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633" r:id="rId2"/>
    <p:sldId id="628" r:id="rId3"/>
    <p:sldId id="629" r:id="rId4"/>
    <p:sldId id="604" r:id="rId5"/>
    <p:sldId id="605" r:id="rId6"/>
    <p:sldId id="606" r:id="rId7"/>
    <p:sldId id="607" r:id="rId8"/>
    <p:sldId id="630" r:id="rId9"/>
    <p:sldId id="609" r:id="rId10"/>
    <p:sldId id="610" r:id="rId11"/>
    <p:sldId id="611" r:id="rId12"/>
    <p:sldId id="612" r:id="rId13"/>
    <p:sldId id="631" r:id="rId14"/>
    <p:sldId id="614" r:id="rId15"/>
    <p:sldId id="615" r:id="rId16"/>
    <p:sldId id="616" r:id="rId17"/>
    <p:sldId id="617" r:id="rId18"/>
    <p:sldId id="632" r:id="rId19"/>
    <p:sldId id="619" r:id="rId20"/>
    <p:sldId id="620" r:id="rId21"/>
    <p:sldId id="621" r:id="rId22"/>
    <p:sldId id="622" r:id="rId23"/>
    <p:sldId id="634" r:id="rId24"/>
  </p:sldIdLst>
  <p:sldSz cx="9144000" cy="5143500" type="screen16x9"/>
  <p:notesSz cx="6858000" cy="9144000"/>
  <p:embeddedFontLst>
    <p:embeddedFont>
      <p:font typeface="Arial Unicode MS" pitchFamily="34" charset="-122"/>
      <p:regular r:id="rId26"/>
    </p:embeddedFont>
    <p:embeddedFont>
      <p:font typeface="Calibri" pitchFamily="34" charset="0"/>
      <p:regular r:id="rId27"/>
      <p:bold r:id="rId28"/>
      <p:italic r:id="rId29"/>
      <p:boldItalic r:id="rId30"/>
    </p:embeddedFont>
    <p:embeddedFont>
      <p:font typeface="Open Sans" pitchFamily="34" charset="0"/>
      <p:regular r:id="rId31"/>
      <p:bold r:id="rId32"/>
      <p:italic r:id="rId33"/>
      <p:boldItalic r:id="rId34"/>
    </p:embeddedFont>
    <p:embeddedFont>
      <p:font typeface="微软雅黑" pitchFamily="34" charset="-122"/>
      <p:regular r:id="rId35"/>
      <p:bold r:id="rId36"/>
    </p:embeddedFont>
    <p:embeddedFont>
      <p:font typeface="Open Sans Light" pitchFamily="34" charset="0"/>
      <p:regular r:id="rId37"/>
      <p:italic r:id="rId38"/>
    </p:embeddedFont>
    <p:embeddedFont>
      <p:font typeface="Century Gothic" pitchFamily="34" charset="0"/>
      <p:regular r:id="rId39"/>
      <p:bold r:id="rId40"/>
      <p:italic r:id="rId41"/>
      <p:boldItalic r:id="rId42"/>
    </p:embeddedFont>
    <p:embeddedFont>
      <p:font typeface="Lao UI" pitchFamily="34" charset="0"/>
      <p:regular r:id="rId43"/>
      <p:bold r:id="rId44"/>
    </p:embeddedFont>
    <p:embeddedFont>
      <p:font typeface="华文细黑" pitchFamily="2" charset="-122"/>
      <p:regular r:id="rId45"/>
    </p:embeddedFont>
    <p:embeddedFont>
      <p:font typeface="Impact" pitchFamily="34" charset="0"/>
      <p:regular r:id="rId46"/>
    </p:embeddedFont>
  </p:embeddedFontLst>
  <p:defaultTextStyle>
    <a:defPPr>
      <a:defRPr lang="zh-CN"/>
    </a:defPPr>
    <a:lvl1pPr algn="l" rtl="0" eaLnBrk="0" fontAlgn="base" hangingPunct="0">
      <a:spcBef>
        <a:spcPct val="0"/>
      </a:spcBef>
      <a:spcAft>
        <a:spcPct val="0"/>
      </a:spcAft>
      <a:defRPr kern="1200">
        <a:solidFill>
          <a:schemeClr val="tx1"/>
        </a:solidFill>
        <a:latin typeface="Lao UI" panose="020B0502040204020203"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Lao UI" panose="020B0502040204020203"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Lao UI" panose="020B0502040204020203"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Lao UI" panose="020B0502040204020203"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Lao UI" panose="020B0502040204020203"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Lao UI" panose="020B0502040204020203"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Lao UI" panose="020B0502040204020203"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Lao UI" panose="020B0502040204020203"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Lao UI" panose="020B0502040204020203" pitchFamily="34" charset="0"/>
        <a:ea typeface="微软雅黑" panose="020B0503020204020204"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B955"/>
    <a:srgbClr val="D47AA6"/>
    <a:srgbClr val="D55A59"/>
    <a:srgbClr val="5793B8"/>
    <a:srgbClr val="439D6E"/>
    <a:srgbClr val="FF7920"/>
    <a:srgbClr val="08B0ED"/>
    <a:srgbClr val="AF8749"/>
    <a:srgbClr val="C6AA64"/>
    <a:srgbClr val="568D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972" autoAdjust="0"/>
  </p:normalViewPr>
  <p:slideViewPr>
    <p:cSldViewPr>
      <p:cViewPr varScale="1">
        <p:scale>
          <a:sx n="111" d="100"/>
          <a:sy n="111" d="100"/>
        </p:scale>
        <p:origin x="-372" y="-78"/>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p:cViewPr varScale="1">
        <p:scale>
          <a:sx n="86" d="100"/>
          <a:sy n="86" d="100"/>
        </p:scale>
        <p:origin x="3840"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Sheet1!$B$1</c:f>
              <c:strCache>
                <c:ptCount val="1"/>
                <c:pt idx="0">
                  <c:v>Series 1</c:v>
                </c:pt>
              </c:strCache>
            </c:strRef>
          </c:tx>
          <c:spPr>
            <a:solidFill>
              <a:srgbClr val="D55A59"/>
            </a:solidFill>
          </c:spPr>
          <c:invertIfNegative val="0"/>
          <c:cat>
            <c:numRef>
              <c:f>Sheet1!$A$2:$A$6</c:f>
              <c:numCache>
                <c:formatCode>m/d/yyyy</c:formatCode>
                <c:ptCount val="5"/>
                <c:pt idx="0">
                  <c:v>42856</c:v>
                </c:pt>
                <c:pt idx="1">
                  <c:v>42887</c:v>
                </c:pt>
                <c:pt idx="2">
                  <c:v>42917</c:v>
                </c:pt>
                <c:pt idx="3">
                  <c:v>42948</c:v>
                </c:pt>
                <c:pt idx="4">
                  <c:v>42979</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Series 2</c:v>
                </c:pt>
              </c:strCache>
            </c:strRef>
          </c:tx>
          <c:spPr>
            <a:solidFill>
              <a:srgbClr val="D55A59">
                <a:alpha val="60000"/>
              </a:srgbClr>
            </a:solidFill>
          </c:spPr>
          <c:invertIfNegative val="0"/>
          <c:cat>
            <c:numRef>
              <c:f>Sheet1!$A$2:$A$6</c:f>
              <c:numCache>
                <c:formatCode>m/d/yyyy</c:formatCode>
                <c:ptCount val="5"/>
                <c:pt idx="0">
                  <c:v>42856</c:v>
                </c:pt>
                <c:pt idx="1">
                  <c:v>42887</c:v>
                </c:pt>
                <c:pt idx="2">
                  <c:v>42917</c:v>
                </c:pt>
                <c:pt idx="3">
                  <c:v>42948</c:v>
                </c:pt>
                <c:pt idx="4">
                  <c:v>42979</c:v>
                </c:pt>
              </c:numCache>
            </c:numRef>
          </c:cat>
          <c:val>
            <c:numRef>
              <c:f>Sheet1!$C$2:$C$6</c:f>
              <c:numCache>
                <c:formatCode>General</c:formatCode>
                <c:ptCount val="5"/>
                <c:pt idx="0">
                  <c:v>25</c:v>
                </c:pt>
                <c:pt idx="1">
                  <c:v>35</c:v>
                </c:pt>
                <c:pt idx="2">
                  <c:v>20</c:v>
                </c:pt>
                <c:pt idx="3">
                  <c:v>30</c:v>
                </c:pt>
                <c:pt idx="4">
                  <c:v>26</c:v>
                </c:pt>
              </c:numCache>
            </c:numRef>
          </c:val>
        </c:ser>
        <c:ser>
          <c:idx val="2"/>
          <c:order val="2"/>
          <c:tx>
            <c:strRef>
              <c:f>Sheet1!$D$1</c:f>
              <c:strCache>
                <c:ptCount val="1"/>
                <c:pt idx="0">
                  <c:v>Series 3</c:v>
                </c:pt>
              </c:strCache>
            </c:strRef>
          </c:tx>
          <c:spPr>
            <a:solidFill>
              <a:srgbClr val="D55A59">
                <a:alpha val="20000"/>
              </a:srgbClr>
            </a:solidFill>
          </c:spPr>
          <c:invertIfNegative val="0"/>
          <c:cat>
            <c:numRef>
              <c:f>Sheet1!$A$2:$A$6</c:f>
              <c:numCache>
                <c:formatCode>m/d/yyyy</c:formatCode>
                <c:ptCount val="5"/>
                <c:pt idx="0">
                  <c:v>42856</c:v>
                </c:pt>
                <c:pt idx="1">
                  <c:v>42887</c:v>
                </c:pt>
                <c:pt idx="2">
                  <c:v>42917</c:v>
                </c:pt>
                <c:pt idx="3">
                  <c:v>42948</c:v>
                </c:pt>
                <c:pt idx="4">
                  <c:v>42979</c:v>
                </c:pt>
              </c:numCache>
            </c:numRef>
          </c:cat>
          <c:val>
            <c:numRef>
              <c:f>Sheet1!$D$2:$D$6</c:f>
              <c:numCache>
                <c:formatCode>General</c:formatCode>
                <c:ptCount val="5"/>
                <c:pt idx="0">
                  <c:v>15</c:v>
                </c:pt>
                <c:pt idx="1">
                  <c:v>23</c:v>
                </c:pt>
                <c:pt idx="2">
                  <c:v>60</c:v>
                </c:pt>
                <c:pt idx="3">
                  <c:v>48</c:v>
                </c:pt>
                <c:pt idx="4">
                  <c:v>52</c:v>
                </c:pt>
              </c:numCache>
            </c:numRef>
          </c:val>
        </c:ser>
        <c:dLbls>
          <c:showLegendKey val="0"/>
          <c:showVal val="0"/>
          <c:showCatName val="0"/>
          <c:showSerName val="0"/>
          <c:showPercent val="0"/>
          <c:showBubbleSize val="0"/>
        </c:dLbls>
        <c:gapWidth val="150"/>
        <c:overlap val="100"/>
        <c:axId val="209426304"/>
        <c:axId val="209427840"/>
      </c:barChart>
      <c:dateAx>
        <c:axId val="209426304"/>
        <c:scaling>
          <c:orientation val="minMax"/>
        </c:scaling>
        <c:delete val="0"/>
        <c:axPos val="l"/>
        <c:numFmt formatCode="m/d/yyyy" sourceLinked="1"/>
        <c:majorTickMark val="out"/>
        <c:minorTickMark val="none"/>
        <c:tickLblPos val="nextTo"/>
        <c:spPr>
          <a:ln w="9525" cap="flat" cmpd="sng" algn="ctr">
            <a:noFill/>
            <a:prstDash val="solid"/>
            <a:round/>
          </a:ln>
        </c:spPr>
        <c:txPr>
          <a:bodyPr rot="-60000000" spcFirstLastPara="0" vertOverflow="ellipsis" vert="horz" wrap="square" anchor="ctr" anchorCtr="1"/>
          <a:lstStyle/>
          <a:p>
            <a:pPr>
              <a:defRPr lang="zh-CN" sz="800"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zh-CN"/>
          </a:p>
        </c:txPr>
        <c:crossAx val="209427840"/>
        <c:crosses val="autoZero"/>
        <c:auto val="1"/>
        <c:lblOffset val="100"/>
        <c:baseTimeUnit val="months"/>
      </c:dateAx>
      <c:valAx>
        <c:axId val="209427840"/>
        <c:scaling>
          <c:orientation val="minMax"/>
        </c:scaling>
        <c:delete val="0"/>
        <c:axPos val="b"/>
        <c:majorGridlines>
          <c:spPr>
            <a:ln w="9525" cap="flat" cmpd="sng" algn="ctr">
              <a:solidFill>
                <a:sysClr val="window" lastClr="FFFFFF">
                  <a:lumMod val="75000"/>
                  <a:alpha val="5000"/>
                </a:sysClr>
              </a:solidFill>
              <a:prstDash val="solid"/>
              <a:round/>
            </a:ln>
          </c:spPr>
        </c:majorGridlines>
        <c:numFmt formatCode="0%" sourceLinked="1"/>
        <c:majorTickMark val="out"/>
        <c:minorTickMark val="none"/>
        <c:tickLblPos val="nextTo"/>
        <c:spPr>
          <a:ln w="9525" cap="flat" cmpd="sng" algn="ctr">
            <a:solidFill>
              <a:sysClr val="window" lastClr="FFFFFF">
                <a:lumMod val="95000"/>
              </a:sysClr>
            </a:solidFill>
            <a:prstDash val="solid"/>
            <a:round/>
          </a:ln>
        </c:spPr>
        <c:txPr>
          <a:bodyPr rot="-60000000" spcFirstLastPara="0" vertOverflow="ellipsis" vert="horz" wrap="square" anchor="ctr" anchorCtr="1"/>
          <a:lstStyle/>
          <a:p>
            <a:pPr>
              <a:defRPr lang="zh-CN" sz="900" b="0" i="0" u="none" strike="noStrike" kern="1200" baseline="0">
                <a:solidFill>
                  <a:schemeClr val="bg1"/>
                </a:solidFill>
                <a:latin typeface="+mn-lt"/>
                <a:ea typeface="Open Sans" panose="020B0606030504020204" pitchFamily="34" charset="0"/>
                <a:cs typeface="Open Sans" panose="020B0606030504020204" pitchFamily="34" charset="0"/>
              </a:defRPr>
            </a:pPr>
            <a:endParaRPr lang="zh-CN"/>
          </a:p>
        </c:txPr>
        <c:crossAx val="209426304"/>
        <c:crosses val="autoZero"/>
        <c:crossBetween val="between"/>
      </c:valAx>
      <c:spPr>
        <a:noFill/>
        <a:ln>
          <a:noFill/>
        </a:ln>
      </c:spPr>
    </c:plotArea>
    <c:plotVisOnly val="1"/>
    <c:dispBlanksAs val="zero"/>
    <c:showDLblsOverMax val="0"/>
  </c:chart>
  <c:txPr>
    <a:bodyPr/>
    <a:lstStyle/>
    <a:p>
      <a:pPr>
        <a:defRPr lang="zh-CN" sz="8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ea typeface="+mn-ea"/>
              </a:defRPr>
            </a:lvl1pPr>
          </a:lstStyle>
          <a:p>
            <a:pPr>
              <a:defRPr/>
            </a:pPr>
            <a:fld id="{668BD34E-85C4-4B24-B46E-694CC06C0E03}" type="datetimeFigureOut">
              <a:rPr lang="zh-CN" altLang="en-US"/>
              <a:t>2018/1/24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ea typeface="+mn-ea"/>
              </a:defRPr>
            </a:lvl1pPr>
          </a:lstStyle>
          <a:p>
            <a:pPr>
              <a:defRPr/>
            </a:pPr>
            <a:fld id="{31B9BE38-5C12-4F04-9796-5D38F69CF369}" type="slidenum">
              <a:rPr lang="zh-CN" altLang="en-US"/>
              <a:t>‹#›</a:t>
            </a:fld>
            <a:endParaRPr lang="zh-CN" altLang="en-US"/>
          </a:p>
        </p:txBody>
      </p:sp>
    </p:spTree>
    <p:extLst>
      <p:ext uri="{BB962C8B-B14F-4D97-AF65-F5344CB8AC3E}">
        <p14:creationId xmlns:p14="http://schemas.microsoft.com/office/powerpoint/2010/main" val="9321527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1B9BE38-5C12-4F04-9796-5D38F69CF369}"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fontAlgn="base">
              <a:spcBef>
                <a:spcPct val="0"/>
              </a:spcBef>
              <a:spcAft>
                <a:spcPct val="0"/>
              </a:spcAft>
            </a:pPr>
            <a:fld id="{B2041BA2-BEEB-48D7-AE08-660A10E74DCC}" type="slidenum">
              <a:rPr lang="zh-CN" altLang="en-US">
                <a:latin typeface="Calibri" panose="020F0502020204030204" pitchFamily="34" charset="0"/>
                <a:ea typeface="宋体" panose="02010600030101010101" pitchFamily="2" charset="-122"/>
              </a:rPr>
              <a:t>2</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96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297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fontAlgn="base">
              <a:spcBef>
                <a:spcPct val="0"/>
              </a:spcBef>
              <a:spcAft>
                <a:spcPct val="0"/>
              </a:spcAft>
            </a:pPr>
            <a:fld id="{DBB9A569-8E8B-4E0C-A10C-F8E3591343EB}" type="slidenum">
              <a:rPr lang="zh-CN" altLang="en-US">
                <a:latin typeface="Calibri" panose="020F0502020204030204" pitchFamily="34" charset="0"/>
                <a:ea typeface="宋体" panose="02010600030101010101" pitchFamily="2" charset="-122"/>
              </a:rPr>
              <a:t>3</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67AC49-6E71-4E21-8FBD-F618924B810C}"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4E2E4E-2FFD-4B0E-BE9C-FA7BDC09154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fontAlgn="base">
              <a:spcBef>
                <a:spcPct val="0"/>
              </a:spcBef>
              <a:spcAft>
                <a:spcPct val="0"/>
              </a:spcAft>
            </a:pPr>
            <a:fld id="{29AD3E08-F886-4360-8DA0-23EE959B38CA}" type="slidenum">
              <a:rPr lang="zh-CN" altLang="en-US">
                <a:latin typeface="Calibri" panose="020F0502020204030204" pitchFamily="34" charset="0"/>
                <a:ea typeface="宋体" panose="02010600030101010101" pitchFamily="2" charset="-122"/>
              </a:rPr>
              <a:t>8</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4E2E4E-2FFD-4B0E-BE9C-FA7BDC09154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4E2E4E-2FFD-4B0E-BE9C-FA7BDC09154E}"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fontAlgn="base">
              <a:spcBef>
                <a:spcPct val="0"/>
              </a:spcBef>
              <a:spcAft>
                <a:spcPct val="0"/>
              </a:spcAft>
            </a:pPr>
            <a:fld id="{F19702A9-6D3B-43E2-9902-BAE6FE8680BA}" type="slidenum">
              <a:rPr lang="zh-CN" altLang="en-US">
                <a:latin typeface="Calibri" panose="020F0502020204030204" pitchFamily="34" charset="0"/>
                <a:ea typeface="宋体" panose="02010600030101010101" pitchFamily="2" charset="-122"/>
              </a:rPr>
              <a:t>13</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fontAlgn="base">
              <a:spcBef>
                <a:spcPct val="0"/>
              </a:spcBef>
              <a:spcAft>
                <a:spcPct val="0"/>
              </a:spcAft>
            </a:pPr>
            <a:fld id="{10A5FBEE-4F20-4E4C-B285-720CB54FF3BC}" type="slidenum">
              <a:rPr lang="zh-CN" altLang="en-US">
                <a:latin typeface="Calibri" panose="020F0502020204030204" pitchFamily="34" charset="0"/>
                <a:ea typeface="宋体" panose="02010600030101010101" pitchFamily="2" charset="-122"/>
              </a:rPr>
              <a:t>18</a:t>
            </a:fld>
            <a:endParaRPr lang="zh-CN" altLang="en-US">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8F6036-E835-44CB-A25A-34C755DFD5D4}" type="slidenum">
              <a:rPr lang="en-US" smtClean="0"/>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1B9BE38-5C12-4F04-9796-5D38F69CF369}" type="slidenum">
              <a:rPr lang="zh-CN" altLang="en-US" smtClean="0"/>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rgbClr val="F2F2F2"/>
          </a:fgClr>
          <a:bgClr>
            <a:schemeClr val="bg1"/>
          </a:bgClr>
        </a:patt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2pPr>
      <a:lvl3pPr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3pPr>
      <a:lvl4pPr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4pPr>
      <a:lvl5pPr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5pPr>
      <a:lvl6pPr marL="4572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6pPr>
      <a:lvl7pPr marL="9144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7pPr>
      <a:lvl8pPr marL="13716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8pPr>
      <a:lvl9pPr marL="18288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file:///C:\Users\Administrator\Desktop\&#32972;&#26223;&#38899;&#20048;\Linus'%20Blanket-Signal%20Waltz.mp3" TargetMode="External"/><Relationship Id="rId1" Type="http://schemas.microsoft.com/office/2007/relationships/media" Target="file:///C:\Users\Administrator\Desktop\&#32972;&#26223;&#38899;&#20048;\Linus'%20Blanket-Signal%20Waltz.mp3" TargetMode="External"/><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26.jpeg"/><Relationship Id="rId4" Type="http://schemas.openxmlformats.org/officeDocument/2006/relationships/image" Target="../media/image20.jpeg"/><Relationship Id="rId9"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7.pn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a:spLocks noChangeArrowheads="1"/>
          </p:cNvSpPr>
          <p:nvPr/>
        </p:nvSpPr>
        <p:spPr bwMode="auto">
          <a:xfrm>
            <a:off x="1341438" y="2931790"/>
            <a:ext cx="64611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r>
              <a:rPr lang="en-US" altLang="zh-CN" sz="5400" dirty="0">
                <a:solidFill>
                  <a:schemeClr val="bg1">
                    <a:alpha val="70000"/>
                  </a:schemeClr>
                </a:solidFill>
                <a:latin typeface="华文细黑" panose="02010600040101010101" pitchFamily="2" charset="-122"/>
                <a:ea typeface="华文细黑" panose="02010600040101010101" pitchFamily="2" charset="-122"/>
              </a:rPr>
              <a:t> </a:t>
            </a:r>
            <a:r>
              <a:rPr lang="en-US" altLang="zh-CN" sz="4400" dirty="0" smtClean="0">
                <a:solidFill>
                  <a:schemeClr val="bg1">
                    <a:alpha val="70000"/>
                  </a:schemeClr>
                </a:solidFill>
                <a:latin typeface="华文细黑" panose="02010600040101010101" pitchFamily="2" charset="-122"/>
                <a:ea typeface="华文细黑" panose="02010600040101010101" pitchFamily="2" charset="-122"/>
              </a:rPr>
              <a:t>Business Report</a:t>
            </a:r>
            <a:endParaRPr lang="zh-CN" altLang="en-US" sz="4400" dirty="0">
              <a:solidFill>
                <a:schemeClr val="bg1">
                  <a:alpha val="70000"/>
                </a:schemeClr>
              </a:solidFill>
              <a:latin typeface="华文细黑" panose="02010600040101010101" pitchFamily="2" charset="-122"/>
              <a:ea typeface="华文细黑" panose="02010600040101010101" pitchFamily="2" charset="-122"/>
            </a:endParaRPr>
          </a:p>
        </p:txBody>
      </p:sp>
      <p:sp>
        <p:nvSpPr>
          <p:cNvPr id="22" name="TextBox 111"/>
          <p:cNvSpPr txBox="1">
            <a:spLocks noChangeArrowheads="1"/>
          </p:cNvSpPr>
          <p:nvPr/>
        </p:nvSpPr>
        <p:spPr bwMode="auto">
          <a:xfrm>
            <a:off x="2378905" y="3765213"/>
            <a:ext cx="4386190" cy="5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800" dirty="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a:t>
            </a:r>
            <a:r>
              <a:rPr lang="en-US" altLang="zh-CN" sz="800" dirty="0" smtClean="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modify</a:t>
            </a:r>
          </a:p>
          <a:p>
            <a:pPr algn="ctr" eaLnBrk="1" hangingPunct="1">
              <a:lnSpc>
                <a:spcPct val="120000"/>
              </a:lnSpc>
            </a:pPr>
            <a:r>
              <a:rPr lang="en-US" altLang="zh-CN" sz="800" dirty="0" smtClean="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 </a:t>
            </a:r>
            <a:r>
              <a:rPr lang="en-US" altLang="zh-CN" sz="800" dirty="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the text . Click here to modify the text , you may post text here </a:t>
            </a:r>
            <a:endParaRPr lang="en-US" altLang="zh-CN" sz="800" dirty="0" smtClean="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endParaRPr>
          </a:p>
          <a:p>
            <a:pPr algn="ctr" eaLnBrk="1" hangingPunct="1">
              <a:lnSpc>
                <a:spcPct val="120000"/>
              </a:lnSpc>
            </a:pPr>
            <a:r>
              <a:rPr lang="en-US" altLang="zh-CN" sz="800" dirty="0" smtClean="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Click </a:t>
            </a:r>
            <a:r>
              <a:rPr lang="en-US" altLang="zh-CN" sz="800" dirty="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here to modify the text , you </a:t>
            </a:r>
            <a:r>
              <a:rPr lang="en-US" altLang="zh-CN" sz="800" dirty="0" smtClean="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may</a:t>
            </a:r>
            <a:endParaRPr lang="zh-CN" altLang="en-US" sz="800" baseline="-3000" dirty="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3" name="椭圆 2"/>
          <p:cNvSpPr>
            <a:spLocks noChangeAspect="1"/>
          </p:cNvSpPr>
          <p:nvPr/>
        </p:nvSpPr>
        <p:spPr>
          <a:xfrm>
            <a:off x="1210961" y="1162313"/>
            <a:ext cx="288000" cy="288000"/>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a:spLocks noChangeAspect="1"/>
          </p:cNvSpPr>
          <p:nvPr/>
        </p:nvSpPr>
        <p:spPr>
          <a:xfrm>
            <a:off x="1787025" y="1478654"/>
            <a:ext cx="432000" cy="432000"/>
          </a:xfrm>
          <a:prstGeom prst="ellipse">
            <a:avLst/>
          </a:pr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a:spLocks noChangeAspect="1"/>
          </p:cNvSpPr>
          <p:nvPr/>
        </p:nvSpPr>
        <p:spPr>
          <a:xfrm>
            <a:off x="2435097" y="802313"/>
            <a:ext cx="504000" cy="504000"/>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a:spLocks noChangeAspect="1"/>
          </p:cNvSpPr>
          <p:nvPr/>
        </p:nvSpPr>
        <p:spPr>
          <a:xfrm>
            <a:off x="3083169" y="676313"/>
            <a:ext cx="252000" cy="25200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a:spLocks noChangeAspect="1"/>
          </p:cNvSpPr>
          <p:nvPr/>
        </p:nvSpPr>
        <p:spPr>
          <a:xfrm>
            <a:off x="2718076" y="1450313"/>
            <a:ext cx="252000" cy="25200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a:spLocks noChangeAspect="1"/>
          </p:cNvSpPr>
          <p:nvPr/>
        </p:nvSpPr>
        <p:spPr>
          <a:xfrm>
            <a:off x="3002634" y="2098417"/>
            <a:ext cx="216000" cy="216000"/>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1895025" y="2272444"/>
            <a:ext cx="144000" cy="14400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flipH="1">
            <a:off x="7645039" y="1162313"/>
            <a:ext cx="288000" cy="288000"/>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flipH="1">
            <a:off x="6924975" y="1478654"/>
            <a:ext cx="432000" cy="432000"/>
          </a:xfrm>
          <a:prstGeom prst="ellipse">
            <a:avLst/>
          </a:pr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flipH="1">
            <a:off x="6204903" y="802313"/>
            <a:ext cx="504000" cy="504000"/>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flipH="1">
            <a:off x="5808831" y="676313"/>
            <a:ext cx="252000" cy="25200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flipH="1">
            <a:off x="6173924" y="1450313"/>
            <a:ext cx="252000" cy="25200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a:spLocks noChangeAspect="1"/>
          </p:cNvSpPr>
          <p:nvPr/>
        </p:nvSpPr>
        <p:spPr>
          <a:xfrm flipH="1">
            <a:off x="5925366" y="2098417"/>
            <a:ext cx="216000" cy="216000"/>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flipH="1">
            <a:off x="7104975" y="2272444"/>
            <a:ext cx="144000" cy="14400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3557929" y="735526"/>
            <a:ext cx="1980000" cy="1980000"/>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377929" y="555526"/>
            <a:ext cx="2340000" cy="2340000"/>
          </a:xfrm>
          <a:prstGeom prst="ellipse">
            <a:avLst/>
          </a:prstGeom>
          <a:noFill/>
          <a:ln w="635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a:spLocks noChangeArrowheads="1"/>
          </p:cNvSpPr>
          <p:nvPr/>
        </p:nvSpPr>
        <p:spPr bwMode="auto">
          <a:xfrm>
            <a:off x="3354322" y="1187514"/>
            <a:ext cx="237519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r>
              <a:rPr lang="en-US" altLang="zh-CN" sz="5400" dirty="0" smtClean="0">
                <a:solidFill>
                  <a:srgbClr val="F2F2F2">
                    <a:alpha val="80000"/>
                  </a:srgbClr>
                </a:solidFill>
                <a:latin typeface="华文细黑" panose="02010600040101010101" pitchFamily="2" charset="-122"/>
                <a:ea typeface="华文细黑" panose="02010600040101010101" pitchFamily="2" charset="-122"/>
              </a:rPr>
              <a:t>2019 </a:t>
            </a:r>
            <a:endParaRPr lang="en-US" altLang="zh-CN" sz="5400" dirty="0">
              <a:solidFill>
                <a:srgbClr val="F2F2F2">
                  <a:alpha val="80000"/>
                </a:srgbClr>
              </a:solidFill>
              <a:latin typeface="华文细黑" panose="02010600040101010101" pitchFamily="2" charset="-122"/>
              <a:ea typeface="华文细黑" panose="02010600040101010101" pitchFamily="2" charset="-122"/>
            </a:endParaRPr>
          </a:p>
        </p:txBody>
      </p:sp>
      <p:sp>
        <p:nvSpPr>
          <p:cNvPr id="24" name="椭圆 23"/>
          <p:cNvSpPr>
            <a:spLocks noChangeAspect="1"/>
          </p:cNvSpPr>
          <p:nvPr/>
        </p:nvSpPr>
        <p:spPr>
          <a:xfrm>
            <a:off x="4238963" y="4587982"/>
            <a:ext cx="72000" cy="72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4337054" y="4587982"/>
            <a:ext cx="72000" cy="72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4430334" y="4587982"/>
            <a:ext cx="72000" cy="72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4523613" y="4587982"/>
            <a:ext cx="72000" cy="72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4616892" y="4587982"/>
            <a:ext cx="72000" cy="72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Linus' Blanket-Signal Waltz">
            <a:hlinkClick r:id="" action="ppaction://media"/>
          </p:cNvPr>
          <p:cNvPicPr/>
          <p:nvPr>
            <a:audioFile r:link="rId2"/>
            <p:extLst>
              <p:ext uri="{DAA4B4D4-6D71-4841-9C94-3DE7FCFB9230}">
                <p14:media xmlns:p14="http://schemas.microsoft.com/office/powerpoint/2010/main" r:link="rId1"/>
              </p:ext>
            </p:extLst>
          </p:nvPr>
        </p:nvPicPr>
        <p:blipFill>
          <a:blip r:embed="rId5"/>
          <a:stretch>
            <a:fillRect/>
          </a:stretch>
        </p:blipFill>
        <p:spPr>
          <a:xfrm>
            <a:off x="4262120" y="2261870"/>
            <a:ext cx="619125" cy="619125"/>
          </a:xfrm>
          <a:prstGeom prst="rect">
            <a:avLst/>
          </a:prstGeom>
        </p:spPr>
      </p:pic>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fltVal val="0"/>
                                              </p:val>
                                            </p:tav>
                                            <p:tav tm="100000">
                                              <p:val>
                                                <p:strVal val="#ppt_h"/>
                                              </p:val>
                                            </p:tav>
                                          </p:tavLst>
                                        </p:anim>
                                      </p:childTnLst>
                                    </p:cTn>
                                  </p:par>
                                </p:childTnLst>
                              </p:cTn>
                            </p:par>
                            <p:par>
                              <p:cTn id="65" fill="hold">
                                <p:stCondLst>
                                  <p:cond delay="500"/>
                                </p:stCondLst>
                                <p:childTnLst>
                                  <p:par>
                                    <p:cTn id="66" presetID="21" presetClass="entr" presetSubtype="1"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heel(1)">
                                          <p:cBhvr>
                                            <p:cTn id="68" dur="1250"/>
                                            <p:tgtEl>
                                              <p:spTgt spid="20"/>
                                            </p:tgtEl>
                                          </p:cBhvr>
                                        </p:animEffect>
                                      </p:childTnLst>
                                    </p:cTn>
                                  </p:par>
                                </p:childTnLst>
                              </p:cTn>
                            </p:par>
                            <p:par>
                              <p:cTn id="69" fill="hold">
                                <p:stCondLst>
                                  <p:cond delay="2000"/>
                                </p:stCondLst>
                                <p:childTnLst>
                                  <p:par>
                                    <p:cTn id="70" presetID="23" presetClass="entr" presetSubtype="528" fill="hold" grpId="0" nodeType="afterEffect">
                                      <p:stCondLst>
                                        <p:cond delay="0"/>
                                      </p:stCondLst>
                                      <p:iterate type="lt">
                                        <p:tmPct val="15000"/>
                                      </p:iterate>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 calcmode="lin" valueType="num">
                                          <p:cBhvr>
                                            <p:cTn id="74" dur="500" fill="hold"/>
                                            <p:tgtEl>
                                              <p:spTgt spid="23"/>
                                            </p:tgtEl>
                                            <p:attrNameLst>
                                              <p:attrName>ppt_x</p:attrName>
                                            </p:attrNameLst>
                                          </p:cBhvr>
                                          <p:tavLst>
                                            <p:tav tm="0">
                                              <p:val>
                                                <p:fltVal val="0.5"/>
                                              </p:val>
                                            </p:tav>
                                            <p:tav tm="100000">
                                              <p:val>
                                                <p:strVal val="#ppt_x"/>
                                              </p:val>
                                            </p:tav>
                                          </p:tavLst>
                                        </p:anim>
                                        <p:anim calcmode="lin" valueType="num">
                                          <p:cBhvr>
                                            <p:cTn id="75" dur="500" fill="hold"/>
                                            <p:tgtEl>
                                              <p:spTgt spid="23"/>
                                            </p:tgtEl>
                                            <p:attrNameLst>
                                              <p:attrName>ppt_y</p:attrName>
                                            </p:attrNameLst>
                                          </p:cBhvr>
                                          <p:tavLst>
                                            <p:tav tm="0">
                                              <p:val>
                                                <p:fltVal val="0.5"/>
                                              </p:val>
                                            </p:tav>
                                            <p:tav tm="100000">
                                              <p:val>
                                                <p:strVal val="#ppt_y"/>
                                              </p:val>
                                            </p:tav>
                                          </p:tavLst>
                                        </p:anim>
                                      </p:childTnLst>
                                    </p:cTn>
                                  </p:par>
                                </p:childTnLst>
                              </p:cTn>
                            </p:par>
                            <p:par>
                              <p:cTn id="76" fill="hold">
                                <p:stCondLst>
                                  <p:cond delay="2549"/>
                                </p:stCondLst>
                                <p:childTnLst>
                                  <p:par>
                                    <p:cTn id="77" presetID="56" presetClass="entr" presetSubtype="0" fill="hold" grpId="0" nodeType="afterEffect">
                                      <p:stCondLst>
                                        <p:cond delay="0"/>
                                      </p:stCondLst>
                                      <p:iterate type="lt">
                                        <p:tmPct val="15000"/>
                                      </p:iterate>
                                      <p:childTnLst>
                                        <p:set>
                                          <p:cBhvr>
                                            <p:cTn id="78" dur="1" fill="hold">
                                              <p:stCondLst>
                                                <p:cond delay="0"/>
                                              </p:stCondLst>
                                            </p:cTn>
                                            <p:tgtEl>
                                              <p:spTgt spid="21"/>
                                            </p:tgtEl>
                                            <p:attrNameLst>
                                              <p:attrName>style.visibility</p:attrName>
                                            </p:attrNameLst>
                                          </p:cBhvr>
                                          <p:to>
                                            <p:strVal val="visible"/>
                                          </p:to>
                                        </p:set>
                                        <p:anim by="(-#ppt_w*2)" calcmode="lin" valueType="num">
                                          <p:cBhvr rctx="PPT">
                                            <p:cTn id="79" dur="500" autoRev="1" fill="hold">
                                              <p:stCondLst>
                                                <p:cond delay="0"/>
                                              </p:stCondLst>
                                            </p:cTn>
                                            <p:tgtEl>
                                              <p:spTgt spid="21"/>
                                            </p:tgtEl>
                                            <p:attrNameLst>
                                              <p:attrName>ppt_w</p:attrName>
                                            </p:attrNameLst>
                                          </p:cBhvr>
                                        </p:anim>
                                        <p:anim by="(#ppt_w*0.50)" calcmode="lin" valueType="num">
                                          <p:cBhvr>
                                            <p:cTn id="80" dur="500" decel="50000" autoRev="1" fill="hold">
                                              <p:stCondLst>
                                                <p:cond delay="0"/>
                                              </p:stCondLst>
                                            </p:cTn>
                                            <p:tgtEl>
                                              <p:spTgt spid="21"/>
                                            </p:tgtEl>
                                            <p:attrNameLst>
                                              <p:attrName>ppt_x</p:attrName>
                                            </p:attrNameLst>
                                          </p:cBhvr>
                                        </p:anim>
                                        <p:anim from="(-#ppt_h/2)" to="(#ppt_y)" calcmode="lin" valueType="num">
                                          <p:cBhvr>
                                            <p:cTn id="81" dur="1000" fill="hold">
                                              <p:stCondLst>
                                                <p:cond delay="0"/>
                                              </p:stCondLst>
                                            </p:cTn>
                                            <p:tgtEl>
                                              <p:spTgt spid="21"/>
                                            </p:tgtEl>
                                            <p:attrNameLst>
                                              <p:attrName>ppt_y</p:attrName>
                                            </p:attrNameLst>
                                          </p:cBhvr>
                                        </p:anim>
                                        <p:animRot by="21600000">
                                          <p:cBhvr>
                                            <p:cTn id="82" dur="1000" fill="hold">
                                              <p:stCondLst>
                                                <p:cond delay="0"/>
                                              </p:stCondLst>
                                            </p:cTn>
                                            <p:tgtEl>
                                              <p:spTgt spid="21"/>
                                            </p:tgtEl>
                                            <p:attrNameLst>
                                              <p:attrName>r</p:attrName>
                                            </p:attrNameLst>
                                          </p:cBhvr>
                                        </p:animRot>
                                      </p:childTnLst>
                                    </p:cTn>
                                  </p:par>
                                </p:childTnLst>
                              </p:cTn>
                            </p:par>
                            <p:par>
                              <p:cTn id="83" fill="hold">
                                <p:stCondLst>
                                  <p:cond delay="5800"/>
                                </p:stCondLst>
                                <p:childTnLst>
                                  <p:par>
                                    <p:cTn id="84" presetID="10" presetClass="entr" presetSubtype="0" fill="hold" grpId="0" nodeType="afterEffect">
                                      <p:stCondLst>
                                        <p:cond delay="0"/>
                                      </p:stCondLst>
                                      <p:iterate type="lt">
                                        <p:tmPct val="10000"/>
                                      </p:iterate>
                                      <p:childTnLst>
                                        <p:set>
                                          <p:cBhvr>
                                            <p:cTn id="85" dur="1" fill="hold">
                                              <p:stCondLst>
                                                <p:cond delay="0"/>
                                              </p:stCondLst>
                                            </p:cTn>
                                            <p:tgtEl>
                                              <p:spTgt spid="22"/>
                                            </p:tgtEl>
                                            <p:attrNameLst>
                                              <p:attrName>style.visibility</p:attrName>
                                            </p:attrNameLst>
                                          </p:cBhvr>
                                          <p:to>
                                            <p:strVal val="visible"/>
                                          </p:to>
                                        </p:set>
                                        <p:animEffect transition="in" filter="fade">
                                          <p:cBhvr>
                                            <p:cTn id="86" dur="100"/>
                                            <p:tgtEl>
                                              <p:spTgt spid="22"/>
                                            </p:tgtEl>
                                          </p:cBhvr>
                                        </p:animEffect>
                                      </p:childTnLst>
                                    </p:cTn>
                                  </p:par>
                                </p:childTnLst>
                              </p:cTn>
                            </p:par>
                            <p:par>
                              <p:cTn id="87" fill="hold">
                                <p:stCondLst>
                                  <p:cond delay="7720"/>
                                </p:stCondLst>
                                <p:childTnLst>
                                  <p:par>
                                    <p:cTn id="88" presetID="2" presetClass="entr" presetSubtype="4" fill="hold" grpId="0" nodeType="afterEffect" p14:presetBounceEnd="46000">
                                      <p:stCondLst>
                                        <p:cond delay="0"/>
                                      </p:stCondLst>
                                      <p:childTnLst>
                                        <p:set>
                                          <p:cBhvr>
                                            <p:cTn id="89" dur="1" fill="hold">
                                              <p:stCondLst>
                                                <p:cond delay="0"/>
                                              </p:stCondLst>
                                            </p:cTn>
                                            <p:tgtEl>
                                              <p:spTgt spid="24"/>
                                            </p:tgtEl>
                                            <p:attrNameLst>
                                              <p:attrName>style.visibility</p:attrName>
                                            </p:attrNameLst>
                                          </p:cBhvr>
                                          <p:to>
                                            <p:strVal val="visible"/>
                                          </p:to>
                                        </p:set>
                                        <p:anim calcmode="lin" valueType="num" p14:bounceEnd="46000">
                                          <p:cBhvr additive="base">
                                            <p:cTn id="90" dur="500" fill="hold"/>
                                            <p:tgtEl>
                                              <p:spTgt spid="24"/>
                                            </p:tgtEl>
                                            <p:attrNameLst>
                                              <p:attrName>ppt_x</p:attrName>
                                            </p:attrNameLst>
                                          </p:cBhvr>
                                          <p:tavLst>
                                            <p:tav tm="0">
                                              <p:val>
                                                <p:strVal val="#ppt_x"/>
                                              </p:val>
                                            </p:tav>
                                            <p:tav tm="100000">
                                              <p:val>
                                                <p:strVal val="#ppt_x"/>
                                              </p:val>
                                            </p:tav>
                                          </p:tavLst>
                                        </p:anim>
                                        <p:anim calcmode="lin" valueType="num" p14:bounceEnd="46000">
                                          <p:cBhvr additive="base">
                                            <p:cTn id="91" dur="500" fill="hold"/>
                                            <p:tgtEl>
                                              <p:spTgt spid="24"/>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14:presetBounceEnd="46000">
                                      <p:stCondLst>
                                        <p:cond delay="100"/>
                                      </p:stCondLst>
                                      <p:childTnLst>
                                        <p:set>
                                          <p:cBhvr>
                                            <p:cTn id="93" dur="1" fill="hold">
                                              <p:stCondLst>
                                                <p:cond delay="0"/>
                                              </p:stCondLst>
                                            </p:cTn>
                                            <p:tgtEl>
                                              <p:spTgt spid="25"/>
                                            </p:tgtEl>
                                            <p:attrNameLst>
                                              <p:attrName>style.visibility</p:attrName>
                                            </p:attrNameLst>
                                          </p:cBhvr>
                                          <p:to>
                                            <p:strVal val="visible"/>
                                          </p:to>
                                        </p:set>
                                        <p:anim calcmode="lin" valueType="num" p14:bounceEnd="46000">
                                          <p:cBhvr additive="base">
                                            <p:cTn id="94" dur="500" fill="hold"/>
                                            <p:tgtEl>
                                              <p:spTgt spid="25"/>
                                            </p:tgtEl>
                                            <p:attrNameLst>
                                              <p:attrName>ppt_x</p:attrName>
                                            </p:attrNameLst>
                                          </p:cBhvr>
                                          <p:tavLst>
                                            <p:tav tm="0">
                                              <p:val>
                                                <p:strVal val="#ppt_x"/>
                                              </p:val>
                                            </p:tav>
                                            <p:tav tm="100000">
                                              <p:val>
                                                <p:strVal val="#ppt_x"/>
                                              </p:val>
                                            </p:tav>
                                          </p:tavLst>
                                        </p:anim>
                                        <p:anim calcmode="lin" valueType="num" p14:bounceEnd="46000">
                                          <p:cBhvr additive="base">
                                            <p:cTn id="95" dur="500" fill="hold"/>
                                            <p:tgtEl>
                                              <p:spTgt spid="25"/>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14:presetBounceEnd="46000">
                                      <p:stCondLst>
                                        <p:cond delay="200"/>
                                      </p:stCondLst>
                                      <p:childTnLst>
                                        <p:set>
                                          <p:cBhvr>
                                            <p:cTn id="97" dur="1" fill="hold">
                                              <p:stCondLst>
                                                <p:cond delay="0"/>
                                              </p:stCondLst>
                                            </p:cTn>
                                            <p:tgtEl>
                                              <p:spTgt spid="26"/>
                                            </p:tgtEl>
                                            <p:attrNameLst>
                                              <p:attrName>style.visibility</p:attrName>
                                            </p:attrNameLst>
                                          </p:cBhvr>
                                          <p:to>
                                            <p:strVal val="visible"/>
                                          </p:to>
                                        </p:set>
                                        <p:anim calcmode="lin" valueType="num" p14:bounceEnd="46000">
                                          <p:cBhvr additive="base">
                                            <p:cTn id="98" dur="500" fill="hold"/>
                                            <p:tgtEl>
                                              <p:spTgt spid="26"/>
                                            </p:tgtEl>
                                            <p:attrNameLst>
                                              <p:attrName>ppt_x</p:attrName>
                                            </p:attrNameLst>
                                          </p:cBhvr>
                                          <p:tavLst>
                                            <p:tav tm="0">
                                              <p:val>
                                                <p:strVal val="#ppt_x"/>
                                              </p:val>
                                            </p:tav>
                                            <p:tav tm="100000">
                                              <p:val>
                                                <p:strVal val="#ppt_x"/>
                                              </p:val>
                                            </p:tav>
                                          </p:tavLst>
                                        </p:anim>
                                        <p:anim calcmode="lin" valueType="num" p14:bounceEnd="46000">
                                          <p:cBhvr additive="base">
                                            <p:cTn id="99" dur="500" fill="hold"/>
                                            <p:tgtEl>
                                              <p:spTgt spid="26"/>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14:presetBounceEnd="46000">
                                      <p:stCondLst>
                                        <p:cond delay="300"/>
                                      </p:stCondLst>
                                      <p:childTnLst>
                                        <p:set>
                                          <p:cBhvr>
                                            <p:cTn id="101" dur="1" fill="hold">
                                              <p:stCondLst>
                                                <p:cond delay="0"/>
                                              </p:stCondLst>
                                            </p:cTn>
                                            <p:tgtEl>
                                              <p:spTgt spid="27"/>
                                            </p:tgtEl>
                                            <p:attrNameLst>
                                              <p:attrName>style.visibility</p:attrName>
                                            </p:attrNameLst>
                                          </p:cBhvr>
                                          <p:to>
                                            <p:strVal val="visible"/>
                                          </p:to>
                                        </p:set>
                                        <p:anim calcmode="lin" valueType="num" p14:bounceEnd="46000">
                                          <p:cBhvr additive="base">
                                            <p:cTn id="102" dur="500" fill="hold"/>
                                            <p:tgtEl>
                                              <p:spTgt spid="27"/>
                                            </p:tgtEl>
                                            <p:attrNameLst>
                                              <p:attrName>ppt_x</p:attrName>
                                            </p:attrNameLst>
                                          </p:cBhvr>
                                          <p:tavLst>
                                            <p:tav tm="0">
                                              <p:val>
                                                <p:strVal val="#ppt_x"/>
                                              </p:val>
                                            </p:tav>
                                            <p:tav tm="100000">
                                              <p:val>
                                                <p:strVal val="#ppt_x"/>
                                              </p:val>
                                            </p:tav>
                                          </p:tavLst>
                                        </p:anim>
                                        <p:anim calcmode="lin" valueType="num" p14:bounceEnd="46000">
                                          <p:cBhvr additive="base">
                                            <p:cTn id="103" dur="500" fill="hold"/>
                                            <p:tgtEl>
                                              <p:spTgt spid="27"/>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14:presetBounceEnd="46000">
                                      <p:stCondLst>
                                        <p:cond delay="400"/>
                                      </p:stCondLst>
                                      <p:childTnLst>
                                        <p:set>
                                          <p:cBhvr>
                                            <p:cTn id="105" dur="1" fill="hold">
                                              <p:stCondLst>
                                                <p:cond delay="0"/>
                                              </p:stCondLst>
                                            </p:cTn>
                                            <p:tgtEl>
                                              <p:spTgt spid="28"/>
                                            </p:tgtEl>
                                            <p:attrNameLst>
                                              <p:attrName>style.visibility</p:attrName>
                                            </p:attrNameLst>
                                          </p:cBhvr>
                                          <p:to>
                                            <p:strVal val="visible"/>
                                          </p:to>
                                        </p:set>
                                        <p:anim calcmode="lin" valueType="num" p14:bounceEnd="46000">
                                          <p:cBhvr additive="base">
                                            <p:cTn id="106" dur="500" fill="hold"/>
                                            <p:tgtEl>
                                              <p:spTgt spid="28"/>
                                            </p:tgtEl>
                                            <p:attrNameLst>
                                              <p:attrName>ppt_x</p:attrName>
                                            </p:attrNameLst>
                                          </p:cBhvr>
                                          <p:tavLst>
                                            <p:tav tm="0">
                                              <p:val>
                                                <p:strVal val="#ppt_x"/>
                                              </p:val>
                                            </p:tav>
                                            <p:tav tm="100000">
                                              <p:val>
                                                <p:strVal val="#ppt_x"/>
                                              </p:val>
                                            </p:tav>
                                          </p:tavLst>
                                        </p:anim>
                                        <p:anim calcmode="lin" valueType="num" p14:bounceEnd="46000">
                                          <p:cBhvr additive="base">
                                            <p:cTn id="107" dur="500" fill="hold"/>
                                            <p:tgtEl>
                                              <p:spTgt spid="28"/>
                                            </p:tgtEl>
                                            <p:attrNameLst>
                                              <p:attrName>ppt_y</p:attrName>
                                            </p:attrNameLst>
                                          </p:cBhvr>
                                          <p:tavLst>
                                            <p:tav tm="0">
                                              <p:val>
                                                <p:strVal val="1+#ppt_h/2"/>
                                              </p:val>
                                            </p:tav>
                                            <p:tav tm="100000">
                                              <p:val>
                                                <p:strVal val="#ppt_y"/>
                                              </p:val>
                                            </p:tav>
                                          </p:tavLst>
                                        </p:anim>
                                      </p:childTnLst>
                                    </p:cTn>
                                  </p:par>
                                </p:childTnLst>
                              </p:cTn>
                            </p:par>
                            <p:par>
                              <p:cTn id="108" fill="hold">
                                <p:stCondLst>
                                  <p:cond delay="8220"/>
                                </p:stCondLst>
                                <p:childTnLst>
                                  <p:par>
                                    <p:cTn id="109" presetID="1" presetClass="mediacall" presetSubtype="0" fill="hold" nodeType="afterEffect">
                                      <p:stCondLst>
                                        <p:cond delay="0"/>
                                      </p:stCondLst>
                                      <p:childTnLst>
                                        <p:cmd type="call" cmd="playFrom(0.0)">
                                          <p:cBhvr additive="base">
                                            <p:cTn id="110"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25" showWhenStopped="0">
                    <p:cTn id="111" repeatCount="indefinite" fill="hold" display="1">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bldLst>
          <p:bldP spid="21" grpId="0"/>
          <p:bldP spid="22" grpId="0"/>
          <p:bldP spid="3" grpId="0" animBg="1"/>
          <p:bldP spid="4" grpId="0" animBg="1"/>
          <p:bldP spid="5" grpId="0" animBg="1"/>
          <p:bldP spid="6" grpId="0" animBg="1"/>
          <p:bldP spid="7" grpId="0" animBg="1"/>
          <p:bldP spid="8" grpId="0" animBg="1"/>
          <p:bldP spid="9" grpId="0" animBg="1"/>
          <p:bldP spid="12" grpId="0" animBg="1"/>
          <p:bldP spid="13" grpId="0" animBg="1"/>
          <p:bldP spid="14" grpId="0" animBg="1"/>
          <p:bldP spid="15" grpId="0" animBg="1"/>
          <p:bldP spid="16" grpId="0" animBg="1"/>
          <p:bldP spid="17" grpId="0" animBg="1"/>
          <p:bldP spid="18" grpId="0" animBg="1"/>
          <p:bldP spid="19" grpId="0" animBg="1"/>
          <p:bldP spid="20" grpId="0" animBg="1"/>
          <p:bldP spid="23" grpId="0"/>
          <p:bldP spid="24" grpId="0" animBg="1"/>
          <p:bldP spid="25" grpId="0" animBg="1"/>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childTnLst>
                                    </p:cTn>
                                  </p:par>
                                  <p:par>
                                    <p:cTn id="53" presetID="23" presetClass="entr" presetSubtype="16"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fltVal val="0"/>
                                              </p:val>
                                            </p:tav>
                                            <p:tav tm="100000">
                                              <p:val>
                                                <p:strVal val="#ppt_h"/>
                                              </p:val>
                                            </p:tav>
                                          </p:tavLst>
                                        </p:anim>
                                      </p:childTnLst>
                                    </p:cTn>
                                  </p:par>
                                </p:childTnLst>
                              </p:cTn>
                            </p:par>
                            <p:par>
                              <p:cTn id="65" fill="hold">
                                <p:stCondLst>
                                  <p:cond delay="500"/>
                                </p:stCondLst>
                                <p:childTnLst>
                                  <p:par>
                                    <p:cTn id="66" presetID="21" presetClass="entr" presetSubtype="1"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heel(1)">
                                          <p:cBhvr>
                                            <p:cTn id="68" dur="1250"/>
                                            <p:tgtEl>
                                              <p:spTgt spid="20"/>
                                            </p:tgtEl>
                                          </p:cBhvr>
                                        </p:animEffect>
                                      </p:childTnLst>
                                    </p:cTn>
                                  </p:par>
                                </p:childTnLst>
                              </p:cTn>
                            </p:par>
                            <p:par>
                              <p:cTn id="69" fill="hold">
                                <p:stCondLst>
                                  <p:cond delay="2000"/>
                                </p:stCondLst>
                                <p:childTnLst>
                                  <p:par>
                                    <p:cTn id="70" presetID="23" presetClass="entr" presetSubtype="528" fill="hold" grpId="0" nodeType="afterEffect">
                                      <p:stCondLst>
                                        <p:cond delay="0"/>
                                      </p:stCondLst>
                                      <p:iterate type="lt">
                                        <p:tmPct val="15000"/>
                                      </p:iterate>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 calcmode="lin" valueType="num">
                                          <p:cBhvr>
                                            <p:cTn id="74" dur="500" fill="hold"/>
                                            <p:tgtEl>
                                              <p:spTgt spid="23"/>
                                            </p:tgtEl>
                                            <p:attrNameLst>
                                              <p:attrName>ppt_x</p:attrName>
                                            </p:attrNameLst>
                                          </p:cBhvr>
                                          <p:tavLst>
                                            <p:tav tm="0">
                                              <p:val>
                                                <p:fltVal val="0.5"/>
                                              </p:val>
                                            </p:tav>
                                            <p:tav tm="100000">
                                              <p:val>
                                                <p:strVal val="#ppt_x"/>
                                              </p:val>
                                            </p:tav>
                                          </p:tavLst>
                                        </p:anim>
                                        <p:anim calcmode="lin" valueType="num">
                                          <p:cBhvr>
                                            <p:cTn id="75" dur="500" fill="hold"/>
                                            <p:tgtEl>
                                              <p:spTgt spid="23"/>
                                            </p:tgtEl>
                                            <p:attrNameLst>
                                              <p:attrName>ppt_y</p:attrName>
                                            </p:attrNameLst>
                                          </p:cBhvr>
                                          <p:tavLst>
                                            <p:tav tm="0">
                                              <p:val>
                                                <p:fltVal val="0.5"/>
                                              </p:val>
                                            </p:tav>
                                            <p:tav tm="100000">
                                              <p:val>
                                                <p:strVal val="#ppt_y"/>
                                              </p:val>
                                            </p:tav>
                                          </p:tavLst>
                                        </p:anim>
                                      </p:childTnLst>
                                    </p:cTn>
                                  </p:par>
                                </p:childTnLst>
                              </p:cTn>
                            </p:par>
                            <p:par>
                              <p:cTn id="76" fill="hold">
                                <p:stCondLst>
                                  <p:cond delay="2549"/>
                                </p:stCondLst>
                                <p:childTnLst>
                                  <p:par>
                                    <p:cTn id="77" presetID="56" presetClass="entr" presetSubtype="0" fill="hold" grpId="0" nodeType="afterEffect">
                                      <p:stCondLst>
                                        <p:cond delay="0"/>
                                      </p:stCondLst>
                                      <p:iterate type="lt">
                                        <p:tmPct val="15000"/>
                                      </p:iterate>
                                      <p:childTnLst>
                                        <p:set>
                                          <p:cBhvr>
                                            <p:cTn id="78" dur="1" fill="hold">
                                              <p:stCondLst>
                                                <p:cond delay="0"/>
                                              </p:stCondLst>
                                            </p:cTn>
                                            <p:tgtEl>
                                              <p:spTgt spid="21"/>
                                            </p:tgtEl>
                                            <p:attrNameLst>
                                              <p:attrName>style.visibility</p:attrName>
                                            </p:attrNameLst>
                                          </p:cBhvr>
                                          <p:to>
                                            <p:strVal val="visible"/>
                                          </p:to>
                                        </p:set>
                                        <p:anim by="(-#ppt_w*2)" calcmode="lin" valueType="num">
                                          <p:cBhvr rctx="PPT">
                                            <p:cTn id="79" dur="500" autoRev="1" fill="hold">
                                              <p:stCondLst>
                                                <p:cond delay="0"/>
                                              </p:stCondLst>
                                            </p:cTn>
                                            <p:tgtEl>
                                              <p:spTgt spid="21"/>
                                            </p:tgtEl>
                                            <p:attrNameLst>
                                              <p:attrName>ppt_w</p:attrName>
                                            </p:attrNameLst>
                                          </p:cBhvr>
                                        </p:anim>
                                        <p:anim by="(#ppt_w*0.50)" calcmode="lin" valueType="num">
                                          <p:cBhvr>
                                            <p:cTn id="80" dur="500" decel="50000" autoRev="1" fill="hold">
                                              <p:stCondLst>
                                                <p:cond delay="0"/>
                                              </p:stCondLst>
                                            </p:cTn>
                                            <p:tgtEl>
                                              <p:spTgt spid="21"/>
                                            </p:tgtEl>
                                            <p:attrNameLst>
                                              <p:attrName>ppt_x</p:attrName>
                                            </p:attrNameLst>
                                          </p:cBhvr>
                                        </p:anim>
                                        <p:anim from="(-#ppt_h/2)" to="(#ppt_y)" calcmode="lin" valueType="num">
                                          <p:cBhvr>
                                            <p:cTn id="81" dur="1000" fill="hold">
                                              <p:stCondLst>
                                                <p:cond delay="0"/>
                                              </p:stCondLst>
                                            </p:cTn>
                                            <p:tgtEl>
                                              <p:spTgt spid="21"/>
                                            </p:tgtEl>
                                            <p:attrNameLst>
                                              <p:attrName>ppt_y</p:attrName>
                                            </p:attrNameLst>
                                          </p:cBhvr>
                                        </p:anim>
                                        <p:animRot by="21600000">
                                          <p:cBhvr>
                                            <p:cTn id="82" dur="1000" fill="hold">
                                              <p:stCondLst>
                                                <p:cond delay="0"/>
                                              </p:stCondLst>
                                            </p:cTn>
                                            <p:tgtEl>
                                              <p:spTgt spid="21"/>
                                            </p:tgtEl>
                                            <p:attrNameLst>
                                              <p:attrName>r</p:attrName>
                                            </p:attrNameLst>
                                          </p:cBhvr>
                                        </p:animRot>
                                      </p:childTnLst>
                                    </p:cTn>
                                  </p:par>
                                </p:childTnLst>
                              </p:cTn>
                            </p:par>
                            <p:par>
                              <p:cTn id="83" fill="hold">
                                <p:stCondLst>
                                  <p:cond delay="5800"/>
                                </p:stCondLst>
                                <p:childTnLst>
                                  <p:par>
                                    <p:cTn id="84" presetID="10" presetClass="entr" presetSubtype="0" fill="hold" grpId="0" nodeType="afterEffect">
                                      <p:stCondLst>
                                        <p:cond delay="0"/>
                                      </p:stCondLst>
                                      <p:iterate type="lt">
                                        <p:tmPct val="10000"/>
                                      </p:iterate>
                                      <p:childTnLst>
                                        <p:set>
                                          <p:cBhvr>
                                            <p:cTn id="85" dur="1" fill="hold">
                                              <p:stCondLst>
                                                <p:cond delay="0"/>
                                              </p:stCondLst>
                                            </p:cTn>
                                            <p:tgtEl>
                                              <p:spTgt spid="22"/>
                                            </p:tgtEl>
                                            <p:attrNameLst>
                                              <p:attrName>style.visibility</p:attrName>
                                            </p:attrNameLst>
                                          </p:cBhvr>
                                          <p:to>
                                            <p:strVal val="visible"/>
                                          </p:to>
                                        </p:set>
                                        <p:animEffect transition="in" filter="fade">
                                          <p:cBhvr>
                                            <p:cTn id="86" dur="100"/>
                                            <p:tgtEl>
                                              <p:spTgt spid="22"/>
                                            </p:tgtEl>
                                          </p:cBhvr>
                                        </p:animEffect>
                                      </p:childTnLst>
                                    </p:cTn>
                                  </p:par>
                                </p:childTnLst>
                              </p:cTn>
                            </p:par>
                            <p:par>
                              <p:cTn id="87" fill="hold">
                                <p:stCondLst>
                                  <p:cond delay="7720"/>
                                </p:stCondLst>
                                <p:childTnLst>
                                  <p:par>
                                    <p:cTn id="88" presetID="2" presetClass="entr" presetSubtype="4" fill="hold" grpId="0" nodeType="afterEffect">
                                      <p:stCondLst>
                                        <p:cond delay="0"/>
                                      </p:stCondLst>
                                      <p:childTnLst>
                                        <p:set>
                                          <p:cBhvr>
                                            <p:cTn id="89" dur="1" fill="hold">
                                              <p:stCondLst>
                                                <p:cond delay="0"/>
                                              </p:stCondLst>
                                            </p:cTn>
                                            <p:tgtEl>
                                              <p:spTgt spid="24"/>
                                            </p:tgtEl>
                                            <p:attrNameLst>
                                              <p:attrName>style.visibility</p:attrName>
                                            </p:attrNameLst>
                                          </p:cBhvr>
                                          <p:to>
                                            <p:strVal val="visible"/>
                                          </p:to>
                                        </p:set>
                                        <p:anim calcmode="lin" valueType="num">
                                          <p:cBhvr additive="base">
                                            <p:cTn id="90" dur="500" fill="hold"/>
                                            <p:tgtEl>
                                              <p:spTgt spid="24"/>
                                            </p:tgtEl>
                                            <p:attrNameLst>
                                              <p:attrName>ppt_x</p:attrName>
                                            </p:attrNameLst>
                                          </p:cBhvr>
                                          <p:tavLst>
                                            <p:tav tm="0">
                                              <p:val>
                                                <p:strVal val="#ppt_x"/>
                                              </p:val>
                                            </p:tav>
                                            <p:tav tm="100000">
                                              <p:val>
                                                <p:strVal val="#ppt_x"/>
                                              </p:val>
                                            </p:tav>
                                          </p:tavLst>
                                        </p:anim>
                                        <p:anim calcmode="lin" valueType="num">
                                          <p:cBhvr additive="base">
                                            <p:cTn id="91" dur="500" fill="hold"/>
                                            <p:tgtEl>
                                              <p:spTgt spid="24"/>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100"/>
                                      </p:stCondLst>
                                      <p:childTnLst>
                                        <p:set>
                                          <p:cBhvr>
                                            <p:cTn id="93" dur="1" fill="hold">
                                              <p:stCondLst>
                                                <p:cond delay="0"/>
                                              </p:stCondLst>
                                            </p:cTn>
                                            <p:tgtEl>
                                              <p:spTgt spid="25"/>
                                            </p:tgtEl>
                                            <p:attrNameLst>
                                              <p:attrName>style.visibility</p:attrName>
                                            </p:attrNameLst>
                                          </p:cBhvr>
                                          <p:to>
                                            <p:strVal val="visible"/>
                                          </p:to>
                                        </p:set>
                                        <p:anim calcmode="lin" valueType="num">
                                          <p:cBhvr additive="base">
                                            <p:cTn id="94" dur="500" fill="hold"/>
                                            <p:tgtEl>
                                              <p:spTgt spid="25"/>
                                            </p:tgtEl>
                                            <p:attrNameLst>
                                              <p:attrName>ppt_x</p:attrName>
                                            </p:attrNameLst>
                                          </p:cBhvr>
                                          <p:tavLst>
                                            <p:tav tm="0">
                                              <p:val>
                                                <p:strVal val="#ppt_x"/>
                                              </p:val>
                                            </p:tav>
                                            <p:tav tm="100000">
                                              <p:val>
                                                <p:strVal val="#ppt_x"/>
                                              </p:val>
                                            </p:tav>
                                          </p:tavLst>
                                        </p:anim>
                                        <p:anim calcmode="lin" valueType="num">
                                          <p:cBhvr additive="base">
                                            <p:cTn id="95" dur="500" fill="hold"/>
                                            <p:tgtEl>
                                              <p:spTgt spid="25"/>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200"/>
                                      </p:stCondLst>
                                      <p:childTnLst>
                                        <p:set>
                                          <p:cBhvr>
                                            <p:cTn id="97" dur="1" fill="hold">
                                              <p:stCondLst>
                                                <p:cond delay="0"/>
                                              </p:stCondLst>
                                            </p:cTn>
                                            <p:tgtEl>
                                              <p:spTgt spid="26"/>
                                            </p:tgtEl>
                                            <p:attrNameLst>
                                              <p:attrName>style.visibility</p:attrName>
                                            </p:attrNameLst>
                                          </p:cBhvr>
                                          <p:to>
                                            <p:strVal val="visible"/>
                                          </p:to>
                                        </p:set>
                                        <p:anim calcmode="lin" valueType="num">
                                          <p:cBhvr additive="base">
                                            <p:cTn id="98" dur="500" fill="hold"/>
                                            <p:tgtEl>
                                              <p:spTgt spid="26"/>
                                            </p:tgtEl>
                                            <p:attrNameLst>
                                              <p:attrName>ppt_x</p:attrName>
                                            </p:attrNameLst>
                                          </p:cBhvr>
                                          <p:tavLst>
                                            <p:tav tm="0">
                                              <p:val>
                                                <p:strVal val="#ppt_x"/>
                                              </p:val>
                                            </p:tav>
                                            <p:tav tm="100000">
                                              <p:val>
                                                <p:strVal val="#ppt_x"/>
                                              </p:val>
                                            </p:tav>
                                          </p:tavLst>
                                        </p:anim>
                                        <p:anim calcmode="lin" valueType="num">
                                          <p:cBhvr additive="base">
                                            <p:cTn id="99" dur="500" fill="hold"/>
                                            <p:tgtEl>
                                              <p:spTgt spid="26"/>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300"/>
                                      </p:stCondLst>
                                      <p:childTnLst>
                                        <p:set>
                                          <p:cBhvr>
                                            <p:cTn id="101" dur="1" fill="hold">
                                              <p:stCondLst>
                                                <p:cond delay="0"/>
                                              </p:stCondLst>
                                            </p:cTn>
                                            <p:tgtEl>
                                              <p:spTgt spid="27"/>
                                            </p:tgtEl>
                                            <p:attrNameLst>
                                              <p:attrName>style.visibility</p:attrName>
                                            </p:attrNameLst>
                                          </p:cBhvr>
                                          <p:to>
                                            <p:strVal val="visible"/>
                                          </p:to>
                                        </p:set>
                                        <p:anim calcmode="lin" valueType="num">
                                          <p:cBhvr additive="base">
                                            <p:cTn id="102" dur="500" fill="hold"/>
                                            <p:tgtEl>
                                              <p:spTgt spid="27"/>
                                            </p:tgtEl>
                                            <p:attrNameLst>
                                              <p:attrName>ppt_x</p:attrName>
                                            </p:attrNameLst>
                                          </p:cBhvr>
                                          <p:tavLst>
                                            <p:tav tm="0">
                                              <p:val>
                                                <p:strVal val="#ppt_x"/>
                                              </p:val>
                                            </p:tav>
                                            <p:tav tm="100000">
                                              <p:val>
                                                <p:strVal val="#ppt_x"/>
                                              </p:val>
                                            </p:tav>
                                          </p:tavLst>
                                        </p:anim>
                                        <p:anim calcmode="lin" valueType="num">
                                          <p:cBhvr additive="base">
                                            <p:cTn id="103" dur="500" fill="hold"/>
                                            <p:tgtEl>
                                              <p:spTgt spid="27"/>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400"/>
                                      </p:stCondLst>
                                      <p:childTnLst>
                                        <p:set>
                                          <p:cBhvr>
                                            <p:cTn id="105" dur="1" fill="hold">
                                              <p:stCondLst>
                                                <p:cond delay="0"/>
                                              </p:stCondLst>
                                            </p:cTn>
                                            <p:tgtEl>
                                              <p:spTgt spid="28"/>
                                            </p:tgtEl>
                                            <p:attrNameLst>
                                              <p:attrName>style.visibility</p:attrName>
                                            </p:attrNameLst>
                                          </p:cBhvr>
                                          <p:to>
                                            <p:strVal val="visible"/>
                                          </p:to>
                                        </p:set>
                                        <p:anim calcmode="lin" valueType="num">
                                          <p:cBhvr additive="base">
                                            <p:cTn id="106" dur="500" fill="hold"/>
                                            <p:tgtEl>
                                              <p:spTgt spid="28"/>
                                            </p:tgtEl>
                                            <p:attrNameLst>
                                              <p:attrName>ppt_x</p:attrName>
                                            </p:attrNameLst>
                                          </p:cBhvr>
                                          <p:tavLst>
                                            <p:tav tm="0">
                                              <p:val>
                                                <p:strVal val="#ppt_x"/>
                                              </p:val>
                                            </p:tav>
                                            <p:tav tm="100000">
                                              <p:val>
                                                <p:strVal val="#ppt_x"/>
                                              </p:val>
                                            </p:tav>
                                          </p:tavLst>
                                        </p:anim>
                                        <p:anim calcmode="lin" valueType="num">
                                          <p:cBhvr additive="base">
                                            <p:cTn id="107" dur="500" fill="hold"/>
                                            <p:tgtEl>
                                              <p:spTgt spid="28"/>
                                            </p:tgtEl>
                                            <p:attrNameLst>
                                              <p:attrName>ppt_y</p:attrName>
                                            </p:attrNameLst>
                                          </p:cBhvr>
                                          <p:tavLst>
                                            <p:tav tm="0">
                                              <p:val>
                                                <p:strVal val="1+#ppt_h/2"/>
                                              </p:val>
                                            </p:tav>
                                            <p:tav tm="100000">
                                              <p:val>
                                                <p:strVal val="#ppt_y"/>
                                              </p:val>
                                            </p:tav>
                                          </p:tavLst>
                                        </p:anim>
                                      </p:childTnLst>
                                    </p:cTn>
                                  </p:par>
                                </p:childTnLst>
                              </p:cTn>
                            </p:par>
                            <p:par>
                              <p:cTn id="108" fill="hold">
                                <p:stCondLst>
                                  <p:cond delay="8220"/>
                                </p:stCondLst>
                                <p:childTnLst>
                                  <p:par>
                                    <p:cTn id="109" presetID="1" presetClass="mediacall" presetSubtype="0" fill="hold" nodeType="afterEffect">
                                      <p:stCondLst>
                                        <p:cond delay="0"/>
                                      </p:stCondLst>
                                      <p:childTnLst>
                                        <p:cmd type="call" cmd="playFrom(0.0)">
                                          <p:cBhvr additive="base">
                                            <p:cTn id="110"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25" showWhenStopped="0">
                    <p:cTn id="111" repeatCount="indefinite" fill="hold" display="1">
                      <p:stCondLst>
                        <p:cond delay="indefinite"/>
                      </p:stCondLst>
                      <p:endCondLst>
                        <p:cond evt="onNext">
                          <p:tgtEl>
                            <p:sldTgt/>
                          </p:tgtEl>
                        </p:cond>
                        <p:cond evt="onPrev">
                          <p:tgtEl>
                            <p:sldTgt/>
                          </p:tgtEl>
                        </p:cond>
                        <p:cond evt="onStopAudio">
                          <p:tgtEl>
                            <p:sldTgt/>
                          </p:tgtEl>
                        </p:cond>
                      </p:endCondLst>
                    </p:cTn>
                    <p:tgtEl>
                      <p:spTgt spid="10"/>
                    </p:tgtEl>
                  </p:cMediaNode>
                </p:audio>
              </p:childTnLst>
            </p:cTn>
          </p:par>
        </p:tnLst>
        <p:bldLst>
          <p:bldP spid="21" grpId="0"/>
          <p:bldP spid="22" grpId="0"/>
          <p:bldP spid="3" grpId="0" animBg="1"/>
          <p:bldP spid="4" grpId="0" animBg="1"/>
          <p:bldP spid="5" grpId="0" animBg="1"/>
          <p:bldP spid="6" grpId="0" animBg="1"/>
          <p:bldP spid="7" grpId="0" animBg="1"/>
          <p:bldP spid="8" grpId="0" animBg="1"/>
          <p:bldP spid="9" grpId="0" animBg="1"/>
          <p:bldP spid="12" grpId="0" animBg="1"/>
          <p:bldP spid="13" grpId="0" animBg="1"/>
          <p:bldP spid="14" grpId="0" animBg="1"/>
          <p:bldP spid="15" grpId="0" animBg="1"/>
          <p:bldP spid="16" grpId="0" animBg="1"/>
          <p:bldP spid="17" grpId="0" animBg="1"/>
          <p:bldP spid="18" grpId="0" animBg="1"/>
          <p:bldP spid="19" grpId="0" animBg="1"/>
          <p:bldP spid="20" grpId="0" animBg="1"/>
          <p:bldP spid="23" grpId="0"/>
          <p:bldP spid="24" grpId="0" animBg="1"/>
          <p:bldP spid="25" grpId="0" animBg="1"/>
          <p:bldP spid="26" grpId="0" animBg="1"/>
          <p:bldP spid="27" grpId="0" animBg="1"/>
          <p:bldP spid="28"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1675" y="2036763"/>
            <a:ext cx="12287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26"/>
          <p:cNvPicPr>
            <a:picLocks noChangeAspect="1" noChangeArrowheads="1"/>
          </p:cNvPicPr>
          <p:nvPr/>
        </p:nvPicPr>
        <p:blipFill>
          <a:blip r:embed="rId4">
            <a:extLst>
              <a:ext uri="{28A0092B-C50C-407E-A947-70E740481C1C}">
                <a14:useLocalDpi xmlns:a14="http://schemas.microsoft.com/office/drawing/2010/main" val="0"/>
              </a:ext>
            </a:extLst>
          </a:blip>
          <a:srcRect r="7535"/>
          <a:stretch>
            <a:fillRect/>
          </a:stretch>
        </p:blipFill>
        <p:spPr bwMode="auto">
          <a:xfrm>
            <a:off x="906463" y="2060575"/>
            <a:ext cx="123507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27"/>
          <p:cNvPicPr>
            <a:picLocks noChangeAspect="1" noChangeArrowheads="1"/>
          </p:cNvPicPr>
          <p:nvPr/>
        </p:nvPicPr>
        <p:blipFill>
          <a:blip r:embed="rId5">
            <a:extLst>
              <a:ext uri="{28A0092B-C50C-407E-A947-70E740481C1C}">
                <a14:useLocalDpi xmlns:a14="http://schemas.microsoft.com/office/drawing/2010/main" val="0"/>
              </a:ext>
            </a:extLst>
          </a:blip>
          <a:srcRect l="6564" r="7132"/>
          <a:stretch>
            <a:fillRect/>
          </a:stretch>
        </p:blipFill>
        <p:spPr bwMode="auto">
          <a:xfrm>
            <a:off x="3370263" y="3268663"/>
            <a:ext cx="1223962"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文本框 45"/>
          <p:cNvSpPr>
            <a:spLocks noChangeArrowheads="1"/>
          </p:cNvSpPr>
          <p:nvPr/>
        </p:nvSpPr>
        <p:spPr bwMode="auto">
          <a:xfrm>
            <a:off x="539552" y="487363"/>
            <a:ext cx="22860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0" rIns="68541" bIns="34270">
            <a:spAutoFit/>
          </a:bodyPr>
          <a:lstStyle/>
          <a:p>
            <a:pPr algn="ctr" eaLnBrk="1" fontAlgn="auto" hangingPunct="1">
              <a:spcBef>
                <a:spcPts val="0"/>
              </a:spcBef>
              <a:spcAft>
                <a:spcPts val="0"/>
              </a:spcAft>
              <a:defRPr/>
            </a:pPr>
            <a:r>
              <a:rPr lang="en-US" altLang="zh-CN" sz="2800" dirty="0">
                <a:solidFill>
                  <a:schemeClr val="bg1">
                    <a:lumMod val="95000"/>
                  </a:schemeClr>
                </a:solidFill>
                <a:latin typeface="+mn-lt"/>
                <a:ea typeface="Arial Unicode MS" panose="020B0604020202020204" pitchFamily="34" charset="-122"/>
                <a:cs typeface="Arial Unicode MS" panose="020B0604020202020204" pitchFamily="34" charset="-122"/>
                <a:sym typeface="微软雅黑" panose="020B0503020204020204" pitchFamily="34" charset="-122"/>
              </a:rPr>
              <a:t>CONTENTS</a:t>
            </a:r>
            <a:endParaRPr lang="zh-CN" altLang="en-US" sz="2800" dirty="0">
              <a:solidFill>
                <a:schemeClr val="bg1">
                  <a:lumMod val="95000"/>
                </a:schemeClr>
              </a:solidFill>
              <a:latin typeface="+mn-lt"/>
              <a:ea typeface="Arial Unicode MS" panose="020B0604020202020204" pitchFamily="34" charset="-122"/>
              <a:cs typeface="Arial Unicode MS" panose="020B0604020202020204" pitchFamily="34" charset="-122"/>
              <a:sym typeface="微软雅黑" panose="020B0503020204020204" pitchFamily="34" charset="-122"/>
            </a:endParaRPr>
          </a:p>
        </p:txBody>
      </p:sp>
      <p:grpSp>
        <p:nvGrpSpPr>
          <p:cNvPr id="2" name="组合 1"/>
          <p:cNvGrpSpPr/>
          <p:nvPr/>
        </p:nvGrpSpPr>
        <p:grpSpPr bwMode="auto">
          <a:xfrm>
            <a:off x="2141538" y="2041525"/>
            <a:ext cx="1227137" cy="1227138"/>
            <a:chOff x="3169166" y="2457450"/>
            <a:chExt cx="1638221" cy="1638300"/>
          </a:xfrm>
        </p:grpSpPr>
        <p:sp>
          <p:nvSpPr>
            <p:cNvPr id="33" name="矩形 4"/>
            <p:cNvSpPr>
              <a:spLocks noChangeArrowheads="1"/>
            </p:cNvSpPr>
            <p:nvPr/>
          </p:nvSpPr>
          <p:spPr bwMode="auto">
            <a:xfrm>
              <a:off x="3169166" y="2457450"/>
              <a:ext cx="1638221" cy="1638300"/>
            </a:xfrm>
            <a:prstGeom prst="rect">
              <a:avLst/>
            </a:prstGeom>
            <a:solidFill>
              <a:schemeClr val="accent1">
                <a:alpha val="90000"/>
              </a:schemeClr>
            </a:solidFill>
            <a:ln>
              <a:noFill/>
            </a:ln>
          </p:spPr>
          <p:txBody>
            <a:bodyPr anchor="ctr"/>
            <a:lstStyle/>
            <a:p>
              <a:pPr algn="ctr"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57" name="文本框 42"/>
            <p:cNvSpPr>
              <a:spLocks noChangeArrowheads="1"/>
            </p:cNvSpPr>
            <p:nvPr/>
          </p:nvSpPr>
          <p:spPr bwMode="auto">
            <a:xfrm>
              <a:off x="3362022" y="3635839"/>
              <a:ext cx="1369070"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5" dirty="0">
                  <a:solidFill>
                    <a:schemeClr val="bg1">
                      <a:lumMod val="95000"/>
                    </a:schemeClr>
                  </a:solidFill>
                  <a:sym typeface="微软雅黑" panose="020B0503020204020204" pitchFamily="34" charset="-122"/>
                </a:rPr>
                <a:t>Your Text</a:t>
              </a:r>
              <a:endParaRPr lang="zh-CN" altLang="en-US" sz="1275" dirty="0">
                <a:solidFill>
                  <a:schemeClr val="bg1">
                    <a:lumMod val="95000"/>
                  </a:schemeClr>
                </a:solidFill>
                <a:sym typeface="微软雅黑" panose="020B0503020204020204" pitchFamily="34" charset="-122"/>
              </a:endParaRPr>
            </a:p>
          </p:txBody>
        </p:sp>
        <p:grpSp>
          <p:nvGrpSpPr>
            <p:cNvPr id="65" name="组合 64"/>
            <p:cNvGrpSpPr>
              <a:grpSpLocks noChangeAspect="1"/>
            </p:cNvGrpSpPr>
            <p:nvPr/>
          </p:nvGrpSpPr>
          <p:grpSpPr>
            <a:xfrm>
              <a:off x="3694246" y="2804636"/>
              <a:ext cx="648000" cy="624651"/>
              <a:chOff x="7019925" y="5499100"/>
              <a:chExt cx="312738" cy="301626"/>
            </a:xfrm>
            <a:solidFill>
              <a:schemeClr val="bg1"/>
            </a:solidFill>
          </p:grpSpPr>
          <p:sp>
            <p:nvSpPr>
              <p:cNvPr id="66"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lumMod val="95000"/>
                    </a:schemeClr>
                  </a:solidFill>
                </a:endParaRPr>
              </a:p>
            </p:txBody>
          </p:sp>
          <p:sp>
            <p:nvSpPr>
              <p:cNvPr id="67"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lumMod val="95000"/>
                    </a:schemeClr>
                  </a:solidFill>
                </a:endParaRPr>
              </a:p>
            </p:txBody>
          </p:sp>
        </p:grpSp>
      </p:grpSp>
      <p:grpSp>
        <p:nvGrpSpPr>
          <p:cNvPr id="3" name="组合 2"/>
          <p:cNvGrpSpPr/>
          <p:nvPr/>
        </p:nvGrpSpPr>
        <p:grpSpPr bwMode="auto">
          <a:xfrm>
            <a:off x="3368675" y="2041525"/>
            <a:ext cx="1228725" cy="1227138"/>
            <a:chOff x="4806792" y="2457450"/>
            <a:chExt cx="1638221" cy="1638300"/>
          </a:xfrm>
        </p:grpSpPr>
        <p:sp>
          <p:nvSpPr>
            <p:cNvPr id="34" name="矩形 5"/>
            <p:cNvSpPr>
              <a:spLocks noChangeArrowheads="1"/>
            </p:cNvSpPr>
            <p:nvPr/>
          </p:nvSpPr>
          <p:spPr bwMode="auto">
            <a:xfrm>
              <a:off x="4806792" y="2457450"/>
              <a:ext cx="1638221" cy="1638300"/>
            </a:xfrm>
            <a:prstGeom prst="rect">
              <a:avLst/>
            </a:prstGeom>
            <a:solidFill>
              <a:schemeClr val="accent2">
                <a:alpha val="90000"/>
              </a:schemeClr>
            </a:solidFill>
            <a:ln>
              <a:noFill/>
            </a:ln>
          </p:spPr>
          <p:txBody>
            <a:bodyPr anchor="ctr"/>
            <a:lstStyle/>
            <a:p>
              <a:pPr algn="ctr"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68" name="Freeform 8"/>
            <p:cNvSpPr>
              <a:spLocks noEditPoints="1"/>
            </p:cNvSpPr>
            <p:nvPr/>
          </p:nvSpPr>
          <p:spPr bwMode="auto">
            <a:xfrm>
              <a:off x="5208939" y="2749928"/>
              <a:ext cx="776780" cy="68032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p:spPr>
          <p:txBody>
            <a:bodyPr lIns="68544" tIns="34272" rIns="68544" bIns="34272"/>
            <a:lstStyle/>
            <a:p>
              <a:pPr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69" name="文本框 42"/>
            <p:cNvSpPr>
              <a:spLocks noChangeArrowheads="1"/>
            </p:cNvSpPr>
            <p:nvPr/>
          </p:nvSpPr>
          <p:spPr bwMode="auto">
            <a:xfrm>
              <a:off x="4946485" y="3635839"/>
              <a:ext cx="1369418"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5" dirty="0">
                  <a:solidFill>
                    <a:schemeClr val="bg1">
                      <a:lumMod val="95000"/>
                    </a:schemeClr>
                  </a:solidFill>
                  <a:sym typeface="微软雅黑" panose="020B0503020204020204" pitchFamily="34" charset="-122"/>
                </a:rPr>
                <a:t>Your Text</a:t>
              </a:r>
              <a:endParaRPr lang="zh-CN" altLang="en-US" sz="1275" dirty="0">
                <a:solidFill>
                  <a:schemeClr val="bg1">
                    <a:lumMod val="95000"/>
                  </a:schemeClr>
                </a:solidFill>
                <a:sym typeface="微软雅黑" panose="020B0503020204020204" pitchFamily="34" charset="-122"/>
              </a:endParaRPr>
            </a:p>
          </p:txBody>
        </p:sp>
      </p:grpSp>
      <p:grpSp>
        <p:nvGrpSpPr>
          <p:cNvPr id="4" name="组合 3"/>
          <p:cNvGrpSpPr/>
          <p:nvPr/>
        </p:nvGrpSpPr>
        <p:grpSpPr bwMode="auto">
          <a:xfrm>
            <a:off x="5830888" y="812800"/>
            <a:ext cx="1228725" cy="1228725"/>
            <a:chOff x="8091567" y="819150"/>
            <a:chExt cx="1638221" cy="1638300"/>
          </a:xfrm>
        </p:grpSpPr>
        <p:sp>
          <p:nvSpPr>
            <p:cNvPr id="40" name="矩形 21"/>
            <p:cNvSpPr>
              <a:spLocks noChangeArrowheads="1"/>
            </p:cNvSpPr>
            <p:nvPr/>
          </p:nvSpPr>
          <p:spPr bwMode="auto">
            <a:xfrm>
              <a:off x="8091567" y="819150"/>
              <a:ext cx="1638221" cy="1638300"/>
            </a:xfrm>
            <a:prstGeom prst="rect">
              <a:avLst/>
            </a:prstGeom>
            <a:solidFill>
              <a:schemeClr val="accent3">
                <a:alpha val="90000"/>
              </a:schemeClr>
            </a:solidFill>
            <a:ln>
              <a:noFill/>
            </a:ln>
          </p:spPr>
          <p:txBody>
            <a:bodyPr anchor="ctr"/>
            <a:lstStyle/>
            <a:p>
              <a:pPr algn="ctr"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grpSp>
          <p:nvGrpSpPr>
            <p:cNvPr id="70" name="组合 69"/>
            <p:cNvGrpSpPr>
              <a:grpSpLocks noChangeAspect="1"/>
            </p:cNvGrpSpPr>
            <p:nvPr/>
          </p:nvGrpSpPr>
          <p:grpSpPr>
            <a:xfrm>
              <a:off x="8513923" y="1149677"/>
              <a:ext cx="720000" cy="695147"/>
              <a:chOff x="7493000" y="1820863"/>
              <a:chExt cx="233363" cy="225425"/>
            </a:xfrm>
            <a:solidFill>
              <a:schemeClr val="bg1"/>
            </a:solidFill>
          </p:grpSpPr>
          <p:sp>
            <p:nvSpPr>
              <p:cNvPr id="71" name="Freeform 315"/>
              <p:cNvSpPr/>
              <p:nvPr/>
            </p:nvSpPr>
            <p:spPr bwMode="auto">
              <a:xfrm>
                <a:off x="7624763" y="1947863"/>
                <a:ext cx="93663" cy="98425"/>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2" name="Freeform 316"/>
              <p:cNvSpPr/>
              <p:nvPr/>
            </p:nvSpPr>
            <p:spPr bwMode="auto">
              <a:xfrm>
                <a:off x="7651750" y="1884363"/>
                <a:ext cx="74613" cy="873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3" name="Freeform 317"/>
              <p:cNvSpPr/>
              <p:nvPr/>
            </p:nvSpPr>
            <p:spPr bwMode="auto">
              <a:xfrm>
                <a:off x="7493000" y="1906588"/>
                <a:ext cx="95250" cy="101600"/>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4" name="Freeform 318"/>
              <p:cNvSpPr/>
              <p:nvPr/>
            </p:nvSpPr>
            <p:spPr bwMode="auto">
              <a:xfrm>
                <a:off x="7546975" y="1978025"/>
                <a:ext cx="74613" cy="46038"/>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5" name="Freeform 319"/>
              <p:cNvSpPr/>
              <p:nvPr/>
            </p:nvSpPr>
            <p:spPr bwMode="auto">
              <a:xfrm>
                <a:off x="7588250" y="1820863"/>
                <a:ext cx="107950" cy="74613"/>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6" name="Freeform 320"/>
              <p:cNvSpPr/>
              <p:nvPr/>
            </p:nvSpPr>
            <p:spPr bwMode="auto">
              <a:xfrm>
                <a:off x="7535863" y="1828800"/>
                <a:ext cx="74613" cy="857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eaLnBrk="1" fontAlgn="auto" hangingPunct="1">
                  <a:spcBef>
                    <a:spcPts val="0"/>
                  </a:spcBef>
                  <a:spcAft>
                    <a:spcPts val="0"/>
                  </a:spcAft>
                  <a:defRPr/>
                </a:pPr>
                <a:endParaRPr lang="zh-CN" altLang="en-US" sz="1350" dirty="0">
                  <a:solidFill>
                    <a:schemeClr val="bg1">
                      <a:lumMod val="95000"/>
                    </a:schemeClr>
                  </a:solidFill>
                  <a:ea typeface="+mn-ea"/>
                </a:endParaRPr>
              </a:p>
            </p:txBody>
          </p:sp>
        </p:grpSp>
        <p:sp>
          <p:nvSpPr>
            <p:cNvPr id="78" name="文本框 42"/>
            <p:cNvSpPr>
              <a:spLocks noChangeArrowheads="1"/>
            </p:cNvSpPr>
            <p:nvPr/>
          </p:nvSpPr>
          <p:spPr bwMode="auto">
            <a:xfrm>
              <a:off x="8258775" y="197908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5" dirty="0">
                  <a:solidFill>
                    <a:schemeClr val="bg1">
                      <a:lumMod val="95000"/>
                    </a:schemeClr>
                  </a:solidFill>
                  <a:sym typeface="微软雅黑" panose="020B0503020204020204" pitchFamily="34" charset="-122"/>
                </a:rPr>
                <a:t>Your Text</a:t>
              </a:r>
              <a:endParaRPr lang="zh-CN" altLang="en-US" sz="1275" dirty="0">
                <a:solidFill>
                  <a:schemeClr val="bg1">
                    <a:lumMod val="95000"/>
                  </a:schemeClr>
                </a:solidFill>
                <a:sym typeface="微软雅黑" panose="020B0503020204020204" pitchFamily="34" charset="-122"/>
              </a:endParaRPr>
            </a:p>
          </p:txBody>
        </p:sp>
      </p:grpSp>
      <p:grpSp>
        <p:nvGrpSpPr>
          <p:cNvPr id="5" name="组合 4"/>
          <p:cNvGrpSpPr/>
          <p:nvPr/>
        </p:nvGrpSpPr>
        <p:grpSpPr bwMode="auto">
          <a:xfrm>
            <a:off x="5840413" y="3278188"/>
            <a:ext cx="1228725" cy="1228725"/>
            <a:chOff x="8104188" y="4107656"/>
            <a:chExt cx="1638221" cy="1638300"/>
          </a:xfrm>
        </p:grpSpPr>
        <p:sp>
          <p:nvSpPr>
            <p:cNvPr id="62" name="矩形 21"/>
            <p:cNvSpPr>
              <a:spLocks noChangeArrowheads="1"/>
            </p:cNvSpPr>
            <p:nvPr/>
          </p:nvSpPr>
          <p:spPr bwMode="auto">
            <a:xfrm>
              <a:off x="8104188" y="4107656"/>
              <a:ext cx="1638221" cy="1638300"/>
            </a:xfrm>
            <a:prstGeom prst="rect">
              <a:avLst/>
            </a:prstGeom>
            <a:solidFill>
              <a:schemeClr val="accent4">
                <a:alpha val="90000"/>
              </a:schemeClr>
            </a:solidFill>
            <a:ln>
              <a:noFill/>
            </a:ln>
          </p:spPr>
          <p:txBody>
            <a:bodyPr anchor="ctr"/>
            <a:lstStyle/>
            <a:p>
              <a:pPr algn="ctr"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grpSp>
          <p:nvGrpSpPr>
            <p:cNvPr id="79" name="组合 78"/>
            <p:cNvGrpSpPr>
              <a:grpSpLocks noChangeAspect="1"/>
            </p:cNvGrpSpPr>
            <p:nvPr/>
          </p:nvGrpSpPr>
          <p:grpSpPr>
            <a:xfrm>
              <a:off x="8630144" y="4419129"/>
              <a:ext cx="684000" cy="524129"/>
              <a:chOff x="5611813" y="1835150"/>
              <a:chExt cx="285750" cy="219076"/>
            </a:xfrm>
            <a:solidFill>
              <a:schemeClr val="bg1"/>
            </a:solidFill>
          </p:grpSpPr>
          <p:sp>
            <p:nvSpPr>
              <p:cNvPr id="80"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lumMod val="95000"/>
                    </a:schemeClr>
                  </a:solidFill>
                </a:endParaRPr>
              </a:p>
            </p:txBody>
          </p:sp>
          <p:sp>
            <p:nvSpPr>
              <p:cNvPr id="81" name="Rectangle 58"/>
              <p:cNvSpPr>
                <a:spLocks noChangeArrowheads="1"/>
              </p:cNvSpPr>
              <p:nvPr/>
            </p:nvSpPr>
            <p:spPr bwMode="auto">
              <a:xfrm>
                <a:off x="5648326" y="1884363"/>
                <a:ext cx="41275" cy="139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lumMod val="95000"/>
                    </a:schemeClr>
                  </a:solidFill>
                </a:endParaRPr>
              </a:p>
            </p:txBody>
          </p:sp>
          <p:sp>
            <p:nvSpPr>
              <p:cNvPr id="82" name="Rectangle 59"/>
              <p:cNvSpPr>
                <a:spLocks noChangeArrowheads="1"/>
              </p:cNvSpPr>
              <p:nvPr/>
            </p:nvSpPr>
            <p:spPr bwMode="auto">
              <a:xfrm>
                <a:off x="5708651" y="1835150"/>
                <a:ext cx="41275" cy="1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lumMod val="95000"/>
                    </a:schemeClr>
                  </a:solidFill>
                </a:endParaRPr>
              </a:p>
            </p:txBody>
          </p:sp>
          <p:sp>
            <p:nvSpPr>
              <p:cNvPr id="83" name="Rectangle 60"/>
              <p:cNvSpPr>
                <a:spLocks noChangeArrowheads="1"/>
              </p:cNvSpPr>
              <p:nvPr/>
            </p:nvSpPr>
            <p:spPr bwMode="auto">
              <a:xfrm>
                <a:off x="5765801" y="1895475"/>
                <a:ext cx="41275" cy="128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lumMod val="95000"/>
                    </a:schemeClr>
                  </a:solidFill>
                </a:endParaRPr>
              </a:p>
            </p:txBody>
          </p:sp>
          <p:sp>
            <p:nvSpPr>
              <p:cNvPr id="84" name="Rectangle 61"/>
              <p:cNvSpPr>
                <a:spLocks noChangeArrowheads="1"/>
              </p:cNvSpPr>
              <p:nvPr/>
            </p:nvSpPr>
            <p:spPr bwMode="auto">
              <a:xfrm>
                <a:off x="5829301" y="1936750"/>
                <a:ext cx="41275" cy="873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lumMod val="95000"/>
                    </a:schemeClr>
                  </a:solidFill>
                </a:endParaRPr>
              </a:p>
            </p:txBody>
          </p:sp>
        </p:grpSp>
        <p:sp>
          <p:nvSpPr>
            <p:cNvPr id="85" name="文本框 42"/>
            <p:cNvSpPr>
              <a:spLocks noChangeArrowheads="1"/>
            </p:cNvSpPr>
            <p:nvPr/>
          </p:nvSpPr>
          <p:spPr bwMode="auto">
            <a:xfrm>
              <a:off x="8275629" y="515752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5" dirty="0">
                  <a:solidFill>
                    <a:schemeClr val="bg1">
                      <a:lumMod val="95000"/>
                    </a:schemeClr>
                  </a:solidFill>
                  <a:sym typeface="微软雅黑" panose="020B0503020204020204" pitchFamily="34" charset="-122"/>
                </a:rPr>
                <a:t>Your Text</a:t>
              </a:r>
              <a:endParaRPr lang="zh-CN" altLang="en-US" sz="1275" dirty="0">
                <a:solidFill>
                  <a:schemeClr val="bg1">
                    <a:lumMod val="95000"/>
                  </a:schemeClr>
                </a:solidFill>
                <a:sym typeface="微软雅黑" panose="020B0503020204020204" pitchFamily="34" charset="-122"/>
              </a:endParaRPr>
            </a:p>
          </p:txBody>
        </p:sp>
      </p:grpSp>
      <p:pic>
        <p:nvPicPr>
          <p:cNvPr id="88" name="图片 25"/>
          <p:cNvPicPr>
            <a:picLocks noChangeAspect="1" noChangeArrowheads="1"/>
          </p:cNvPicPr>
          <p:nvPr/>
        </p:nvPicPr>
        <p:blipFill>
          <a:blip r:embed="rId6">
            <a:extLst>
              <a:ext uri="{28A0092B-C50C-407E-A947-70E740481C1C}">
                <a14:useLocalDpi xmlns:a14="http://schemas.microsoft.com/office/drawing/2010/main" val="0"/>
              </a:ext>
            </a:extLst>
          </a:blip>
          <a:srcRect r="13440"/>
          <a:stretch>
            <a:fillRect/>
          </a:stretch>
        </p:blipFill>
        <p:spPr bwMode="auto">
          <a:xfrm>
            <a:off x="4594225" y="812800"/>
            <a:ext cx="123031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p:nvPr/>
        </p:nvGrpSpPr>
        <p:grpSpPr bwMode="auto">
          <a:xfrm>
            <a:off x="4591050" y="2049463"/>
            <a:ext cx="1233488" cy="1228725"/>
            <a:chOff x="2255813" y="4383987"/>
            <a:chExt cx="1638221" cy="1638300"/>
          </a:xfrm>
        </p:grpSpPr>
        <p:sp>
          <p:nvSpPr>
            <p:cNvPr id="90"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eaLnBrk="1" fontAlgn="auto" hangingPunct="1">
                <a:spcBef>
                  <a:spcPts val="0"/>
                </a:spcBef>
                <a:spcAft>
                  <a:spcPts val="0"/>
                </a:spcAft>
                <a:defRPr/>
              </a:pPr>
              <a:endParaRPr lang="zh-CN" altLang="zh-CN" sz="2100" dirty="0">
                <a:solidFill>
                  <a:schemeClr val="bg1">
                    <a:lumMod val="95000"/>
                  </a:schemeClr>
                </a:solidFill>
                <a:sym typeface="宋体" panose="02010600030101010101" pitchFamily="2" charset="-122"/>
              </a:endParaRPr>
            </a:p>
          </p:txBody>
        </p:sp>
        <p:sp>
          <p:nvSpPr>
            <p:cNvPr id="92" name="文本框 42"/>
            <p:cNvSpPr>
              <a:spLocks noChangeArrowheads="1"/>
            </p:cNvSpPr>
            <p:nvPr/>
          </p:nvSpPr>
          <p:spPr bwMode="auto">
            <a:xfrm>
              <a:off x="2390750" y="4652803"/>
              <a:ext cx="1368347"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50" dirty="0">
                  <a:solidFill>
                    <a:schemeClr val="bg1">
                      <a:lumMod val="95000"/>
                    </a:schemeClr>
                  </a:solidFill>
                </a:rPr>
                <a:t>Click here to modify the text ,  you may post text here .</a:t>
              </a:r>
              <a:endParaRPr lang="zh-CN" altLang="en-US" sz="1050" dirty="0">
                <a:solidFill>
                  <a:schemeClr val="bg1">
                    <a:lumMod val="95000"/>
                  </a:schemeClr>
                </a:solidFill>
                <a:sym typeface="微软雅黑" panose="020B0503020204020204" pitchFamily="34" charset="-122"/>
              </a:endParaRPr>
            </a:p>
          </p:txBody>
        </p:sp>
      </p:grpSp>
      <p:grpSp>
        <p:nvGrpSpPr>
          <p:cNvPr id="98" name="组合 97"/>
          <p:cNvGrpSpPr/>
          <p:nvPr/>
        </p:nvGrpSpPr>
        <p:grpSpPr bwMode="auto">
          <a:xfrm>
            <a:off x="7053263" y="814388"/>
            <a:ext cx="1227137" cy="1228725"/>
            <a:chOff x="2255813" y="4383987"/>
            <a:chExt cx="1638221" cy="1638300"/>
          </a:xfrm>
        </p:grpSpPr>
        <p:sp>
          <p:nvSpPr>
            <p:cNvPr id="99"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eaLnBrk="1" fontAlgn="auto" hangingPunct="1">
                <a:spcBef>
                  <a:spcPts val="0"/>
                </a:spcBef>
                <a:spcAft>
                  <a:spcPts val="0"/>
                </a:spcAft>
                <a:defRPr/>
              </a:pPr>
              <a:endParaRPr lang="zh-CN" altLang="zh-CN" sz="2100" dirty="0">
                <a:solidFill>
                  <a:schemeClr val="bg1">
                    <a:lumMod val="95000"/>
                  </a:schemeClr>
                </a:solidFill>
                <a:sym typeface="宋体" panose="02010600030101010101" pitchFamily="2" charset="-122"/>
              </a:endParaRPr>
            </a:p>
          </p:txBody>
        </p:sp>
        <p:sp>
          <p:nvSpPr>
            <p:cNvPr id="100" name="文本框 42"/>
            <p:cNvSpPr>
              <a:spLocks noChangeArrowheads="1"/>
            </p:cNvSpPr>
            <p:nvPr/>
          </p:nvSpPr>
          <p:spPr bwMode="auto">
            <a:xfrm>
              <a:off x="2391448" y="4652803"/>
              <a:ext cx="1366950"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50" dirty="0">
                  <a:solidFill>
                    <a:schemeClr val="bg1">
                      <a:lumMod val="95000"/>
                    </a:schemeClr>
                  </a:solidFill>
                </a:rPr>
                <a:t>Click here to modify the text ,  you may post text here .</a:t>
              </a:r>
              <a:endParaRPr lang="zh-CN" altLang="en-US" sz="1050" dirty="0">
                <a:solidFill>
                  <a:schemeClr val="bg1">
                    <a:lumMod val="95000"/>
                  </a:schemeClr>
                </a:solidFill>
                <a:sym typeface="微软雅黑" panose="020B0503020204020204" pitchFamily="34" charset="-122"/>
              </a:endParaRPr>
            </a:p>
          </p:txBody>
        </p:sp>
      </p:grpSp>
      <p:grpSp>
        <p:nvGrpSpPr>
          <p:cNvPr id="102" name="组合 101"/>
          <p:cNvGrpSpPr/>
          <p:nvPr/>
        </p:nvGrpSpPr>
        <p:grpSpPr bwMode="auto">
          <a:xfrm>
            <a:off x="4611688" y="3287713"/>
            <a:ext cx="1228725" cy="1227137"/>
            <a:chOff x="2255813" y="4383987"/>
            <a:chExt cx="1638221" cy="1638300"/>
          </a:xfrm>
        </p:grpSpPr>
        <p:sp>
          <p:nvSpPr>
            <p:cNvPr id="103"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eaLnBrk="1" fontAlgn="auto" hangingPunct="1">
                <a:spcBef>
                  <a:spcPts val="0"/>
                </a:spcBef>
                <a:spcAft>
                  <a:spcPts val="0"/>
                </a:spcAft>
                <a:defRPr/>
              </a:pPr>
              <a:endParaRPr lang="zh-CN" altLang="zh-CN" sz="2100" dirty="0">
                <a:solidFill>
                  <a:schemeClr val="bg1">
                    <a:lumMod val="95000"/>
                  </a:schemeClr>
                </a:solidFill>
                <a:sym typeface="宋体" panose="02010600030101010101" pitchFamily="2" charset="-122"/>
              </a:endParaRPr>
            </a:p>
          </p:txBody>
        </p:sp>
        <p:sp>
          <p:nvSpPr>
            <p:cNvPr id="104" name="文本框 42"/>
            <p:cNvSpPr>
              <a:spLocks noChangeArrowheads="1"/>
            </p:cNvSpPr>
            <p:nvPr/>
          </p:nvSpPr>
          <p:spPr bwMode="auto">
            <a:xfrm>
              <a:off x="2391273" y="4653151"/>
              <a:ext cx="1367301" cy="119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50" dirty="0">
                  <a:solidFill>
                    <a:schemeClr val="bg1">
                      <a:lumMod val="95000"/>
                    </a:schemeClr>
                  </a:solidFill>
                </a:rPr>
                <a:t>Click here to modify the text ,  you may post text here .</a:t>
              </a:r>
              <a:endParaRPr lang="zh-CN" altLang="en-US" sz="1050" dirty="0">
                <a:solidFill>
                  <a:schemeClr val="bg1">
                    <a:lumMod val="95000"/>
                  </a:schemeClr>
                </a:solidFill>
                <a:sym typeface="微软雅黑" panose="020B0503020204020204" pitchFamily="34" charset="-122"/>
              </a:endParaRPr>
            </a:p>
          </p:txBody>
        </p:sp>
      </p:grpSp>
      <p:grpSp>
        <p:nvGrpSpPr>
          <p:cNvPr id="105" name="组合 104"/>
          <p:cNvGrpSpPr/>
          <p:nvPr/>
        </p:nvGrpSpPr>
        <p:grpSpPr bwMode="auto">
          <a:xfrm>
            <a:off x="5830888" y="2049463"/>
            <a:ext cx="1228725" cy="1228725"/>
            <a:chOff x="2255813" y="4383987"/>
            <a:chExt cx="1638221" cy="1638300"/>
          </a:xfrm>
        </p:grpSpPr>
        <p:sp>
          <p:nvSpPr>
            <p:cNvPr id="106"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eaLnBrk="1" fontAlgn="auto" hangingPunct="1">
                <a:spcBef>
                  <a:spcPts val="0"/>
                </a:spcBef>
                <a:spcAft>
                  <a:spcPts val="0"/>
                </a:spcAft>
                <a:defRPr/>
              </a:pPr>
              <a:endParaRPr lang="zh-CN" altLang="zh-CN" sz="2100" dirty="0">
                <a:solidFill>
                  <a:schemeClr val="bg1">
                    <a:lumMod val="95000"/>
                  </a:schemeClr>
                </a:solidFill>
                <a:sym typeface="宋体" panose="02010600030101010101" pitchFamily="2" charset="-122"/>
              </a:endParaRPr>
            </a:p>
          </p:txBody>
        </p:sp>
        <p:sp>
          <p:nvSpPr>
            <p:cNvPr id="107" name="文本框 42"/>
            <p:cNvSpPr>
              <a:spLocks noChangeArrowheads="1"/>
            </p:cNvSpPr>
            <p:nvPr/>
          </p:nvSpPr>
          <p:spPr bwMode="auto">
            <a:xfrm>
              <a:off x="2391273" y="4652803"/>
              <a:ext cx="1367301"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50" dirty="0">
                  <a:solidFill>
                    <a:schemeClr val="bg1">
                      <a:lumMod val="95000"/>
                    </a:schemeClr>
                  </a:solidFill>
                </a:rPr>
                <a:t>Click here to modify the text ,  you may post text here .</a:t>
              </a:r>
              <a:endParaRPr lang="zh-CN" altLang="en-US" sz="1050" dirty="0">
                <a:solidFill>
                  <a:schemeClr val="bg1">
                    <a:lumMod val="95000"/>
                  </a:schemeClr>
                </a:solidFill>
                <a:sym typeface="微软雅黑" panose="020B0503020204020204" pitchFamily="34" charset="-122"/>
              </a:endParaRPr>
            </a:p>
          </p:txBody>
        </p:sp>
      </p:grpSp>
      <p:cxnSp>
        <p:nvCxnSpPr>
          <p:cNvPr id="8" name="直接连接符 7"/>
          <p:cNvCxnSpPr/>
          <p:nvPr/>
        </p:nvCxnSpPr>
        <p:spPr>
          <a:xfrm>
            <a:off x="558800" y="1006475"/>
            <a:ext cx="2178050"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500"/>
                                        <p:tgtEl>
                                          <p:spTgt spid="43"/>
                                        </p:tgtEl>
                                      </p:cBhvr>
                                    </p:animEffect>
                                  </p:childTnLst>
                                </p:cTn>
                              </p:par>
                              <p:par>
                                <p:cTn id="16" presetID="8" presetClass="emph" presetSubtype="0" decel="58000" fill="hold" nodeType="withEffect">
                                  <p:stCondLst>
                                    <p:cond delay="500"/>
                                  </p:stCondLst>
                                  <p:childTnLst>
                                    <p:animRot by="-21600000">
                                      <p:cBhvr>
                                        <p:cTn id="17" dur="1500" fill="hold"/>
                                        <p:tgtEl>
                                          <p:spTgt spid="43"/>
                                        </p:tgtEl>
                                        <p:attrNameLst>
                                          <p:attrName>r</p:attrName>
                                        </p:attrNameLst>
                                      </p:cBhvr>
                                    </p:animRot>
                                  </p:childTnLst>
                                </p:cTn>
                              </p:par>
                              <p:par>
                                <p:cTn id="18"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9" dur="1500" fill="hold"/>
                                        <p:tgtEl>
                                          <p:spTgt spid="43"/>
                                        </p:tgtEl>
                                        <p:attrNameLst>
                                          <p:attrName>ppt_x</p:attrName>
                                          <p:attrName>ppt_y</p:attrName>
                                        </p:attrNameLst>
                                      </p:cBhvr>
                                    </p:animMotion>
                                  </p:childTnLst>
                                </p:cTn>
                              </p:par>
                              <p:par>
                                <p:cTn id="20" presetID="10" presetClass="entr" presetSubtype="0"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500"/>
                                        <p:tgtEl>
                                          <p:spTgt spid="2"/>
                                        </p:tgtEl>
                                      </p:cBhvr>
                                    </p:animEffect>
                                  </p:childTnLst>
                                </p:cTn>
                              </p:par>
                              <p:par>
                                <p:cTn id="23" presetID="8" presetClass="emph" presetSubtype="0" decel="58000" fill="hold" nodeType="withEffect">
                                  <p:stCondLst>
                                    <p:cond delay="500"/>
                                  </p:stCondLst>
                                  <p:childTnLst>
                                    <p:animRot by="-21600000">
                                      <p:cBhvr>
                                        <p:cTn id="24" dur="1500" fill="hold"/>
                                        <p:tgtEl>
                                          <p:spTgt spid="2"/>
                                        </p:tgtEl>
                                        <p:attrNameLst>
                                          <p:attrName>r</p:attrName>
                                        </p:attrNameLst>
                                      </p:cBhvr>
                                    </p:animRot>
                                  </p:childTnLst>
                                </p:cTn>
                              </p:par>
                              <p:par>
                                <p:cTn id="2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26" dur="1500" fill="hold"/>
                                        <p:tgtEl>
                                          <p:spTgt spid="2"/>
                                        </p:tgtEl>
                                        <p:attrNameLst>
                                          <p:attrName>ppt_x</p:attrName>
                                          <p:attrName>ppt_y</p:attrName>
                                        </p:attrNameLst>
                                      </p:cBhvr>
                                    </p:animMotion>
                                  </p:childTnLst>
                                </p:cTn>
                              </p:par>
                              <p:par>
                                <p:cTn id="27" presetID="10" presetClass="entr" presetSubtype="0" fill="hold" nodeType="withEffect">
                                  <p:stCondLst>
                                    <p:cond delay="500"/>
                                  </p:stCondLst>
                                  <p:childTnLst>
                                    <p:set>
                                      <p:cBhvr>
                                        <p:cTn id="28" dur="1" fill="hold">
                                          <p:stCondLst>
                                            <p:cond delay="0"/>
                                          </p:stCondLst>
                                        </p:cTn>
                                        <p:tgtEl>
                                          <p:spTgt spid="88"/>
                                        </p:tgtEl>
                                        <p:attrNameLst>
                                          <p:attrName>style.visibility</p:attrName>
                                        </p:attrNameLst>
                                      </p:cBhvr>
                                      <p:to>
                                        <p:strVal val="visible"/>
                                      </p:to>
                                    </p:set>
                                    <p:animEffect transition="in" filter="fade">
                                      <p:cBhvr>
                                        <p:cTn id="29" dur="1500"/>
                                        <p:tgtEl>
                                          <p:spTgt spid="88"/>
                                        </p:tgtEl>
                                      </p:cBhvr>
                                    </p:animEffect>
                                  </p:childTnLst>
                                </p:cTn>
                              </p:par>
                              <p:par>
                                <p:cTn id="30" presetID="8" presetClass="emph" presetSubtype="0" decel="58000" fill="hold" nodeType="withEffect">
                                  <p:stCondLst>
                                    <p:cond delay="500"/>
                                  </p:stCondLst>
                                  <p:childTnLst>
                                    <p:animRot by="-21600000">
                                      <p:cBhvr>
                                        <p:cTn id="31" dur="1500" fill="hold"/>
                                        <p:tgtEl>
                                          <p:spTgt spid="88"/>
                                        </p:tgtEl>
                                        <p:attrNameLst>
                                          <p:attrName>r</p:attrName>
                                        </p:attrNameLst>
                                      </p:cBhvr>
                                    </p:animRot>
                                  </p:childTnLst>
                                </p:cTn>
                              </p:par>
                              <p:par>
                                <p:cTn id="32"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33" dur="1500" fill="hold"/>
                                        <p:tgtEl>
                                          <p:spTgt spid="88"/>
                                        </p:tgtEl>
                                        <p:attrNameLst>
                                          <p:attrName>ppt_x</p:attrName>
                                          <p:attrName>ppt_y</p:attrName>
                                        </p:attrNameLst>
                                      </p:cBhvr>
                                    </p:animMotion>
                                  </p:childTnLst>
                                </p:cTn>
                              </p:par>
                              <p:par>
                                <p:cTn id="34" presetID="10" presetClass="entr" presetSubtype="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500"/>
                                        <p:tgtEl>
                                          <p:spTgt spid="4"/>
                                        </p:tgtEl>
                                      </p:cBhvr>
                                    </p:animEffect>
                                  </p:childTnLst>
                                </p:cTn>
                              </p:par>
                              <p:par>
                                <p:cTn id="37" presetID="8" presetClass="emph" presetSubtype="0" decel="58000" fill="hold" nodeType="withEffect">
                                  <p:stCondLst>
                                    <p:cond delay="500"/>
                                  </p:stCondLst>
                                  <p:childTnLst>
                                    <p:animRot by="21600000">
                                      <p:cBhvr>
                                        <p:cTn id="38" dur="1500" fill="hold"/>
                                        <p:tgtEl>
                                          <p:spTgt spid="4"/>
                                        </p:tgtEl>
                                        <p:attrNameLst>
                                          <p:attrName>r</p:attrName>
                                        </p:attrNameLst>
                                      </p:cBhvr>
                                    </p:animRot>
                                  </p:childTnLst>
                                </p:cTn>
                              </p:par>
                              <p:par>
                                <p:cTn id="39"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0" dur="1500" fill="hold"/>
                                        <p:tgtEl>
                                          <p:spTgt spid="4"/>
                                        </p:tgtEl>
                                        <p:attrNameLst>
                                          <p:attrName>ppt_x</p:attrName>
                                          <p:attrName>ppt_y</p:attrName>
                                        </p:attrNameLst>
                                      </p:cBhvr>
                                    </p:animMotion>
                                  </p:childTnLst>
                                </p:cTn>
                              </p:par>
                              <p:par>
                                <p:cTn id="41" presetID="10" presetClass="entr" presetSubtype="0" fill="hold" nodeType="withEffect">
                                  <p:stCondLst>
                                    <p:cond delay="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500"/>
                                        <p:tgtEl>
                                          <p:spTgt spid="3"/>
                                        </p:tgtEl>
                                      </p:cBhvr>
                                    </p:animEffect>
                                  </p:childTnLst>
                                </p:cTn>
                              </p:par>
                              <p:par>
                                <p:cTn id="44" presetID="8" presetClass="emph" presetSubtype="0" decel="58000" fill="hold" nodeType="withEffect">
                                  <p:stCondLst>
                                    <p:cond delay="500"/>
                                  </p:stCondLst>
                                  <p:childTnLst>
                                    <p:animRot by="21600000">
                                      <p:cBhvr>
                                        <p:cTn id="45" dur="1500" fill="hold"/>
                                        <p:tgtEl>
                                          <p:spTgt spid="3"/>
                                        </p:tgtEl>
                                        <p:attrNameLst>
                                          <p:attrName>r</p:attrName>
                                        </p:attrNameLst>
                                      </p:cBhvr>
                                    </p:animRot>
                                  </p:childTnLst>
                                </p:cTn>
                              </p:par>
                              <p:par>
                                <p:cTn id="46"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7" dur="1500" fill="hold"/>
                                        <p:tgtEl>
                                          <p:spTgt spid="3"/>
                                        </p:tgtEl>
                                        <p:attrNameLst>
                                          <p:attrName>ppt_x</p:attrName>
                                          <p:attrName>ppt_y</p:attrName>
                                        </p:attrNameLst>
                                      </p:cBhvr>
                                    </p:animMotion>
                                  </p:childTnLst>
                                </p:cTn>
                              </p:par>
                              <p:par>
                                <p:cTn id="48" presetID="10" presetClass="entr" presetSubtype="0" fill="hold" nodeType="withEffect">
                                  <p:stCondLst>
                                    <p:cond delay="5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500"/>
                                        <p:tgtEl>
                                          <p:spTgt spid="6"/>
                                        </p:tgtEl>
                                      </p:cBhvr>
                                    </p:animEffect>
                                  </p:childTnLst>
                                </p:cTn>
                              </p:par>
                              <p:par>
                                <p:cTn id="51" presetID="8" presetClass="emph" presetSubtype="0" decel="58000" fill="hold" nodeType="withEffect">
                                  <p:stCondLst>
                                    <p:cond delay="500"/>
                                  </p:stCondLst>
                                  <p:childTnLst>
                                    <p:animRot by="-21600000">
                                      <p:cBhvr>
                                        <p:cTn id="52" dur="1500" fill="hold"/>
                                        <p:tgtEl>
                                          <p:spTgt spid="6"/>
                                        </p:tgtEl>
                                        <p:attrNameLst>
                                          <p:attrName>r</p:attrName>
                                        </p:attrNameLst>
                                      </p:cBhvr>
                                    </p:animRot>
                                  </p:childTnLst>
                                </p:cTn>
                              </p:par>
                              <p:par>
                                <p:cTn id="53"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54" dur="1500" fill="hold"/>
                                        <p:tgtEl>
                                          <p:spTgt spid="6"/>
                                        </p:tgtEl>
                                        <p:attrNameLst>
                                          <p:attrName>ppt_x</p:attrName>
                                          <p:attrName>ppt_y</p:attrName>
                                        </p:attrNameLst>
                                      </p:cBhvr>
                                    </p:animMotion>
                                  </p:childTnLst>
                                </p:cTn>
                              </p:par>
                              <p:par>
                                <p:cTn id="55" presetID="10" presetClass="entr" presetSubtype="0" fill="hold" nodeType="withEffect">
                                  <p:stCondLst>
                                    <p:cond delay="50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1500"/>
                                        <p:tgtEl>
                                          <p:spTgt spid="102"/>
                                        </p:tgtEl>
                                      </p:cBhvr>
                                    </p:animEffect>
                                  </p:childTnLst>
                                </p:cTn>
                              </p:par>
                              <p:par>
                                <p:cTn id="58" presetID="8" presetClass="emph" presetSubtype="0" decel="58000" fill="hold" nodeType="withEffect">
                                  <p:stCondLst>
                                    <p:cond delay="500"/>
                                  </p:stCondLst>
                                  <p:childTnLst>
                                    <p:animRot by="-21600000">
                                      <p:cBhvr>
                                        <p:cTn id="59" dur="1500" fill="hold"/>
                                        <p:tgtEl>
                                          <p:spTgt spid="102"/>
                                        </p:tgtEl>
                                        <p:attrNameLst>
                                          <p:attrName>r</p:attrName>
                                        </p:attrNameLst>
                                      </p:cBhvr>
                                    </p:animRot>
                                  </p:childTnLst>
                                </p:cTn>
                              </p:par>
                              <p:par>
                                <p:cTn id="60"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61" dur="1500" fill="hold"/>
                                        <p:tgtEl>
                                          <p:spTgt spid="102"/>
                                        </p:tgtEl>
                                        <p:attrNameLst>
                                          <p:attrName>ppt_x</p:attrName>
                                          <p:attrName>ppt_y</p:attrName>
                                        </p:attrNameLst>
                                      </p:cBhvr>
                                    </p:animMotion>
                                  </p:childTnLst>
                                </p:cTn>
                              </p:par>
                              <p:par>
                                <p:cTn id="62" presetID="10" presetClass="entr" presetSubtype="0" fill="hold" nodeType="withEffect">
                                  <p:stCondLst>
                                    <p:cond delay="5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1500"/>
                                        <p:tgtEl>
                                          <p:spTgt spid="98"/>
                                        </p:tgtEl>
                                      </p:cBhvr>
                                    </p:animEffect>
                                  </p:childTnLst>
                                </p:cTn>
                              </p:par>
                              <p:par>
                                <p:cTn id="65" presetID="8" presetClass="emph" presetSubtype="0" decel="58000" fill="hold" nodeType="withEffect">
                                  <p:stCondLst>
                                    <p:cond delay="500"/>
                                  </p:stCondLst>
                                  <p:childTnLst>
                                    <p:animRot by="-21600000">
                                      <p:cBhvr>
                                        <p:cTn id="66" dur="1500" fill="hold"/>
                                        <p:tgtEl>
                                          <p:spTgt spid="98"/>
                                        </p:tgtEl>
                                        <p:attrNameLst>
                                          <p:attrName>r</p:attrName>
                                        </p:attrNameLst>
                                      </p:cBhvr>
                                    </p:animRot>
                                  </p:childTnLst>
                                </p:cTn>
                              </p:par>
                              <p:par>
                                <p:cTn id="6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68" dur="1500" fill="hold"/>
                                        <p:tgtEl>
                                          <p:spTgt spid="98"/>
                                        </p:tgtEl>
                                        <p:attrNameLst>
                                          <p:attrName>ppt_x</p:attrName>
                                          <p:attrName>ppt_y</p:attrName>
                                        </p:attrNameLst>
                                      </p:cBhvr>
                                    </p:animMotion>
                                  </p:childTnLst>
                                </p:cTn>
                              </p:par>
                              <p:par>
                                <p:cTn id="69" presetID="10" presetClass="entr" presetSubtype="0" fill="hold" nodeType="withEffect">
                                  <p:stCondLst>
                                    <p:cond delay="50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500"/>
                                        <p:tgtEl>
                                          <p:spTgt spid="41"/>
                                        </p:tgtEl>
                                      </p:cBhvr>
                                    </p:animEffect>
                                  </p:childTnLst>
                                </p:cTn>
                              </p:par>
                              <p:par>
                                <p:cTn id="72" presetID="8" presetClass="emph" presetSubtype="0" decel="58000" fill="hold" nodeType="withEffect">
                                  <p:stCondLst>
                                    <p:cond delay="500"/>
                                  </p:stCondLst>
                                  <p:childTnLst>
                                    <p:animRot by="-21600000">
                                      <p:cBhvr>
                                        <p:cTn id="73" dur="1500" fill="hold"/>
                                        <p:tgtEl>
                                          <p:spTgt spid="41"/>
                                        </p:tgtEl>
                                        <p:attrNameLst>
                                          <p:attrName>r</p:attrName>
                                        </p:attrNameLst>
                                      </p:cBhvr>
                                    </p:animRot>
                                  </p:childTnLst>
                                </p:cTn>
                              </p:par>
                              <p:par>
                                <p:cTn id="74"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75" dur="1500" fill="hold"/>
                                        <p:tgtEl>
                                          <p:spTgt spid="41"/>
                                        </p:tgtEl>
                                        <p:attrNameLst>
                                          <p:attrName>ppt_x</p:attrName>
                                          <p:attrName>ppt_y</p:attrName>
                                        </p:attrNameLst>
                                      </p:cBhvr>
                                    </p:animMotion>
                                  </p:childTnLst>
                                </p:cTn>
                              </p:par>
                              <p:par>
                                <p:cTn id="76" presetID="10" presetClass="entr" presetSubtype="0" fill="hold" nodeType="withEffect">
                                  <p:stCondLst>
                                    <p:cond delay="50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500"/>
                                        <p:tgtEl>
                                          <p:spTgt spid="5"/>
                                        </p:tgtEl>
                                      </p:cBhvr>
                                    </p:animEffect>
                                  </p:childTnLst>
                                </p:cTn>
                              </p:par>
                              <p:par>
                                <p:cTn id="79" presetID="8" presetClass="emph" presetSubtype="0" decel="58000" fill="hold" nodeType="withEffect">
                                  <p:stCondLst>
                                    <p:cond delay="500"/>
                                  </p:stCondLst>
                                  <p:childTnLst>
                                    <p:animRot by="21600000">
                                      <p:cBhvr>
                                        <p:cTn id="80" dur="1500" fill="hold"/>
                                        <p:tgtEl>
                                          <p:spTgt spid="5"/>
                                        </p:tgtEl>
                                        <p:attrNameLst>
                                          <p:attrName>r</p:attrName>
                                        </p:attrNameLst>
                                      </p:cBhvr>
                                    </p:animRot>
                                  </p:childTnLst>
                                </p:cTn>
                              </p:par>
                              <p:par>
                                <p:cTn id="81"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82" dur="1500" fill="hold"/>
                                        <p:tgtEl>
                                          <p:spTgt spid="5"/>
                                        </p:tgtEl>
                                        <p:attrNameLst>
                                          <p:attrName>ppt_x</p:attrName>
                                          <p:attrName>ppt_y</p:attrName>
                                        </p:attrNameLst>
                                      </p:cBhvr>
                                    </p:animMotion>
                                  </p:childTnLst>
                                </p:cTn>
                              </p:par>
                              <p:par>
                                <p:cTn id="83" presetID="10" presetClass="entr" presetSubtype="0" fill="hold" nodeType="withEffect">
                                  <p:stCondLst>
                                    <p:cond delay="50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500"/>
                                        <p:tgtEl>
                                          <p:spTgt spid="44"/>
                                        </p:tgtEl>
                                      </p:cBhvr>
                                    </p:animEffect>
                                  </p:childTnLst>
                                </p:cTn>
                              </p:par>
                              <p:par>
                                <p:cTn id="86" presetID="8" presetClass="emph" presetSubtype="0" decel="58000" fill="hold" nodeType="withEffect">
                                  <p:stCondLst>
                                    <p:cond delay="500"/>
                                  </p:stCondLst>
                                  <p:childTnLst>
                                    <p:animRot by="21600000">
                                      <p:cBhvr>
                                        <p:cTn id="87" dur="1500" fill="hold"/>
                                        <p:tgtEl>
                                          <p:spTgt spid="44"/>
                                        </p:tgtEl>
                                        <p:attrNameLst>
                                          <p:attrName>r</p:attrName>
                                        </p:attrNameLst>
                                      </p:cBhvr>
                                    </p:animRot>
                                  </p:childTnLst>
                                </p:cTn>
                              </p:par>
                              <p:par>
                                <p:cTn id="88"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89" dur="1500" fill="hold"/>
                                        <p:tgtEl>
                                          <p:spTgt spid="44"/>
                                        </p:tgtEl>
                                        <p:attrNameLst>
                                          <p:attrName>ppt_x</p:attrName>
                                          <p:attrName>ppt_y</p:attrName>
                                        </p:attrNameLst>
                                      </p:cBhvr>
                                    </p:animMotion>
                                  </p:childTnLst>
                                </p:cTn>
                              </p:par>
                              <p:par>
                                <p:cTn id="90" presetID="10" presetClass="entr" presetSubtype="0" fill="hold" nodeType="withEffect">
                                  <p:stCondLst>
                                    <p:cond delay="500"/>
                                  </p:stCondLst>
                                  <p:childTnLst>
                                    <p:set>
                                      <p:cBhvr>
                                        <p:cTn id="91" dur="1" fill="hold">
                                          <p:stCondLst>
                                            <p:cond delay="0"/>
                                          </p:stCondLst>
                                        </p:cTn>
                                        <p:tgtEl>
                                          <p:spTgt spid="105"/>
                                        </p:tgtEl>
                                        <p:attrNameLst>
                                          <p:attrName>style.visibility</p:attrName>
                                        </p:attrNameLst>
                                      </p:cBhvr>
                                      <p:to>
                                        <p:strVal val="visible"/>
                                      </p:to>
                                    </p:set>
                                    <p:animEffect transition="in" filter="fade">
                                      <p:cBhvr>
                                        <p:cTn id="92" dur="1500"/>
                                        <p:tgtEl>
                                          <p:spTgt spid="105"/>
                                        </p:tgtEl>
                                      </p:cBhvr>
                                    </p:animEffect>
                                  </p:childTnLst>
                                </p:cTn>
                              </p:par>
                              <p:par>
                                <p:cTn id="93" presetID="8" presetClass="emph" presetSubtype="0" decel="58000" fill="hold" nodeType="withEffect">
                                  <p:stCondLst>
                                    <p:cond delay="500"/>
                                  </p:stCondLst>
                                  <p:childTnLst>
                                    <p:animRot by="-21600000">
                                      <p:cBhvr>
                                        <p:cTn id="94" dur="1500" fill="hold"/>
                                        <p:tgtEl>
                                          <p:spTgt spid="105"/>
                                        </p:tgtEl>
                                        <p:attrNameLst>
                                          <p:attrName>r</p:attrName>
                                        </p:attrNameLst>
                                      </p:cBhvr>
                                    </p:animRot>
                                  </p:childTnLst>
                                </p:cTn>
                              </p:par>
                              <p:par>
                                <p:cTn id="9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96" dur="1500" fill="hold"/>
                                        <p:tgtEl>
                                          <p:spTgt spid="10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bwMode="auto">
          <a:xfrm>
            <a:off x="3060700" y="2378075"/>
            <a:ext cx="3130550" cy="1103313"/>
            <a:chOff x="622862" y="4306893"/>
            <a:chExt cx="4174290" cy="1472209"/>
          </a:xfrm>
        </p:grpSpPr>
        <p:grpSp>
          <p:nvGrpSpPr>
            <p:cNvPr id="28676" name="组合 16"/>
            <p:cNvGrpSpPr/>
            <p:nvPr/>
          </p:nvGrpSpPr>
          <p:grpSpPr bwMode="auto">
            <a:xfrm>
              <a:off x="622862" y="4306893"/>
              <a:ext cx="4174290" cy="1472209"/>
              <a:chOff x="4013567" y="4709180"/>
              <a:chExt cx="4174290" cy="1472209"/>
            </a:xfrm>
          </p:grpSpPr>
          <p:sp>
            <p:nvSpPr>
              <p:cNvPr id="19" name="文本框 18"/>
              <p:cNvSpPr txBox="1"/>
              <p:nvPr/>
            </p:nvSpPr>
            <p:spPr>
              <a:xfrm>
                <a:off x="4013567" y="5626398"/>
                <a:ext cx="4174290" cy="554991"/>
              </a:xfrm>
              <a:prstGeom prst="rect">
                <a:avLst/>
              </a:prstGeom>
              <a:noFill/>
            </p:spPr>
            <p:txBody>
              <a:bodyPr>
                <a:spAutoFit/>
              </a:bodyPr>
              <a:lstStyle/>
              <a:p>
                <a:pPr algn="ctr" eaLnBrk="1" fontAlgn="auto" hangingPunct="1">
                  <a:spcBef>
                    <a:spcPts val="0"/>
                  </a:spcBef>
                  <a:spcAft>
                    <a:spcPts val="0"/>
                  </a:spcAft>
                  <a:defRPr/>
                </a:pPr>
                <a:r>
                  <a:rPr lang="en-US" altLang="zh-CN" sz="2100" dirty="0">
                    <a:solidFill>
                      <a:schemeClr val="bg1">
                        <a:lumMod val="95000"/>
                      </a:schemeClr>
                    </a:solidFill>
                    <a:ea typeface="+mn-ea"/>
                  </a:rPr>
                  <a:t>Click To Add Title</a:t>
                </a:r>
                <a:endParaRPr lang="zh-CN" altLang="en-US" sz="2100" baseline="-3000" dirty="0">
                  <a:solidFill>
                    <a:schemeClr val="bg1">
                      <a:lumMod val="95000"/>
                    </a:schemeClr>
                  </a:solidFill>
                  <a:ea typeface="+mn-ea"/>
                </a:endParaRPr>
              </a:p>
            </p:txBody>
          </p:sp>
          <p:sp>
            <p:nvSpPr>
              <p:cNvPr id="20" name="文本框 19"/>
              <p:cNvSpPr txBox="1"/>
              <p:nvPr/>
            </p:nvSpPr>
            <p:spPr>
              <a:xfrm>
                <a:off x="4157508" y="4709180"/>
                <a:ext cx="3877941" cy="862143"/>
              </a:xfrm>
              <a:prstGeom prst="rect">
                <a:avLst/>
              </a:prstGeom>
              <a:noFill/>
            </p:spPr>
            <p:txBody>
              <a:bodyPr>
                <a:spAutoFit/>
              </a:bodyPr>
              <a:lstStyle/>
              <a:p>
                <a:pPr algn="ctr" eaLnBrk="1" fontAlgn="auto" hangingPunct="1">
                  <a:spcBef>
                    <a:spcPts val="0"/>
                  </a:spcBef>
                  <a:spcAft>
                    <a:spcPts val="0"/>
                  </a:spcAft>
                  <a:defRPr/>
                </a:pPr>
                <a:r>
                  <a:rPr lang="en-US" altLang="zh-CN" sz="3600" dirty="0">
                    <a:solidFill>
                      <a:schemeClr val="bg1">
                        <a:lumMod val="95000"/>
                      </a:schemeClr>
                    </a:solidFill>
                    <a:latin typeface="Arial" panose="020B0604020202020204" pitchFamily="34" charset="0"/>
                    <a:ea typeface="+mn-ea"/>
                    <a:cs typeface="Arial" panose="020B0604020202020204" pitchFamily="34" charset="0"/>
                  </a:rPr>
                  <a:t>PART ONE</a:t>
                </a:r>
                <a:endParaRPr lang="zh-CN" altLang="en-US" sz="3600" baseline="-3000" dirty="0">
                  <a:solidFill>
                    <a:schemeClr val="bg1">
                      <a:lumMod val="95000"/>
                    </a:schemeClr>
                  </a:solidFill>
                  <a:latin typeface="Arial" panose="020B0604020202020204" pitchFamily="34" charset="0"/>
                  <a:ea typeface="+mn-ea"/>
                  <a:cs typeface="Arial" panose="020B0604020202020204" pitchFamily="34" charset="0"/>
                </a:endParaRPr>
              </a:p>
            </p:txBody>
          </p:sp>
        </p:grpSp>
        <p:cxnSp>
          <p:nvCxnSpPr>
            <p:cNvPr id="18" name="直接连接符 17"/>
            <p:cNvCxnSpPr/>
            <p:nvPr/>
          </p:nvCxnSpPr>
          <p:spPr>
            <a:xfrm>
              <a:off x="1285415" y="5147853"/>
              <a:ext cx="283013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a:grpSpLocks noChangeAspect="1"/>
          </p:cNvGrpSpPr>
          <p:nvPr/>
        </p:nvGrpSpPr>
        <p:grpSpPr>
          <a:xfrm>
            <a:off x="4286509" y="1526249"/>
            <a:ext cx="671872" cy="647813"/>
            <a:chOff x="7019925" y="5499100"/>
            <a:chExt cx="312738" cy="301626"/>
          </a:xfrm>
          <a:solidFill>
            <a:schemeClr val="accent3"/>
          </a:solidFill>
        </p:grpSpPr>
        <p:sp>
          <p:nvSpPr>
            <p:cNvPr id="22"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p>
          </p:txBody>
        </p:sp>
        <p:sp>
          <p:nvSpPr>
            <p:cNvPr id="23"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p>
          </p:txBody>
        </p:sp>
      </p:gr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400" fill="hold"/>
                                        <p:tgtEl>
                                          <p:spTgt spid="16"/>
                                        </p:tgtEl>
                                        <p:attrNameLst>
                                          <p:attrName>ppt_w</p:attrName>
                                        </p:attrNameLst>
                                      </p:cBhvr>
                                      <p:tavLst>
                                        <p:tav tm="0">
                                          <p:val>
                                            <p:fltVal val="0"/>
                                          </p:val>
                                        </p:tav>
                                        <p:tav tm="100000">
                                          <p:val>
                                            <p:strVal val="#ppt_w"/>
                                          </p:val>
                                        </p:tav>
                                      </p:tavLst>
                                    </p:anim>
                                    <p:anim calcmode="lin" valueType="num">
                                      <p:cBhvr>
                                        <p:cTn id="8" dur="400" fill="hold"/>
                                        <p:tgtEl>
                                          <p:spTgt spid="16"/>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400" fill="hold"/>
                                        <p:tgtEl>
                                          <p:spTgt spid="21"/>
                                        </p:tgtEl>
                                        <p:attrNameLst>
                                          <p:attrName>ppt_w</p:attrName>
                                        </p:attrNameLst>
                                      </p:cBhvr>
                                      <p:tavLst>
                                        <p:tav tm="0">
                                          <p:val>
                                            <p:fltVal val="0"/>
                                          </p:val>
                                        </p:tav>
                                        <p:tav tm="100000">
                                          <p:val>
                                            <p:strVal val="#ppt_w"/>
                                          </p:val>
                                        </p:tav>
                                      </p:tavLst>
                                    </p:anim>
                                    <p:anim calcmode="lin" valueType="num">
                                      <p:cBhvr>
                                        <p:cTn id="12" dur="400" fill="hold"/>
                                        <p:tgtEl>
                                          <p:spTgt spid="21"/>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2" presetClass="exit" presetSubtype="4" fill="hold" nodeType="afterEffect">
                                  <p:stCondLst>
                                    <p:cond delay="1200"/>
                                  </p:stCondLst>
                                  <p:childTnLst>
                                    <p:anim calcmode="lin" valueType="num">
                                      <p:cBhvr additive="base">
                                        <p:cTn id="15" dur="400"/>
                                        <p:tgtEl>
                                          <p:spTgt spid="16"/>
                                        </p:tgtEl>
                                        <p:attrNameLst>
                                          <p:attrName>ppt_x</p:attrName>
                                        </p:attrNameLst>
                                      </p:cBhvr>
                                      <p:tavLst>
                                        <p:tav tm="0">
                                          <p:val>
                                            <p:strVal val="ppt_x"/>
                                          </p:val>
                                        </p:tav>
                                        <p:tav tm="100000">
                                          <p:val>
                                            <p:strVal val="ppt_x"/>
                                          </p:val>
                                        </p:tav>
                                      </p:tavLst>
                                    </p:anim>
                                    <p:anim calcmode="lin" valueType="num">
                                      <p:cBhvr additive="base">
                                        <p:cTn id="16" dur="400"/>
                                        <p:tgtEl>
                                          <p:spTgt spid="16"/>
                                        </p:tgtEl>
                                        <p:attrNameLst>
                                          <p:attrName>ppt_y</p:attrName>
                                        </p:attrNameLst>
                                      </p:cBhvr>
                                      <p:tavLst>
                                        <p:tav tm="0">
                                          <p:val>
                                            <p:strVal val="ppt_y"/>
                                          </p:val>
                                        </p:tav>
                                        <p:tav tm="100000">
                                          <p:val>
                                            <p:strVal val="1+ppt_h/2"/>
                                          </p:val>
                                        </p:tav>
                                      </p:tavLst>
                                    </p:anim>
                                    <p:set>
                                      <p:cBhvr>
                                        <p:cTn id="17" dur="1" fill="hold">
                                          <p:stCondLst>
                                            <p:cond delay="399"/>
                                          </p:stCondLst>
                                        </p:cTn>
                                        <p:tgtEl>
                                          <p:spTgt spid="16"/>
                                        </p:tgtEl>
                                        <p:attrNameLst>
                                          <p:attrName>style.visibility</p:attrName>
                                        </p:attrNameLst>
                                      </p:cBhvr>
                                      <p:to>
                                        <p:strVal val="hidden"/>
                                      </p:to>
                                    </p:set>
                                  </p:childTnLst>
                                </p:cTn>
                              </p:par>
                              <p:par>
                                <p:cTn id="18" presetID="2" presetClass="exit" presetSubtype="1" fill="hold" nodeType="withEffect">
                                  <p:stCondLst>
                                    <p:cond delay="1200"/>
                                  </p:stCondLst>
                                  <p:childTnLst>
                                    <p:anim calcmode="lin" valueType="num">
                                      <p:cBhvr additive="base">
                                        <p:cTn id="19" dur="400"/>
                                        <p:tgtEl>
                                          <p:spTgt spid="21"/>
                                        </p:tgtEl>
                                        <p:attrNameLst>
                                          <p:attrName>ppt_x</p:attrName>
                                        </p:attrNameLst>
                                      </p:cBhvr>
                                      <p:tavLst>
                                        <p:tav tm="0">
                                          <p:val>
                                            <p:strVal val="ppt_x"/>
                                          </p:val>
                                        </p:tav>
                                        <p:tav tm="100000">
                                          <p:val>
                                            <p:strVal val="ppt_x"/>
                                          </p:val>
                                        </p:tav>
                                      </p:tavLst>
                                    </p:anim>
                                    <p:anim calcmode="lin" valueType="num">
                                      <p:cBhvr additive="base">
                                        <p:cTn id="20" dur="400"/>
                                        <p:tgtEl>
                                          <p:spTgt spid="21"/>
                                        </p:tgtEl>
                                        <p:attrNameLst>
                                          <p:attrName>ppt_y</p:attrName>
                                        </p:attrNameLst>
                                      </p:cBhvr>
                                      <p:tavLst>
                                        <p:tav tm="0">
                                          <p:val>
                                            <p:strVal val="ppt_y"/>
                                          </p:val>
                                        </p:tav>
                                        <p:tav tm="100000">
                                          <p:val>
                                            <p:strVal val="0-ppt_h/2"/>
                                          </p:val>
                                        </p:tav>
                                      </p:tavLst>
                                    </p:anim>
                                    <p:set>
                                      <p:cBhvr>
                                        <p:cTn id="21" dur="1" fill="hold">
                                          <p:stCondLst>
                                            <p:cond delay="399"/>
                                          </p:stCondLst>
                                        </p:cTn>
                                        <p:tgtEl>
                                          <p:spTgt spid="21"/>
                                        </p:tgtEl>
                                        <p:attrNameLst>
                                          <p:attrName>style.visibility</p:attrName>
                                        </p:attrNameLst>
                                      </p:cBhvr>
                                      <p:to>
                                        <p:strVal val="hidden"/>
                                      </p:to>
                                    </p:set>
                                  </p:childTnLst>
                                </p:cTn>
                              </p:par>
                              <p:par>
                                <p:cTn id="22" presetID="10" presetClass="exit" presetSubtype="0" fill="hold" nodeType="withEffect">
                                  <p:stCondLst>
                                    <p:cond delay="1100"/>
                                  </p:stCondLst>
                                  <p:childTnLst>
                                    <p:animEffect transition="out" filter="fade">
                                      <p:cBhvr>
                                        <p:cTn id="23" dur="400"/>
                                        <p:tgtEl>
                                          <p:spTgt spid="16"/>
                                        </p:tgtEl>
                                      </p:cBhvr>
                                    </p:animEffect>
                                    <p:set>
                                      <p:cBhvr>
                                        <p:cTn id="24" dur="1" fill="hold">
                                          <p:stCondLst>
                                            <p:cond delay="399"/>
                                          </p:stCondLst>
                                        </p:cTn>
                                        <p:tgtEl>
                                          <p:spTgt spid="16"/>
                                        </p:tgtEl>
                                        <p:attrNameLst>
                                          <p:attrName>style.visibility</p:attrName>
                                        </p:attrNameLst>
                                      </p:cBhvr>
                                      <p:to>
                                        <p:strVal val="hidden"/>
                                      </p:to>
                                    </p:set>
                                  </p:childTnLst>
                                </p:cTn>
                              </p:par>
                              <p:par>
                                <p:cTn id="25" presetID="10" presetClass="exit" presetSubtype="0" fill="hold" nodeType="withEffect">
                                  <p:stCondLst>
                                    <p:cond delay="1100"/>
                                  </p:stCondLst>
                                  <p:childTnLst>
                                    <p:animEffect transition="out" filter="fade">
                                      <p:cBhvr>
                                        <p:cTn id="26" dur="400"/>
                                        <p:tgtEl>
                                          <p:spTgt spid="21"/>
                                        </p:tgtEl>
                                      </p:cBhvr>
                                    </p:animEffect>
                                    <p:set>
                                      <p:cBhvr>
                                        <p:cTn id="27" dur="1" fill="hold">
                                          <p:stCondLst>
                                            <p:cond delay="3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0273" y="1870365"/>
            <a:ext cx="2556164" cy="1025051"/>
            <a:chOff x="450273" y="1870365"/>
            <a:chExt cx="2556164" cy="1025051"/>
          </a:xfrm>
        </p:grpSpPr>
        <p:sp>
          <p:nvSpPr>
            <p:cNvPr id="4" name="矩形 3"/>
            <p:cNvSpPr/>
            <p:nvPr/>
          </p:nvSpPr>
          <p:spPr>
            <a:xfrm>
              <a:off x="533401" y="1870365"/>
              <a:ext cx="387927" cy="387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细黑" panose="02010600040101010101" pitchFamily="2" charset="-122"/>
              </a:endParaRPr>
            </a:p>
          </p:txBody>
        </p:sp>
        <p:sp>
          <p:nvSpPr>
            <p:cNvPr id="7" name="文本框 6"/>
            <p:cNvSpPr txBox="1"/>
            <p:nvPr/>
          </p:nvSpPr>
          <p:spPr>
            <a:xfrm>
              <a:off x="533401" y="1911929"/>
              <a:ext cx="387927" cy="338554"/>
            </a:xfrm>
            <a:prstGeom prst="rect">
              <a:avLst/>
            </a:prstGeom>
            <a:noFill/>
          </p:spPr>
          <p:txBody>
            <a:bodyPr wrap="square" rtlCol="0">
              <a:spAutoFit/>
            </a:bodyPr>
            <a:lstStyle/>
            <a:p>
              <a:r>
                <a:rPr lang="zh-CN" altLang="en-US" sz="1600" dirty="0" smtClean="0">
                  <a:solidFill>
                    <a:schemeClr val="bg1"/>
                  </a:solidFill>
                  <a:latin typeface="FontAwesome" pitchFamily="2" charset="0"/>
                </a:rPr>
                <a:t></a:t>
              </a:r>
              <a:endParaRPr lang="zh-CN" altLang="en-US" sz="1600" dirty="0">
                <a:solidFill>
                  <a:schemeClr val="bg1"/>
                </a:solidFill>
                <a:latin typeface="华文细黑" panose="02010600040101010101" pitchFamily="2" charset="-122"/>
              </a:endParaRPr>
            </a:p>
          </p:txBody>
        </p:sp>
        <p:sp>
          <p:nvSpPr>
            <p:cNvPr id="10" name="文本框 9"/>
            <p:cNvSpPr txBox="1"/>
            <p:nvPr/>
          </p:nvSpPr>
          <p:spPr>
            <a:xfrm>
              <a:off x="921328" y="2023645"/>
              <a:ext cx="1939636" cy="276999"/>
            </a:xfrm>
            <a:prstGeom prst="rect">
              <a:avLst/>
            </a:prstGeom>
            <a:noFill/>
          </p:spPr>
          <p:txBody>
            <a:bodyPr wrap="square" rtlCol="0">
              <a:spAutoFit/>
            </a:bodyPr>
            <a:lstStyle/>
            <a:p>
              <a:r>
                <a:rPr lang="en-US" altLang="zh-CN" sz="1200" b="1" dirty="0" smtClean="0">
                  <a:solidFill>
                    <a:schemeClr val="bg1"/>
                  </a:solidFill>
                  <a:latin typeface="华文细黑" panose="02010600040101010101" pitchFamily="2" charset="-122"/>
                </a:rPr>
                <a:t>VIDEO ANIMATION</a:t>
              </a:r>
              <a:endParaRPr lang="zh-CN" altLang="en-US" sz="1200" b="1" dirty="0">
                <a:solidFill>
                  <a:schemeClr val="bg1"/>
                </a:solidFill>
                <a:latin typeface="华文细黑" panose="02010600040101010101" pitchFamily="2" charset="-122"/>
              </a:endParaRPr>
            </a:p>
          </p:txBody>
        </p:sp>
        <p:sp>
          <p:nvSpPr>
            <p:cNvPr id="11" name="文本框 10"/>
            <p:cNvSpPr txBox="1"/>
            <p:nvPr/>
          </p:nvSpPr>
          <p:spPr>
            <a:xfrm>
              <a:off x="450273" y="2341418"/>
              <a:ext cx="2556164" cy="553998"/>
            </a:xfrm>
            <a:prstGeom prst="rect">
              <a:avLst/>
            </a:prstGeom>
            <a:noFill/>
          </p:spPr>
          <p:txBody>
            <a:bodyPr wrap="square" rtlCol="0">
              <a:spAutoFit/>
            </a:bodyPr>
            <a:lstStyle/>
            <a:p>
              <a:r>
                <a:rPr lang="en-US" altLang="zh-CN" sz="1000" dirty="0">
                  <a:solidFill>
                    <a:schemeClr val="bg1"/>
                  </a:solidFill>
                  <a:latin typeface="华文细黑" panose="02010600040101010101" pitchFamily="2" charset="-122"/>
                </a:rPr>
                <a:t>There are many variations of passages of Lorem available, but the majority have </a:t>
              </a:r>
              <a:r>
                <a:rPr lang="en-US" altLang="zh-CN" sz="1000" dirty="0" smtClean="0">
                  <a:solidFill>
                    <a:schemeClr val="bg1"/>
                  </a:solidFill>
                  <a:latin typeface="华文细黑" panose="02010600040101010101" pitchFamily="2" charset="-122"/>
                </a:rPr>
                <a:t>suffered </a:t>
              </a:r>
              <a:r>
                <a:rPr lang="en-US" altLang="zh-CN" sz="1000" dirty="0">
                  <a:solidFill>
                    <a:schemeClr val="bg1"/>
                  </a:solidFill>
                  <a:latin typeface="华文细黑" panose="02010600040101010101" pitchFamily="2" charset="-122"/>
                </a:rPr>
                <a:t>alteration</a:t>
              </a:r>
              <a:endParaRPr lang="zh-CN" altLang="en-US" sz="1000" dirty="0">
                <a:solidFill>
                  <a:schemeClr val="bg1"/>
                </a:solidFill>
                <a:latin typeface="华文细黑" panose="02010600040101010101" pitchFamily="2" charset="-122"/>
              </a:endParaRPr>
            </a:p>
          </p:txBody>
        </p:sp>
      </p:grpSp>
      <p:grpSp>
        <p:nvGrpSpPr>
          <p:cNvPr id="3" name="组合 2"/>
          <p:cNvGrpSpPr/>
          <p:nvPr/>
        </p:nvGrpSpPr>
        <p:grpSpPr>
          <a:xfrm>
            <a:off x="3307773" y="1870365"/>
            <a:ext cx="2556164" cy="1025051"/>
            <a:chOff x="3307773" y="1870365"/>
            <a:chExt cx="2556164" cy="1025051"/>
          </a:xfrm>
        </p:grpSpPr>
        <p:sp>
          <p:nvSpPr>
            <p:cNvPr id="17" name="矩形 16"/>
            <p:cNvSpPr/>
            <p:nvPr/>
          </p:nvSpPr>
          <p:spPr>
            <a:xfrm>
              <a:off x="3390901" y="1870365"/>
              <a:ext cx="387927" cy="3879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细黑" panose="02010600040101010101" pitchFamily="2" charset="-122"/>
              </a:endParaRPr>
            </a:p>
          </p:txBody>
        </p:sp>
        <p:sp>
          <p:nvSpPr>
            <p:cNvPr id="18" name="文本框 17"/>
            <p:cNvSpPr txBox="1"/>
            <p:nvPr/>
          </p:nvSpPr>
          <p:spPr>
            <a:xfrm>
              <a:off x="3390901" y="1911929"/>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华文细黑" panose="02010600040101010101" pitchFamily="2" charset="-122"/>
              </a:endParaRPr>
            </a:p>
          </p:txBody>
        </p:sp>
        <p:sp>
          <p:nvSpPr>
            <p:cNvPr id="15" name="文本框 14"/>
            <p:cNvSpPr txBox="1"/>
            <p:nvPr/>
          </p:nvSpPr>
          <p:spPr>
            <a:xfrm>
              <a:off x="3778828" y="2023645"/>
              <a:ext cx="1939636" cy="276999"/>
            </a:xfrm>
            <a:prstGeom prst="rect">
              <a:avLst/>
            </a:prstGeom>
            <a:noFill/>
          </p:spPr>
          <p:txBody>
            <a:bodyPr wrap="square" rtlCol="0">
              <a:spAutoFit/>
            </a:bodyPr>
            <a:lstStyle/>
            <a:p>
              <a:r>
                <a:rPr lang="en-US" altLang="zh-CN" sz="1200" b="1" dirty="0" smtClean="0">
                  <a:solidFill>
                    <a:schemeClr val="bg1"/>
                  </a:solidFill>
                  <a:latin typeface="华文细黑" panose="02010600040101010101" pitchFamily="2" charset="-122"/>
                </a:rPr>
                <a:t>PHOTOGRAPHY</a:t>
              </a:r>
              <a:endParaRPr lang="zh-CN" altLang="en-US" sz="1200" b="1" dirty="0">
                <a:solidFill>
                  <a:schemeClr val="bg1"/>
                </a:solidFill>
                <a:latin typeface="华文细黑" panose="02010600040101010101" pitchFamily="2" charset="-122"/>
              </a:endParaRPr>
            </a:p>
          </p:txBody>
        </p:sp>
        <p:sp>
          <p:nvSpPr>
            <p:cNvPr id="16" name="文本框 15"/>
            <p:cNvSpPr txBox="1"/>
            <p:nvPr/>
          </p:nvSpPr>
          <p:spPr>
            <a:xfrm>
              <a:off x="3307773" y="2341418"/>
              <a:ext cx="2556164" cy="553998"/>
            </a:xfrm>
            <a:prstGeom prst="rect">
              <a:avLst/>
            </a:prstGeom>
            <a:noFill/>
          </p:spPr>
          <p:txBody>
            <a:bodyPr wrap="square" rtlCol="0">
              <a:spAutoFit/>
            </a:bodyPr>
            <a:lstStyle/>
            <a:p>
              <a:r>
                <a:rPr lang="en-US" altLang="zh-CN" sz="1000" dirty="0">
                  <a:solidFill>
                    <a:schemeClr val="bg1"/>
                  </a:solidFill>
                  <a:latin typeface="华文细黑" panose="02010600040101010101" pitchFamily="2" charset="-122"/>
                </a:rPr>
                <a:t>There are many variations of passages of Lorem available, but the majority have </a:t>
              </a:r>
              <a:r>
                <a:rPr lang="en-US" altLang="zh-CN" sz="1000" dirty="0" smtClean="0">
                  <a:solidFill>
                    <a:schemeClr val="bg1"/>
                  </a:solidFill>
                  <a:latin typeface="华文细黑" panose="02010600040101010101" pitchFamily="2" charset="-122"/>
                </a:rPr>
                <a:t>suffered </a:t>
              </a:r>
              <a:r>
                <a:rPr lang="en-US" altLang="zh-CN" sz="1000" dirty="0">
                  <a:solidFill>
                    <a:schemeClr val="bg1"/>
                  </a:solidFill>
                  <a:latin typeface="华文细黑" panose="02010600040101010101" pitchFamily="2" charset="-122"/>
                </a:rPr>
                <a:t>alteration</a:t>
              </a:r>
              <a:endParaRPr lang="zh-CN" altLang="en-US" sz="1000" dirty="0">
                <a:solidFill>
                  <a:schemeClr val="bg1"/>
                </a:solidFill>
                <a:latin typeface="华文细黑" panose="02010600040101010101" pitchFamily="2" charset="-122"/>
              </a:endParaRPr>
            </a:p>
          </p:txBody>
        </p:sp>
      </p:grpSp>
      <p:grpSp>
        <p:nvGrpSpPr>
          <p:cNvPr id="5" name="组合 4"/>
          <p:cNvGrpSpPr/>
          <p:nvPr/>
        </p:nvGrpSpPr>
        <p:grpSpPr>
          <a:xfrm>
            <a:off x="6165272" y="1870365"/>
            <a:ext cx="2556164" cy="1025051"/>
            <a:chOff x="6165272" y="1870365"/>
            <a:chExt cx="2556164" cy="1025051"/>
          </a:xfrm>
        </p:grpSpPr>
        <p:sp>
          <p:nvSpPr>
            <p:cNvPr id="23" name="矩形 22"/>
            <p:cNvSpPr/>
            <p:nvPr/>
          </p:nvSpPr>
          <p:spPr>
            <a:xfrm>
              <a:off x="6248400" y="1870365"/>
              <a:ext cx="387927" cy="3879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细黑" panose="02010600040101010101" pitchFamily="2" charset="-122"/>
              </a:endParaRPr>
            </a:p>
          </p:txBody>
        </p:sp>
        <p:sp>
          <p:nvSpPr>
            <p:cNvPr id="24" name="文本框 23"/>
            <p:cNvSpPr txBox="1"/>
            <p:nvPr/>
          </p:nvSpPr>
          <p:spPr>
            <a:xfrm>
              <a:off x="6248400" y="1911929"/>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华文细黑" panose="02010600040101010101" pitchFamily="2" charset="-122"/>
              </a:endParaRPr>
            </a:p>
          </p:txBody>
        </p:sp>
        <p:sp>
          <p:nvSpPr>
            <p:cNvPr id="21" name="文本框 20"/>
            <p:cNvSpPr txBox="1"/>
            <p:nvPr/>
          </p:nvSpPr>
          <p:spPr>
            <a:xfrm>
              <a:off x="6636327" y="2023645"/>
              <a:ext cx="1939636" cy="276999"/>
            </a:xfrm>
            <a:prstGeom prst="rect">
              <a:avLst/>
            </a:prstGeom>
            <a:noFill/>
          </p:spPr>
          <p:txBody>
            <a:bodyPr wrap="square" rtlCol="0">
              <a:spAutoFit/>
            </a:bodyPr>
            <a:lstStyle/>
            <a:p>
              <a:r>
                <a:rPr lang="en-US" altLang="zh-CN" sz="1200" b="1" dirty="0" smtClean="0">
                  <a:solidFill>
                    <a:schemeClr val="bg1"/>
                  </a:solidFill>
                  <a:latin typeface="华文细黑" panose="02010600040101010101" pitchFamily="2" charset="-122"/>
                </a:rPr>
                <a:t>SEO OPITIMZED</a:t>
              </a:r>
              <a:endParaRPr lang="zh-CN" altLang="en-US" sz="1200" b="1" dirty="0">
                <a:solidFill>
                  <a:schemeClr val="bg1"/>
                </a:solidFill>
                <a:latin typeface="华文细黑" panose="02010600040101010101" pitchFamily="2" charset="-122"/>
              </a:endParaRPr>
            </a:p>
          </p:txBody>
        </p:sp>
        <p:sp>
          <p:nvSpPr>
            <p:cNvPr id="22" name="文本框 21"/>
            <p:cNvSpPr txBox="1"/>
            <p:nvPr/>
          </p:nvSpPr>
          <p:spPr>
            <a:xfrm>
              <a:off x="6165272" y="2341418"/>
              <a:ext cx="2556164" cy="553998"/>
            </a:xfrm>
            <a:prstGeom prst="rect">
              <a:avLst/>
            </a:prstGeom>
            <a:noFill/>
          </p:spPr>
          <p:txBody>
            <a:bodyPr wrap="square" rtlCol="0">
              <a:spAutoFit/>
            </a:bodyPr>
            <a:lstStyle/>
            <a:p>
              <a:r>
                <a:rPr lang="en-US" altLang="zh-CN" sz="1000" dirty="0">
                  <a:solidFill>
                    <a:schemeClr val="bg1"/>
                  </a:solidFill>
                  <a:latin typeface="华文细黑" panose="02010600040101010101" pitchFamily="2" charset="-122"/>
                </a:rPr>
                <a:t>There are many variations of passages of Lorem available, but the majority have </a:t>
              </a:r>
              <a:r>
                <a:rPr lang="en-US" altLang="zh-CN" sz="1000" dirty="0" smtClean="0">
                  <a:solidFill>
                    <a:schemeClr val="bg1"/>
                  </a:solidFill>
                  <a:latin typeface="华文细黑" panose="02010600040101010101" pitchFamily="2" charset="-122"/>
                </a:rPr>
                <a:t>suffered </a:t>
              </a:r>
              <a:r>
                <a:rPr lang="en-US" altLang="zh-CN" sz="1000" dirty="0">
                  <a:solidFill>
                    <a:schemeClr val="bg1"/>
                  </a:solidFill>
                  <a:latin typeface="华文细黑" panose="02010600040101010101" pitchFamily="2" charset="-122"/>
                </a:rPr>
                <a:t>alteration</a:t>
              </a:r>
              <a:endParaRPr lang="zh-CN" altLang="en-US" sz="1000" dirty="0">
                <a:solidFill>
                  <a:schemeClr val="bg1"/>
                </a:solidFill>
                <a:latin typeface="华文细黑" panose="02010600040101010101" pitchFamily="2" charset="-122"/>
              </a:endParaRPr>
            </a:p>
          </p:txBody>
        </p:sp>
      </p:grpSp>
      <p:grpSp>
        <p:nvGrpSpPr>
          <p:cNvPr id="6" name="组合 5"/>
          <p:cNvGrpSpPr/>
          <p:nvPr/>
        </p:nvGrpSpPr>
        <p:grpSpPr>
          <a:xfrm>
            <a:off x="450273" y="3363378"/>
            <a:ext cx="2556164" cy="1025051"/>
            <a:chOff x="450273" y="3363378"/>
            <a:chExt cx="2556164" cy="1025051"/>
          </a:xfrm>
        </p:grpSpPr>
        <p:sp>
          <p:nvSpPr>
            <p:cNvPr id="29" name="矩形 28"/>
            <p:cNvSpPr/>
            <p:nvPr/>
          </p:nvSpPr>
          <p:spPr>
            <a:xfrm>
              <a:off x="533401" y="3363378"/>
              <a:ext cx="387927" cy="3879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细黑" panose="02010600040101010101" pitchFamily="2" charset="-122"/>
              </a:endParaRPr>
            </a:p>
          </p:txBody>
        </p:sp>
        <p:sp>
          <p:nvSpPr>
            <p:cNvPr id="30" name="文本框 29"/>
            <p:cNvSpPr txBox="1"/>
            <p:nvPr/>
          </p:nvSpPr>
          <p:spPr>
            <a:xfrm>
              <a:off x="533401" y="3404942"/>
              <a:ext cx="387927" cy="338554"/>
            </a:xfrm>
            <a:prstGeom prst="rect">
              <a:avLst/>
            </a:prstGeom>
            <a:noFill/>
          </p:spPr>
          <p:txBody>
            <a:bodyPr wrap="square" rtlCol="0">
              <a:spAutoFit/>
            </a:bodyPr>
            <a:lstStyle/>
            <a:p>
              <a:r>
                <a:rPr lang="zh-CN" altLang="en-US" sz="1600" dirty="0">
                  <a:solidFill>
                    <a:schemeClr val="bg1"/>
                  </a:solidFill>
                  <a:latin typeface="FontAwesome" pitchFamily="2" charset="0"/>
                </a:rPr>
                <a:t></a:t>
              </a:r>
              <a:endParaRPr lang="zh-CN" altLang="en-US" sz="1600" dirty="0">
                <a:solidFill>
                  <a:schemeClr val="bg1"/>
                </a:solidFill>
                <a:latin typeface="华文细黑" panose="02010600040101010101" pitchFamily="2" charset="-122"/>
              </a:endParaRPr>
            </a:p>
          </p:txBody>
        </p:sp>
        <p:sp>
          <p:nvSpPr>
            <p:cNvPr id="27" name="文本框 26"/>
            <p:cNvSpPr txBox="1"/>
            <p:nvPr/>
          </p:nvSpPr>
          <p:spPr>
            <a:xfrm>
              <a:off x="921328" y="3516658"/>
              <a:ext cx="1939636" cy="276999"/>
            </a:xfrm>
            <a:prstGeom prst="rect">
              <a:avLst/>
            </a:prstGeom>
            <a:noFill/>
          </p:spPr>
          <p:txBody>
            <a:bodyPr wrap="square" rtlCol="0">
              <a:spAutoFit/>
            </a:bodyPr>
            <a:lstStyle/>
            <a:p>
              <a:r>
                <a:rPr lang="en-US" altLang="zh-CN" sz="1200" b="1" dirty="0" smtClean="0">
                  <a:solidFill>
                    <a:schemeClr val="bg1"/>
                  </a:solidFill>
                  <a:latin typeface="华文细黑" panose="02010600040101010101" pitchFamily="2" charset="-122"/>
                </a:rPr>
                <a:t>VIDEO ANIMATION</a:t>
              </a:r>
              <a:endParaRPr lang="zh-CN" altLang="en-US" sz="1200" b="1" dirty="0">
                <a:solidFill>
                  <a:schemeClr val="bg1"/>
                </a:solidFill>
                <a:latin typeface="华文细黑" panose="02010600040101010101" pitchFamily="2" charset="-122"/>
              </a:endParaRPr>
            </a:p>
          </p:txBody>
        </p:sp>
        <p:sp>
          <p:nvSpPr>
            <p:cNvPr id="28" name="文本框 27"/>
            <p:cNvSpPr txBox="1"/>
            <p:nvPr/>
          </p:nvSpPr>
          <p:spPr>
            <a:xfrm>
              <a:off x="450273" y="3834431"/>
              <a:ext cx="2556164" cy="553998"/>
            </a:xfrm>
            <a:prstGeom prst="rect">
              <a:avLst/>
            </a:prstGeom>
            <a:noFill/>
          </p:spPr>
          <p:txBody>
            <a:bodyPr wrap="square" rtlCol="0">
              <a:spAutoFit/>
            </a:bodyPr>
            <a:lstStyle/>
            <a:p>
              <a:r>
                <a:rPr lang="en-US" altLang="zh-CN" sz="1000" dirty="0">
                  <a:solidFill>
                    <a:schemeClr val="bg1"/>
                  </a:solidFill>
                  <a:latin typeface="华文细黑" panose="02010600040101010101" pitchFamily="2" charset="-122"/>
                </a:rPr>
                <a:t>There are many variations of passages of Lorem available, but the majority have </a:t>
              </a:r>
              <a:r>
                <a:rPr lang="en-US" altLang="zh-CN" sz="1000" dirty="0" smtClean="0">
                  <a:solidFill>
                    <a:schemeClr val="bg1"/>
                  </a:solidFill>
                  <a:latin typeface="华文细黑" panose="02010600040101010101" pitchFamily="2" charset="-122"/>
                </a:rPr>
                <a:t>suffered </a:t>
              </a:r>
              <a:r>
                <a:rPr lang="en-US" altLang="zh-CN" sz="1000" dirty="0">
                  <a:solidFill>
                    <a:schemeClr val="bg1"/>
                  </a:solidFill>
                  <a:latin typeface="华文细黑" panose="02010600040101010101" pitchFamily="2" charset="-122"/>
                </a:rPr>
                <a:t>alteration</a:t>
              </a:r>
              <a:endParaRPr lang="zh-CN" altLang="en-US" sz="1000" dirty="0">
                <a:solidFill>
                  <a:schemeClr val="bg1"/>
                </a:solidFill>
                <a:latin typeface="华文细黑" panose="02010600040101010101" pitchFamily="2" charset="-122"/>
              </a:endParaRPr>
            </a:p>
          </p:txBody>
        </p:sp>
      </p:grpSp>
      <p:grpSp>
        <p:nvGrpSpPr>
          <p:cNvPr id="8" name="组合 7"/>
          <p:cNvGrpSpPr/>
          <p:nvPr/>
        </p:nvGrpSpPr>
        <p:grpSpPr>
          <a:xfrm>
            <a:off x="3307773" y="3363378"/>
            <a:ext cx="2556164" cy="1025051"/>
            <a:chOff x="3307773" y="3363378"/>
            <a:chExt cx="2556164" cy="1025051"/>
          </a:xfrm>
        </p:grpSpPr>
        <p:sp>
          <p:nvSpPr>
            <p:cNvPr id="35" name="矩形 34"/>
            <p:cNvSpPr/>
            <p:nvPr/>
          </p:nvSpPr>
          <p:spPr>
            <a:xfrm>
              <a:off x="3390901" y="3363378"/>
              <a:ext cx="387927" cy="3879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细黑" panose="02010600040101010101" pitchFamily="2" charset="-122"/>
              </a:endParaRPr>
            </a:p>
          </p:txBody>
        </p:sp>
        <p:sp>
          <p:nvSpPr>
            <p:cNvPr id="36" name="文本框 35"/>
            <p:cNvSpPr txBox="1"/>
            <p:nvPr/>
          </p:nvSpPr>
          <p:spPr>
            <a:xfrm>
              <a:off x="3390901" y="3404942"/>
              <a:ext cx="387927" cy="338554"/>
            </a:xfrm>
            <a:prstGeom prst="rect">
              <a:avLst/>
            </a:prstGeom>
            <a:noFill/>
          </p:spPr>
          <p:txBody>
            <a:bodyPr wrap="square" rtlCol="0">
              <a:spAutoFit/>
            </a:bodyPr>
            <a:lstStyle/>
            <a:p>
              <a:r>
                <a:rPr lang="zh-CN" altLang="en-US" sz="1600" dirty="0" smtClean="0">
                  <a:solidFill>
                    <a:schemeClr val="bg1"/>
                  </a:solidFill>
                  <a:latin typeface="FontAwesome" pitchFamily="2" charset="0"/>
                </a:rPr>
                <a:t></a:t>
              </a:r>
              <a:endParaRPr lang="zh-CN" altLang="en-US" sz="1600" dirty="0">
                <a:solidFill>
                  <a:schemeClr val="bg1"/>
                </a:solidFill>
                <a:latin typeface="华文细黑" panose="02010600040101010101" pitchFamily="2" charset="-122"/>
              </a:endParaRPr>
            </a:p>
          </p:txBody>
        </p:sp>
        <p:sp>
          <p:nvSpPr>
            <p:cNvPr id="33" name="文本框 32"/>
            <p:cNvSpPr txBox="1"/>
            <p:nvPr/>
          </p:nvSpPr>
          <p:spPr>
            <a:xfrm>
              <a:off x="3778828" y="3516658"/>
              <a:ext cx="1939636" cy="276999"/>
            </a:xfrm>
            <a:prstGeom prst="rect">
              <a:avLst/>
            </a:prstGeom>
            <a:noFill/>
          </p:spPr>
          <p:txBody>
            <a:bodyPr wrap="square" rtlCol="0">
              <a:spAutoFit/>
            </a:bodyPr>
            <a:lstStyle/>
            <a:p>
              <a:r>
                <a:rPr lang="en-US" altLang="zh-CN" sz="1200" b="1" dirty="0" smtClean="0">
                  <a:solidFill>
                    <a:schemeClr val="bg1"/>
                  </a:solidFill>
                  <a:latin typeface="华文细黑" panose="02010600040101010101" pitchFamily="2" charset="-122"/>
                </a:rPr>
                <a:t>PHOTOGRAPHY</a:t>
              </a:r>
              <a:endParaRPr lang="zh-CN" altLang="en-US" sz="1200" b="1" dirty="0">
                <a:solidFill>
                  <a:schemeClr val="bg1"/>
                </a:solidFill>
                <a:latin typeface="华文细黑" panose="02010600040101010101" pitchFamily="2" charset="-122"/>
              </a:endParaRPr>
            </a:p>
          </p:txBody>
        </p:sp>
        <p:sp>
          <p:nvSpPr>
            <p:cNvPr id="34" name="文本框 33"/>
            <p:cNvSpPr txBox="1"/>
            <p:nvPr/>
          </p:nvSpPr>
          <p:spPr>
            <a:xfrm>
              <a:off x="3307773" y="3834431"/>
              <a:ext cx="2556164" cy="553998"/>
            </a:xfrm>
            <a:prstGeom prst="rect">
              <a:avLst/>
            </a:prstGeom>
            <a:noFill/>
          </p:spPr>
          <p:txBody>
            <a:bodyPr wrap="square" rtlCol="0">
              <a:spAutoFit/>
            </a:bodyPr>
            <a:lstStyle/>
            <a:p>
              <a:r>
                <a:rPr lang="en-US" altLang="zh-CN" sz="1000" dirty="0">
                  <a:solidFill>
                    <a:schemeClr val="bg1"/>
                  </a:solidFill>
                  <a:latin typeface="华文细黑" panose="02010600040101010101" pitchFamily="2" charset="-122"/>
                </a:rPr>
                <a:t>There are many variations of passages of Lorem available, but the majority have </a:t>
              </a:r>
              <a:r>
                <a:rPr lang="en-US" altLang="zh-CN" sz="1000" dirty="0" smtClean="0">
                  <a:solidFill>
                    <a:schemeClr val="bg1"/>
                  </a:solidFill>
                  <a:latin typeface="华文细黑" panose="02010600040101010101" pitchFamily="2" charset="-122"/>
                </a:rPr>
                <a:t>suffered </a:t>
              </a:r>
              <a:r>
                <a:rPr lang="en-US" altLang="zh-CN" sz="1000" dirty="0">
                  <a:solidFill>
                    <a:schemeClr val="bg1"/>
                  </a:solidFill>
                  <a:latin typeface="华文细黑" panose="02010600040101010101" pitchFamily="2" charset="-122"/>
                </a:rPr>
                <a:t>alteration</a:t>
              </a:r>
              <a:endParaRPr lang="zh-CN" altLang="en-US" sz="1000" dirty="0">
                <a:solidFill>
                  <a:schemeClr val="bg1"/>
                </a:solidFill>
                <a:latin typeface="华文细黑" panose="02010600040101010101" pitchFamily="2" charset="-122"/>
              </a:endParaRPr>
            </a:p>
          </p:txBody>
        </p:sp>
      </p:grpSp>
      <p:grpSp>
        <p:nvGrpSpPr>
          <p:cNvPr id="9" name="组合 8"/>
          <p:cNvGrpSpPr/>
          <p:nvPr/>
        </p:nvGrpSpPr>
        <p:grpSpPr>
          <a:xfrm>
            <a:off x="6165272" y="3363378"/>
            <a:ext cx="2556164" cy="1025051"/>
            <a:chOff x="6165272" y="3363378"/>
            <a:chExt cx="2556164" cy="1025051"/>
          </a:xfrm>
        </p:grpSpPr>
        <p:sp>
          <p:nvSpPr>
            <p:cNvPr id="41" name="矩形 40"/>
            <p:cNvSpPr/>
            <p:nvPr/>
          </p:nvSpPr>
          <p:spPr>
            <a:xfrm>
              <a:off x="6248400" y="3363378"/>
              <a:ext cx="387927" cy="38792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细黑" panose="02010600040101010101" pitchFamily="2" charset="-122"/>
              </a:endParaRPr>
            </a:p>
          </p:txBody>
        </p:sp>
        <p:sp>
          <p:nvSpPr>
            <p:cNvPr id="42" name="文本框 41"/>
            <p:cNvSpPr txBox="1"/>
            <p:nvPr/>
          </p:nvSpPr>
          <p:spPr>
            <a:xfrm>
              <a:off x="6248400" y="3404942"/>
              <a:ext cx="387927" cy="338554"/>
            </a:xfrm>
            <a:prstGeom prst="rect">
              <a:avLst/>
            </a:prstGeom>
            <a:noFill/>
          </p:spPr>
          <p:txBody>
            <a:bodyPr wrap="square" rtlCol="0">
              <a:spAutoFit/>
            </a:bodyPr>
            <a:lstStyle/>
            <a:p>
              <a:r>
                <a:rPr lang="zh-CN" altLang="en-US" sz="1600" dirty="0" smtClean="0">
                  <a:solidFill>
                    <a:schemeClr val="bg1"/>
                  </a:solidFill>
                  <a:latin typeface="FontAwesome" pitchFamily="2" charset="0"/>
                </a:rPr>
                <a:t></a:t>
              </a:r>
              <a:endParaRPr lang="zh-CN" altLang="en-US" sz="1600" dirty="0">
                <a:solidFill>
                  <a:schemeClr val="bg1"/>
                </a:solidFill>
                <a:latin typeface="华文细黑" panose="02010600040101010101" pitchFamily="2" charset="-122"/>
              </a:endParaRPr>
            </a:p>
          </p:txBody>
        </p:sp>
        <p:sp>
          <p:nvSpPr>
            <p:cNvPr id="39" name="文本框 38"/>
            <p:cNvSpPr txBox="1"/>
            <p:nvPr/>
          </p:nvSpPr>
          <p:spPr>
            <a:xfrm>
              <a:off x="6636327" y="3516658"/>
              <a:ext cx="1939636" cy="276999"/>
            </a:xfrm>
            <a:prstGeom prst="rect">
              <a:avLst/>
            </a:prstGeom>
            <a:noFill/>
          </p:spPr>
          <p:txBody>
            <a:bodyPr wrap="square" rtlCol="0">
              <a:spAutoFit/>
            </a:bodyPr>
            <a:lstStyle/>
            <a:p>
              <a:r>
                <a:rPr lang="en-US" altLang="zh-CN" sz="1200" b="1" dirty="0" smtClean="0">
                  <a:solidFill>
                    <a:schemeClr val="bg1"/>
                  </a:solidFill>
                  <a:latin typeface="华文细黑" panose="02010600040101010101" pitchFamily="2" charset="-122"/>
                </a:rPr>
                <a:t>SEO OPITIMZED</a:t>
              </a:r>
              <a:endParaRPr lang="zh-CN" altLang="en-US" sz="1200" b="1" dirty="0">
                <a:solidFill>
                  <a:schemeClr val="bg1"/>
                </a:solidFill>
                <a:latin typeface="华文细黑" panose="02010600040101010101" pitchFamily="2" charset="-122"/>
              </a:endParaRPr>
            </a:p>
          </p:txBody>
        </p:sp>
        <p:sp>
          <p:nvSpPr>
            <p:cNvPr id="40" name="文本框 39"/>
            <p:cNvSpPr txBox="1"/>
            <p:nvPr/>
          </p:nvSpPr>
          <p:spPr>
            <a:xfrm>
              <a:off x="6165272" y="3834431"/>
              <a:ext cx="2556164" cy="553998"/>
            </a:xfrm>
            <a:prstGeom prst="rect">
              <a:avLst/>
            </a:prstGeom>
            <a:noFill/>
          </p:spPr>
          <p:txBody>
            <a:bodyPr wrap="square" rtlCol="0">
              <a:spAutoFit/>
            </a:bodyPr>
            <a:lstStyle/>
            <a:p>
              <a:r>
                <a:rPr lang="en-US" altLang="zh-CN" sz="1000" dirty="0">
                  <a:solidFill>
                    <a:schemeClr val="bg1"/>
                  </a:solidFill>
                  <a:latin typeface="华文细黑" panose="02010600040101010101" pitchFamily="2" charset="-122"/>
                </a:rPr>
                <a:t>There are many variations of passages of Lorem available, but the majority have </a:t>
              </a:r>
              <a:r>
                <a:rPr lang="en-US" altLang="zh-CN" sz="1000" dirty="0" smtClean="0">
                  <a:solidFill>
                    <a:schemeClr val="bg1"/>
                  </a:solidFill>
                  <a:latin typeface="华文细黑" panose="02010600040101010101" pitchFamily="2" charset="-122"/>
                </a:rPr>
                <a:t>suffered </a:t>
              </a:r>
              <a:r>
                <a:rPr lang="en-US" altLang="zh-CN" sz="1000" dirty="0">
                  <a:solidFill>
                    <a:schemeClr val="bg1"/>
                  </a:solidFill>
                  <a:latin typeface="华文细黑" panose="02010600040101010101" pitchFamily="2" charset="-122"/>
                </a:rPr>
                <a:t>alteration</a:t>
              </a:r>
              <a:endParaRPr lang="zh-CN" altLang="en-US" sz="1000" dirty="0">
                <a:solidFill>
                  <a:schemeClr val="bg1"/>
                </a:solidFill>
                <a:latin typeface="华文细黑" panose="02010600040101010101" pitchFamily="2" charset="-122"/>
              </a:endParaRPr>
            </a:p>
          </p:txBody>
        </p:sp>
      </p:grpSp>
      <p:sp>
        <p:nvSpPr>
          <p:cNvPr id="32" name="矩形 4"/>
          <p:cNvSpPr>
            <a:spLocks noChangeArrowheads="1"/>
          </p:cNvSpPr>
          <p:nvPr/>
        </p:nvSpPr>
        <p:spPr bwMode="auto">
          <a:xfrm>
            <a:off x="280988" y="-20538"/>
            <a:ext cx="144000" cy="720725"/>
          </a:xfrm>
          <a:prstGeom prst="rect">
            <a:avLst/>
          </a:prstGeom>
          <a:solidFill>
            <a:schemeClr val="accent3"/>
          </a:solidFill>
          <a:ln>
            <a:noFill/>
          </a:ln>
        </p:spPr>
        <p:txBody>
          <a:bodyPr anchor="ctr"/>
          <a:lstStyle/>
          <a:p>
            <a:pPr algn="ctr"/>
            <a:endParaRPr lang="zh-CN" altLang="zh-CN">
              <a:solidFill>
                <a:schemeClr val="bg1"/>
              </a:solidFill>
            </a:endParaRPr>
          </a:p>
        </p:txBody>
      </p:sp>
      <p:grpSp>
        <p:nvGrpSpPr>
          <p:cNvPr id="12" name="组合 11"/>
          <p:cNvGrpSpPr/>
          <p:nvPr/>
        </p:nvGrpSpPr>
        <p:grpSpPr>
          <a:xfrm>
            <a:off x="467545" y="120750"/>
            <a:ext cx="3240360" cy="564207"/>
            <a:chOff x="467545" y="120750"/>
            <a:chExt cx="3240360" cy="564207"/>
          </a:xfrm>
        </p:grpSpPr>
        <p:sp>
          <p:nvSpPr>
            <p:cNvPr id="37"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8"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decel="10000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decel="100000" fill="hold" nodeType="withEffect">
                                  <p:stCondLst>
                                    <p:cond delay="25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decel="100000" fill="hold" nodeType="withEffect">
                                  <p:stCondLst>
                                    <p:cond delay="50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decel="100000" fill="hold" nodeType="withEffect">
                                  <p:stCondLst>
                                    <p:cond delay="75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decel="100000" fill="hold" nodeType="withEffect">
                                  <p:stCondLst>
                                    <p:cond delay="10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decel="100000" fill="hold" nodeType="withEffect">
                                  <p:stCondLst>
                                    <p:cond delay="125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87654" y="1347614"/>
            <a:ext cx="1404808" cy="2843752"/>
            <a:chOff x="3987654" y="1679757"/>
            <a:chExt cx="1404808" cy="2843752"/>
          </a:xfrm>
        </p:grpSpPr>
        <p:pic>
          <p:nvPicPr>
            <p:cNvPr id="4" name="Picture 3"/>
            <p:cNvPicPr>
              <a:picLocks noChangeAspect="1"/>
            </p:cNvPicPr>
            <p:nvPr/>
          </p:nvPicPr>
          <p:blipFill>
            <a:blip r:embed="rId3" cstate="screen"/>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5" name="矩形 4"/>
            <p:cNvSpPr/>
            <p:nvPr/>
          </p:nvSpPr>
          <p:spPr>
            <a:xfrm>
              <a:off x="4107874" y="2092036"/>
              <a:ext cx="1163782" cy="202276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 name="Oval 53"/>
          <p:cNvSpPr>
            <a:spLocks noChangeAspect="1"/>
          </p:cNvSpPr>
          <p:nvPr/>
        </p:nvSpPr>
        <p:spPr>
          <a:xfrm>
            <a:off x="5725395" y="1692602"/>
            <a:ext cx="469073" cy="469073"/>
          </a:xfrm>
          <a:prstGeom prst="diamond">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sz="1400" dirty="0">
                <a:solidFill>
                  <a:schemeClr val="bg1"/>
                </a:solidFill>
                <a:latin typeface="FontAwesome" pitchFamily="2" charset="0"/>
              </a:rPr>
              <a:t></a:t>
            </a:r>
          </a:p>
        </p:txBody>
      </p:sp>
      <p:grpSp>
        <p:nvGrpSpPr>
          <p:cNvPr id="3" name="组合 2"/>
          <p:cNvGrpSpPr/>
          <p:nvPr/>
        </p:nvGrpSpPr>
        <p:grpSpPr>
          <a:xfrm>
            <a:off x="6258927" y="1612933"/>
            <a:ext cx="2254822" cy="697238"/>
            <a:chOff x="6258927" y="1945076"/>
            <a:chExt cx="2254822" cy="697238"/>
          </a:xfrm>
        </p:grpSpPr>
        <p:sp>
          <p:nvSpPr>
            <p:cNvPr id="7" name="Rectangle 23"/>
            <p:cNvSpPr/>
            <p:nvPr/>
          </p:nvSpPr>
          <p:spPr>
            <a:xfrm>
              <a:off x="6258927" y="2180649"/>
              <a:ext cx="2254822" cy="461665"/>
            </a:xfrm>
            <a:prstGeom prst="rect">
              <a:avLst/>
            </a:prstGeom>
          </p:spPr>
          <p:txBody>
            <a:bodyPr wrap="square">
              <a:spAutoFit/>
            </a:bodyPr>
            <a:lstStyle/>
            <a:p>
              <a:pPr defTabSz="1087755"/>
              <a:r>
                <a:rPr lang="en-US" altLang="zh-CN" sz="800" dirty="0">
                  <a:solidFill>
                    <a:schemeClr val="bg1"/>
                  </a:solidFill>
                  <a:latin typeface="华文细黑" panose="02010600040101010101" pitchFamily="2" charset="-122"/>
                </a:rPr>
                <a:t>There are many variations of passages of Lore m available, but the majority have suffered alteration in some form, </a:t>
              </a:r>
              <a:r>
                <a:rPr lang="en-US" altLang="zh-CN" sz="800" dirty="0" smtClean="0">
                  <a:solidFill>
                    <a:schemeClr val="bg1"/>
                  </a:solidFill>
                  <a:latin typeface="华文细黑" panose="02010600040101010101" pitchFamily="2" charset="-122"/>
                </a:rPr>
                <a:t>by</a:t>
              </a:r>
              <a:endParaRPr lang="en-US" altLang="zh-CN" sz="800" dirty="0">
                <a:solidFill>
                  <a:schemeClr val="bg1"/>
                </a:solidFill>
                <a:latin typeface="华文细黑" panose="02010600040101010101" pitchFamily="2" charset="-122"/>
                <a:cs typeface="Arial" panose="020B0604020202020204" pitchFamily="34" charset="0"/>
              </a:endParaRPr>
            </a:p>
          </p:txBody>
        </p:sp>
        <p:sp>
          <p:nvSpPr>
            <p:cNvPr id="8" name="文本框 7"/>
            <p:cNvSpPr txBox="1"/>
            <p:nvPr/>
          </p:nvSpPr>
          <p:spPr>
            <a:xfrm>
              <a:off x="6261928" y="1945076"/>
              <a:ext cx="1460739" cy="253916"/>
            </a:xfrm>
            <a:prstGeom prst="rect">
              <a:avLst/>
            </a:prstGeom>
            <a:noFill/>
          </p:spPr>
          <p:txBody>
            <a:bodyPr wrap="square" rtlCol="0">
              <a:spAutoFit/>
            </a:bodyPr>
            <a:lstStyle/>
            <a:p>
              <a:r>
                <a:rPr lang="en-US" altLang="zh-CN" sz="1050" dirty="0">
                  <a:solidFill>
                    <a:schemeClr val="bg1"/>
                  </a:solidFill>
                  <a:latin typeface="+mn-ea"/>
                  <a:cs typeface="Open Sans" panose="020B0606030504020204" pitchFamily="34" charset="0"/>
                </a:rPr>
                <a:t>HAPPY COSTUMER</a:t>
              </a:r>
            </a:p>
          </p:txBody>
        </p:sp>
      </p:grpSp>
      <p:sp>
        <p:nvSpPr>
          <p:cNvPr id="12" name="Oval 53"/>
          <p:cNvSpPr>
            <a:spLocks noChangeAspect="1"/>
          </p:cNvSpPr>
          <p:nvPr/>
        </p:nvSpPr>
        <p:spPr>
          <a:xfrm>
            <a:off x="5725395" y="2545744"/>
            <a:ext cx="469073" cy="469073"/>
          </a:xfrm>
          <a:prstGeom prst="diamond">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sz="1400" dirty="0">
                <a:solidFill>
                  <a:schemeClr val="bg1"/>
                </a:solidFill>
                <a:latin typeface="FontAwesome" pitchFamily="2" charset="0"/>
              </a:rPr>
              <a:t></a:t>
            </a:r>
          </a:p>
        </p:txBody>
      </p:sp>
      <p:grpSp>
        <p:nvGrpSpPr>
          <p:cNvPr id="9" name="组合 8"/>
          <p:cNvGrpSpPr/>
          <p:nvPr/>
        </p:nvGrpSpPr>
        <p:grpSpPr>
          <a:xfrm>
            <a:off x="6258927" y="2466075"/>
            <a:ext cx="2254822" cy="697238"/>
            <a:chOff x="6258927" y="2798218"/>
            <a:chExt cx="2254822" cy="697238"/>
          </a:xfrm>
        </p:grpSpPr>
        <p:sp>
          <p:nvSpPr>
            <p:cNvPr id="13" name="Rectangle 23"/>
            <p:cNvSpPr/>
            <p:nvPr/>
          </p:nvSpPr>
          <p:spPr>
            <a:xfrm>
              <a:off x="6258927" y="3033791"/>
              <a:ext cx="2254822" cy="461665"/>
            </a:xfrm>
            <a:prstGeom prst="rect">
              <a:avLst/>
            </a:prstGeom>
          </p:spPr>
          <p:txBody>
            <a:bodyPr wrap="square">
              <a:spAutoFit/>
            </a:bodyPr>
            <a:lstStyle/>
            <a:p>
              <a:pPr defTabSz="1087755"/>
              <a:r>
                <a:rPr lang="en-US" altLang="zh-CN" sz="800" dirty="0">
                  <a:solidFill>
                    <a:schemeClr val="bg1"/>
                  </a:solidFill>
                  <a:latin typeface="华文细黑" panose="02010600040101010101" pitchFamily="2" charset="-122"/>
                </a:rPr>
                <a:t>There are many variations of passages of Lore m available, but the majority have suffered alteration in some form, </a:t>
              </a:r>
              <a:r>
                <a:rPr lang="en-US" altLang="zh-CN" sz="800" dirty="0" smtClean="0">
                  <a:solidFill>
                    <a:schemeClr val="bg1"/>
                  </a:solidFill>
                  <a:latin typeface="华文细黑" panose="02010600040101010101" pitchFamily="2" charset="-122"/>
                </a:rPr>
                <a:t>by</a:t>
              </a:r>
              <a:endParaRPr lang="en-US" altLang="zh-CN" sz="800" dirty="0">
                <a:solidFill>
                  <a:schemeClr val="bg1"/>
                </a:solidFill>
                <a:latin typeface="华文细黑" panose="02010600040101010101" pitchFamily="2" charset="-122"/>
                <a:cs typeface="Arial" panose="020B0604020202020204" pitchFamily="34" charset="0"/>
              </a:endParaRPr>
            </a:p>
          </p:txBody>
        </p:sp>
        <p:sp>
          <p:nvSpPr>
            <p:cNvPr id="14" name="文本框 13"/>
            <p:cNvSpPr txBox="1"/>
            <p:nvPr/>
          </p:nvSpPr>
          <p:spPr>
            <a:xfrm>
              <a:off x="6261928" y="2798218"/>
              <a:ext cx="1550432" cy="261610"/>
            </a:xfrm>
            <a:prstGeom prst="rect">
              <a:avLst/>
            </a:prstGeom>
            <a:noFill/>
          </p:spPr>
          <p:txBody>
            <a:bodyPr wrap="square" rtlCol="0">
              <a:spAutoFit/>
            </a:bodyPr>
            <a:lstStyle/>
            <a:p>
              <a:pPr algn="ctr"/>
              <a:r>
                <a:rPr lang="en-US" altLang="zh-CN" sz="1100" dirty="0">
                  <a:solidFill>
                    <a:schemeClr val="bg1"/>
                  </a:solidFill>
                  <a:latin typeface="+mn-ea"/>
                  <a:cs typeface="Open Sans" panose="020B0606030504020204" pitchFamily="34" charset="0"/>
                </a:rPr>
                <a:t>UNLIMITED HOUSE</a:t>
              </a:r>
            </a:p>
          </p:txBody>
        </p:sp>
      </p:grpSp>
      <p:sp>
        <p:nvSpPr>
          <p:cNvPr id="15" name="Oval 53"/>
          <p:cNvSpPr>
            <a:spLocks noChangeAspect="1"/>
          </p:cNvSpPr>
          <p:nvPr/>
        </p:nvSpPr>
        <p:spPr>
          <a:xfrm>
            <a:off x="5725395" y="3408564"/>
            <a:ext cx="469073" cy="469073"/>
          </a:xfrm>
          <a:prstGeom prst="diamond">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sz="1400" dirty="0">
                <a:solidFill>
                  <a:schemeClr val="bg1"/>
                </a:solidFill>
                <a:latin typeface="FontAwesome" pitchFamily="2" charset="0"/>
              </a:rPr>
              <a:t></a:t>
            </a:r>
          </a:p>
        </p:txBody>
      </p:sp>
      <p:grpSp>
        <p:nvGrpSpPr>
          <p:cNvPr id="10" name="组合 9"/>
          <p:cNvGrpSpPr/>
          <p:nvPr/>
        </p:nvGrpSpPr>
        <p:grpSpPr>
          <a:xfrm>
            <a:off x="6258927" y="3328895"/>
            <a:ext cx="2254822" cy="697238"/>
            <a:chOff x="6258927" y="3661038"/>
            <a:chExt cx="2254822" cy="697238"/>
          </a:xfrm>
        </p:grpSpPr>
        <p:sp>
          <p:nvSpPr>
            <p:cNvPr id="16" name="Rectangle 23"/>
            <p:cNvSpPr/>
            <p:nvPr/>
          </p:nvSpPr>
          <p:spPr>
            <a:xfrm>
              <a:off x="6258927" y="3896611"/>
              <a:ext cx="2254822" cy="461665"/>
            </a:xfrm>
            <a:prstGeom prst="rect">
              <a:avLst/>
            </a:prstGeom>
          </p:spPr>
          <p:txBody>
            <a:bodyPr wrap="square">
              <a:spAutoFit/>
            </a:bodyPr>
            <a:lstStyle/>
            <a:p>
              <a:pPr defTabSz="1087755"/>
              <a:r>
                <a:rPr lang="en-US" altLang="zh-CN" sz="800" dirty="0">
                  <a:solidFill>
                    <a:schemeClr val="bg1"/>
                  </a:solidFill>
                  <a:latin typeface="华文细黑" panose="02010600040101010101" pitchFamily="2" charset="-122"/>
                </a:rPr>
                <a:t>There are many variations of passages of Lore m available, but the majority have suffered alteration in some form, </a:t>
              </a:r>
              <a:r>
                <a:rPr lang="en-US" altLang="zh-CN" sz="800" dirty="0" smtClean="0">
                  <a:solidFill>
                    <a:schemeClr val="bg1"/>
                  </a:solidFill>
                  <a:latin typeface="华文细黑" panose="02010600040101010101" pitchFamily="2" charset="-122"/>
                </a:rPr>
                <a:t>by</a:t>
              </a:r>
              <a:endParaRPr lang="en-US" altLang="zh-CN" sz="800" dirty="0">
                <a:solidFill>
                  <a:schemeClr val="bg1"/>
                </a:solidFill>
                <a:latin typeface="华文细黑" panose="02010600040101010101" pitchFamily="2" charset="-122"/>
                <a:cs typeface="Arial" panose="020B0604020202020204" pitchFamily="34" charset="0"/>
              </a:endParaRPr>
            </a:p>
          </p:txBody>
        </p:sp>
        <p:sp>
          <p:nvSpPr>
            <p:cNvPr id="17" name="文本框 16"/>
            <p:cNvSpPr txBox="1"/>
            <p:nvPr/>
          </p:nvSpPr>
          <p:spPr>
            <a:xfrm>
              <a:off x="6261928" y="3661038"/>
              <a:ext cx="1460739" cy="261610"/>
            </a:xfrm>
            <a:prstGeom prst="rect">
              <a:avLst/>
            </a:prstGeom>
            <a:noFill/>
          </p:spPr>
          <p:txBody>
            <a:bodyPr wrap="square" rtlCol="0">
              <a:spAutoFit/>
            </a:bodyPr>
            <a:lstStyle/>
            <a:p>
              <a:r>
                <a:rPr lang="en-US" altLang="zh-CN" sz="1100" dirty="0">
                  <a:solidFill>
                    <a:schemeClr val="bg1"/>
                  </a:solidFill>
                  <a:latin typeface="+mn-ea"/>
                  <a:cs typeface="Open Sans" panose="020B0606030504020204" pitchFamily="34" charset="0"/>
                </a:rPr>
                <a:t>HOBBY</a:t>
              </a:r>
            </a:p>
          </p:txBody>
        </p:sp>
      </p:grpSp>
      <p:sp>
        <p:nvSpPr>
          <p:cNvPr id="18" name="Oval 53"/>
          <p:cNvSpPr>
            <a:spLocks noChangeAspect="1"/>
          </p:cNvSpPr>
          <p:nvPr/>
        </p:nvSpPr>
        <p:spPr>
          <a:xfrm>
            <a:off x="3167775" y="1693083"/>
            <a:ext cx="469073" cy="469073"/>
          </a:xfrm>
          <a:prstGeom prst="diamond">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sz="1400" dirty="0">
                <a:solidFill>
                  <a:schemeClr val="bg1"/>
                </a:solidFill>
                <a:latin typeface="FontAwesome" pitchFamily="2" charset="0"/>
              </a:rPr>
              <a:t></a:t>
            </a:r>
          </a:p>
        </p:txBody>
      </p:sp>
      <p:grpSp>
        <p:nvGrpSpPr>
          <p:cNvPr id="11" name="组合 10"/>
          <p:cNvGrpSpPr/>
          <p:nvPr/>
        </p:nvGrpSpPr>
        <p:grpSpPr>
          <a:xfrm>
            <a:off x="805010" y="1606006"/>
            <a:ext cx="2516980" cy="650187"/>
            <a:chOff x="805010" y="1938149"/>
            <a:chExt cx="2516980" cy="650187"/>
          </a:xfrm>
        </p:grpSpPr>
        <p:sp>
          <p:nvSpPr>
            <p:cNvPr id="19" name="Rectangle 23"/>
            <p:cNvSpPr/>
            <p:nvPr/>
          </p:nvSpPr>
          <p:spPr>
            <a:xfrm>
              <a:off x="805010" y="2126671"/>
              <a:ext cx="2254822" cy="461665"/>
            </a:xfrm>
            <a:prstGeom prst="rect">
              <a:avLst/>
            </a:prstGeom>
          </p:spPr>
          <p:txBody>
            <a:bodyPr wrap="square">
              <a:spAutoFit/>
            </a:bodyPr>
            <a:lstStyle/>
            <a:p>
              <a:pPr algn="r" defTabSz="1087755"/>
              <a:r>
                <a:rPr lang="en-US" altLang="zh-CN" sz="800" dirty="0">
                  <a:solidFill>
                    <a:schemeClr val="bg1"/>
                  </a:solidFill>
                  <a:latin typeface="华文细黑" panose="02010600040101010101" pitchFamily="2" charset="-122"/>
                </a:rPr>
                <a:t>There are many variations of passages of Lore m available, but the majority have suffered alteration in some form, </a:t>
              </a:r>
              <a:r>
                <a:rPr lang="en-US" altLang="zh-CN" sz="800" dirty="0" smtClean="0">
                  <a:solidFill>
                    <a:schemeClr val="bg1"/>
                  </a:solidFill>
                  <a:latin typeface="华文细黑" panose="02010600040101010101" pitchFamily="2" charset="-122"/>
                </a:rPr>
                <a:t>by</a:t>
              </a:r>
              <a:endParaRPr lang="en-US" altLang="zh-CN" sz="800" dirty="0">
                <a:solidFill>
                  <a:schemeClr val="bg1"/>
                </a:solidFill>
                <a:latin typeface="华文细黑" panose="02010600040101010101" pitchFamily="2" charset="-122"/>
                <a:cs typeface="Arial" panose="020B0604020202020204" pitchFamily="34" charset="0"/>
              </a:endParaRPr>
            </a:p>
          </p:txBody>
        </p:sp>
        <p:sp>
          <p:nvSpPr>
            <p:cNvPr id="20" name="文本框 19"/>
            <p:cNvSpPr txBox="1"/>
            <p:nvPr/>
          </p:nvSpPr>
          <p:spPr>
            <a:xfrm>
              <a:off x="1861251" y="1938149"/>
              <a:ext cx="1460739" cy="261610"/>
            </a:xfrm>
            <a:prstGeom prst="rect">
              <a:avLst/>
            </a:prstGeom>
            <a:noFill/>
          </p:spPr>
          <p:txBody>
            <a:bodyPr wrap="square" rtlCol="0">
              <a:spAutoFit/>
            </a:bodyPr>
            <a:lstStyle/>
            <a:p>
              <a:pPr algn="ctr"/>
              <a:r>
                <a:rPr lang="en-US" altLang="zh-CN" sz="1100" dirty="0">
                  <a:solidFill>
                    <a:schemeClr val="bg1"/>
                  </a:solidFill>
                  <a:latin typeface="+mn-ea"/>
                  <a:cs typeface="Open Sans" panose="020B0606030504020204" pitchFamily="34" charset="0"/>
                </a:rPr>
                <a:t>Photograph</a:t>
              </a:r>
            </a:p>
          </p:txBody>
        </p:sp>
      </p:grpSp>
      <p:grpSp>
        <p:nvGrpSpPr>
          <p:cNvPr id="27" name="组合 26"/>
          <p:cNvGrpSpPr/>
          <p:nvPr/>
        </p:nvGrpSpPr>
        <p:grpSpPr>
          <a:xfrm>
            <a:off x="827584" y="2447768"/>
            <a:ext cx="2492454" cy="650187"/>
            <a:chOff x="827584" y="2779911"/>
            <a:chExt cx="2492454" cy="650187"/>
          </a:xfrm>
        </p:grpSpPr>
        <p:sp>
          <p:nvSpPr>
            <p:cNvPr id="21" name="Rectangle 23"/>
            <p:cNvSpPr/>
            <p:nvPr/>
          </p:nvSpPr>
          <p:spPr>
            <a:xfrm>
              <a:off x="827584" y="2968433"/>
              <a:ext cx="2254822" cy="461665"/>
            </a:xfrm>
            <a:prstGeom prst="rect">
              <a:avLst/>
            </a:prstGeom>
          </p:spPr>
          <p:txBody>
            <a:bodyPr wrap="square">
              <a:spAutoFit/>
            </a:bodyPr>
            <a:lstStyle/>
            <a:p>
              <a:pPr algn="r" defTabSz="1087755"/>
              <a:r>
                <a:rPr lang="en-US" altLang="zh-CN" sz="800" dirty="0">
                  <a:solidFill>
                    <a:schemeClr val="bg1"/>
                  </a:solidFill>
                  <a:latin typeface="华文细黑" panose="02010600040101010101" pitchFamily="2" charset="-122"/>
                </a:rPr>
                <a:t>There are many variations of passages of Lore m available, but the majority have suffered alteration in some form, </a:t>
              </a:r>
              <a:r>
                <a:rPr lang="en-US" altLang="zh-CN" sz="800" dirty="0" smtClean="0">
                  <a:solidFill>
                    <a:schemeClr val="bg1"/>
                  </a:solidFill>
                  <a:latin typeface="华文细黑" panose="02010600040101010101" pitchFamily="2" charset="-122"/>
                </a:rPr>
                <a:t>by</a:t>
              </a:r>
              <a:endParaRPr lang="en-US" altLang="zh-CN" sz="800" dirty="0">
                <a:solidFill>
                  <a:schemeClr val="bg1"/>
                </a:solidFill>
                <a:latin typeface="华文细黑" panose="02010600040101010101" pitchFamily="2" charset="-122"/>
                <a:cs typeface="Arial" panose="020B0604020202020204" pitchFamily="34" charset="0"/>
              </a:endParaRPr>
            </a:p>
          </p:txBody>
        </p:sp>
        <p:sp>
          <p:nvSpPr>
            <p:cNvPr id="22" name="文本框 21"/>
            <p:cNvSpPr txBox="1"/>
            <p:nvPr/>
          </p:nvSpPr>
          <p:spPr>
            <a:xfrm>
              <a:off x="1859299" y="2779911"/>
              <a:ext cx="1460739" cy="261610"/>
            </a:xfrm>
            <a:prstGeom prst="rect">
              <a:avLst/>
            </a:prstGeom>
            <a:noFill/>
          </p:spPr>
          <p:txBody>
            <a:bodyPr wrap="square" rtlCol="0">
              <a:spAutoFit/>
            </a:bodyPr>
            <a:lstStyle/>
            <a:p>
              <a:pPr algn="ctr"/>
              <a:r>
                <a:rPr lang="en-US" altLang="zh-CN" sz="1100" dirty="0">
                  <a:solidFill>
                    <a:schemeClr val="bg1"/>
                  </a:solidFill>
                  <a:latin typeface="+mn-ea"/>
                  <a:cs typeface="Open Sans" panose="020B0606030504020204" pitchFamily="34" charset="0"/>
                </a:rPr>
                <a:t>TIME CLOCK</a:t>
              </a:r>
            </a:p>
          </p:txBody>
        </p:sp>
      </p:grpSp>
      <p:grpSp>
        <p:nvGrpSpPr>
          <p:cNvPr id="28" name="组合 27"/>
          <p:cNvGrpSpPr/>
          <p:nvPr/>
        </p:nvGrpSpPr>
        <p:grpSpPr>
          <a:xfrm>
            <a:off x="783576" y="3328895"/>
            <a:ext cx="2487092" cy="646477"/>
            <a:chOff x="783576" y="3661038"/>
            <a:chExt cx="2487092" cy="646477"/>
          </a:xfrm>
        </p:grpSpPr>
        <p:sp>
          <p:nvSpPr>
            <p:cNvPr id="23" name="Rectangle 23"/>
            <p:cNvSpPr/>
            <p:nvPr/>
          </p:nvSpPr>
          <p:spPr>
            <a:xfrm>
              <a:off x="783576" y="3845850"/>
              <a:ext cx="2254822" cy="461665"/>
            </a:xfrm>
            <a:prstGeom prst="rect">
              <a:avLst/>
            </a:prstGeom>
          </p:spPr>
          <p:txBody>
            <a:bodyPr wrap="square">
              <a:spAutoFit/>
            </a:bodyPr>
            <a:lstStyle/>
            <a:p>
              <a:pPr algn="r" defTabSz="1087755"/>
              <a:r>
                <a:rPr lang="en-US" altLang="zh-CN" sz="800" dirty="0">
                  <a:solidFill>
                    <a:schemeClr val="bg1"/>
                  </a:solidFill>
                  <a:latin typeface="华文细黑" panose="02010600040101010101" pitchFamily="2" charset="-122"/>
                </a:rPr>
                <a:t>There are many variations of passages of Lore m available, but the majority have suffered alteration in some form, </a:t>
              </a:r>
              <a:r>
                <a:rPr lang="en-US" altLang="zh-CN" sz="800" dirty="0" smtClean="0">
                  <a:solidFill>
                    <a:schemeClr val="bg1"/>
                  </a:solidFill>
                  <a:latin typeface="华文细黑" panose="02010600040101010101" pitchFamily="2" charset="-122"/>
                </a:rPr>
                <a:t>by</a:t>
              </a:r>
              <a:endParaRPr lang="en-US" altLang="zh-CN" sz="800" dirty="0">
                <a:solidFill>
                  <a:schemeClr val="bg1"/>
                </a:solidFill>
                <a:latin typeface="华文细黑" panose="02010600040101010101" pitchFamily="2" charset="-122"/>
                <a:cs typeface="Arial" panose="020B0604020202020204" pitchFamily="34" charset="0"/>
              </a:endParaRPr>
            </a:p>
          </p:txBody>
        </p:sp>
        <p:sp>
          <p:nvSpPr>
            <p:cNvPr id="24" name="文本框 23"/>
            <p:cNvSpPr txBox="1"/>
            <p:nvPr/>
          </p:nvSpPr>
          <p:spPr>
            <a:xfrm>
              <a:off x="1809929" y="3661038"/>
              <a:ext cx="1460739" cy="261610"/>
            </a:xfrm>
            <a:prstGeom prst="rect">
              <a:avLst/>
            </a:prstGeom>
            <a:noFill/>
          </p:spPr>
          <p:txBody>
            <a:bodyPr wrap="square" rtlCol="0">
              <a:spAutoFit/>
            </a:bodyPr>
            <a:lstStyle/>
            <a:p>
              <a:r>
                <a:rPr lang="en-US" altLang="zh-CN" sz="1100" dirty="0" smtClean="0">
                  <a:solidFill>
                    <a:schemeClr val="bg1"/>
                  </a:solidFill>
                  <a:latin typeface="+mn-ea"/>
                  <a:cs typeface="Open Sans" panose="020B0606030504020204" pitchFamily="34" charset="0"/>
                </a:rPr>
                <a:t>PERFORMANCE</a:t>
              </a:r>
              <a:endParaRPr lang="en-US" altLang="zh-CN" sz="1100" dirty="0">
                <a:solidFill>
                  <a:schemeClr val="bg1"/>
                </a:solidFill>
                <a:latin typeface="+mn-ea"/>
                <a:cs typeface="Open Sans" panose="020B0606030504020204" pitchFamily="34" charset="0"/>
              </a:endParaRPr>
            </a:p>
          </p:txBody>
        </p:sp>
      </p:grpSp>
      <p:sp>
        <p:nvSpPr>
          <p:cNvPr id="25" name="Oval 53"/>
          <p:cNvSpPr>
            <a:spLocks noChangeAspect="1"/>
          </p:cNvSpPr>
          <p:nvPr/>
        </p:nvSpPr>
        <p:spPr>
          <a:xfrm>
            <a:off x="3152306" y="2578573"/>
            <a:ext cx="469073" cy="469073"/>
          </a:xfrm>
          <a:prstGeom prst="diamond">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sz="1400" dirty="0">
                <a:solidFill>
                  <a:schemeClr val="bg1"/>
                </a:solidFill>
                <a:latin typeface="FontAwesome" pitchFamily="2" charset="0"/>
              </a:rPr>
              <a:t></a:t>
            </a:r>
          </a:p>
        </p:txBody>
      </p:sp>
      <p:sp>
        <p:nvSpPr>
          <p:cNvPr id="26" name="Oval 53"/>
          <p:cNvSpPr>
            <a:spLocks noChangeAspect="1"/>
          </p:cNvSpPr>
          <p:nvPr/>
        </p:nvSpPr>
        <p:spPr>
          <a:xfrm>
            <a:off x="3152305" y="3393176"/>
            <a:ext cx="469073" cy="469073"/>
          </a:xfrm>
          <a:prstGeom prst="diamond">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sz="1400" dirty="0">
                <a:solidFill>
                  <a:schemeClr val="bg1"/>
                </a:solidFill>
                <a:latin typeface="FontAwesome" pitchFamily="2" charset="0"/>
              </a:rPr>
              <a:t></a:t>
            </a:r>
          </a:p>
        </p:txBody>
      </p:sp>
      <p:sp>
        <p:nvSpPr>
          <p:cNvPr id="32" name="矩形 4"/>
          <p:cNvSpPr>
            <a:spLocks noChangeArrowheads="1"/>
          </p:cNvSpPr>
          <p:nvPr/>
        </p:nvSpPr>
        <p:spPr bwMode="auto">
          <a:xfrm>
            <a:off x="280988" y="-20538"/>
            <a:ext cx="144000" cy="720725"/>
          </a:xfrm>
          <a:prstGeom prst="rect">
            <a:avLst/>
          </a:prstGeom>
          <a:solidFill>
            <a:schemeClr val="accent3"/>
          </a:solidFill>
          <a:ln>
            <a:noFill/>
          </a:ln>
        </p:spPr>
        <p:txBody>
          <a:bodyPr anchor="ctr"/>
          <a:lstStyle/>
          <a:p>
            <a:pPr algn="ctr"/>
            <a:endParaRPr lang="zh-CN" altLang="zh-CN">
              <a:solidFill>
                <a:schemeClr val="bg1"/>
              </a:solidFill>
            </a:endParaRPr>
          </a:p>
        </p:txBody>
      </p:sp>
      <p:grpSp>
        <p:nvGrpSpPr>
          <p:cNvPr id="33" name="组合 32"/>
          <p:cNvGrpSpPr/>
          <p:nvPr/>
        </p:nvGrpSpPr>
        <p:grpSpPr>
          <a:xfrm>
            <a:off x="467545" y="120750"/>
            <a:ext cx="3240360" cy="564207"/>
            <a:chOff x="467545" y="120750"/>
            <a:chExt cx="3240360" cy="564207"/>
          </a:xfrm>
        </p:grpSpPr>
        <p:sp>
          <p:nvSpPr>
            <p:cNvPr id="34"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5"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750"/>
                                        <p:tgtEl>
                                          <p:spTgt spid="2"/>
                                        </p:tgtEl>
                                      </p:cBhvr>
                                    </p:animEffect>
                                    <p:anim calcmode="lin" valueType="num">
                                      <p:cBhvr>
                                        <p:cTn id="18" dur="750" fill="hold"/>
                                        <p:tgtEl>
                                          <p:spTgt spid="2"/>
                                        </p:tgtEl>
                                        <p:attrNameLst>
                                          <p:attrName>ppt_x</p:attrName>
                                        </p:attrNameLst>
                                      </p:cBhvr>
                                      <p:tavLst>
                                        <p:tav tm="0">
                                          <p:val>
                                            <p:strVal val="#ppt_x"/>
                                          </p:val>
                                        </p:tav>
                                        <p:tav tm="100000">
                                          <p:val>
                                            <p:strVal val="#ppt_x"/>
                                          </p:val>
                                        </p:tav>
                                      </p:tavLst>
                                    </p:anim>
                                    <p:anim calcmode="lin" valueType="num">
                                      <p:cBhvr>
                                        <p:cTn id="19" dur="75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250" fill="hold"/>
                                        <p:tgtEl>
                                          <p:spTgt spid="6"/>
                                        </p:tgtEl>
                                        <p:attrNameLst>
                                          <p:attrName>ppt_w</p:attrName>
                                        </p:attrNameLst>
                                      </p:cBhvr>
                                      <p:tavLst>
                                        <p:tav tm="0">
                                          <p:val>
                                            <p:fltVal val="0"/>
                                          </p:val>
                                        </p:tav>
                                        <p:tav tm="100000">
                                          <p:val>
                                            <p:strVal val="#ppt_w"/>
                                          </p:val>
                                        </p:tav>
                                      </p:tavLst>
                                    </p:anim>
                                    <p:anim calcmode="lin" valueType="num">
                                      <p:cBhvr>
                                        <p:cTn id="24" dur="250" fill="hold"/>
                                        <p:tgtEl>
                                          <p:spTgt spid="6"/>
                                        </p:tgtEl>
                                        <p:attrNameLst>
                                          <p:attrName>ppt_h</p:attrName>
                                        </p:attrNameLst>
                                      </p:cBhvr>
                                      <p:tavLst>
                                        <p:tav tm="0">
                                          <p:val>
                                            <p:fltVal val="0"/>
                                          </p:val>
                                        </p:tav>
                                        <p:tav tm="100000">
                                          <p:val>
                                            <p:strVal val="#ppt_h"/>
                                          </p:val>
                                        </p:tav>
                                      </p:tavLst>
                                    </p:anim>
                                    <p:animEffect transition="in" filter="fade">
                                      <p:cBhvr>
                                        <p:cTn id="25" dur="250"/>
                                        <p:tgtEl>
                                          <p:spTgt spid="6"/>
                                        </p:tgtEl>
                                      </p:cBhvr>
                                    </p:animEffect>
                                  </p:childTnLst>
                                </p:cTn>
                              </p:par>
                              <p:par>
                                <p:cTn id="26" presetID="6" presetClass="emph" presetSubtype="0" decel="100000" fill="hold" grpId="1" nodeType="withEffect">
                                  <p:stCondLst>
                                    <p:cond delay="200"/>
                                  </p:stCondLst>
                                  <p:childTnLst>
                                    <p:animScale>
                                      <p:cBhvr>
                                        <p:cTn id="27" dur="250" fill="hold"/>
                                        <p:tgtEl>
                                          <p:spTgt spid="6"/>
                                        </p:tgtEl>
                                      </p:cBhvr>
                                      <p:by x="110000" y="110000"/>
                                    </p:animScale>
                                  </p:childTnLst>
                                </p:cTn>
                              </p:par>
                              <p:par>
                                <p:cTn id="28" presetID="6" presetClass="emph" presetSubtype="0" decel="100000" fill="hold" grpId="2" nodeType="withEffect">
                                  <p:stCondLst>
                                    <p:cond delay="300"/>
                                  </p:stCondLst>
                                  <p:childTnLst>
                                    <p:animScale>
                                      <p:cBhvr>
                                        <p:cTn id="29" dur="250" fill="hold"/>
                                        <p:tgtEl>
                                          <p:spTgt spid="6"/>
                                        </p:tgtEl>
                                      </p:cBhvr>
                                      <p:by x="91000" y="91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left)">
                                      <p:cBhvr>
                                        <p:cTn id="34" dur="500"/>
                                        <p:tgtEl>
                                          <p:spTgt spid="3"/>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250" fill="hold"/>
                                        <p:tgtEl>
                                          <p:spTgt spid="12"/>
                                        </p:tgtEl>
                                        <p:attrNameLst>
                                          <p:attrName>ppt_w</p:attrName>
                                        </p:attrNameLst>
                                      </p:cBhvr>
                                      <p:tavLst>
                                        <p:tav tm="0">
                                          <p:val>
                                            <p:fltVal val="0"/>
                                          </p:val>
                                        </p:tav>
                                        <p:tav tm="100000">
                                          <p:val>
                                            <p:strVal val="#ppt_w"/>
                                          </p:val>
                                        </p:tav>
                                      </p:tavLst>
                                    </p:anim>
                                    <p:anim calcmode="lin" valueType="num">
                                      <p:cBhvr>
                                        <p:cTn id="39" dur="250" fill="hold"/>
                                        <p:tgtEl>
                                          <p:spTgt spid="12"/>
                                        </p:tgtEl>
                                        <p:attrNameLst>
                                          <p:attrName>ppt_h</p:attrName>
                                        </p:attrNameLst>
                                      </p:cBhvr>
                                      <p:tavLst>
                                        <p:tav tm="0">
                                          <p:val>
                                            <p:fltVal val="0"/>
                                          </p:val>
                                        </p:tav>
                                        <p:tav tm="100000">
                                          <p:val>
                                            <p:strVal val="#ppt_h"/>
                                          </p:val>
                                        </p:tav>
                                      </p:tavLst>
                                    </p:anim>
                                    <p:animEffect transition="in" filter="fade">
                                      <p:cBhvr>
                                        <p:cTn id="40" dur="250"/>
                                        <p:tgtEl>
                                          <p:spTgt spid="12"/>
                                        </p:tgtEl>
                                      </p:cBhvr>
                                    </p:animEffect>
                                  </p:childTnLst>
                                </p:cTn>
                              </p:par>
                              <p:par>
                                <p:cTn id="41" presetID="6" presetClass="emph" presetSubtype="0" decel="100000" fill="hold" grpId="1" nodeType="withEffect">
                                  <p:stCondLst>
                                    <p:cond delay="200"/>
                                  </p:stCondLst>
                                  <p:childTnLst>
                                    <p:animScale>
                                      <p:cBhvr>
                                        <p:cTn id="42" dur="250" fill="hold"/>
                                        <p:tgtEl>
                                          <p:spTgt spid="12"/>
                                        </p:tgtEl>
                                      </p:cBhvr>
                                      <p:by x="110000" y="110000"/>
                                    </p:animScale>
                                  </p:childTnLst>
                                </p:cTn>
                              </p:par>
                              <p:par>
                                <p:cTn id="43" presetID="6" presetClass="emph" presetSubtype="0" decel="100000" fill="hold" grpId="2" nodeType="withEffect">
                                  <p:stCondLst>
                                    <p:cond delay="300"/>
                                  </p:stCondLst>
                                  <p:childTnLst>
                                    <p:animScale>
                                      <p:cBhvr>
                                        <p:cTn id="44" dur="250" fill="hold"/>
                                        <p:tgtEl>
                                          <p:spTgt spid="12"/>
                                        </p:tgtEl>
                                      </p:cBhvr>
                                      <p:by x="91000" y="91000"/>
                                    </p:animScale>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childTnLst>
                          </p:cTn>
                        </p:par>
                        <p:par>
                          <p:cTn id="50" fill="hold">
                            <p:stCondLst>
                              <p:cond delay="500"/>
                            </p:stCondLst>
                            <p:childTnLst>
                              <p:par>
                                <p:cTn id="51" presetID="53" presetClass="entr" presetSubtype="16"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250" fill="hold"/>
                                        <p:tgtEl>
                                          <p:spTgt spid="15"/>
                                        </p:tgtEl>
                                        <p:attrNameLst>
                                          <p:attrName>ppt_w</p:attrName>
                                        </p:attrNameLst>
                                      </p:cBhvr>
                                      <p:tavLst>
                                        <p:tav tm="0">
                                          <p:val>
                                            <p:fltVal val="0"/>
                                          </p:val>
                                        </p:tav>
                                        <p:tav tm="100000">
                                          <p:val>
                                            <p:strVal val="#ppt_w"/>
                                          </p:val>
                                        </p:tav>
                                      </p:tavLst>
                                    </p:anim>
                                    <p:anim calcmode="lin" valueType="num">
                                      <p:cBhvr>
                                        <p:cTn id="54" dur="250" fill="hold"/>
                                        <p:tgtEl>
                                          <p:spTgt spid="15"/>
                                        </p:tgtEl>
                                        <p:attrNameLst>
                                          <p:attrName>ppt_h</p:attrName>
                                        </p:attrNameLst>
                                      </p:cBhvr>
                                      <p:tavLst>
                                        <p:tav tm="0">
                                          <p:val>
                                            <p:fltVal val="0"/>
                                          </p:val>
                                        </p:tav>
                                        <p:tav tm="100000">
                                          <p:val>
                                            <p:strVal val="#ppt_h"/>
                                          </p:val>
                                        </p:tav>
                                      </p:tavLst>
                                    </p:anim>
                                    <p:animEffect transition="in" filter="fade">
                                      <p:cBhvr>
                                        <p:cTn id="55" dur="250"/>
                                        <p:tgtEl>
                                          <p:spTgt spid="15"/>
                                        </p:tgtEl>
                                      </p:cBhvr>
                                    </p:animEffect>
                                  </p:childTnLst>
                                </p:cTn>
                              </p:par>
                              <p:par>
                                <p:cTn id="56" presetID="6" presetClass="emph" presetSubtype="0" decel="100000" fill="hold" grpId="1" nodeType="withEffect">
                                  <p:stCondLst>
                                    <p:cond delay="200"/>
                                  </p:stCondLst>
                                  <p:childTnLst>
                                    <p:animScale>
                                      <p:cBhvr>
                                        <p:cTn id="57" dur="250" fill="hold"/>
                                        <p:tgtEl>
                                          <p:spTgt spid="15"/>
                                        </p:tgtEl>
                                      </p:cBhvr>
                                      <p:by x="110000" y="110000"/>
                                    </p:animScale>
                                  </p:childTnLst>
                                </p:cTn>
                              </p:par>
                              <p:par>
                                <p:cTn id="58" presetID="6" presetClass="emph" presetSubtype="0" decel="100000" fill="hold" grpId="2" nodeType="withEffect">
                                  <p:stCondLst>
                                    <p:cond delay="300"/>
                                  </p:stCondLst>
                                  <p:childTnLst>
                                    <p:animScale>
                                      <p:cBhvr>
                                        <p:cTn id="59" dur="250" fill="hold"/>
                                        <p:tgtEl>
                                          <p:spTgt spid="15"/>
                                        </p:tgtEl>
                                      </p:cBhvr>
                                      <p:by x="91000" y="91000"/>
                                    </p:animScale>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left)">
                                      <p:cBhvr>
                                        <p:cTn id="64" dur="500"/>
                                        <p:tgtEl>
                                          <p:spTgt spid="10"/>
                                        </p:tgtEl>
                                      </p:cBhvr>
                                    </p:animEffect>
                                  </p:childTnLst>
                                </p:cTn>
                              </p:par>
                            </p:childTnLst>
                          </p:cTn>
                        </p:par>
                        <p:par>
                          <p:cTn id="65" fill="hold">
                            <p:stCondLst>
                              <p:cond delay="500"/>
                            </p:stCondLst>
                            <p:childTnLst>
                              <p:par>
                                <p:cTn id="66" presetID="53"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fltVal val="0"/>
                                          </p:val>
                                        </p:tav>
                                        <p:tav tm="100000">
                                          <p:val>
                                            <p:strVal val="#ppt_w"/>
                                          </p:val>
                                        </p:tav>
                                      </p:tavLst>
                                    </p:anim>
                                    <p:anim calcmode="lin" valueType="num">
                                      <p:cBhvr>
                                        <p:cTn id="69" dur="250" fill="hold"/>
                                        <p:tgtEl>
                                          <p:spTgt spid="18"/>
                                        </p:tgtEl>
                                        <p:attrNameLst>
                                          <p:attrName>ppt_h</p:attrName>
                                        </p:attrNameLst>
                                      </p:cBhvr>
                                      <p:tavLst>
                                        <p:tav tm="0">
                                          <p:val>
                                            <p:fltVal val="0"/>
                                          </p:val>
                                        </p:tav>
                                        <p:tav tm="100000">
                                          <p:val>
                                            <p:strVal val="#ppt_h"/>
                                          </p:val>
                                        </p:tav>
                                      </p:tavLst>
                                    </p:anim>
                                    <p:animEffect transition="in" filter="fade">
                                      <p:cBhvr>
                                        <p:cTn id="70" dur="250"/>
                                        <p:tgtEl>
                                          <p:spTgt spid="18"/>
                                        </p:tgtEl>
                                      </p:cBhvr>
                                    </p:animEffect>
                                  </p:childTnLst>
                                </p:cTn>
                              </p:par>
                              <p:par>
                                <p:cTn id="71" presetID="6" presetClass="emph" presetSubtype="0" decel="100000" fill="hold" grpId="1" nodeType="withEffect">
                                  <p:stCondLst>
                                    <p:cond delay="200"/>
                                  </p:stCondLst>
                                  <p:childTnLst>
                                    <p:animScale>
                                      <p:cBhvr>
                                        <p:cTn id="72" dur="250" fill="hold"/>
                                        <p:tgtEl>
                                          <p:spTgt spid="18"/>
                                        </p:tgtEl>
                                      </p:cBhvr>
                                      <p:by x="110000" y="110000"/>
                                    </p:animScale>
                                  </p:childTnLst>
                                </p:cTn>
                              </p:par>
                              <p:par>
                                <p:cTn id="73" presetID="6" presetClass="emph" presetSubtype="0" decel="100000" fill="hold" grpId="2" nodeType="withEffect">
                                  <p:stCondLst>
                                    <p:cond delay="300"/>
                                  </p:stCondLst>
                                  <p:childTnLst>
                                    <p:animScale>
                                      <p:cBhvr>
                                        <p:cTn id="74" dur="250" fill="hold"/>
                                        <p:tgtEl>
                                          <p:spTgt spid="18"/>
                                        </p:tgtEl>
                                      </p:cBhvr>
                                      <p:by x="91000" y="91000"/>
                                    </p:animScale>
                                  </p:childTnLst>
                                </p:cTn>
                              </p:par>
                            </p:childTnLst>
                          </p:cTn>
                        </p:par>
                      </p:childTnLst>
                    </p:cTn>
                  </p:par>
                  <p:par>
                    <p:cTn id="75" fill="hold">
                      <p:stCondLst>
                        <p:cond delay="indefinite"/>
                      </p:stCondLst>
                      <p:childTnLst>
                        <p:par>
                          <p:cTn id="76" fill="hold">
                            <p:stCondLst>
                              <p:cond delay="0"/>
                            </p:stCondLst>
                            <p:childTnLst>
                              <p:par>
                                <p:cTn id="77" presetID="22" presetClass="entr" presetSubtype="2" fill="hold" nodeType="click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right)">
                                      <p:cBhvr>
                                        <p:cTn id="79" dur="500"/>
                                        <p:tgtEl>
                                          <p:spTgt spid="11"/>
                                        </p:tgtEl>
                                      </p:cBhvr>
                                    </p:animEffect>
                                  </p:childTnLst>
                                </p:cTn>
                              </p:par>
                            </p:childTnLst>
                          </p:cTn>
                        </p:par>
                        <p:par>
                          <p:cTn id="80" fill="hold">
                            <p:stCondLst>
                              <p:cond delay="500"/>
                            </p:stCondLst>
                            <p:childTnLst>
                              <p:par>
                                <p:cTn id="81" presetID="53" presetClass="entr" presetSubtype="16"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250" fill="hold"/>
                                        <p:tgtEl>
                                          <p:spTgt spid="25"/>
                                        </p:tgtEl>
                                        <p:attrNameLst>
                                          <p:attrName>ppt_w</p:attrName>
                                        </p:attrNameLst>
                                      </p:cBhvr>
                                      <p:tavLst>
                                        <p:tav tm="0">
                                          <p:val>
                                            <p:fltVal val="0"/>
                                          </p:val>
                                        </p:tav>
                                        <p:tav tm="100000">
                                          <p:val>
                                            <p:strVal val="#ppt_w"/>
                                          </p:val>
                                        </p:tav>
                                      </p:tavLst>
                                    </p:anim>
                                    <p:anim calcmode="lin" valueType="num">
                                      <p:cBhvr>
                                        <p:cTn id="84" dur="250" fill="hold"/>
                                        <p:tgtEl>
                                          <p:spTgt spid="25"/>
                                        </p:tgtEl>
                                        <p:attrNameLst>
                                          <p:attrName>ppt_h</p:attrName>
                                        </p:attrNameLst>
                                      </p:cBhvr>
                                      <p:tavLst>
                                        <p:tav tm="0">
                                          <p:val>
                                            <p:fltVal val="0"/>
                                          </p:val>
                                        </p:tav>
                                        <p:tav tm="100000">
                                          <p:val>
                                            <p:strVal val="#ppt_h"/>
                                          </p:val>
                                        </p:tav>
                                      </p:tavLst>
                                    </p:anim>
                                    <p:animEffect transition="in" filter="fade">
                                      <p:cBhvr>
                                        <p:cTn id="85" dur="250"/>
                                        <p:tgtEl>
                                          <p:spTgt spid="25"/>
                                        </p:tgtEl>
                                      </p:cBhvr>
                                    </p:animEffect>
                                  </p:childTnLst>
                                </p:cTn>
                              </p:par>
                              <p:par>
                                <p:cTn id="86" presetID="6" presetClass="emph" presetSubtype="0" decel="100000" fill="hold" grpId="1" nodeType="withEffect">
                                  <p:stCondLst>
                                    <p:cond delay="200"/>
                                  </p:stCondLst>
                                  <p:childTnLst>
                                    <p:animScale>
                                      <p:cBhvr>
                                        <p:cTn id="87" dur="250" fill="hold"/>
                                        <p:tgtEl>
                                          <p:spTgt spid="25"/>
                                        </p:tgtEl>
                                      </p:cBhvr>
                                      <p:by x="110000" y="110000"/>
                                    </p:animScale>
                                  </p:childTnLst>
                                </p:cTn>
                              </p:par>
                              <p:par>
                                <p:cTn id="88" presetID="6" presetClass="emph" presetSubtype="0" decel="100000" fill="hold" grpId="2" nodeType="withEffect">
                                  <p:stCondLst>
                                    <p:cond delay="300"/>
                                  </p:stCondLst>
                                  <p:childTnLst>
                                    <p:animScale>
                                      <p:cBhvr>
                                        <p:cTn id="89" dur="250" fill="hold"/>
                                        <p:tgtEl>
                                          <p:spTgt spid="25"/>
                                        </p:tgtEl>
                                      </p:cBhvr>
                                      <p:by x="91000" y="91000"/>
                                    </p:animScale>
                                  </p:childTnLst>
                                </p:cTn>
                              </p:par>
                            </p:childTnLst>
                          </p:cTn>
                        </p:par>
                      </p:childTnLst>
                    </p:cTn>
                  </p:par>
                  <p:par>
                    <p:cTn id="90" fill="hold">
                      <p:stCondLst>
                        <p:cond delay="indefinite"/>
                      </p:stCondLst>
                      <p:childTnLst>
                        <p:par>
                          <p:cTn id="91" fill="hold">
                            <p:stCondLst>
                              <p:cond delay="0"/>
                            </p:stCondLst>
                            <p:childTnLst>
                              <p:par>
                                <p:cTn id="92" presetID="22" presetClass="entr" presetSubtype="2" fill="hold" nodeType="click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wipe(right)">
                                      <p:cBhvr>
                                        <p:cTn id="94" dur="500"/>
                                        <p:tgtEl>
                                          <p:spTgt spid="27"/>
                                        </p:tgtEl>
                                      </p:cBhvr>
                                    </p:animEffect>
                                  </p:childTnLst>
                                </p:cTn>
                              </p:par>
                            </p:childTnLst>
                          </p:cTn>
                        </p:par>
                        <p:par>
                          <p:cTn id="95" fill="hold">
                            <p:stCondLst>
                              <p:cond delay="500"/>
                            </p:stCondLst>
                            <p:childTnLst>
                              <p:par>
                                <p:cTn id="96" presetID="53" presetClass="entr" presetSubtype="16"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 calcmode="lin" valueType="num">
                                      <p:cBhvr>
                                        <p:cTn id="98" dur="250" fill="hold"/>
                                        <p:tgtEl>
                                          <p:spTgt spid="26"/>
                                        </p:tgtEl>
                                        <p:attrNameLst>
                                          <p:attrName>ppt_w</p:attrName>
                                        </p:attrNameLst>
                                      </p:cBhvr>
                                      <p:tavLst>
                                        <p:tav tm="0">
                                          <p:val>
                                            <p:fltVal val="0"/>
                                          </p:val>
                                        </p:tav>
                                        <p:tav tm="100000">
                                          <p:val>
                                            <p:strVal val="#ppt_w"/>
                                          </p:val>
                                        </p:tav>
                                      </p:tavLst>
                                    </p:anim>
                                    <p:anim calcmode="lin" valueType="num">
                                      <p:cBhvr>
                                        <p:cTn id="99" dur="250" fill="hold"/>
                                        <p:tgtEl>
                                          <p:spTgt spid="26"/>
                                        </p:tgtEl>
                                        <p:attrNameLst>
                                          <p:attrName>ppt_h</p:attrName>
                                        </p:attrNameLst>
                                      </p:cBhvr>
                                      <p:tavLst>
                                        <p:tav tm="0">
                                          <p:val>
                                            <p:fltVal val="0"/>
                                          </p:val>
                                        </p:tav>
                                        <p:tav tm="100000">
                                          <p:val>
                                            <p:strVal val="#ppt_h"/>
                                          </p:val>
                                        </p:tav>
                                      </p:tavLst>
                                    </p:anim>
                                    <p:animEffect transition="in" filter="fade">
                                      <p:cBhvr>
                                        <p:cTn id="100" dur="250"/>
                                        <p:tgtEl>
                                          <p:spTgt spid="26"/>
                                        </p:tgtEl>
                                      </p:cBhvr>
                                    </p:animEffect>
                                  </p:childTnLst>
                                </p:cTn>
                              </p:par>
                              <p:par>
                                <p:cTn id="101" presetID="6" presetClass="emph" presetSubtype="0" decel="100000" fill="hold" grpId="1" nodeType="withEffect">
                                  <p:stCondLst>
                                    <p:cond delay="200"/>
                                  </p:stCondLst>
                                  <p:childTnLst>
                                    <p:animScale>
                                      <p:cBhvr>
                                        <p:cTn id="102" dur="250" fill="hold"/>
                                        <p:tgtEl>
                                          <p:spTgt spid="26"/>
                                        </p:tgtEl>
                                      </p:cBhvr>
                                      <p:by x="110000" y="110000"/>
                                    </p:animScale>
                                  </p:childTnLst>
                                </p:cTn>
                              </p:par>
                              <p:par>
                                <p:cTn id="103" presetID="6" presetClass="emph" presetSubtype="0" decel="100000" fill="hold" grpId="2" nodeType="withEffect">
                                  <p:stCondLst>
                                    <p:cond delay="300"/>
                                  </p:stCondLst>
                                  <p:childTnLst>
                                    <p:animScale>
                                      <p:cBhvr>
                                        <p:cTn id="104" dur="250" fill="hold"/>
                                        <p:tgtEl>
                                          <p:spTgt spid="26"/>
                                        </p:tgtEl>
                                      </p:cBhvr>
                                      <p:by x="91000" y="91000"/>
                                    </p:animScale>
                                  </p:childTnLst>
                                </p:cTn>
                              </p:par>
                            </p:childTnLst>
                          </p:cTn>
                        </p:par>
                      </p:childTnLst>
                    </p:cTn>
                  </p:par>
                  <p:par>
                    <p:cTn id="105" fill="hold">
                      <p:stCondLst>
                        <p:cond delay="indefinite"/>
                      </p:stCondLst>
                      <p:childTnLst>
                        <p:par>
                          <p:cTn id="106" fill="hold">
                            <p:stCondLst>
                              <p:cond delay="0"/>
                            </p:stCondLst>
                            <p:childTnLst>
                              <p:par>
                                <p:cTn id="107" presetID="22" presetClass="entr" presetSubtype="2" fill="hold" nodeType="click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wipe(right)">
                                      <p:cBhvr>
                                        <p:cTn id="10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12" grpId="0" animBg="1"/>
      <p:bldP spid="12" grpId="1" animBg="1"/>
      <p:bldP spid="12" grpId="2" animBg="1"/>
      <p:bldP spid="15" grpId="0" animBg="1"/>
      <p:bldP spid="15" grpId="1" animBg="1"/>
      <p:bldP spid="15" grpId="2" animBg="1"/>
      <p:bldP spid="18" grpId="0" animBg="1"/>
      <p:bldP spid="18" grpId="1" animBg="1"/>
      <p:bldP spid="18" grpId="2" animBg="1"/>
      <p:bldP spid="25" grpId="0" animBg="1"/>
      <p:bldP spid="25" grpId="1" animBg="1"/>
      <p:bldP spid="25" grpId="2" animBg="1"/>
      <p:bldP spid="26" grpId="0" animBg="1"/>
      <p:bldP spid="26" grpId="1" animBg="1"/>
      <p:bldP spid="26" grpId="2" animBg="1"/>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空心弧 2"/>
          <p:cNvSpPr>
            <a:spLocks noChangeArrowheads="1"/>
          </p:cNvSpPr>
          <p:nvPr/>
        </p:nvSpPr>
        <p:spPr bwMode="auto">
          <a:xfrm rot="16200000">
            <a:off x="1217932" y="1886672"/>
            <a:ext cx="2198052" cy="2198687"/>
          </a:xfrm>
          <a:custGeom>
            <a:avLst/>
            <a:gdLst>
              <a:gd name="G0" fmla="+- 9012 0 0"/>
              <a:gd name="G1" fmla="+- 9868328 0 0"/>
              <a:gd name="G2" fmla="+- 0 0 9868328"/>
              <a:gd name="T0" fmla="*/ 0 256 1"/>
              <a:gd name="T1" fmla="*/ 180 256 1"/>
              <a:gd name="G3" fmla="+- 9868328 T0 T1"/>
              <a:gd name="T2" fmla="*/ 0 256 1"/>
              <a:gd name="T3" fmla="*/ 90 256 1"/>
              <a:gd name="G4" fmla="+- 9868328 T2 T3"/>
              <a:gd name="G5" fmla="*/ G4 2 1"/>
              <a:gd name="T4" fmla="*/ 90 256 1"/>
              <a:gd name="T5" fmla="*/ 0 256 1"/>
              <a:gd name="G6" fmla="+- 9868328 T4 T5"/>
              <a:gd name="G7" fmla="*/ G6 2 1"/>
              <a:gd name="G8" fmla="abs 9868328"/>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12"/>
              <a:gd name="G18" fmla="*/ 9012 1 2"/>
              <a:gd name="G19" fmla="+- G18 5400 0"/>
              <a:gd name="G20" fmla="cos G19 9868328"/>
              <a:gd name="G21" fmla="sin G19 9868328"/>
              <a:gd name="G22" fmla="+- G20 10800 0"/>
              <a:gd name="G23" fmla="+- G21 10800 0"/>
              <a:gd name="G24" fmla="+- 10800 0 G20"/>
              <a:gd name="G25" fmla="+- 9012 10800 0"/>
              <a:gd name="G26" fmla="?: G9 G17 G25"/>
              <a:gd name="G27" fmla="?: G9 0 21600"/>
              <a:gd name="G28" fmla="cos 10800 9868328"/>
              <a:gd name="G29" fmla="sin 10800 9868328"/>
              <a:gd name="G30" fmla="sin 9012 9868328"/>
              <a:gd name="G31" fmla="+- G28 10800 0"/>
              <a:gd name="G32" fmla="+- G29 10800 0"/>
              <a:gd name="G33" fmla="+- G30 10800 0"/>
              <a:gd name="G34" fmla="?: G4 0 G31"/>
              <a:gd name="G35" fmla="?: 9868328 G34 0"/>
              <a:gd name="G36" fmla="?: G6 G35 G31"/>
              <a:gd name="G37" fmla="+- 21600 0 G36"/>
              <a:gd name="G38" fmla="?: G4 0 G33"/>
              <a:gd name="G39" fmla="?: 9868328 G38 G32"/>
              <a:gd name="G40" fmla="?: G6 G39 0"/>
              <a:gd name="G41" fmla="?: G4 G32 21600"/>
              <a:gd name="G42" fmla="?: G6 G41 G33"/>
              <a:gd name="T12" fmla="*/ 10800 w 21600"/>
              <a:gd name="T13" fmla="*/ 0 h 21600"/>
              <a:gd name="T14" fmla="*/ 2171 w 21600"/>
              <a:gd name="T15" fmla="*/ 15666 h 21600"/>
              <a:gd name="T16" fmla="*/ 10800 w 21600"/>
              <a:gd name="T17" fmla="*/ 1788 h 21600"/>
              <a:gd name="T18" fmla="*/ 19429 w 21600"/>
              <a:gd name="T19" fmla="*/ 1566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2"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accent4">
              <a:alpha val="80000"/>
            </a:schemeClr>
          </a:solidFill>
          <a:ln>
            <a:noFill/>
          </a:ln>
        </p:spPr>
        <p:txBody>
          <a:bodyPr lIns="91418" tIns="45709" rIns="91418" bIns="45709" anchor="ctr"/>
          <a:lstStyle/>
          <a:p>
            <a:pPr algn="ctr"/>
            <a:endParaRPr lang="zh-CN" altLang="zh-CN" sz="1350" dirty="0">
              <a:solidFill>
                <a:schemeClr val="bg1"/>
              </a:solidFill>
              <a:latin typeface="Century Gothic" panose="020B0502020202020204" pitchFamily="34" charset="0"/>
              <a:sym typeface="宋体" panose="02010600030101010101" pitchFamily="2" charset="-122"/>
            </a:endParaRPr>
          </a:p>
        </p:txBody>
      </p:sp>
      <p:sp>
        <p:nvSpPr>
          <p:cNvPr id="16389" name="空心弧 3"/>
          <p:cNvSpPr>
            <a:spLocks noChangeArrowheads="1"/>
          </p:cNvSpPr>
          <p:nvPr/>
        </p:nvSpPr>
        <p:spPr bwMode="auto">
          <a:xfrm rot="16426183">
            <a:off x="1394884" y="2065268"/>
            <a:ext cx="1823509" cy="1825625"/>
          </a:xfrm>
          <a:custGeom>
            <a:avLst/>
            <a:gdLst>
              <a:gd name="G0" fmla="+- 8720 0 0"/>
              <a:gd name="G1" fmla="+- 13154032 0 0"/>
              <a:gd name="G2" fmla="+- 0 0 13154032"/>
              <a:gd name="T0" fmla="*/ 0 256 1"/>
              <a:gd name="T1" fmla="*/ 180 256 1"/>
              <a:gd name="G3" fmla="+- 13154032 T0 T1"/>
              <a:gd name="T2" fmla="*/ 0 256 1"/>
              <a:gd name="T3" fmla="*/ 90 256 1"/>
              <a:gd name="G4" fmla="+- 13154032 T2 T3"/>
              <a:gd name="G5" fmla="*/ G4 2 1"/>
              <a:gd name="T4" fmla="*/ 90 256 1"/>
              <a:gd name="T5" fmla="*/ 0 256 1"/>
              <a:gd name="G6" fmla="+- 13154032 T4 T5"/>
              <a:gd name="G7" fmla="*/ G6 2 1"/>
              <a:gd name="G8" fmla="abs 1315403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720"/>
              <a:gd name="G18" fmla="*/ 8720 1 2"/>
              <a:gd name="G19" fmla="+- G18 5400 0"/>
              <a:gd name="G20" fmla="cos G19 13154032"/>
              <a:gd name="G21" fmla="sin G19 13154032"/>
              <a:gd name="G22" fmla="+- G20 10800 0"/>
              <a:gd name="G23" fmla="+- G21 10800 0"/>
              <a:gd name="G24" fmla="+- 10800 0 G20"/>
              <a:gd name="G25" fmla="+- 8720 10800 0"/>
              <a:gd name="G26" fmla="?: G9 G17 G25"/>
              <a:gd name="G27" fmla="?: G9 0 21600"/>
              <a:gd name="G28" fmla="cos 10800 13154032"/>
              <a:gd name="G29" fmla="sin 10800 13154032"/>
              <a:gd name="G30" fmla="sin 8720 13154032"/>
              <a:gd name="G31" fmla="+- G28 10800 0"/>
              <a:gd name="G32" fmla="+- G29 10800 0"/>
              <a:gd name="G33" fmla="+- G30 10800 0"/>
              <a:gd name="G34" fmla="?: G4 0 G31"/>
              <a:gd name="G35" fmla="?: 13154032 G34 0"/>
              <a:gd name="G36" fmla="?: G6 G35 G31"/>
              <a:gd name="G37" fmla="+- 21600 0 G36"/>
              <a:gd name="G38" fmla="?: G4 0 G33"/>
              <a:gd name="G39" fmla="?: 13154032 G38 G32"/>
              <a:gd name="G40" fmla="?: G6 G39 0"/>
              <a:gd name="G41" fmla="?: G4 G32 21600"/>
              <a:gd name="G42" fmla="?: G6 G41 G33"/>
              <a:gd name="T12" fmla="*/ 10800 w 21600"/>
              <a:gd name="T13" fmla="*/ 0 h 21600"/>
              <a:gd name="T14" fmla="*/ 1670 w 21600"/>
              <a:gd name="T15" fmla="*/ 7347 h 21600"/>
              <a:gd name="T16" fmla="*/ 10800 w 21600"/>
              <a:gd name="T17" fmla="*/ 2080 h 21600"/>
              <a:gd name="T18" fmla="*/ 19930 w 21600"/>
              <a:gd name="T19" fmla="*/ 73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close/>
              </a:path>
            </a:pathLst>
          </a:custGeom>
          <a:solidFill>
            <a:schemeClr val="accent3">
              <a:alpha val="80000"/>
            </a:schemeClr>
          </a:solidFill>
          <a:ln>
            <a:noFill/>
          </a:ln>
        </p:spPr>
        <p:txBody>
          <a:bodyPr lIns="91418" tIns="45709" rIns="91418" bIns="45709" anchor="ctr"/>
          <a:lstStyle/>
          <a:p>
            <a:pPr algn="ctr"/>
            <a:endParaRPr lang="zh-CN" altLang="zh-CN" sz="1350" dirty="0">
              <a:solidFill>
                <a:schemeClr val="bg1"/>
              </a:solidFill>
              <a:latin typeface="Century Gothic" panose="020B0502020202020204" pitchFamily="34" charset="0"/>
              <a:sym typeface="宋体" panose="02010600030101010101" pitchFamily="2" charset="-122"/>
            </a:endParaRPr>
          </a:p>
        </p:txBody>
      </p:sp>
      <p:sp>
        <p:nvSpPr>
          <p:cNvPr id="16390" name="空心弧 4"/>
          <p:cNvSpPr>
            <a:spLocks noChangeArrowheads="1"/>
          </p:cNvSpPr>
          <p:nvPr/>
        </p:nvSpPr>
        <p:spPr bwMode="auto">
          <a:xfrm rot="16200000">
            <a:off x="1017959" y="1707285"/>
            <a:ext cx="2559897" cy="2560637"/>
          </a:xfrm>
          <a:custGeom>
            <a:avLst/>
            <a:gdLst>
              <a:gd name="G0" fmla="+- 9049 0 0"/>
              <a:gd name="G1" fmla="+- 7945690 0 0"/>
              <a:gd name="G2" fmla="+- 0 0 7945690"/>
              <a:gd name="T0" fmla="*/ 0 256 1"/>
              <a:gd name="T1" fmla="*/ 180 256 1"/>
              <a:gd name="G3" fmla="+- 7945690 T0 T1"/>
              <a:gd name="T2" fmla="*/ 0 256 1"/>
              <a:gd name="T3" fmla="*/ 90 256 1"/>
              <a:gd name="G4" fmla="+- 7945690 T2 T3"/>
              <a:gd name="G5" fmla="*/ G4 2 1"/>
              <a:gd name="T4" fmla="*/ 90 256 1"/>
              <a:gd name="T5" fmla="*/ 0 256 1"/>
              <a:gd name="G6" fmla="+- 7945690 T4 T5"/>
              <a:gd name="G7" fmla="*/ G6 2 1"/>
              <a:gd name="G8" fmla="abs 794569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49"/>
              <a:gd name="G18" fmla="*/ 9049 1 2"/>
              <a:gd name="G19" fmla="+- G18 5400 0"/>
              <a:gd name="G20" fmla="cos G19 7945690"/>
              <a:gd name="G21" fmla="sin G19 7945690"/>
              <a:gd name="G22" fmla="+- G20 10800 0"/>
              <a:gd name="G23" fmla="+- G21 10800 0"/>
              <a:gd name="G24" fmla="+- 10800 0 G20"/>
              <a:gd name="G25" fmla="+- 9049 10800 0"/>
              <a:gd name="G26" fmla="?: G9 G17 G25"/>
              <a:gd name="G27" fmla="?: G9 0 21600"/>
              <a:gd name="G28" fmla="cos 10800 7945690"/>
              <a:gd name="G29" fmla="sin 10800 7945690"/>
              <a:gd name="G30" fmla="sin 9049 7945690"/>
              <a:gd name="G31" fmla="+- G28 10800 0"/>
              <a:gd name="G32" fmla="+- G29 10800 0"/>
              <a:gd name="G33" fmla="+- G30 10800 0"/>
              <a:gd name="G34" fmla="?: G4 0 G31"/>
              <a:gd name="G35" fmla="?: 7945690 G34 0"/>
              <a:gd name="G36" fmla="?: G6 G35 G31"/>
              <a:gd name="G37" fmla="+- 21600 0 G36"/>
              <a:gd name="G38" fmla="?: G4 0 G33"/>
              <a:gd name="G39" fmla="?: 7945690 G38 G32"/>
              <a:gd name="G40" fmla="?: G6 G39 0"/>
              <a:gd name="G41" fmla="?: G4 G32 21600"/>
              <a:gd name="G42" fmla="?: G6 G41 G33"/>
              <a:gd name="T12" fmla="*/ 10800 w 21600"/>
              <a:gd name="T13" fmla="*/ 0 h 21600"/>
              <a:gd name="T14" fmla="*/ 5652 w 21600"/>
              <a:gd name="T15" fmla="*/ 19285 h 21600"/>
              <a:gd name="T16" fmla="*/ 10800 w 21600"/>
              <a:gd name="T17" fmla="*/ 1751 h 21600"/>
              <a:gd name="T18" fmla="*/ 15948 w 21600"/>
              <a:gd name="T19" fmla="*/ 19285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close/>
              </a:path>
            </a:pathLst>
          </a:custGeom>
          <a:solidFill>
            <a:schemeClr val="accent5">
              <a:alpha val="80000"/>
            </a:schemeClr>
          </a:solidFill>
          <a:ln>
            <a:noFill/>
          </a:ln>
        </p:spPr>
        <p:txBody>
          <a:bodyPr lIns="91418" tIns="45709" rIns="91418" bIns="45709" anchor="ctr"/>
          <a:lstStyle/>
          <a:p>
            <a:pPr algn="ctr"/>
            <a:endParaRPr lang="zh-CN" altLang="zh-CN" sz="1350" dirty="0">
              <a:solidFill>
                <a:schemeClr val="bg1"/>
              </a:solidFill>
              <a:latin typeface="Century Gothic" panose="020B0502020202020204" pitchFamily="34" charset="0"/>
              <a:sym typeface="宋体" panose="02010600030101010101" pitchFamily="2" charset="-122"/>
            </a:endParaRPr>
          </a:p>
        </p:txBody>
      </p:sp>
      <p:sp>
        <p:nvSpPr>
          <p:cNvPr id="16391" name="矩形 5"/>
          <p:cNvSpPr>
            <a:spLocks noChangeArrowheads="1"/>
          </p:cNvSpPr>
          <p:nvPr/>
        </p:nvSpPr>
        <p:spPr bwMode="auto">
          <a:xfrm>
            <a:off x="1687467" y="2802713"/>
            <a:ext cx="2020888" cy="299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9" rIns="91418" bIns="45709">
            <a:spAutoFit/>
          </a:bodyPr>
          <a:lstStyle/>
          <a:p>
            <a:r>
              <a:rPr lang="en-US" altLang="zh-CN" sz="1350" dirty="0">
                <a:solidFill>
                  <a:schemeClr val="bg1"/>
                </a:solidFill>
                <a:latin typeface="Century Gothic" panose="020B0502020202020204" pitchFamily="34" charset="0"/>
              </a:rPr>
              <a:t>TEXT HERE</a:t>
            </a:r>
            <a:endParaRPr lang="zh-CN" altLang="en-US" sz="1350" baseline="-3000" dirty="0">
              <a:solidFill>
                <a:schemeClr val="bg1"/>
              </a:solidFill>
              <a:latin typeface="Century Gothic" panose="020B0502020202020204" pitchFamily="34" charset="0"/>
            </a:endParaRPr>
          </a:p>
        </p:txBody>
      </p:sp>
      <p:grpSp>
        <p:nvGrpSpPr>
          <p:cNvPr id="16392" name="组合 34"/>
          <p:cNvGrpSpPr/>
          <p:nvPr/>
        </p:nvGrpSpPr>
        <p:grpSpPr bwMode="auto">
          <a:xfrm>
            <a:off x="4499992" y="1317987"/>
            <a:ext cx="3811587" cy="934133"/>
            <a:chOff x="0" y="0"/>
            <a:chExt cx="3811400" cy="933283"/>
          </a:xfrm>
        </p:grpSpPr>
        <p:sp>
          <p:nvSpPr>
            <p:cNvPr id="16393" name="矩形 22"/>
            <p:cNvSpPr>
              <a:spLocks noChangeArrowheads="1"/>
            </p:cNvSpPr>
            <p:nvPr/>
          </p:nvSpPr>
          <p:spPr bwMode="auto">
            <a:xfrm>
              <a:off x="94524" y="115574"/>
              <a:ext cx="360040" cy="230519"/>
            </a:xfrm>
            <a:prstGeom prst="rect">
              <a:avLst/>
            </a:prstGeom>
            <a:solidFill>
              <a:schemeClr val="accent5"/>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1100" dirty="0">
                <a:solidFill>
                  <a:schemeClr val="bg1"/>
                </a:solidFill>
                <a:latin typeface="Century Gothic" panose="020B0502020202020204" pitchFamily="34" charset="0"/>
                <a:sym typeface="宋体" panose="02010600030101010101" pitchFamily="2" charset="-122"/>
              </a:endParaRPr>
            </a:p>
          </p:txBody>
        </p:sp>
        <p:sp>
          <p:nvSpPr>
            <p:cNvPr id="16394" name="TextBox 23"/>
            <p:cNvSpPr>
              <a:spLocks noChangeArrowheads="1"/>
            </p:cNvSpPr>
            <p:nvPr/>
          </p:nvSpPr>
          <p:spPr bwMode="auto">
            <a:xfrm>
              <a:off x="0" y="387477"/>
              <a:ext cx="3811400" cy="545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Clr>
                  <a:srgbClr val="E36C09"/>
                </a:buClr>
              </a:pPr>
              <a:r>
                <a:rPr lang="en-US" sz="1050" dirty="0">
                  <a:solidFill>
                    <a:schemeClr val="bg1"/>
                  </a:solidFill>
                  <a:latin typeface="Century Gothic" panose="020B0502020202020204" pitchFamily="34" charset="0"/>
                  <a:cs typeface="Calibri" panose="020F0502020204030204" pitchFamily="34" charset="0"/>
                  <a:sym typeface="Calibri" panose="020F0502020204030204" pitchFamily="34" charset="0"/>
                </a:rPr>
                <a:t>You can click here to enter your text. You can click here to enter your text. You can click here to enter your text. </a:t>
              </a:r>
              <a:endParaRPr lang="zh-CN" altLang="en-US" sz="1050" dirty="0">
                <a:solidFill>
                  <a:schemeClr val="bg1"/>
                </a:solidFill>
                <a:latin typeface="Century Gothic" panose="020B0502020202020204" pitchFamily="34" charset="0"/>
                <a:sym typeface="宋体" panose="02010600030101010101" pitchFamily="2" charset="-122"/>
              </a:endParaRPr>
            </a:p>
          </p:txBody>
        </p:sp>
        <p:sp>
          <p:nvSpPr>
            <p:cNvPr id="16395" name="矩形 25"/>
            <p:cNvSpPr>
              <a:spLocks noChangeArrowheads="1"/>
            </p:cNvSpPr>
            <p:nvPr/>
          </p:nvSpPr>
          <p:spPr bwMode="auto">
            <a:xfrm>
              <a:off x="558600" y="0"/>
              <a:ext cx="2021124" cy="368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solidFill>
                    <a:schemeClr val="bg1"/>
                  </a:solidFill>
                  <a:latin typeface="Century Gothic" panose="020B0502020202020204" pitchFamily="34" charset="0"/>
                  <a:cs typeface="Calibri" panose="020F0502020204030204" pitchFamily="34" charset="0"/>
                  <a:sym typeface="Calibri" panose="020F0502020204030204" pitchFamily="34" charset="0"/>
                </a:rPr>
                <a:t>70%</a:t>
              </a:r>
              <a:endParaRPr lang="zh-CN" altLang="en-US" dirty="0">
                <a:solidFill>
                  <a:schemeClr val="bg1"/>
                </a:solidFill>
                <a:latin typeface="Century Gothic" panose="020B0502020202020204" pitchFamily="34" charset="0"/>
                <a:sym typeface="宋体" panose="02010600030101010101" pitchFamily="2" charset="-122"/>
              </a:endParaRPr>
            </a:p>
          </p:txBody>
        </p:sp>
      </p:grpSp>
      <p:grpSp>
        <p:nvGrpSpPr>
          <p:cNvPr id="16396" name="组合 35"/>
          <p:cNvGrpSpPr/>
          <p:nvPr/>
        </p:nvGrpSpPr>
        <p:grpSpPr bwMode="auto">
          <a:xfrm>
            <a:off x="4499992" y="2571750"/>
            <a:ext cx="3811587" cy="933539"/>
            <a:chOff x="0" y="0"/>
            <a:chExt cx="3811399" cy="934120"/>
          </a:xfrm>
        </p:grpSpPr>
        <p:sp>
          <p:nvSpPr>
            <p:cNvPr id="16397" name="矩形 26"/>
            <p:cNvSpPr>
              <a:spLocks noChangeArrowheads="1"/>
            </p:cNvSpPr>
            <p:nvPr/>
          </p:nvSpPr>
          <p:spPr bwMode="auto">
            <a:xfrm>
              <a:off x="94524" y="115574"/>
              <a:ext cx="360040" cy="230519"/>
            </a:xfrm>
            <a:prstGeom prst="rect">
              <a:avLst/>
            </a:prstGeom>
            <a:solidFill>
              <a:schemeClr val="accent4"/>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1100" dirty="0">
                <a:solidFill>
                  <a:schemeClr val="bg1"/>
                </a:solidFill>
                <a:latin typeface="Century Gothic" panose="020B0502020202020204" pitchFamily="34" charset="0"/>
                <a:sym typeface="宋体" panose="02010600030101010101" pitchFamily="2" charset="-122"/>
              </a:endParaRPr>
            </a:p>
          </p:txBody>
        </p:sp>
        <p:sp>
          <p:nvSpPr>
            <p:cNvPr id="16398" name="TextBox 27"/>
            <p:cNvSpPr>
              <a:spLocks noChangeArrowheads="1"/>
            </p:cNvSpPr>
            <p:nvPr/>
          </p:nvSpPr>
          <p:spPr bwMode="auto">
            <a:xfrm>
              <a:off x="0" y="387477"/>
              <a:ext cx="3811399" cy="54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Clr>
                  <a:srgbClr val="E36C09"/>
                </a:buClr>
              </a:pPr>
              <a:r>
                <a:rPr lang="en-US" sz="1050" dirty="0">
                  <a:solidFill>
                    <a:schemeClr val="bg1"/>
                  </a:solidFill>
                  <a:latin typeface="Century Gothic" panose="020B0502020202020204" pitchFamily="34" charset="0"/>
                  <a:cs typeface="Calibri" panose="020F0502020204030204" pitchFamily="34" charset="0"/>
                  <a:sym typeface="Calibri" panose="020F0502020204030204" pitchFamily="34" charset="0"/>
                </a:rPr>
                <a:t>You can click here to enter your text. You can click here to enter your text. You can click here to enter your text. </a:t>
              </a:r>
              <a:endParaRPr lang="zh-CN" altLang="en-US" sz="1050" dirty="0">
                <a:solidFill>
                  <a:schemeClr val="bg1"/>
                </a:solidFill>
                <a:latin typeface="Century Gothic" panose="020B0502020202020204" pitchFamily="34" charset="0"/>
                <a:sym typeface="宋体" panose="02010600030101010101" pitchFamily="2" charset="-122"/>
              </a:endParaRPr>
            </a:p>
          </p:txBody>
        </p:sp>
        <p:sp>
          <p:nvSpPr>
            <p:cNvPr id="16399" name="矩形 28"/>
            <p:cNvSpPr>
              <a:spLocks noChangeArrowheads="1"/>
            </p:cNvSpPr>
            <p:nvPr/>
          </p:nvSpPr>
          <p:spPr bwMode="auto">
            <a:xfrm>
              <a:off x="558600" y="0"/>
              <a:ext cx="2021124" cy="36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solidFill>
                    <a:schemeClr val="bg1"/>
                  </a:solidFill>
                  <a:latin typeface="Century Gothic" panose="020B0502020202020204" pitchFamily="34" charset="0"/>
                  <a:cs typeface="Calibri" panose="020F0502020204030204" pitchFamily="34" charset="0"/>
                  <a:sym typeface="Calibri" panose="020F0502020204030204" pitchFamily="34" charset="0"/>
                </a:rPr>
                <a:t>55%</a:t>
              </a:r>
              <a:endParaRPr lang="zh-CN" altLang="en-US" dirty="0">
                <a:solidFill>
                  <a:schemeClr val="bg1"/>
                </a:solidFill>
                <a:latin typeface="Century Gothic" panose="020B0502020202020204" pitchFamily="34" charset="0"/>
                <a:sym typeface="宋体" panose="02010600030101010101" pitchFamily="2" charset="-122"/>
              </a:endParaRPr>
            </a:p>
          </p:txBody>
        </p:sp>
      </p:grpSp>
      <p:grpSp>
        <p:nvGrpSpPr>
          <p:cNvPr id="16400" name="组合 36"/>
          <p:cNvGrpSpPr/>
          <p:nvPr/>
        </p:nvGrpSpPr>
        <p:grpSpPr bwMode="auto">
          <a:xfrm>
            <a:off x="4499992" y="3752509"/>
            <a:ext cx="3811587" cy="933539"/>
            <a:chOff x="0" y="0"/>
            <a:chExt cx="3811398" cy="934120"/>
          </a:xfrm>
        </p:grpSpPr>
        <p:sp>
          <p:nvSpPr>
            <p:cNvPr id="16401" name="矩形 29"/>
            <p:cNvSpPr>
              <a:spLocks noChangeArrowheads="1"/>
            </p:cNvSpPr>
            <p:nvPr/>
          </p:nvSpPr>
          <p:spPr bwMode="auto">
            <a:xfrm>
              <a:off x="94523" y="115574"/>
              <a:ext cx="360040" cy="230519"/>
            </a:xfrm>
            <a:prstGeom prst="rect">
              <a:avLst/>
            </a:prstGeom>
            <a:solidFill>
              <a:schemeClr val="accent3"/>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1100" dirty="0">
                <a:solidFill>
                  <a:schemeClr val="bg1"/>
                </a:solidFill>
                <a:latin typeface="Century Gothic" panose="020B0502020202020204" pitchFamily="34" charset="0"/>
                <a:sym typeface="宋体" panose="02010600030101010101" pitchFamily="2" charset="-122"/>
              </a:endParaRPr>
            </a:p>
          </p:txBody>
        </p:sp>
        <p:sp>
          <p:nvSpPr>
            <p:cNvPr id="16402" name="TextBox 30"/>
            <p:cNvSpPr>
              <a:spLocks noChangeArrowheads="1"/>
            </p:cNvSpPr>
            <p:nvPr/>
          </p:nvSpPr>
          <p:spPr bwMode="auto">
            <a:xfrm>
              <a:off x="0" y="387477"/>
              <a:ext cx="3811398" cy="546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Clr>
                  <a:srgbClr val="E36C09"/>
                </a:buClr>
              </a:pPr>
              <a:r>
                <a:rPr lang="en-US" sz="1050" dirty="0">
                  <a:solidFill>
                    <a:schemeClr val="bg1"/>
                  </a:solidFill>
                  <a:latin typeface="Century Gothic" panose="020B0502020202020204" pitchFamily="34" charset="0"/>
                  <a:cs typeface="Calibri" panose="020F0502020204030204" pitchFamily="34" charset="0"/>
                  <a:sym typeface="Calibri" panose="020F0502020204030204" pitchFamily="34" charset="0"/>
                </a:rPr>
                <a:t>You can click here to enter your text. You can click here to enter your text. You can click here to enter your text. </a:t>
              </a:r>
              <a:endParaRPr lang="zh-CN" altLang="en-US" sz="1050" dirty="0">
                <a:solidFill>
                  <a:schemeClr val="bg1"/>
                </a:solidFill>
                <a:latin typeface="Century Gothic" panose="020B0502020202020204" pitchFamily="34" charset="0"/>
                <a:sym typeface="宋体" panose="02010600030101010101" pitchFamily="2" charset="-122"/>
              </a:endParaRPr>
            </a:p>
          </p:txBody>
        </p:sp>
        <p:sp>
          <p:nvSpPr>
            <p:cNvPr id="16403" name="矩形 31"/>
            <p:cNvSpPr>
              <a:spLocks noChangeArrowheads="1"/>
            </p:cNvSpPr>
            <p:nvPr/>
          </p:nvSpPr>
          <p:spPr bwMode="auto">
            <a:xfrm>
              <a:off x="558599" y="0"/>
              <a:ext cx="2021124" cy="36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solidFill>
                    <a:schemeClr val="bg1"/>
                  </a:solidFill>
                  <a:latin typeface="Century Gothic" panose="020B0502020202020204" pitchFamily="34" charset="0"/>
                  <a:cs typeface="Calibri" panose="020F0502020204030204" pitchFamily="34" charset="0"/>
                  <a:sym typeface="Calibri" panose="020F0502020204030204" pitchFamily="34" charset="0"/>
                </a:rPr>
                <a:t>40%</a:t>
              </a:r>
              <a:endParaRPr lang="zh-CN" altLang="en-US" dirty="0">
                <a:solidFill>
                  <a:schemeClr val="bg1"/>
                </a:solidFill>
                <a:latin typeface="Century Gothic" panose="020B0502020202020204" pitchFamily="34" charset="0"/>
                <a:sym typeface="宋体" panose="02010600030101010101" pitchFamily="2" charset="-122"/>
              </a:endParaRPr>
            </a:p>
          </p:txBody>
        </p:sp>
      </p:grpSp>
      <p:sp>
        <p:nvSpPr>
          <p:cNvPr id="21" name="矩形 4"/>
          <p:cNvSpPr>
            <a:spLocks noChangeArrowheads="1"/>
          </p:cNvSpPr>
          <p:nvPr/>
        </p:nvSpPr>
        <p:spPr bwMode="auto">
          <a:xfrm>
            <a:off x="280988" y="-20538"/>
            <a:ext cx="144000" cy="720725"/>
          </a:xfrm>
          <a:prstGeom prst="rect">
            <a:avLst/>
          </a:prstGeom>
          <a:solidFill>
            <a:schemeClr val="accent3"/>
          </a:solidFill>
          <a:ln>
            <a:noFill/>
          </a:ln>
        </p:spPr>
        <p:txBody>
          <a:bodyPr anchor="ctr"/>
          <a:lstStyle/>
          <a:p>
            <a:pPr algn="ctr"/>
            <a:endParaRPr lang="zh-CN" altLang="zh-CN">
              <a:solidFill>
                <a:schemeClr val="bg1"/>
              </a:solidFill>
            </a:endParaRPr>
          </a:p>
        </p:txBody>
      </p:sp>
      <p:grpSp>
        <p:nvGrpSpPr>
          <p:cNvPr id="22" name="组合 21"/>
          <p:cNvGrpSpPr/>
          <p:nvPr/>
        </p:nvGrpSpPr>
        <p:grpSpPr>
          <a:xfrm>
            <a:off x="467545" y="120750"/>
            <a:ext cx="3240360" cy="564207"/>
            <a:chOff x="467545" y="120750"/>
            <a:chExt cx="3240360" cy="564207"/>
          </a:xfrm>
        </p:grpSpPr>
        <p:sp>
          <p:nvSpPr>
            <p:cNvPr id="23"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4"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grpId="0" nodeType="clickEffect">
                                  <p:stCondLst>
                                    <p:cond delay="0"/>
                                  </p:stCondLst>
                                  <p:childTnLst>
                                    <p:set>
                                      <p:cBhvr>
                                        <p:cTn id="16" dur="1" fill="hold">
                                          <p:stCondLst>
                                            <p:cond delay="0"/>
                                          </p:stCondLst>
                                        </p:cTn>
                                        <p:tgtEl>
                                          <p:spTgt spid="16389"/>
                                        </p:tgtEl>
                                        <p:attrNameLst>
                                          <p:attrName>style.visibility</p:attrName>
                                        </p:attrNameLst>
                                      </p:cBhvr>
                                      <p:to>
                                        <p:strVal val="visible"/>
                                      </p:to>
                                    </p:set>
                                    <p:anim calcmode="lin" valueType="num">
                                      <p:cBhvr>
                                        <p:cTn id="17" dur="500" fill="hold"/>
                                        <p:tgtEl>
                                          <p:spTgt spid="16389"/>
                                        </p:tgtEl>
                                        <p:attrNameLst>
                                          <p:attrName>ppt_w</p:attrName>
                                        </p:attrNameLst>
                                      </p:cBhvr>
                                      <p:tavLst>
                                        <p:tav tm="0">
                                          <p:val>
                                            <p:fltVal val="0"/>
                                          </p:val>
                                        </p:tav>
                                        <p:tav tm="100000">
                                          <p:val>
                                            <p:strVal val="#ppt_w"/>
                                          </p:val>
                                        </p:tav>
                                      </p:tavLst>
                                    </p:anim>
                                    <p:anim calcmode="lin" valueType="num">
                                      <p:cBhvr>
                                        <p:cTn id="18" dur="500" fill="hold"/>
                                        <p:tgtEl>
                                          <p:spTgt spid="16389"/>
                                        </p:tgtEl>
                                        <p:attrNameLst>
                                          <p:attrName>ppt_h</p:attrName>
                                        </p:attrNameLst>
                                      </p:cBhvr>
                                      <p:tavLst>
                                        <p:tav tm="0">
                                          <p:val>
                                            <p:fltVal val="0"/>
                                          </p:val>
                                        </p:tav>
                                        <p:tav tm="100000">
                                          <p:val>
                                            <p:strVal val="#ppt_h"/>
                                          </p:val>
                                        </p:tav>
                                      </p:tavLst>
                                    </p:anim>
                                    <p:anim calcmode="lin" valueType="num">
                                      <p:cBhvr>
                                        <p:cTn id="19" dur="500" fill="hold"/>
                                        <p:tgtEl>
                                          <p:spTgt spid="16389"/>
                                        </p:tgtEl>
                                        <p:attrNameLst>
                                          <p:attrName>style.rotation</p:attrName>
                                        </p:attrNameLst>
                                      </p:cBhvr>
                                      <p:tavLst>
                                        <p:tav tm="0">
                                          <p:val>
                                            <p:fltVal val="360"/>
                                          </p:val>
                                        </p:tav>
                                        <p:tav tm="100000">
                                          <p:val>
                                            <p:fltVal val="0"/>
                                          </p:val>
                                        </p:tav>
                                      </p:tavLst>
                                    </p:anim>
                                    <p:animEffect transition="in" filter="fade">
                                      <p:cBhvr>
                                        <p:cTn id="20" dur="500"/>
                                        <p:tgtEl>
                                          <p:spTgt spid="16389"/>
                                        </p:tgtEl>
                                      </p:cBhvr>
                                    </p:animEffect>
                                  </p:childTnLst>
                                </p:cTn>
                              </p:par>
                            </p:childTnLst>
                          </p:cTn>
                        </p:par>
                        <p:par>
                          <p:cTn id="21" fill="hold">
                            <p:stCondLst>
                              <p:cond delay="500"/>
                            </p:stCondLst>
                            <p:childTnLst>
                              <p:par>
                                <p:cTn id="22" presetID="49" presetClass="entr" presetSubtype="0" decel="100000" fill="hold" grpId="0" nodeType="afterEffect">
                                  <p:stCondLst>
                                    <p:cond delay="0"/>
                                  </p:stCondLst>
                                  <p:childTnLst>
                                    <p:set>
                                      <p:cBhvr>
                                        <p:cTn id="23" dur="1" fill="hold">
                                          <p:stCondLst>
                                            <p:cond delay="0"/>
                                          </p:stCondLst>
                                        </p:cTn>
                                        <p:tgtEl>
                                          <p:spTgt spid="16388"/>
                                        </p:tgtEl>
                                        <p:attrNameLst>
                                          <p:attrName>style.visibility</p:attrName>
                                        </p:attrNameLst>
                                      </p:cBhvr>
                                      <p:to>
                                        <p:strVal val="visible"/>
                                      </p:to>
                                    </p:set>
                                    <p:anim calcmode="lin" valueType="num">
                                      <p:cBhvr>
                                        <p:cTn id="24" dur="500" fill="hold"/>
                                        <p:tgtEl>
                                          <p:spTgt spid="16388"/>
                                        </p:tgtEl>
                                        <p:attrNameLst>
                                          <p:attrName>ppt_w</p:attrName>
                                        </p:attrNameLst>
                                      </p:cBhvr>
                                      <p:tavLst>
                                        <p:tav tm="0">
                                          <p:val>
                                            <p:fltVal val="0"/>
                                          </p:val>
                                        </p:tav>
                                        <p:tav tm="100000">
                                          <p:val>
                                            <p:strVal val="#ppt_w"/>
                                          </p:val>
                                        </p:tav>
                                      </p:tavLst>
                                    </p:anim>
                                    <p:anim calcmode="lin" valueType="num">
                                      <p:cBhvr>
                                        <p:cTn id="25" dur="500" fill="hold"/>
                                        <p:tgtEl>
                                          <p:spTgt spid="16388"/>
                                        </p:tgtEl>
                                        <p:attrNameLst>
                                          <p:attrName>ppt_h</p:attrName>
                                        </p:attrNameLst>
                                      </p:cBhvr>
                                      <p:tavLst>
                                        <p:tav tm="0">
                                          <p:val>
                                            <p:fltVal val="0"/>
                                          </p:val>
                                        </p:tav>
                                        <p:tav tm="100000">
                                          <p:val>
                                            <p:strVal val="#ppt_h"/>
                                          </p:val>
                                        </p:tav>
                                      </p:tavLst>
                                    </p:anim>
                                    <p:anim calcmode="lin" valueType="num">
                                      <p:cBhvr>
                                        <p:cTn id="26" dur="500" fill="hold"/>
                                        <p:tgtEl>
                                          <p:spTgt spid="16388"/>
                                        </p:tgtEl>
                                        <p:attrNameLst>
                                          <p:attrName>style.rotation</p:attrName>
                                        </p:attrNameLst>
                                      </p:cBhvr>
                                      <p:tavLst>
                                        <p:tav tm="0">
                                          <p:val>
                                            <p:fltVal val="360"/>
                                          </p:val>
                                        </p:tav>
                                        <p:tav tm="100000">
                                          <p:val>
                                            <p:fltVal val="0"/>
                                          </p:val>
                                        </p:tav>
                                      </p:tavLst>
                                    </p:anim>
                                    <p:animEffect transition="in" filter="fade">
                                      <p:cBhvr>
                                        <p:cTn id="27" dur="500"/>
                                        <p:tgtEl>
                                          <p:spTgt spid="16388"/>
                                        </p:tgtEl>
                                      </p:cBhvr>
                                    </p:animEffect>
                                  </p:childTnLst>
                                </p:cTn>
                              </p:par>
                            </p:childTnLst>
                          </p:cTn>
                        </p:par>
                        <p:par>
                          <p:cTn id="28" fill="hold">
                            <p:stCondLst>
                              <p:cond delay="1000"/>
                            </p:stCondLst>
                            <p:childTnLst>
                              <p:par>
                                <p:cTn id="29" presetID="49" presetClass="entr" presetSubtype="0" decel="100000" fill="hold" grpId="0" nodeType="afterEffect">
                                  <p:stCondLst>
                                    <p:cond delay="0"/>
                                  </p:stCondLst>
                                  <p:childTnLst>
                                    <p:set>
                                      <p:cBhvr>
                                        <p:cTn id="30" dur="1" fill="hold">
                                          <p:stCondLst>
                                            <p:cond delay="0"/>
                                          </p:stCondLst>
                                        </p:cTn>
                                        <p:tgtEl>
                                          <p:spTgt spid="16390"/>
                                        </p:tgtEl>
                                        <p:attrNameLst>
                                          <p:attrName>style.visibility</p:attrName>
                                        </p:attrNameLst>
                                      </p:cBhvr>
                                      <p:to>
                                        <p:strVal val="visible"/>
                                      </p:to>
                                    </p:set>
                                    <p:anim calcmode="lin" valueType="num">
                                      <p:cBhvr>
                                        <p:cTn id="31" dur="500" fill="hold"/>
                                        <p:tgtEl>
                                          <p:spTgt spid="16390"/>
                                        </p:tgtEl>
                                        <p:attrNameLst>
                                          <p:attrName>ppt_w</p:attrName>
                                        </p:attrNameLst>
                                      </p:cBhvr>
                                      <p:tavLst>
                                        <p:tav tm="0">
                                          <p:val>
                                            <p:fltVal val="0"/>
                                          </p:val>
                                        </p:tav>
                                        <p:tav tm="100000">
                                          <p:val>
                                            <p:strVal val="#ppt_w"/>
                                          </p:val>
                                        </p:tav>
                                      </p:tavLst>
                                    </p:anim>
                                    <p:anim calcmode="lin" valueType="num">
                                      <p:cBhvr>
                                        <p:cTn id="32" dur="500" fill="hold"/>
                                        <p:tgtEl>
                                          <p:spTgt spid="16390"/>
                                        </p:tgtEl>
                                        <p:attrNameLst>
                                          <p:attrName>ppt_h</p:attrName>
                                        </p:attrNameLst>
                                      </p:cBhvr>
                                      <p:tavLst>
                                        <p:tav tm="0">
                                          <p:val>
                                            <p:fltVal val="0"/>
                                          </p:val>
                                        </p:tav>
                                        <p:tav tm="100000">
                                          <p:val>
                                            <p:strVal val="#ppt_h"/>
                                          </p:val>
                                        </p:tav>
                                      </p:tavLst>
                                    </p:anim>
                                    <p:anim calcmode="lin" valueType="num">
                                      <p:cBhvr>
                                        <p:cTn id="33" dur="500" fill="hold"/>
                                        <p:tgtEl>
                                          <p:spTgt spid="16390"/>
                                        </p:tgtEl>
                                        <p:attrNameLst>
                                          <p:attrName>style.rotation</p:attrName>
                                        </p:attrNameLst>
                                      </p:cBhvr>
                                      <p:tavLst>
                                        <p:tav tm="0">
                                          <p:val>
                                            <p:fltVal val="360"/>
                                          </p:val>
                                        </p:tav>
                                        <p:tav tm="100000">
                                          <p:val>
                                            <p:fltVal val="0"/>
                                          </p:val>
                                        </p:tav>
                                      </p:tavLst>
                                    </p:anim>
                                    <p:animEffect transition="in" filter="fade">
                                      <p:cBhvr>
                                        <p:cTn id="34" dur="500"/>
                                        <p:tgtEl>
                                          <p:spTgt spid="16390"/>
                                        </p:tgtEl>
                                      </p:cBhvr>
                                    </p:animEffect>
                                  </p:childTnLst>
                                </p:cTn>
                              </p:par>
                            </p:childTnLst>
                          </p:cTn>
                        </p:par>
                        <p:par>
                          <p:cTn id="35" fill="hold">
                            <p:stCondLst>
                              <p:cond delay="1500"/>
                            </p:stCondLst>
                            <p:childTnLst>
                              <p:par>
                                <p:cTn id="36" presetID="53" presetClass="entr" presetSubtype="16" fill="hold" grpId="0" nodeType="afterEffect">
                                  <p:stCondLst>
                                    <p:cond delay="0"/>
                                  </p:stCondLst>
                                  <p:childTnLst>
                                    <p:set>
                                      <p:cBhvr>
                                        <p:cTn id="37" dur="1" fill="hold">
                                          <p:stCondLst>
                                            <p:cond delay="0"/>
                                          </p:stCondLst>
                                        </p:cTn>
                                        <p:tgtEl>
                                          <p:spTgt spid="16391"/>
                                        </p:tgtEl>
                                        <p:attrNameLst>
                                          <p:attrName>style.visibility</p:attrName>
                                        </p:attrNameLst>
                                      </p:cBhvr>
                                      <p:to>
                                        <p:strVal val="visible"/>
                                      </p:to>
                                    </p:set>
                                    <p:anim calcmode="lin" valueType="num">
                                      <p:cBhvr>
                                        <p:cTn id="38" dur="400" fill="hold"/>
                                        <p:tgtEl>
                                          <p:spTgt spid="16391"/>
                                        </p:tgtEl>
                                        <p:attrNameLst>
                                          <p:attrName>ppt_w</p:attrName>
                                        </p:attrNameLst>
                                      </p:cBhvr>
                                      <p:tavLst>
                                        <p:tav tm="0">
                                          <p:val>
                                            <p:fltVal val="0"/>
                                          </p:val>
                                        </p:tav>
                                        <p:tav tm="100000">
                                          <p:val>
                                            <p:strVal val="#ppt_w"/>
                                          </p:val>
                                        </p:tav>
                                      </p:tavLst>
                                    </p:anim>
                                    <p:anim calcmode="lin" valueType="num">
                                      <p:cBhvr>
                                        <p:cTn id="39" dur="400" fill="hold"/>
                                        <p:tgtEl>
                                          <p:spTgt spid="16391"/>
                                        </p:tgtEl>
                                        <p:attrNameLst>
                                          <p:attrName>ppt_h</p:attrName>
                                        </p:attrNameLst>
                                      </p:cBhvr>
                                      <p:tavLst>
                                        <p:tav tm="0">
                                          <p:val>
                                            <p:fltVal val="0"/>
                                          </p:val>
                                        </p:tav>
                                        <p:tav tm="100000">
                                          <p:val>
                                            <p:strVal val="#ppt_h"/>
                                          </p:val>
                                        </p:tav>
                                      </p:tavLst>
                                    </p:anim>
                                    <p:animEffect transition="in" filter="fade">
                                      <p:cBhvr>
                                        <p:cTn id="40" dur="400"/>
                                        <p:tgtEl>
                                          <p:spTgt spid="16391"/>
                                        </p:tgtEl>
                                      </p:cBhvr>
                                    </p:animEffect>
                                  </p:childTnLst>
                                </p:cTn>
                              </p:par>
                            </p:childTnLst>
                          </p:cTn>
                        </p:par>
                        <p:par>
                          <p:cTn id="41" fill="hold">
                            <p:stCondLst>
                              <p:cond delay="2000"/>
                            </p:stCondLst>
                            <p:childTnLst>
                              <p:par>
                                <p:cTn id="42" presetID="42" presetClass="entr" presetSubtype="0" fill="hold" nodeType="afterEffect">
                                  <p:stCondLst>
                                    <p:cond delay="0"/>
                                  </p:stCondLst>
                                  <p:childTnLst>
                                    <p:set>
                                      <p:cBhvr>
                                        <p:cTn id="43" dur="1" fill="hold">
                                          <p:stCondLst>
                                            <p:cond delay="0"/>
                                          </p:stCondLst>
                                        </p:cTn>
                                        <p:tgtEl>
                                          <p:spTgt spid="16392"/>
                                        </p:tgtEl>
                                        <p:attrNameLst>
                                          <p:attrName>style.visibility</p:attrName>
                                        </p:attrNameLst>
                                      </p:cBhvr>
                                      <p:to>
                                        <p:strVal val="visible"/>
                                      </p:to>
                                    </p:set>
                                    <p:animEffect>
                                      <p:cBhvr>
                                        <p:cTn id="44" dur="750"/>
                                        <p:tgtEl>
                                          <p:spTgt spid="16392"/>
                                        </p:tgtEl>
                                      </p:cBhvr>
                                    </p:animEffect>
                                    <p:anim calcmode="lin" valueType="num">
                                      <p:cBhvr>
                                        <p:cTn id="45" dur="750" fill="hold"/>
                                        <p:tgtEl>
                                          <p:spTgt spid="16392"/>
                                        </p:tgtEl>
                                        <p:attrNameLst>
                                          <p:attrName>ppt_x</p:attrName>
                                        </p:attrNameLst>
                                      </p:cBhvr>
                                      <p:tavLst>
                                        <p:tav tm="0">
                                          <p:val>
                                            <p:strVal val="#ppt_x"/>
                                          </p:val>
                                        </p:tav>
                                        <p:tav tm="100000">
                                          <p:val>
                                            <p:strVal val="#ppt_x"/>
                                          </p:val>
                                        </p:tav>
                                      </p:tavLst>
                                    </p:anim>
                                    <p:anim calcmode="lin" valueType="num">
                                      <p:cBhvr>
                                        <p:cTn id="46" dur="750" fill="hold"/>
                                        <p:tgtEl>
                                          <p:spTgt spid="16392"/>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16396"/>
                                        </p:tgtEl>
                                        <p:attrNameLst>
                                          <p:attrName>style.visibility</p:attrName>
                                        </p:attrNameLst>
                                      </p:cBhvr>
                                      <p:to>
                                        <p:strVal val="visible"/>
                                      </p:to>
                                    </p:set>
                                    <p:animEffect>
                                      <p:cBhvr>
                                        <p:cTn id="49" dur="750"/>
                                        <p:tgtEl>
                                          <p:spTgt spid="16396"/>
                                        </p:tgtEl>
                                      </p:cBhvr>
                                    </p:animEffect>
                                    <p:anim calcmode="lin" valueType="num">
                                      <p:cBhvr>
                                        <p:cTn id="50" dur="750" fill="hold"/>
                                        <p:tgtEl>
                                          <p:spTgt spid="16396"/>
                                        </p:tgtEl>
                                        <p:attrNameLst>
                                          <p:attrName>ppt_x</p:attrName>
                                        </p:attrNameLst>
                                      </p:cBhvr>
                                      <p:tavLst>
                                        <p:tav tm="0">
                                          <p:val>
                                            <p:strVal val="#ppt_x"/>
                                          </p:val>
                                        </p:tav>
                                        <p:tav tm="100000">
                                          <p:val>
                                            <p:strVal val="#ppt_x"/>
                                          </p:val>
                                        </p:tav>
                                      </p:tavLst>
                                    </p:anim>
                                    <p:anim calcmode="lin" valueType="num">
                                      <p:cBhvr>
                                        <p:cTn id="51" dur="750" fill="hold"/>
                                        <p:tgtEl>
                                          <p:spTgt spid="1639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1000"/>
                                  </p:stCondLst>
                                  <p:childTnLst>
                                    <p:set>
                                      <p:cBhvr>
                                        <p:cTn id="53" dur="1" fill="hold">
                                          <p:stCondLst>
                                            <p:cond delay="0"/>
                                          </p:stCondLst>
                                        </p:cTn>
                                        <p:tgtEl>
                                          <p:spTgt spid="16400"/>
                                        </p:tgtEl>
                                        <p:attrNameLst>
                                          <p:attrName>style.visibility</p:attrName>
                                        </p:attrNameLst>
                                      </p:cBhvr>
                                      <p:to>
                                        <p:strVal val="visible"/>
                                      </p:to>
                                    </p:set>
                                    <p:animEffect>
                                      <p:cBhvr>
                                        <p:cTn id="54" dur="750"/>
                                        <p:tgtEl>
                                          <p:spTgt spid="16400"/>
                                        </p:tgtEl>
                                      </p:cBhvr>
                                    </p:animEffect>
                                    <p:anim calcmode="lin" valueType="num">
                                      <p:cBhvr>
                                        <p:cTn id="55" dur="750" fill="hold"/>
                                        <p:tgtEl>
                                          <p:spTgt spid="16400"/>
                                        </p:tgtEl>
                                        <p:attrNameLst>
                                          <p:attrName>ppt_x</p:attrName>
                                        </p:attrNameLst>
                                      </p:cBhvr>
                                      <p:tavLst>
                                        <p:tav tm="0">
                                          <p:val>
                                            <p:strVal val="#ppt_x"/>
                                          </p:val>
                                        </p:tav>
                                        <p:tav tm="100000">
                                          <p:val>
                                            <p:strVal val="#ppt_x"/>
                                          </p:val>
                                        </p:tav>
                                      </p:tavLst>
                                    </p:anim>
                                    <p:anim calcmode="lin" valueType="num">
                                      <p:cBhvr>
                                        <p:cTn id="56" dur="750" fill="hold"/>
                                        <p:tgtEl>
                                          <p:spTgt spid="164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nimBg="1"/>
      <p:bldP spid="16389" grpId="0" animBg="1"/>
      <p:bldP spid="16390" grpId="0" animBg="1"/>
      <p:bldP spid="16391" grpId="0"/>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187710"/>
            <a:ext cx="9144000" cy="1371600"/>
            <a:chOff x="0" y="1187710"/>
            <a:chExt cx="9144000" cy="1371600"/>
          </a:xfrm>
        </p:grpSpPr>
        <p:sp>
          <p:nvSpPr>
            <p:cNvPr id="3" name="Rectangle 2"/>
            <p:cNvSpPr/>
            <p:nvPr/>
          </p:nvSpPr>
          <p:spPr>
            <a:xfrm>
              <a:off x="0" y="1187710"/>
              <a:ext cx="9144000" cy="137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latin typeface="Century Gothic" panose="020B0502020202020204" pitchFamily="34" charset="0"/>
              </a:endParaRPr>
            </a:p>
          </p:txBody>
        </p:sp>
        <p:sp>
          <p:nvSpPr>
            <p:cNvPr id="4" name="TextBox 4"/>
            <p:cNvSpPr txBox="1"/>
            <p:nvPr/>
          </p:nvSpPr>
          <p:spPr>
            <a:xfrm>
              <a:off x="914401" y="1354244"/>
              <a:ext cx="838691" cy="261610"/>
            </a:xfrm>
            <a:prstGeom prst="rect">
              <a:avLst/>
            </a:prstGeom>
            <a:noFill/>
          </p:spPr>
          <p:txBody>
            <a:bodyPr wrap="none" rtlCol="0">
              <a:spAutoFit/>
            </a:bodyPr>
            <a:lstStyle/>
            <a:p>
              <a:r>
                <a:rPr lang="en-US" sz="1100" dirty="0" smtClean="0">
                  <a:solidFill>
                    <a:schemeClr val="bg1">
                      <a:lumMod val="95000"/>
                    </a:schemeClr>
                  </a:solidFill>
                  <a:latin typeface="Century Gothic" panose="020B0502020202020204" pitchFamily="34" charset="0"/>
                  <a:ea typeface="Open Sans" panose="020B0606030504020204" pitchFamily="34" charset="0"/>
                  <a:cs typeface="Open Sans" panose="020B0606030504020204" pitchFamily="34" charset="0"/>
                </a:rPr>
                <a:t>TEXT HERE</a:t>
              </a:r>
              <a:endParaRPr lang="en-US" sz="1100" dirty="0">
                <a:solidFill>
                  <a:schemeClr val="bg1">
                    <a:lumMod val="95000"/>
                  </a:schemeClr>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5" name="TextBox 8"/>
            <p:cNvSpPr txBox="1"/>
            <p:nvPr/>
          </p:nvSpPr>
          <p:spPr>
            <a:xfrm>
              <a:off x="889886" y="1631066"/>
              <a:ext cx="1793051" cy="784830"/>
            </a:xfrm>
            <a:prstGeom prst="rect">
              <a:avLst/>
            </a:prstGeom>
            <a:noFill/>
          </p:spPr>
          <p:txBody>
            <a:bodyPr wrap="square" rtlCol="0">
              <a:spAutoFit/>
            </a:bodyPr>
            <a:lstStyle/>
            <a:p>
              <a:pPr algn="just"/>
              <a:r>
                <a:rPr lang="en-US" altLang="zh-CN" sz="900" dirty="0">
                  <a:solidFill>
                    <a:schemeClr val="bg1"/>
                  </a:solidFill>
                  <a:latin typeface="华文细黑" panose="02010600040101010101" pitchFamily="2" charset="-122"/>
                  <a:ea typeface="华文细黑" panose="02010600040101010101" pitchFamily="2" charset="-122"/>
                  <a:cs typeface="Arial" panose="020B0604020202020204" pitchFamily="34" charset="0"/>
                </a:rPr>
                <a:t>Please click here to modify the text for example, the text here, Please click here to modify the text for example, the text here</a:t>
              </a:r>
              <a:endParaRPr lang="en-US" sz="800" dirty="0">
                <a:solidFill>
                  <a:schemeClr val="bg1"/>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6" name="TextBox 9"/>
            <p:cNvSpPr txBox="1"/>
            <p:nvPr/>
          </p:nvSpPr>
          <p:spPr>
            <a:xfrm>
              <a:off x="3648832" y="1354243"/>
              <a:ext cx="691215" cy="415498"/>
            </a:xfrm>
            <a:prstGeom prst="rect">
              <a:avLst/>
            </a:prstGeom>
            <a:noFill/>
          </p:spPr>
          <p:txBody>
            <a:bodyPr wrap="none" rtlCol="0">
              <a:spAutoFit/>
            </a:bodyPr>
            <a:lstStyle/>
            <a:p>
              <a:r>
                <a:rPr lang="en-US" sz="21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95%</a:t>
              </a:r>
            </a:p>
          </p:txBody>
        </p:sp>
        <p:sp>
          <p:nvSpPr>
            <p:cNvPr id="7" name="TextBox 10"/>
            <p:cNvSpPr txBox="1"/>
            <p:nvPr/>
          </p:nvSpPr>
          <p:spPr>
            <a:xfrm>
              <a:off x="3567354" y="1751981"/>
              <a:ext cx="780983" cy="246221"/>
            </a:xfrm>
            <a:prstGeom prst="rect">
              <a:avLst/>
            </a:prstGeom>
            <a:noFill/>
          </p:spPr>
          <p:txBody>
            <a:bodyPr wrap="none" rtlCol="0">
              <a:spAutoFit/>
            </a:bodyPr>
            <a:lstStyle/>
            <a:p>
              <a:r>
                <a:rPr lang="en-US" sz="10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TEXT HERE</a:t>
              </a:r>
              <a:endParaRPr lang="en-US" sz="10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8" name="Rectangle 12"/>
            <p:cNvSpPr/>
            <p:nvPr/>
          </p:nvSpPr>
          <p:spPr>
            <a:xfrm>
              <a:off x="3777472" y="1995113"/>
              <a:ext cx="530915" cy="507831"/>
            </a:xfrm>
            <a:prstGeom prst="rect">
              <a:avLst/>
            </a:prstGeom>
          </p:spPr>
          <p:txBody>
            <a:bodyPr wrap="none">
              <a:spAutoFit/>
            </a:bodyPr>
            <a:lstStyle/>
            <a:p>
              <a:r>
                <a:rPr lang="en-US" sz="2700" dirty="0" smtClean="0">
                  <a:solidFill>
                    <a:schemeClr val="bg1"/>
                  </a:solidFill>
                  <a:latin typeface="FontAwesome" pitchFamily="2" charset="0"/>
                </a:rPr>
                <a:t></a:t>
              </a:r>
              <a:endParaRPr lang="en-US" sz="2700" dirty="0">
                <a:solidFill>
                  <a:schemeClr val="bg1"/>
                </a:solidFill>
                <a:latin typeface="Century Gothic" panose="020B0502020202020204" pitchFamily="34" charset="0"/>
              </a:endParaRPr>
            </a:p>
          </p:txBody>
        </p:sp>
        <p:sp>
          <p:nvSpPr>
            <p:cNvPr id="9" name="TextBox 13"/>
            <p:cNvSpPr txBox="1"/>
            <p:nvPr/>
          </p:nvSpPr>
          <p:spPr>
            <a:xfrm>
              <a:off x="4988158" y="1354243"/>
              <a:ext cx="691215" cy="415498"/>
            </a:xfrm>
            <a:prstGeom prst="rect">
              <a:avLst/>
            </a:prstGeom>
            <a:noFill/>
          </p:spPr>
          <p:txBody>
            <a:bodyPr wrap="none" rtlCol="0">
              <a:spAutoFit/>
            </a:bodyPr>
            <a:lstStyle/>
            <a:p>
              <a:r>
                <a:rPr lang="en-US" sz="21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65%</a:t>
              </a:r>
            </a:p>
          </p:txBody>
        </p:sp>
        <p:sp>
          <p:nvSpPr>
            <p:cNvPr id="10" name="TextBox 14"/>
            <p:cNvSpPr txBox="1"/>
            <p:nvPr/>
          </p:nvSpPr>
          <p:spPr>
            <a:xfrm>
              <a:off x="4880614" y="1750386"/>
              <a:ext cx="780983" cy="246221"/>
            </a:xfrm>
            <a:prstGeom prst="rect">
              <a:avLst/>
            </a:prstGeom>
            <a:noFill/>
          </p:spPr>
          <p:txBody>
            <a:bodyPr wrap="none" rtlCol="0">
              <a:spAutoFit/>
            </a:bodyPr>
            <a:lstStyle/>
            <a:p>
              <a:r>
                <a:rPr lang="en-US" sz="10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TEXT HERE</a:t>
              </a:r>
              <a:endParaRPr lang="en-US" sz="10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1" name="Rectangle 15"/>
            <p:cNvSpPr/>
            <p:nvPr/>
          </p:nvSpPr>
          <p:spPr>
            <a:xfrm>
              <a:off x="5066495" y="1976450"/>
              <a:ext cx="554960" cy="507831"/>
            </a:xfrm>
            <a:prstGeom prst="rect">
              <a:avLst/>
            </a:prstGeom>
          </p:spPr>
          <p:txBody>
            <a:bodyPr wrap="none">
              <a:spAutoFit/>
            </a:bodyPr>
            <a:lstStyle/>
            <a:p>
              <a:r>
                <a:rPr lang="en-US" sz="2700" dirty="0">
                  <a:solidFill>
                    <a:schemeClr val="bg1"/>
                  </a:solidFill>
                  <a:latin typeface="FontAwesome" pitchFamily="2" charset="0"/>
                </a:rPr>
                <a:t></a:t>
              </a:r>
              <a:endParaRPr lang="en-US" sz="2700" dirty="0">
                <a:solidFill>
                  <a:schemeClr val="bg1"/>
                </a:solidFill>
                <a:latin typeface="Century Gothic" panose="020B0502020202020204" pitchFamily="34" charset="0"/>
              </a:endParaRPr>
            </a:p>
          </p:txBody>
        </p:sp>
        <p:sp>
          <p:nvSpPr>
            <p:cNvPr id="12" name="TextBox 16"/>
            <p:cNvSpPr txBox="1"/>
            <p:nvPr/>
          </p:nvSpPr>
          <p:spPr>
            <a:xfrm>
              <a:off x="6334646" y="1354243"/>
              <a:ext cx="691215" cy="415498"/>
            </a:xfrm>
            <a:prstGeom prst="rect">
              <a:avLst/>
            </a:prstGeom>
            <a:noFill/>
          </p:spPr>
          <p:txBody>
            <a:bodyPr wrap="none" rtlCol="0">
              <a:spAutoFit/>
            </a:bodyPr>
            <a:lstStyle/>
            <a:p>
              <a:r>
                <a:rPr lang="en-US" sz="21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58%</a:t>
              </a:r>
            </a:p>
          </p:txBody>
        </p:sp>
        <p:sp>
          <p:nvSpPr>
            <p:cNvPr id="13" name="TextBox 17"/>
            <p:cNvSpPr txBox="1"/>
            <p:nvPr/>
          </p:nvSpPr>
          <p:spPr>
            <a:xfrm>
              <a:off x="6288389" y="1740439"/>
              <a:ext cx="780983" cy="246221"/>
            </a:xfrm>
            <a:prstGeom prst="rect">
              <a:avLst/>
            </a:prstGeom>
            <a:noFill/>
          </p:spPr>
          <p:txBody>
            <a:bodyPr wrap="none" rtlCol="0">
              <a:spAutoFit/>
            </a:bodyPr>
            <a:lstStyle/>
            <a:p>
              <a:r>
                <a:rPr lang="en-US" sz="10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TEXT HERE</a:t>
              </a:r>
              <a:endParaRPr lang="en-US" sz="10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4" name="Rectangle 18"/>
            <p:cNvSpPr/>
            <p:nvPr/>
          </p:nvSpPr>
          <p:spPr>
            <a:xfrm>
              <a:off x="6438640" y="1932909"/>
              <a:ext cx="530915" cy="507831"/>
            </a:xfrm>
            <a:prstGeom prst="rect">
              <a:avLst/>
            </a:prstGeom>
          </p:spPr>
          <p:txBody>
            <a:bodyPr wrap="none">
              <a:spAutoFit/>
            </a:bodyPr>
            <a:lstStyle/>
            <a:p>
              <a:r>
                <a:rPr lang="en-US" sz="2700" dirty="0">
                  <a:solidFill>
                    <a:schemeClr val="bg1"/>
                  </a:solidFill>
                  <a:latin typeface="FontAwesome" pitchFamily="2" charset="0"/>
                </a:rPr>
                <a:t></a:t>
              </a:r>
              <a:endParaRPr lang="en-US" sz="2700" dirty="0">
                <a:solidFill>
                  <a:schemeClr val="bg1"/>
                </a:solidFill>
                <a:latin typeface="Century Gothic" panose="020B0502020202020204" pitchFamily="34" charset="0"/>
              </a:endParaRPr>
            </a:p>
          </p:txBody>
        </p:sp>
        <p:sp>
          <p:nvSpPr>
            <p:cNvPr id="15" name="TextBox 19"/>
            <p:cNvSpPr txBox="1"/>
            <p:nvPr/>
          </p:nvSpPr>
          <p:spPr>
            <a:xfrm>
              <a:off x="7564348" y="1354243"/>
              <a:ext cx="691215" cy="415498"/>
            </a:xfrm>
            <a:prstGeom prst="rect">
              <a:avLst/>
            </a:prstGeom>
            <a:noFill/>
          </p:spPr>
          <p:txBody>
            <a:bodyPr wrap="none" rtlCol="0">
              <a:spAutoFit/>
            </a:bodyPr>
            <a:lstStyle/>
            <a:p>
              <a:r>
                <a:rPr lang="en-US" sz="21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24%</a:t>
              </a:r>
            </a:p>
          </p:txBody>
        </p:sp>
        <p:sp>
          <p:nvSpPr>
            <p:cNvPr id="16" name="TextBox 20"/>
            <p:cNvSpPr txBox="1"/>
            <p:nvPr/>
          </p:nvSpPr>
          <p:spPr>
            <a:xfrm>
              <a:off x="7477791" y="1740439"/>
              <a:ext cx="780983" cy="246221"/>
            </a:xfrm>
            <a:prstGeom prst="rect">
              <a:avLst/>
            </a:prstGeom>
            <a:noFill/>
          </p:spPr>
          <p:txBody>
            <a:bodyPr wrap="none" rtlCol="0">
              <a:spAutoFit/>
            </a:bodyPr>
            <a:lstStyle/>
            <a:p>
              <a:r>
                <a:rPr lang="en-US" sz="10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TEXT HERE</a:t>
              </a:r>
              <a:endParaRPr lang="en-US" sz="10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7" name="Rectangle 21"/>
            <p:cNvSpPr/>
            <p:nvPr/>
          </p:nvSpPr>
          <p:spPr>
            <a:xfrm>
              <a:off x="7666104" y="1932909"/>
              <a:ext cx="481222" cy="507831"/>
            </a:xfrm>
            <a:prstGeom prst="rect">
              <a:avLst/>
            </a:prstGeom>
          </p:spPr>
          <p:txBody>
            <a:bodyPr wrap="none">
              <a:spAutoFit/>
            </a:bodyPr>
            <a:lstStyle/>
            <a:p>
              <a:r>
                <a:rPr lang="en-US" sz="2700" dirty="0">
                  <a:solidFill>
                    <a:schemeClr val="bg1"/>
                  </a:solidFill>
                  <a:latin typeface="FontAwesome" pitchFamily="2" charset="0"/>
                </a:rPr>
                <a:t></a:t>
              </a:r>
              <a:endParaRPr lang="en-US" sz="2700" dirty="0">
                <a:solidFill>
                  <a:schemeClr val="bg1"/>
                </a:solidFill>
                <a:latin typeface="Century Gothic" panose="020B0502020202020204" pitchFamily="34" charset="0"/>
              </a:endParaRPr>
            </a:p>
          </p:txBody>
        </p:sp>
      </p:grpSp>
      <p:graphicFrame>
        <p:nvGraphicFramePr>
          <p:cNvPr id="18" name="Chart 83"/>
          <p:cNvGraphicFramePr/>
          <p:nvPr>
            <p:extLst>
              <p:ext uri="{D42A27DB-BD31-4B8C-83A1-F6EECF244321}">
                <p14:modId xmlns:p14="http://schemas.microsoft.com/office/powerpoint/2010/main" val="3344033930"/>
              </p:ext>
            </p:extLst>
          </p:nvPr>
        </p:nvGraphicFramePr>
        <p:xfrm>
          <a:off x="350726" y="2670497"/>
          <a:ext cx="4029605" cy="1777379"/>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oup 14"/>
          <p:cNvGrpSpPr/>
          <p:nvPr/>
        </p:nvGrpSpPr>
        <p:grpSpPr>
          <a:xfrm>
            <a:off x="4638234" y="2964166"/>
            <a:ext cx="3923247" cy="1371050"/>
            <a:chOff x="4500561" y="3071816"/>
            <a:chExt cx="3923247" cy="1371050"/>
          </a:xfrm>
        </p:grpSpPr>
        <p:sp>
          <p:nvSpPr>
            <p:cNvPr id="20" name="Rectangle 34"/>
            <p:cNvSpPr/>
            <p:nvPr/>
          </p:nvSpPr>
          <p:spPr>
            <a:xfrm>
              <a:off x="4500561" y="3334870"/>
              <a:ext cx="3923247" cy="1107996"/>
            </a:xfrm>
            <a:prstGeom prst="rect">
              <a:avLst/>
            </a:prstGeom>
          </p:spPr>
          <p:txBody>
            <a:bodyPr wrap="square">
              <a:spAutoFit/>
            </a:bodyPr>
            <a:lstStyle/>
            <a:p>
              <a:r>
                <a:rPr lang="en-US" altLang="zh-CN" sz="1100" dirty="0">
                  <a:solidFill>
                    <a:schemeClr val="bg1"/>
                  </a:solidFill>
                  <a:latin typeface="Century Gothic" panose="020B0502020202020204" pitchFamily="34" charset="0"/>
                  <a:cs typeface="Arial" panose="020B0604020202020204" pitchFamily="34" charset="0"/>
                </a:rPr>
                <a:t>Please click here to modify the text for example, the text here</a:t>
              </a:r>
              <a:r>
                <a:rPr lang="en-US" altLang="zh-CN" sz="1100" dirty="0" smtClean="0">
                  <a:solidFill>
                    <a:schemeClr val="bg1"/>
                  </a:solidFill>
                  <a:latin typeface="Century Gothic" panose="020B0502020202020204" pitchFamily="34" charset="0"/>
                  <a:cs typeface="Arial" panose="020B0604020202020204" pitchFamily="34" charset="0"/>
                </a:rPr>
                <a:t>,</a:t>
              </a:r>
              <a:r>
                <a:rPr lang="en-US" altLang="zh-CN" sz="1100" dirty="0">
                  <a:solidFill>
                    <a:schemeClr val="bg1"/>
                  </a:solidFill>
                  <a:latin typeface="Century Gothic" panose="020B0502020202020204" pitchFamily="34" charset="0"/>
                  <a:cs typeface="Arial" panose="020B0604020202020204" pitchFamily="34" charset="0"/>
                </a:rPr>
                <a:t> Please click here to modify the text for example, the text here, Please click here to modify the text for example, the text here, Please click here to modify the text for example, the text here, Please click here to modify the text for example, the text here, </a:t>
              </a:r>
              <a:endParaRPr lang="id-ID" altLang="zh-CN" sz="1100" dirty="0">
                <a:solidFill>
                  <a:schemeClr val="bg1"/>
                </a:solidFill>
                <a:latin typeface="Century Gothic" panose="020B0502020202020204" pitchFamily="34" charset="0"/>
                <a:ea typeface="Open Sans Light" pitchFamily="34" charset="0"/>
                <a:cs typeface="Open Sans Light" pitchFamily="34" charset="0"/>
              </a:endParaRPr>
            </a:p>
          </p:txBody>
        </p:sp>
        <p:sp>
          <p:nvSpPr>
            <p:cNvPr id="21" name="Rectangle 35"/>
            <p:cNvSpPr/>
            <p:nvPr/>
          </p:nvSpPr>
          <p:spPr>
            <a:xfrm>
              <a:off x="4500562" y="3071816"/>
              <a:ext cx="1011815" cy="307777"/>
            </a:xfrm>
            <a:prstGeom prst="rect">
              <a:avLst/>
            </a:prstGeom>
          </p:spPr>
          <p:txBody>
            <a:bodyPr wrap="none">
              <a:spAutoFit/>
            </a:bodyPr>
            <a:lstStyle/>
            <a:p>
              <a:r>
                <a:rPr lang="en-US" sz="14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TEXT HERE</a:t>
              </a:r>
              <a:endParaRPr lang="en-US" sz="14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grpSp>
      <p:sp>
        <p:nvSpPr>
          <p:cNvPr id="25" name="矩形 4"/>
          <p:cNvSpPr>
            <a:spLocks noChangeArrowheads="1"/>
          </p:cNvSpPr>
          <p:nvPr/>
        </p:nvSpPr>
        <p:spPr bwMode="auto">
          <a:xfrm>
            <a:off x="280988" y="-20538"/>
            <a:ext cx="144000" cy="720725"/>
          </a:xfrm>
          <a:prstGeom prst="rect">
            <a:avLst/>
          </a:prstGeom>
          <a:solidFill>
            <a:schemeClr val="accent3"/>
          </a:solidFill>
          <a:ln>
            <a:noFill/>
          </a:ln>
        </p:spPr>
        <p:txBody>
          <a:bodyPr anchor="ctr"/>
          <a:lstStyle/>
          <a:p>
            <a:pPr algn="ctr"/>
            <a:endParaRPr lang="zh-CN" altLang="zh-CN">
              <a:solidFill>
                <a:schemeClr val="bg1"/>
              </a:solidFill>
            </a:endParaRPr>
          </a:p>
        </p:txBody>
      </p:sp>
      <p:grpSp>
        <p:nvGrpSpPr>
          <p:cNvPr id="26" name="组合 25"/>
          <p:cNvGrpSpPr/>
          <p:nvPr/>
        </p:nvGrpSpPr>
        <p:grpSpPr>
          <a:xfrm>
            <a:off x="467545" y="120750"/>
            <a:ext cx="3240360" cy="564207"/>
            <a:chOff x="467545" y="120750"/>
            <a:chExt cx="3240360" cy="564207"/>
          </a:xfrm>
        </p:grpSpPr>
        <p:sp>
          <p:nvSpPr>
            <p:cNvPr id="27"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alpha val="70000"/>
                    </a:schemeClr>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alpha val="70000"/>
                  </a:schemeClr>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8"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alpha val="70000"/>
                    </a:schemeClr>
                  </a:solidFill>
                </a:rPr>
                <a:t>There are many variations of passages of </a:t>
              </a:r>
              <a:r>
                <a:rPr lang="en-US" altLang="zh-CN" sz="900" dirty="0" err="1">
                  <a:solidFill>
                    <a:schemeClr val="bg1">
                      <a:alpha val="70000"/>
                    </a:schemeClr>
                  </a:solidFill>
                </a:rPr>
                <a:t>Lorem</a:t>
              </a:r>
              <a:r>
                <a:rPr lang="en-US" altLang="zh-CN" sz="900" dirty="0">
                  <a:solidFill>
                    <a:schemeClr val="bg1">
                      <a:alpha val="70000"/>
                    </a:schemeClr>
                  </a:solidFill>
                </a:rPr>
                <a:t> </a:t>
              </a:r>
              <a:r>
                <a:rPr lang="en-US" altLang="zh-CN" sz="900" dirty="0" smtClean="0">
                  <a:solidFill>
                    <a:schemeClr val="bg1">
                      <a:alpha val="70000"/>
                    </a:schemeClr>
                  </a:solidFill>
                </a:rPr>
                <a:t>available</a:t>
              </a:r>
              <a:endParaRPr lang="zh-CN" altLang="en-US" sz="900" dirty="0">
                <a:solidFill>
                  <a:schemeClr val="bg1">
                    <a:alpha val="70000"/>
                  </a:schemeClr>
                </a:solidFill>
                <a:ea typeface="微软雅黑" panose="020B0503020204020204" pitchFamily="34" charset="-122"/>
                <a:sym typeface="Arial" panose="020B0604020202020204" pitchFamily="34" charset="0"/>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500"/>
                            </p:stCondLst>
                            <p:childTnLst>
                              <p:par>
                                <p:cTn id="19" presetID="1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p:tgtEl>
                                          <p:spTgt spid="18"/>
                                        </p:tgtEl>
                                        <p:attrNameLst>
                                          <p:attrName>ppt_x</p:attrName>
                                        </p:attrNameLst>
                                      </p:cBhvr>
                                      <p:tavLst>
                                        <p:tav tm="0">
                                          <p:val>
                                            <p:strVal val="#ppt_x-#ppt_w*1.125000"/>
                                          </p:val>
                                        </p:tav>
                                        <p:tav tm="100000">
                                          <p:val>
                                            <p:strVal val="#ppt_x"/>
                                          </p:val>
                                        </p:tav>
                                      </p:tavLst>
                                    </p:anim>
                                    <p:animEffect transition="in" filter="wipe(right)">
                                      <p:cBhvr>
                                        <p:cTn id="22" dur="500"/>
                                        <p:tgtEl>
                                          <p:spTgt spid="18"/>
                                        </p:tgtEl>
                                      </p:cBhvr>
                                    </p:animEffect>
                                  </p:childTnLst>
                                </p:cTn>
                              </p:par>
                            </p:childTnLst>
                          </p:cTn>
                        </p:par>
                        <p:par>
                          <p:cTn id="23" fill="hold">
                            <p:stCondLst>
                              <p:cond delay="1000"/>
                            </p:stCondLst>
                            <p:childTnLst>
                              <p:par>
                                <p:cTn id="24" presetID="12" presetClass="entr" presetSubtype="8"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slide(fromLeft)">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bwMode="auto">
          <a:xfrm>
            <a:off x="2952750" y="2609850"/>
            <a:ext cx="3076575" cy="1103313"/>
            <a:chOff x="629723" y="4306893"/>
            <a:chExt cx="4102319" cy="1472209"/>
          </a:xfrm>
        </p:grpSpPr>
        <p:grpSp>
          <p:nvGrpSpPr>
            <p:cNvPr id="38916" name="组合 5"/>
            <p:cNvGrpSpPr/>
            <p:nvPr/>
          </p:nvGrpSpPr>
          <p:grpSpPr bwMode="auto">
            <a:xfrm>
              <a:off x="629723" y="4306893"/>
              <a:ext cx="4102319" cy="1472209"/>
              <a:chOff x="4020428" y="4709180"/>
              <a:chExt cx="4102319" cy="1472209"/>
            </a:xfrm>
          </p:grpSpPr>
          <p:sp>
            <p:nvSpPr>
              <p:cNvPr id="11" name="文本框 10"/>
              <p:cNvSpPr txBox="1"/>
              <p:nvPr/>
            </p:nvSpPr>
            <p:spPr>
              <a:xfrm>
                <a:off x="4020428" y="5626398"/>
                <a:ext cx="4102319" cy="554991"/>
              </a:xfrm>
              <a:prstGeom prst="rect">
                <a:avLst/>
              </a:prstGeom>
              <a:noFill/>
            </p:spPr>
            <p:txBody>
              <a:bodyPr>
                <a:spAutoFit/>
              </a:bodyPr>
              <a:lstStyle/>
              <a:p>
                <a:pPr algn="ctr" eaLnBrk="1" fontAlgn="auto" hangingPunct="1">
                  <a:spcBef>
                    <a:spcPts val="0"/>
                  </a:spcBef>
                  <a:spcAft>
                    <a:spcPts val="0"/>
                  </a:spcAft>
                  <a:defRPr/>
                </a:pPr>
                <a:r>
                  <a:rPr lang="en-US" altLang="zh-CN" sz="2100" dirty="0">
                    <a:solidFill>
                      <a:schemeClr val="bg1"/>
                    </a:solidFill>
                    <a:latin typeface="Arial" panose="020B0604020202020204" pitchFamily="34" charset="0"/>
                    <a:ea typeface="+mn-ea"/>
                    <a:cs typeface="Arial" panose="020B0604020202020204" pitchFamily="34" charset="0"/>
                  </a:rPr>
                  <a:t>Click To Add Title</a:t>
                </a:r>
                <a:endParaRPr lang="zh-CN" altLang="en-US" sz="2100" baseline="-3000" dirty="0">
                  <a:solidFill>
                    <a:schemeClr val="bg1"/>
                  </a:solidFill>
                  <a:latin typeface="Arial" panose="020B0604020202020204" pitchFamily="34" charset="0"/>
                  <a:ea typeface="+mn-ea"/>
                  <a:cs typeface="Arial" panose="020B0604020202020204" pitchFamily="34" charset="0"/>
                </a:endParaRPr>
              </a:p>
            </p:txBody>
          </p:sp>
          <p:sp>
            <p:nvSpPr>
              <p:cNvPr id="12" name="文本框 11"/>
              <p:cNvSpPr txBox="1"/>
              <p:nvPr/>
            </p:nvSpPr>
            <p:spPr>
              <a:xfrm>
                <a:off x="4158019" y="4709180"/>
                <a:ext cx="3875823" cy="862143"/>
              </a:xfrm>
              <a:prstGeom prst="rect">
                <a:avLst/>
              </a:prstGeom>
              <a:noFill/>
            </p:spPr>
            <p:txBody>
              <a:bodyPr>
                <a:spAutoFit/>
              </a:bodyPr>
              <a:lstStyle/>
              <a:p>
                <a:pPr algn="ctr" eaLnBrk="1" fontAlgn="auto" hangingPunct="1">
                  <a:spcBef>
                    <a:spcPts val="0"/>
                  </a:spcBef>
                  <a:spcAft>
                    <a:spcPts val="0"/>
                  </a:spcAft>
                  <a:defRPr/>
                </a:pPr>
                <a:r>
                  <a:rPr lang="en-US" altLang="zh-CN" sz="3600" dirty="0">
                    <a:solidFill>
                      <a:schemeClr val="bg1"/>
                    </a:solidFill>
                    <a:latin typeface="Arial" panose="020B0604020202020204" pitchFamily="34" charset="0"/>
                    <a:ea typeface="+mn-ea"/>
                    <a:cs typeface="Arial" panose="020B0604020202020204" pitchFamily="34" charset="0"/>
                  </a:rPr>
                  <a:t>PART TWO</a:t>
                </a:r>
                <a:endParaRPr lang="zh-CN" altLang="en-US" sz="3600" baseline="-3000" dirty="0">
                  <a:solidFill>
                    <a:schemeClr val="bg1"/>
                  </a:solidFill>
                  <a:latin typeface="Arial" panose="020B0604020202020204" pitchFamily="34" charset="0"/>
                  <a:ea typeface="+mn-ea"/>
                  <a:cs typeface="Arial" panose="020B0604020202020204" pitchFamily="34" charset="0"/>
                </a:endParaRPr>
              </a:p>
            </p:txBody>
          </p:sp>
        </p:grpSp>
        <p:cxnSp>
          <p:nvCxnSpPr>
            <p:cNvPr id="7" name="直接连接符 6"/>
            <p:cNvCxnSpPr/>
            <p:nvPr/>
          </p:nvCxnSpPr>
          <p:spPr>
            <a:xfrm>
              <a:off x="1285925" y="5147853"/>
              <a:ext cx="282801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a:grpSpLocks noChangeAspect="1"/>
          </p:cNvGrpSpPr>
          <p:nvPr/>
        </p:nvGrpSpPr>
        <p:grpSpPr>
          <a:xfrm>
            <a:off x="3879937" y="1437953"/>
            <a:ext cx="1285820" cy="1102718"/>
            <a:chOff x="5084763" y="971550"/>
            <a:chExt cx="323850" cy="277813"/>
          </a:xfrm>
          <a:solidFill>
            <a:schemeClr val="accent4"/>
          </a:solidFill>
        </p:grpSpPr>
        <p:sp>
          <p:nvSpPr>
            <p:cNvPr id="14" name="Freeform 301"/>
            <p:cNvSpPr>
              <a:spLocks noEditPoints="1"/>
            </p:cNvSpPr>
            <p:nvPr/>
          </p:nvSpPr>
          <p:spPr bwMode="auto">
            <a:xfrm>
              <a:off x="5191125" y="1031875"/>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p>
          </p:txBody>
        </p:sp>
        <p:sp>
          <p:nvSpPr>
            <p:cNvPr id="15" name="Freeform 302"/>
            <p:cNvSpPr>
              <a:spLocks noEditPoints="1"/>
            </p:cNvSpPr>
            <p:nvPr/>
          </p:nvSpPr>
          <p:spPr bwMode="auto">
            <a:xfrm>
              <a:off x="5084763" y="971550"/>
              <a:ext cx="139700"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p>
          </p:txBody>
        </p:sp>
        <p:sp>
          <p:nvSpPr>
            <p:cNvPr id="1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p>
          </p:txBody>
        </p:sp>
      </p:gr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ppt_w</p:attrName>
                                        </p:attrNameLst>
                                      </p:cBhvr>
                                      <p:tavLst>
                                        <p:tav tm="0">
                                          <p:val>
                                            <p:fltVal val="0"/>
                                          </p:val>
                                        </p:tav>
                                        <p:tav tm="100000">
                                          <p:val>
                                            <p:strVal val="#ppt_w"/>
                                          </p:val>
                                        </p:tav>
                                      </p:tavLst>
                                    </p:anim>
                                    <p:anim calcmode="lin" valueType="num">
                                      <p:cBhvr>
                                        <p:cTn id="8" dur="400" fill="hold"/>
                                        <p:tgtEl>
                                          <p:spTgt spid="5"/>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400" fill="hold"/>
                                        <p:tgtEl>
                                          <p:spTgt spid="13"/>
                                        </p:tgtEl>
                                        <p:attrNameLst>
                                          <p:attrName>ppt_w</p:attrName>
                                        </p:attrNameLst>
                                      </p:cBhvr>
                                      <p:tavLst>
                                        <p:tav tm="0">
                                          <p:val>
                                            <p:fltVal val="0"/>
                                          </p:val>
                                        </p:tav>
                                        <p:tav tm="100000">
                                          <p:val>
                                            <p:strVal val="#ppt_w"/>
                                          </p:val>
                                        </p:tav>
                                      </p:tavLst>
                                    </p:anim>
                                    <p:anim calcmode="lin" valueType="num">
                                      <p:cBhvr>
                                        <p:cTn id="12" dur="400" fill="hold"/>
                                        <p:tgtEl>
                                          <p:spTgt spid="13"/>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2" presetClass="exit" presetSubtype="4" fill="hold" nodeType="afterEffect">
                                  <p:stCondLst>
                                    <p:cond delay="1200"/>
                                  </p:stCondLst>
                                  <p:childTnLst>
                                    <p:anim calcmode="lin" valueType="num">
                                      <p:cBhvr additive="base">
                                        <p:cTn id="15" dur="400"/>
                                        <p:tgtEl>
                                          <p:spTgt spid="5"/>
                                        </p:tgtEl>
                                        <p:attrNameLst>
                                          <p:attrName>ppt_x</p:attrName>
                                        </p:attrNameLst>
                                      </p:cBhvr>
                                      <p:tavLst>
                                        <p:tav tm="0">
                                          <p:val>
                                            <p:strVal val="ppt_x"/>
                                          </p:val>
                                        </p:tav>
                                        <p:tav tm="100000">
                                          <p:val>
                                            <p:strVal val="ppt_x"/>
                                          </p:val>
                                        </p:tav>
                                      </p:tavLst>
                                    </p:anim>
                                    <p:anim calcmode="lin" valueType="num">
                                      <p:cBhvr additive="base">
                                        <p:cTn id="16" dur="400"/>
                                        <p:tgtEl>
                                          <p:spTgt spid="5"/>
                                        </p:tgtEl>
                                        <p:attrNameLst>
                                          <p:attrName>ppt_y</p:attrName>
                                        </p:attrNameLst>
                                      </p:cBhvr>
                                      <p:tavLst>
                                        <p:tav tm="0">
                                          <p:val>
                                            <p:strVal val="ppt_y"/>
                                          </p:val>
                                        </p:tav>
                                        <p:tav tm="100000">
                                          <p:val>
                                            <p:strVal val="1+ppt_h/2"/>
                                          </p:val>
                                        </p:tav>
                                      </p:tavLst>
                                    </p:anim>
                                    <p:set>
                                      <p:cBhvr>
                                        <p:cTn id="17" dur="1" fill="hold">
                                          <p:stCondLst>
                                            <p:cond delay="399"/>
                                          </p:stCondLst>
                                        </p:cTn>
                                        <p:tgtEl>
                                          <p:spTgt spid="5"/>
                                        </p:tgtEl>
                                        <p:attrNameLst>
                                          <p:attrName>style.visibility</p:attrName>
                                        </p:attrNameLst>
                                      </p:cBhvr>
                                      <p:to>
                                        <p:strVal val="hidden"/>
                                      </p:to>
                                    </p:set>
                                  </p:childTnLst>
                                </p:cTn>
                              </p:par>
                              <p:par>
                                <p:cTn id="18" presetID="2" presetClass="exit" presetSubtype="1" fill="hold" nodeType="withEffect">
                                  <p:stCondLst>
                                    <p:cond delay="1200"/>
                                  </p:stCondLst>
                                  <p:childTnLst>
                                    <p:anim calcmode="lin" valueType="num">
                                      <p:cBhvr additive="base">
                                        <p:cTn id="19" dur="400"/>
                                        <p:tgtEl>
                                          <p:spTgt spid="13"/>
                                        </p:tgtEl>
                                        <p:attrNameLst>
                                          <p:attrName>ppt_x</p:attrName>
                                        </p:attrNameLst>
                                      </p:cBhvr>
                                      <p:tavLst>
                                        <p:tav tm="0">
                                          <p:val>
                                            <p:strVal val="ppt_x"/>
                                          </p:val>
                                        </p:tav>
                                        <p:tav tm="100000">
                                          <p:val>
                                            <p:strVal val="ppt_x"/>
                                          </p:val>
                                        </p:tav>
                                      </p:tavLst>
                                    </p:anim>
                                    <p:anim calcmode="lin" valueType="num">
                                      <p:cBhvr additive="base">
                                        <p:cTn id="20" dur="400"/>
                                        <p:tgtEl>
                                          <p:spTgt spid="13"/>
                                        </p:tgtEl>
                                        <p:attrNameLst>
                                          <p:attrName>ppt_y</p:attrName>
                                        </p:attrNameLst>
                                      </p:cBhvr>
                                      <p:tavLst>
                                        <p:tav tm="0">
                                          <p:val>
                                            <p:strVal val="ppt_y"/>
                                          </p:val>
                                        </p:tav>
                                        <p:tav tm="100000">
                                          <p:val>
                                            <p:strVal val="0-ppt_h/2"/>
                                          </p:val>
                                        </p:tav>
                                      </p:tavLst>
                                    </p:anim>
                                    <p:set>
                                      <p:cBhvr>
                                        <p:cTn id="21" dur="1" fill="hold">
                                          <p:stCondLst>
                                            <p:cond delay="399"/>
                                          </p:stCondLst>
                                        </p:cTn>
                                        <p:tgtEl>
                                          <p:spTgt spid="13"/>
                                        </p:tgtEl>
                                        <p:attrNameLst>
                                          <p:attrName>style.visibility</p:attrName>
                                        </p:attrNameLst>
                                      </p:cBhvr>
                                      <p:to>
                                        <p:strVal val="hidden"/>
                                      </p:to>
                                    </p:set>
                                  </p:childTnLst>
                                </p:cTn>
                              </p:par>
                              <p:par>
                                <p:cTn id="22" presetID="10" presetClass="exit" presetSubtype="0" fill="hold" nodeType="withEffect">
                                  <p:stCondLst>
                                    <p:cond delay="1100"/>
                                  </p:stCondLst>
                                  <p:childTnLst>
                                    <p:animEffect transition="out" filter="fade">
                                      <p:cBhvr>
                                        <p:cTn id="23" dur="400"/>
                                        <p:tgtEl>
                                          <p:spTgt spid="5"/>
                                        </p:tgtEl>
                                      </p:cBhvr>
                                    </p:animEffect>
                                    <p:set>
                                      <p:cBhvr>
                                        <p:cTn id="24" dur="1" fill="hold">
                                          <p:stCondLst>
                                            <p:cond delay="399"/>
                                          </p:stCondLst>
                                        </p:cTn>
                                        <p:tgtEl>
                                          <p:spTgt spid="5"/>
                                        </p:tgtEl>
                                        <p:attrNameLst>
                                          <p:attrName>style.visibility</p:attrName>
                                        </p:attrNameLst>
                                      </p:cBhvr>
                                      <p:to>
                                        <p:strVal val="hidden"/>
                                      </p:to>
                                    </p:set>
                                  </p:childTnLst>
                                </p:cTn>
                              </p:par>
                              <p:par>
                                <p:cTn id="25" presetID="10" presetClass="exit" presetSubtype="0" fill="hold" nodeType="withEffect">
                                  <p:stCondLst>
                                    <p:cond delay="1100"/>
                                  </p:stCondLst>
                                  <p:childTnLst>
                                    <p:animEffect transition="out" filter="fade">
                                      <p:cBhvr>
                                        <p:cTn id="26" dur="400"/>
                                        <p:tgtEl>
                                          <p:spTgt spid="13"/>
                                        </p:tgtEl>
                                      </p:cBhvr>
                                    </p:animEffect>
                                    <p:set>
                                      <p:cBhvr>
                                        <p:cTn id="27" dur="1" fill="hold">
                                          <p:stCondLst>
                                            <p:cond delay="3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829739" y="3504528"/>
            <a:ext cx="1484699" cy="858999"/>
            <a:chOff x="9095110" y="1916329"/>
            <a:chExt cx="1183066" cy="1145929"/>
          </a:xfrm>
        </p:grpSpPr>
        <p:sp>
          <p:nvSpPr>
            <p:cNvPr id="48" name="文本框 47"/>
            <p:cNvSpPr txBox="1"/>
            <p:nvPr/>
          </p:nvSpPr>
          <p:spPr>
            <a:xfrm>
              <a:off x="9254384" y="1916329"/>
              <a:ext cx="864514" cy="369354"/>
            </a:xfrm>
            <a:prstGeom prst="rect">
              <a:avLst/>
            </a:prstGeom>
            <a:noFill/>
          </p:spPr>
          <p:txBody>
            <a:bodyPr wrap="square" rtlCol="0">
              <a:spAutoFit/>
            </a:bodyPr>
            <a:lstStyle/>
            <a:p>
              <a:pPr algn="ctr"/>
              <a:r>
                <a:rPr lang="en-US" altLang="zh-CN" sz="1200" dirty="0">
                  <a:solidFill>
                    <a:schemeClr val="bg1"/>
                  </a:solidFill>
                  <a:latin typeface="华文细黑" panose="02010600040101010101" pitchFamily="2" charset="-122"/>
                </a:rPr>
                <a:t>TEXT HERE</a:t>
              </a:r>
              <a:endParaRPr lang="zh-CN" altLang="en-US" sz="1200" baseline="-3000" dirty="0">
                <a:solidFill>
                  <a:schemeClr val="bg1"/>
                </a:solidFill>
                <a:latin typeface="华文细黑" panose="02010600040101010101" pitchFamily="2" charset="-122"/>
              </a:endParaRPr>
            </a:p>
          </p:txBody>
        </p:sp>
        <p:sp>
          <p:nvSpPr>
            <p:cNvPr id="49" name="文本框 48"/>
            <p:cNvSpPr txBox="1"/>
            <p:nvPr/>
          </p:nvSpPr>
          <p:spPr>
            <a:xfrm>
              <a:off x="9095110" y="2273940"/>
              <a:ext cx="1183066" cy="788318"/>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a:r>
                <a:rPr lang="en-US" altLang="zh-CN" sz="900" dirty="0">
                  <a:solidFill>
                    <a:schemeClr val="bg1"/>
                  </a:solidFill>
                  <a:latin typeface="华文细黑" panose="02010600040101010101" pitchFamily="2" charset="-122"/>
                </a:rPr>
                <a:t>Click here to modify the text , you may post text here . click here to</a:t>
              </a:r>
              <a:endParaRPr lang="zh-CN" altLang="en-US" sz="900" dirty="0">
                <a:solidFill>
                  <a:schemeClr val="bg1"/>
                </a:solidFill>
                <a:latin typeface="华文细黑" panose="02010600040101010101" pitchFamily="2" charset="-122"/>
              </a:endParaRPr>
            </a:p>
          </p:txBody>
        </p:sp>
      </p:grpSp>
      <p:grpSp>
        <p:nvGrpSpPr>
          <p:cNvPr id="50" name="组合 49"/>
          <p:cNvGrpSpPr/>
          <p:nvPr/>
        </p:nvGrpSpPr>
        <p:grpSpPr>
          <a:xfrm>
            <a:off x="3861687" y="3504528"/>
            <a:ext cx="1484699" cy="858999"/>
            <a:chOff x="9095110" y="1916329"/>
            <a:chExt cx="1183066" cy="1145929"/>
          </a:xfrm>
        </p:grpSpPr>
        <p:sp>
          <p:nvSpPr>
            <p:cNvPr id="51" name="文本框 50"/>
            <p:cNvSpPr txBox="1"/>
            <p:nvPr/>
          </p:nvSpPr>
          <p:spPr>
            <a:xfrm>
              <a:off x="9254384" y="1916329"/>
              <a:ext cx="864514" cy="369354"/>
            </a:xfrm>
            <a:prstGeom prst="rect">
              <a:avLst/>
            </a:prstGeom>
            <a:noFill/>
          </p:spPr>
          <p:txBody>
            <a:bodyPr wrap="square" rtlCol="0">
              <a:spAutoFit/>
            </a:bodyPr>
            <a:lstStyle/>
            <a:p>
              <a:pPr algn="ctr"/>
              <a:r>
                <a:rPr lang="en-US" altLang="zh-CN" sz="1200" dirty="0">
                  <a:solidFill>
                    <a:schemeClr val="bg1"/>
                  </a:solidFill>
                  <a:latin typeface="华文细黑" panose="02010600040101010101" pitchFamily="2" charset="-122"/>
                </a:rPr>
                <a:t>TEXT HERE</a:t>
              </a:r>
              <a:endParaRPr lang="zh-CN" altLang="en-US" sz="1200" baseline="-3000" dirty="0">
                <a:solidFill>
                  <a:schemeClr val="bg1"/>
                </a:solidFill>
                <a:latin typeface="华文细黑" panose="02010600040101010101" pitchFamily="2" charset="-122"/>
              </a:endParaRPr>
            </a:p>
          </p:txBody>
        </p:sp>
        <p:sp>
          <p:nvSpPr>
            <p:cNvPr id="52" name="文本框 51"/>
            <p:cNvSpPr txBox="1"/>
            <p:nvPr/>
          </p:nvSpPr>
          <p:spPr>
            <a:xfrm>
              <a:off x="9095110" y="2273940"/>
              <a:ext cx="1183066" cy="788318"/>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a:r>
                <a:rPr lang="en-US" altLang="zh-CN" sz="900" dirty="0">
                  <a:solidFill>
                    <a:schemeClr val="bg1"/>
                  </a:solidFill>
                  <a:latin typeface="华文细黑" panose="02010600040101010101" pitchFamily="2" charset="-122"/>
                </a:rPr>
                <a:t>Click here to modify the text , you may post text here . click here to</a:t>
              </a:r>
              <a:endParaRPr lang="zh-CN" altLang="en-US" sz="900" dirty="0">
                <a:solidFill>
                  <a:schemeClr val="bg1"/>
                </a:solidFill>
                <a:latin typeface="华文细黑" panose="02010600040101010101" pitchFamily="2" charset="-122"/>
              </a:endParaRPr>
            </a:p>
          </p:txBody>
        </p:sp>
      </p:grpSp>
      <p:grpSp>
        <p:nvGrpSpPr>
          <p:cNvPr id="53" name="组合 52"/>
          <p:cNvGrpSpPr/>
          <p:nvPr/>
        </p:nvGrpSpPr>
        <p:grpSpPr>
          <a:xfrm>
            <a:off x="877992" y="3504528"/>
            <a:ext cx="1484699" cy="858999"/>
            <a:chOff x="9095110" y="1916329"/>
            <a:chExt cx="1183066" cy="1145929"/>
          </a:xfrm>
        </p:grpSpPr>
        <p:sp>
          <p:nvSpPr>
            <p:cNvPr id="54" name="文本框 53"/>
            <p:cNvSpPr txBox="1"/>
            <p:nvPr/>
          </p:nvSpPr>
          <p:spPr>
            <a:xfrm>
              <a:off x="9254384" y="1916329"/>
              <a:ext cx="864514" cy="369354"/>
            </a:xfrm>
            <a:prstGeom prst="rect">
              <a:avLst/>
            </a:prstGeom>
            <a:noFill/>
          </p:spPr>
          <p:txBody>
            <a:bodyPr wrap="square" rtlCol="0">
              <a:spAutoFit/>
            </a:bodyPr>
            <a:lstStyle/>
            <a:p>
              <a:pPr algn="ctr"/>
              <a:r>
                <a:rPr lang="en-US" altLang="zh-CN" sz="1200" dirty="0">
                  <a:solidFill>
                    <a:schemeClr val="bg1"/>
                  </a:solidFill>
                  <a:latin typeface="华文细黑" panose="02010600040101010101" pitchFamily="2" charset="-122"/>
                </a:rPr>
                <a:t>TEXT HERE</a:t>
              </a:r>
              <a:endParaRPr lang="zh-CN" altLang="en-US" sz="1200" baseline="-3000" dirty="0">
                <a:solidFill>
                  <a:schemeClr val="bg1"/>
                </a:solidFill>
                <a:latin typeface="华文细黑" panose="02010600040101010101" pitchFamily="2" charset="-122"/>
              </a:endParaRPr>
            </a:p>
          </p:txBody>
        </p:sp>
        <p:sp>
          <p:nvSpPr>
            <p:cNvPr id="55" name="文本框 54"/>
            <p:cNvSpPr txBox="1"/>
            <p:nvPr/>
          </p:nvSpPr>
          <p:spPr>
            <a:xfrm>
              <a:off x="9095110" y="2273940"/>
              <a:ext cx="1183066" cy="788318"/>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a:r>
                <a:rPr lang="en-US" altLang="zh-CN" sz="900" dirty="0">
                  <a:solidFill>
                    <a:schemeClr val="bg1"/>
                  </a:solidFill>
                  <a:latin typeface="华文细黑" panose="02010600040101010101" pitchFamily="2" charset="-122"/>
                </a:rPr>
                <a:t>Click here to modify the text , you may post text here . click here to</a:t>
              </a:r>
              <a:endParaRPr lang="zh-CN" altLang="en-US" sz="900" dirty="0">
                <a:solidFill>
                  <a:schemeClr val="bg1"/>
                </a:solidFill>
                <a:latin typeface="华文细黑" panose="02010600040101010101" pitchFamily="2" charset="-122"/>
              </a:endParaRPr>
            </a:p>
          </p:txBody>
        </p:sp>
      </p:grpSp>
      <p:grpSp>
        <p:nvGrpSpPr>
          <p:cNvPr id="56" name="组合 55"/>
          <p:cNvGrpSpPr/>
          <p:nvPr/>
        </p:nvGrpSpPr>
        <p:grpSpPr>
          <a:xfrm>
            <a:off x="2380240" y="1403526"/>
            <a:ext cx="1484699" cy="858999"/>
            <a:chOff x="9095110" y="1916329"/>
            <a:chExt cx="1183066" cy="1145929"/>
          </a:xfrm>
        </p:grpSpPr>
        <p:sp>
          <p:nvSpPr>
            <p:cNvPr id="57" name="文本框 56"/>
            <p:cNvSpPr txBox="1"/>
            <p:nvPr/>
          </p:nvSpPr>
          <p:spPr>
            <a:xfrm>
              <a:off x="9254384" y="1916329"/>
              <a:ext cx="864514" cy="369354"/>
            </a:xfrm>
            <a:prstGeom prst="rect">
              <a:avLst/>
            </a:prstGeom>
            <a:noFill/>
          </p:spPr>
          <p:txBody>
            <a:bodyPr wrap="square" rtlCol="0">
              <a:spAutoFit/>
            </a:bodyPr>
            <a:lstStyle/>
            <a:p>
              <a:pPr algn="ctr"/>
              <a:r>
                <a:rPr lang="en-US" altLang="zh-CN" sz="1200" dirty="0">
                  <a:solidFill>
                    <a:schemeClr val="bg1"/>
                  </a:solidFill>
                  <a:latin typeface="华文细黑" panose="02010600040101010101" pitchFamily="2" charset="-122"/>
                </a:rPr>
                <a:t>TEXT HERE</a:t>
              </a:r>
              <a:endParaRPr lang="zh-CN" altLang="en-US" sz="1200" baseline="-3000" dirty="0">
                <a:solidFill>
                  <a:schemeClr val="bg1"/>
                </a:solidFill>
                <a:latin typeface="华文细黑" panose="02010600040101010101" pitchFamily="2" charset="-122"/>
              </a:endParaRPr>
            </a:p>
          </p:txBody>
        </p:sp>
        <p:sp>
          <p:nvSpPr>
            <p:cNvPr id="58" name="文本框 57"/>
            <p:cNvSpPr txBox="1"/>
            <p:nvPr/>
          </p:nvSpPr>
          <p:spPr>
            <a:xfrm>
              <a:off x="9095110" y="2273940"/>
              <a:ext cx="1183066" cy="788318"/>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a:r>
                <a:rPr lang="en-US" altLang="zh-CN" sz="900" dirty="0">
                  <a:solidFill>
                    <a:schemeClr val="bg1"/>
                  </a:solidFill>
                  <a:latin typeface="华文细黑" panose="02010600040101010101" pitchFamily="2" charset="-122"/>
                </a:rPr>
                <a:t>Click here to modify the text , you may post text here . click here to</a:t>
              </a:r>
              <a:endParaRPr lang="zh-CN" altLang="en-US" sz="900" dirty="0">
                <a:solidFill>
                  <a:schemeClr val="bg1"/>
                </a:solidFill>
                <a:latin typeface="华文细黑" panose="02010600040101010101" pitchFamily="2" charset="-122"/>
              </a:endParaRPr>
            </a:p>
          </p:txBody>
        </p:sp>
      </p:grpSp>
      <p:grpSp>
        <p:nvGrpSpPr>
          <p:cNvPr id="59" name="组合 58"/>
          <p:cNvGrpSpPr/>
          <p:nvPr/>
        </p:nvGrpSpPr>
        <p:grpSpPr>
          <a:xfrm>
            <a:off x="5384731" y="1403526"/>
            <a:ext cx="1484699" cy="858999"/>
            <a:chOff x="9095110" y="1916329"/>
            <a:chExt cx="1183066" cy="1145929"/>
          </a:xfrm>
        </p:grpSpPr>
        <p:sp>
          <p:nvSpPr>
            <p:cNvPr id="60" name="文本框 59"/>
            <p:cNvSpPr txBox="1"/>
            <p:nvPr/>
          </p:nvSpPr>
          <p:spPr>
            <a:xfrm>
              <a:off x="9254384" y="1916329"/>
              <a:ext cx="864514" cy="369354"/>
            </a:xfrm>
            <a:prstGeom prst="rect">
              <a:avLst/>
            </a:prstGeom>
            <a:noFill/>
          </p:spPr>
          <p:txBody>
            <a:bodyPr wrap="square" rtlCol="0">
              <a:spAutoFit/>
            </a:bodyPr>
            <a:lstStyle/>
            <a:p>
              <a:pPr algn="ctr"/>
              <a:r>
                <a:rPr lang="en-US" altLang="zh-CN" sz="1200" dirty="0">
                  <a:solidFill>
                    <a:schemeClr val="bg1"/>
                  </a:solidFill>
                  <a:latin typeface="华文细黑" panose="02010600040101010101" pitchFamily="2" charset="-122"/>
                </a:rPr>
                <a:t>TEXT HERE</a:t>
              </a:r>
              <a:endParaRPr lang="zh-CN" altLang="en-US" sz="1200" baseline="-3000" dirty="0">
                <a:solidFill>
                  <a:schemeClr val="bg1"/>
                </a:solidFill>
                <a:latin typeface="华文细黑" panose="02010600040101010101" pitchFamily="2" charset="-122"/>
              </a:endParaRPr>
            </a:p>
          </p:txBody>
        </p:sp>
        <p:sp>
          <p:nvSpPr>
            <p:cNvPr id="61" name="文本框 60"/>
            <p:cNvSpPr txBox="1"/>
            <p:nvPr/>
          </p:nvSpPr>
          <p:spPr>
            <a:xfrm>
              <a:off x="9095110" y="2273940"/>
              <a:ext cx="1183066" cy="788318"/>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algn="ctr"/>
              <a:r>
                <a:rPr lang="en-US" altLang="zh-CN" sz="900" dirty="0">
                  <a:solidFill>
                    <a:schemeClr val="bg1"/>
                  </a:solidFill>
                  <a:latin typeface="华文细黑" panose="02010600040101010101" pitchFamily="2" charset="-122"/>
                </a:rPr>
                <a:t>Click here to modify the text , you may post text here . click here to</a:t>
              </a:r>
              <a:endParaRPr lang="zh-CN" altLang="en-US" sz="900" dirty="0">
                <a:solidFill>
                  <a:schemeClr val="bg1"/>
                </a:solidFill>
                <a:latin typeface="华文细黑" panose="02010600040101010101" pitchFamily="2" charset="-122"/>
              </a:endParaRPr>
            </a:p>
          </p:txBody>
        </p:sp>
      </p:grpSp>
      <p:grpSp>
        <p:nvGrpSpPr>
          <p:cNvPr id="62" name="组合 61"/>
          <p:cNvGrpSpPr/>
          <p:nvPr/>
        </p:nvGrpSpPr>
        <p:grpSpPr>
          <a:xfrm>
            <a:off x="930381" y="1347614"/>
            <a:ext cx="1431000" cy="1678574"/>
            <a:chOff x="1240508" y="1830083"/>
            <a:chExt cx="1908000" cy="2239264"/>
          </a:xfrm>
        </p:grpSpPr>
        <p:cxnSp>
          <p:nvCxnSpPr>
            <p:cNvPr id="63" name="直接连接符 62"/>
            <p:cNvCxnSpPr/>
            <p:nvPr/>
          </p:nvCxnSpPr>
          <p:spPr>
            <a:xfrm rot="5400000">
              <a:off x="1835472" y="3314691"/>
              <a:ext cx="6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4" name="泪滴形 63"/>
            <p:cNvSpPr>
              <a:spLocks noChangeAspect="1"/>
            </p:cNvSpPr>
            <p:nvPr/>
          </p:nvSpPr>
          <p:spPr>
            <a:xfrm rot="8100000">
              <a:off x="1673472" y="1830083"/>
              <a:ext cx="972000" cy="97200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65" name="Freeform 112"/>
            <p:cNvSpPr>
              <a:spLocks noChangeAspect="1" noEditPoints="1"/>
            </p:cNvSpPr>
            <p:nvPr/>
          </p:nvSpPr>
          <p:spPr bwMode="auto">
            <a:xfrm>
              <a:off x="1992692" y="2118083"/>
              <a:ext cx="333561" cy="396000"/>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chemeClr val="bg1"/>
            </a:solidFill>
            <a:ln>
              <a:noFill/>
            </a:ln>
          </p:spPr>
          <p:txBody>
            <a:bodyPr vert="horz" wrap="square" lIns="68544" tIns="34272" rIns="68544" bIns="34272" numCol="1" anchor="t" anchorCtr="0" compatLnSpc="1"/>
            <a:lstStyle/>
            <a:p>
              <a:endParaRPr lang="zh-CN" altLang="en-US" sz="1350">
                <a:solidFill>
                  <a:schemeClr val="bg1"/>
                </a:solidFill>
              </a:endParaRPr>
            </a:p>
          </p:txBody>
        </p:sp>
        <p:sp>
          <p:nvSpPr>
            <p:cNvPr id="66" name="任意多边形 65"/>
            <p:cNvSpPr/>
            <p:nvPr/>
          </p:nvSpPr>
          <p:spPr>
            <a:xfrm>
              <a:off x="1240508"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67" name="文本框 66"/>
            <p:cNvSpPr txBox="1"/>
            <p:nvPr/>
          </p:nvSpPr>
          <p:spPr>
            <a:xfrm>
              <a:off x="1592503" y="3677915"/>
              <a:ext cx="1265888" cy="358576"/>
            </a:xfrm>
            <a:prstGeom prst="rect">
              <a:avLst/>
            </a:prstGeom>
            <a:noFill/>
          </p:spPr>
          <p:txBody>
            <a:bodyPr wrap="square" rtlCol="0">
              <a:spAutoFit/>
            </a:bodyPr>
            <a:lstStyle/>
            <a:p>
              <a:pPr algn="ctr">
                <a:lnSpc>
                  <a:spcPct val="120000"/>
                </a:lnSpc>
              </a:pPr>
              <a:r>
                <a:rPr lang="en-US" altLang="zh-CN" sz="1050" dirty="0">
                  <a:solidFill>
                    <a:schemeClr val="bg1"/>
                  </a:solidFill>
                  <a:latin typeface="华文细黑" panose="02010600040101010101" pitchFamily="2" charset="-122"/>
                </a:rPr>
                <a:t>TEXT HERE</a:t>
              </a:r>
              <a:endParaRPr lang="zh-CN" altLang="en-US" sz="1050" baseline="-3000" dirty="0">
                <a:solidFill>
                  <a:schemeClr val="bg1"/>
                </a:solidFill>
                <a:latin typeface="华文细黑" panose="02010600040101010101" pitchFamily="2" charset="-122"/>
              </a:endParaRPr>
            </a:p>
          </p:txBody>
        </p:sp>
      </p:grpSp>
      <p:grpSp>
        <p:nvGrpSpPr>
          <p:cNvPr id="68" name="组合 67"/>
          <p:cNvGrpSpPr/>
          <p:nvPr/>
        </p:nvGrpSpPr>
        <p:grpSpPr>
          <a:xfrm>
            <a:off x="2419208" y="2702358"/>
            <a:ext cx="1431000" cy="1669973"/>
            <a:chOff x="3225611" y="3637347"/>
            <a:chExt cx="1908000" cy="2227791"/>
          </a:xfrm>
          <a:solidFill>
            <a:schemeClr val="accent3"/>
          </a:solidFill>
        </p:grpSpPr>
        <p:cxnSp>
          <p:nvCxnSpPr>
            <p:cNvPr id="69" name="直接连接符 68"/>
            <p:cNvCxnSpPr/>
            <p:nvPr/>
          </p:nvCxnSpPr>
          <p:spPr>
            <a:xfrm rot="5400000">
              <a:off x="3797504" y="4367830"/>
              <a:ext cx="648000" cy="0"/>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0" name="泪滴形 69"/>
            <p:cNvSpPr>
              <a:spLocks noChangeAspect="1"/>
            </p:cNvSpPr>
            <p:nvPr/>
          </p:nvSpPr>
          <p:spPr>
            <a:xfrm rot="13500000" flipV="1">
              <a:off x="3635504" y="4893138"/>
              <a:ext cx="972000" cy="9720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71" name="Freeform 189"/>
            <p:cNvSpPr>
              <a:spLocks noChangeAspect="1" noEditPoints="1"/>
            </p:cNvSpPr>
            <p:nvPr/>
          </p:nvSpPr>
          <p:spPr bwMode="auto">
            <a:xfrm>
              <a:off x="3884713" y="5199138"/>
              <a:ext cx="473582" cy="360000"/>
            </a:xfrm>
            <a:custGeom>
              <a:avLst/>
              <a:gdLst>
                <a:gd name="T0" fmla="*/ 48 w 104"/>
                <a:gd name="T1" fmla="*/ 57 h 79"/>
                <a:gd name="T2" fmla="*/ 54 w 104"/>
                <a:gd name="T3" fmla="*/ 65 h 79"/>
                <a:gd name="T4" fmla="*/ 0 w 104"/>
                <a:gd name="T5" fmla="*/ 79 h 79"/>
                <a:gd name="T6" fmla="*/ 6 w 104"/>
                <a:gd name="T7" fmla="*/ 65 h 79"/>
                <a:gd name="T8" fmla="*/ 104 w 104"/>
                <a:gd name="T9" fmla="*/ 39 h 79"/>
                <a:gd name="T10" fmla="*/ 87 w 104"/>
                <a:gd name="T11" fmla="*/ 29 h 79"/>
                <a:gd name="T12" fmla="*/ 65 w 104"/>
                <a:gd name="T13" fmla="*/ 34 h 79"/>
                <a:gd name="T14" fmla="*/ 68 w 104"/>
                <a:gd name="T15" fmla="*/ 37 h 79"/>
                <a:gd name="T16" fmla="*/ 61 w 104"/>
                <a:gd name="T17" fmla="*/ 32 h 79"/>
                <a:gd name="T18" fmla="*/ 54 w 104"/>
                <a:gd name="T19" fmla="*/ 31 h 79"/>
                <a:gd name="T20" fmla="*/ 52 w 104"/>
                <a:gd name="T21" fmla="*/ 26 h 79"/>
                <a:gd name="T22" fmla="*/ 51 w 104"/>
                <a:gd name="T23" fmla="*/ 15 h 79"/>
                <a:gd name="T24" fmla="*/ 55 w 104"/>
                <a:gd name="T25" fmla="*/ 12 h 79"/>
                <a:gd name="T26" fmla="*/ 27 w 104"/>
                <a:gd name="T27" fmla="*/ 4 h 79"/>
                <a:gd name="T28" fmla="*/ 25 w 104"/>
                <a:gd name="T29" fmla="*/ 16 h 79"/>
                <a:gd name="T30" fmla="*/ 18 w 104"/>
                <a:gd name="T31" fmla="*/ 24 h 79"/>
                <a:gd name="T32" fmla="*/ 14 w 104"/>
                <a:gd name="T33" fmla="*/ 38 h 79"/>
                <a:gd name="T34" fmla="*/ 10 w 104"/>
                <a:gd name="T35" fmla="*/ 42 h 79"/>
                <a:gd name="T36" fmla="*/ 38 w 104"/>
                <a:gd name="T37" fmla="*/ 49 h 79"/>
                <a:gd name="T38" fmla="*/ 40 w 104"/>
                <a:gd name="T39" fmla="*/ 39 h 79"/>
                <a:gd name="T40" fmla="*/ 47 w 104"/>
                <a:gd name="T41" fmla="*/ 38 h 79"/>
                <a:gd name="T42" fmla="*/ 49 w 104"/>
                <a:gd name="T43" fmla="*/ 41 h 79"/>
                <a:gd name="T44" fmla="*/ 56 w 104"/>
                <a:gd name="T45" fmla="*/ 42 h 79"/>
                <a:gd name="T46" fmla="*/ 62 w 104"/>
                <a:gd name="T47" fmla="*/ 49 h 79"/>
                <a:gd name="T48" fmla="*/ 65 w 104"/>
                <a:gd name="T49" fmla="*/ 55 h 79"/>
                <a:gd name="T50" fmla="*/ 67 w 104"/>
                <a:gd name="T51" fmla="*/ 57 h 79"/>
                <a:gd name="T52" fmla="*/ 74 w 104"/>
                <a:gd name="T53" fmla="*/ 56 h 79"/>
                <a:gd name="T54" fmla="*/ 79 w 104"/>
                <a:gd name="T55" fmla="*/ 61 h 79"/>
                <a:gd name="T56" fmla="*/ 82 w 104"/>
                <a:gd name="T57" fmla="*/ 58 h 79"/>
                <a:gd name="T58" fmla="*/ 87 w 104"/>
                <a:gd name="T59" fmla="*/ 63 h 79"/>
                <a:gd name="T60" fmla="*/ 91 w 104"/>
                <a:gd name="T61" fmla="*/ 60 h 79"/>
                <a:gd name="T62" fmla="*/ 102 w 104"/>
                <a:gd name="T63" fmla="*/ 52 h 79"/>
                <a:gd name="T64" fmla="*/ 99 w 104"/>
                <a:gd name="T65" fmla="*/ 51 h 79"/>
                <a:gd name="T66" fmla="*/ 104 w 104"/>
                <a:gd name="T67" fmla="*/ 39 h 79"/>
                <a:gd name="T68" fmla="*/ 24 w 104"/>
                <a:gd name="T69" fmla="*/ 32 h 79"/>
                <a:gd name="T70" fmla="*/ 17 w 104"/>
                <a:gd name="T71" fmla="*/ 39 h 79"/>
                <a:gd name="T72" fmla="*/ 22 w 104"/>
                <a:gd name="T73" fmla="*/ 27 h 79"/>
                <a:gd name="T74" fmla="*/ 35 w 104"/>
                <a:gd name="T75"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79">
                  <a:moveTo>
                    <a:pt x="6" y="57"/>
                  </a:moveTo>
                  <a:cubicBezTo>
                    <a:pt x="48" y="57"/>
                    <a:pt x="48" y="57"/>
                    <a:pt x="48" y="57"/>
                  </a:cubicBezTo>
                  <a:cubicBezTo>
                    <a:pt x="48" y="65"/>
                    <a:pt x="48" y="65"/>
                    <a:pt x="48" y="65"/>
                  </a:cubicBezTo>
                  <a:cubicBezTo>
                    <a:pt x="54" y="65"/>
                    <a:pt x="54" y="65"/>
                    <a:pt x="54" y="65"/>
                  </a:cubicBezTo>
                  <a:cubicBezTo>
                    <a:pt x="54" y="79"/>
                    <a:pt x="54" y="79"/>
                    <a:pt x="54" y="79"/>
                  </a:cubicBezTo>
                  <a:cubicBezTo>
                    <a:pt x="0" y="79"/>
                    <a:pt x="0" y="79"/>
                    <a:pt x="0" y="79"/>
                  </a:cubicBezTo>
                  <a:cubicBezTo>
                    <a:pt x="0" y="65"/>
                    <a:pt x="0" y="65"/>
                    <a:pt x="0" y="65"/>
                  </a:cubicBezTo>
                  <a:cubicBezTo>
                    <a:pt x="6" y="65"/>
                    <a:pt x="6" y="65"/>
                    <a:pt x="6" y="65"/>
                  </a:cubicBezTo>
                  <a:cubicBezTo>
                    <a:pt x="6" y="57"/>
                    <a:pt x="6" y="57"/>
                    <a:pt x="6" y="57"/>
                  </a:cubicBezTo>
                  <a:close/>
                  <a:moveTo>
                    <a:pt x="104" y="39"/>
                  </a:moveTo>
                  <a:cubicBezTo>
                    <a:pt x="102" y="14"/>
                    <a:pt x="102" y="14"/>
                    <a:pt x="102" y="14"/>
                  </a:cubicBezTo>
                  <a:cubicBezTo>
                    <a:pt x="87" y="29"/>
                    <a:pt x="87" y="29"/>
                    <a:pt x="87" y="29"/>
                  </a:cubicBezTo>
                  <a:cubicBezTo>
                    <a:pt x="70" y="31"/>
                    <a:pt x="70" y="31"/>
                    <a:pt x="70" y="31"/>
                  </a:cubicBezTo>
                  <a:cubicBezTo>
                    <a:pt x="65" y="34"/>
                    <a:pt x="65" y="34"/>
                    <a:pt x="65" y="34"/>
                  </a:cubicBezTo>
                  <a:cubicBezTo>
                    <a:pt x="69" y="36"/>
                    <a:pt x="69" y="36"/>
                    <a:pt x="69" y="36"/>
                  </a:cubicBezTo>
                  <a:cubicBezTo>
                    <a:pt x="68" y="37"/>
                    <a:pt x="68" y="37"/>
                    <a:pt x="68" y="37"/>
                  </a:cubicBezTo>
                  <a:cubicBezTo>
                    <a:pt x="60" y="34"/>
                    <a:pt x="60" y="34"/>
                    <a:pt x="60" y="34"/>
                  </a:cubicBezTo>
                  <a:cubicBezTo>
                    <a:pt x="61" y="32"/>
                    <a:pt x="61" y="32"/>
                    <a:pt x="61" y="32"/>
                  </a:cubicBezTo>
                  <a:cubicBezTo>
                    <a:pt x="55" y="29"/>
                    <a:pt x="55" y="29"/>
                    <a:pt x="55" y="29"/>
                  </a:cubicBezTo>
                  <a:cubicBezTo>
                    <a:pt x="54" y="31"/>
                    <a:pt x="54" y="31"/>
                    <a:pt x="54" y="31"/>
                  </a:cubicBezTo>
                  <a:cubicBezTo>
                    <a:pt x="51" y="30"/>
                    <a:pt x="51" y="30"/>
                    <a:pt x="51" y="30"/>
                  </a:cubicBezTo>
                  <a:cubicBezTo>
                    <a:pt x="52" y="26"/>
                    <a:pt x="52" y="26"/>
                    <a:pt x="52" y="26"/>
                  </a:cubicBezTo>
                  <a:cubicBezTo>
                    <a:pt x="47" y="23"/>
                    <a:pt x="47" y="23"/>
                    <a:pt x="47" y="23"/>
                  </a:cubicBezTo>
                  <a:cubicBezTo>
                    <a:pt x="51" y="15"/>
                    <a:pt x="51" y="15"/>
                    <a:pt x="51" y="15"/>
                  </a:cubicBezTo>
                  <a:cubicBezTo>
                    <a:pt x="53" y="17"/>
                    <a:pt x="53" y="17"/>
                    <a:pt x="53" y="17"/>
                  </a:cubicBezTo>
                  <a:cubicBezTo>
                    <a:pt x="55" y="12"/>
                    <a:pt x="55" y="12"/>
                    <a:pt x="55" y="12"/>
                  </a:cubicBezTo>
                  <a:cubicBezTo>
                    <a:pt x="29" y="0"/>
                    <a:pt x="29" y="0"/>
                    <a:pt x="29" y="0"/>
                  </a:cubicBezTo>
                  <a:cubicBezTo>
                    <a:pt x="27" y="4"/>
                    <a:pt x="27" y="4"/>
                    <a:pt x="27" y="4"/>
                  </a:cubicBezTo>
                  <a:cubicBezTo>
                    <a:pt x="30" y="6"/>
                    <a:pt x="30" y="6"/>
                    <a:pt x="30" y="6"/>
                  </a:cubicBezTo>
                  <a:cubicBezTo>
                    <a:pt x="25" y="16"/>
                    <a:pt x="25" y="16"/>
                    <a:pt x="25" y="16"/>
                  </a:cubicBezTo>
                  <a:cubicBezTo>
                    <a:pt x="23" y="15"/>
                    <a:pt x="23" y="15"/>
                    <a:pt x="23" y="15"/>
                  </a:cubicBezTo>
                  <a:cubicBezTo>
                    <a:pt x="18" y="24"/>
                    <a:pt x="18" y="24"/>
                    <a:pt x="18" y="24"/>
                  </a:cubicBezTo>
                  <a:cubicBezTo>
                    <a:pt x="20" y="25"/>
                    <a:pt x="20" y="25"/>
                    <a:pt x="20" y="25"/>
                  </a:cubicBezTo>
                  <a:cubicBezTo>
                    <a:pt x="14" y="38"/>
                    <a:pt x="14" y="38"/>
                    <a:pt x="14" y="38"/>
                  </a:cubicBezTo>
                  <a:cubicBezTo>
                    <a:pt x="12" y="37"/>
                    <a:pt x="12" y="37"/>
                    <a:pt x="12" y="37"/>
                  </a:cubicBezTo>
                  <a:cubicBezTo>
                    <a:pt x="10" y="42"/>
                    <a:pt x="10" y="42"/>
                    <a:pt x="10" y="42"/>
                  </a:cubicBezTo>
                  <a:cubicBezTo>
                    <a:pt x="36" y="54"/>
                    <a:pt x="36" y="54"/>
                    <a:pt x="36" y="54"/>
                  </a:cubicBezTo>
                  <a:cubicBezTo>
                    <a:pt x="38" y="49"/>
                    <a:pt x="38" y="49"/>
                    <a:pt x="38" y="49"/>
                  </a:cubicBezTo>
                  <a:cubicBezTo>
                    <a:pt x="35" y="48"/>
                    <a:pt x="35" y="48"/>
                    <a:pt x="35" y="48"/>
                  </a:cubicBezTo>
                  <a:cubicBezTo>
                    <a:pt x="40" y="39"/>
                    <a:pt x="40" y="39"/>
                    <a:pt x="40" y="39"/>
                  </a:cubicBezTo>
                  <a:cubicBezTo>
                    <a:pt x="45" y="42"/>
                    <a:pt x="45" y="42"/>
                    <a:pt x="45" y="42"/>
                  </a:cubicBezTo>
                  <a:cubicBezTo>
                    <a:pt x="47" y="38"/>
                    <a:pt x="47" y="38"/>
                    <a:pt x="47" y="38"/>
                  </a:cubicBezTo>
                  <a:cubicBezTo>
                    <a:pt x="50" y="39"/>
                    <a:pt x="50" y="39"/>
                    <a:pt x="50" y="39"/>
                  </a:cubicBezTo>
                  <a:cubicBezTo>
                    <a:pt x="49" y="41"/>
                    <a:pt x="49" y="41"/>
                    <a:pt x="49" y="41"/>
                  </a:cubicBezTo>
                  <a:cubicBezTo>
                    <a:pt x="55" y="44"/>
                    <a:pt x="55" y="44"/>
                    <a:pt x="55" y="44"/>
                  </a:cubicBezTo>
                  <a:cubicBezTo>
                    <a:pt x="56" y="42"/>
                    <a:pt x="56" y="42"/>
                    <a:pt x="56" y="42"/>
                  </a:cubicBezTo>
                  <a:cubicBezTo>
                    <a:pt x="64" y="46"/>
                    <a:pt x="64" y="46"/>
                    <a:pt x="64" y="46"/>
                  </a:cubicBezTo>
                  <a:cubicBezTo>
                    <a:pt x="62" y="49"/>
                    <a:pt x="62" y="49"/>
                    <a:pt x="62" y="49"/>
                  </a:cubicBezTo>
                  <a:cubicBezTo>
                    <a:pt x="60" y="52"/>
                    <a:pt x="60" y="52"/>
                    <a:pt x="60" y="52"/>
                  </a:cubicBezTo>
                  <a:cubicBezTo>
                    <a:pt x="65" y="55"/>
                    <a:pt x="65" y="55"/>
                    <a:pt x="65" y="55"/>
                  </a:cubicBezTo>
                  <a:cubicBezTo>
                    <a:pt x="67" y="54"/>
                    <a:pt x="67" y="54"/>
                    <a:pt x="67" y="54"/>
                  </a:cubicBezTo>
                  <a:cubicBezTo>
                    <a:pt x="67" y="57"/>
                    <a:pt x="67" y="57"/>
                    <a:pt x="67" y="57"/>
                  </a:cubicBezTo>
                  <a:cubicBezTo>
                    <a:pt x="72" y="59"/>
                    <a:pt x="72" y="59"/>
                    <a:pt x="72" y="59"/>
                  </a:cubicBezTo>
                  <a:cubicBezTo>
                    <a:pt x="74" y="56"/>
                    <a:pt x="74" y="56"/>
                    <a:pt x="74" y="56"/>
                  </a:cubicBezTo>
                  <a:cubicBezTo>
                    <a:pt x="74" y="59"/>
                    <a:pt x="74" y="59"/>
                    <a:pt x="74" y="59"/>
                  </a:cubicBezTo>
                  <a:cubicBezTo>
                    <a:pt x="79" y="61"/>
                    <a:pt x="79" y="61"/>
                    <a:pt x="79" y="61"/>
                  </a:cubicBezTo>
                  <a:cubicBezTo>
                    <a:pt x="81" y="58"/>
                    <a:pt x="81" y="58"/>
                    <a:pt x="81" y="58"/>
                  </a:cubicBezTo>
                  <a:cubicBezTo>
                    <a:pt x="82" y="58"/>
                    <a:pt x="82" y="58"/>
                    <a:pt x="82" y="58"/>
                  </a:cubicBezTo>
                  <a:cubicBezTo>
                    <a:pt x="82" y="61"/>
                    <a:pt x="82" y="61"/>
                    <a:pt x="82" y="61"/>
                  </a:cubicBezTo>
                  <a:cubicBezTo>
                    <a:pt x="87" y="63"/>
                    <a:pt x="87" y="63"/>
                    <a:pt x="87" y="63"/>
                  </a:cubicBezTo>
                  <a:cubicBezTo>
                    <a:pt x="88" y="62"/>
                    <a:pt x="88" y="62"/>
                    <a:pt x="88" y="62"/>
                  </a:cubicBezTo>
                  <a:cubicBezTo>
                    <a:pt x="91" y="60"/>
                    <a:pt x="91" y="60"/>
                    <a:pt x="91" y="60"/>
                  </a:cubicBezTo>
                  <a:cubicBezTo>
                    <a:pt x="97" y="63"/>
                    <a:pt x="97" y="63"/>
                    <a:pt x="97" y="63"/>
                  </a:cubicBezTo>
                  <a:cubicBezTo>
                    <a:pt x="100" y="60"/>
                    <a:pt x="102" y="57"/>
                    <a:pt x="102" y="52"/>
                  </a:cubicBezTo>
                  <a:cubicBezTo>
                    <a:pt x="99" y="51"/>
                    <a:pt x="99" y="51"/>
                    <a:pt x="99" y="51"/>
                  </a:cubicBezTo>
                  <a:cubicBezTo>
                    <a:pt x="99" y="51"/>
                    <a:pt x="99" y="51"/>
                    <a:pt x="99" y="51"/>
                  </a:cubicBezTo>
                  <a:cubicBezTo>
                    <a:pt x="102" y="41"/>
                    <a:pt x="102" y="41"/>
                    <a:pt x="102" y="41"/>
                  </a:cubicBezTo>
                  <a:cubicBezTo>
                    <a:pt x="104" y="39"/>
                    <a:pt x="104" y="39"/>
                    <a:pt x="104" y="39"/>
                  </a:cubicBezTo>
                  <a:close/>
                  <a:moveTo>
                    <a:pt x="26" y="29"/>
                  </a:moveTo>
                  <a:cubicBezTo>
                    <a:pt x="24" y="32"/>
                    <a:pt x="24" y="32"/>
                    <a:pt x="24" y="32"/>
                  </a:cubicBezTo>
                  <a:cubicBezTo>
                    <a:pt x="21" y="40"/>
                    <a:pt x="21" y="40"/>
                    <a:pt x="21" y="40"/>
                  </a:cubicBezTo>
                  <a:cubicBezTo>
                    <a:pt x="17" y="39"/>
                    <a:pt x="17" y="39"/>
                    <a:pt x="17" y="39"/>
                  </a:cubicBezTo>
                  <a:cubicBezTo>
                    <a:pt x="21" y="30"/>
                    <a:pt x="21" y="30"/>
                    <a:pt x="21" y="30"/>
                  </a:cubicBezTo>
                  <a:cubicBezTo>
                    <a:pt x="22" y="27"/>
                    <a:pt x="22" y="27"/>
                    <a:pt x="22" y="27"/>
                  </a:cubicBezTo>
                  <a:cubicBezTo>
                    <a:pt x="32" y="7"/>
                    <a:pt x="32" y="7"/>
                    <a:pt x="32" y="7"/>
                  </a:cubicBezTo>
                  <a:cubicBezTo>
                    <a:pt x="35" y="9"/>
                    <a:pt x="35" y="9"/>
                    <a:pt x="35" y="9"/>
                  </a:cubicBezTo>
                  <a:lnTo>
                    <a:pt x="26" y="29"/>
                  </a:lnTo>
                  <a:close/>
                </a:path>
              </a:pathLst>
            </a:custGeom>
            <a:solidFill>
              <a:schemeClr val="bg1"/>
            </a:solidFill>
            <a:ln>
              <a:noFill/>
            </a:ln>
          </p:spPr>
          <p:txBody>
            <a:bodyPr vert="horz" wrap="square" lIns="68544" tIns="34272" rIns="68544" bIns="34272" numCol="1" anchor="t" anchorCtr="0" compatLnSpc="1"/>
            <a:lstStyle/>
            <a:p>
              <a:endParaRPr lang="zh-CN" altLang="en-US" sz="1350">
                <a:solidFill>
                  <a:schemeClr val="bg1"/>
                </a:solidFill>
              </a:endParaRPr>
            </a:p>
          </p:txBody>
        </p:sp>
        <p:sp>
          <p:nvSpPr>
            <p:cNvPr id="72" name="任意多边形 71"/>
            <p:cNvSpPr/>
            <p:nvPr/>
          </p:nvSpPr>
          <p:spPr>
            <a:xfrm>
              <a:off x="3225611"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73" name="文本框 72"/>
            <p:cNvSpPr txBox="1"/>
            <p:nvPr/>
          </p:nvSpPr>
          <p:spPr>
            <a:xfrm>
              <a:off x="3440163" y="3699459"/>
              <a:ext cx="1348369" cy="338559"/>
            </a:xfrm>
            <a:prstGeom prst="rect">
              <a:avLst/>
            </a:prstGeom>
            <a:grpFill/>
          </p:spPr>
          <p:txBody>
            <a:bodyPr wrap="square" rtlCol="0">
              <a:spAutoFit/>
            </a:bodyPr>
            <a:lstStyle/>
            <a:p>
              <a:pPr algn="ctr"/>
              <a:r>
                <a:rPr lang="en-US" altLang="zh-CN" sz="1050" dirty="0">
                  <a:solidFill>
                    <a:schemeClr val="bg1"/>
                  </a:solidFill>
                  <a:latin typeface="华文细黑" panose="02010600040101010101" pitchFamily="2" charset="-122"/>
                </a:rPr>
                <a:t>TEXT HERE</a:t>
              </a:r>
              <a:endParaRPr lang="zh-CN" altLang="en-US" sz="1050" baseline="-3000" dirty="0">
                <a:solidFill>
                  <a:schemeClr val="bg1"/>
                </a:solidFill>
                <a:latin typeface="华文细黑" panose="02010600040101010101" pitchFamily="2" charset="-122"/>
              </a:endParaRPr>
            </a:p>
          </p:txBody>
        </p:sp>
      </p:grpSp>
      <p:grpSp>
        <p:nvGrpSpPr>
          <p:cNvPr id="74" name="组合 73"/>
          <p:cNvGrpSpPr/>
          <p:nvPr/>
        </p:nvGrpSpPr>
        <p:grpSpPr>
          <a:xfrm>
            <a:off x="3908036" y="1347614"/>
            <a:ext cx="1431000" cy="1678574"/>
            <a:chOff x="5210714" y="1830083"/>
            <a:chExt cx="1908000" cy="2239264"/>
          </a:xfrm>
        </p:grpSpPr>
        <p:cxnSp>
          <p:nvCxnSpPr>
            <p:cNvPr id="75" name="直接连接符 74"/>
            <p:cNvCxnSpPr/>
            <p:nvPr/>
          </p:nvCxnSpPr>
          <p:spPr>
            <a:xfrm rot="5400000">
              <a:off x="5844570" y="3314691"/>
              <a:ext cx="648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76" name="泪滴形 75"/>
            <p:cNvSpPr>
              <a:spLocks noChangeAspect="1"/>
            </p:cNvSpPr>
            <p:nvPr/>
          </p:nvSpPr>
          <p:spPr>
            <a:xfrm rot="8100000">
              <a:off x="5682570" y="1830083"/>
              <a:ext cx="972000" cy="972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77" name="Freeform 206"/>
            <p:cNvSpPr>
              <a:spLocks noChangeAspect="1" noEditPoints="1"/>
            </p:cNvSpPr>
            <p:nvPr/>
          </p:nvSpPr>
          <p:spPr bwMode="auto">
            <a:xfrm>
              <a:off x="5989879" y="2100083"/>
              <a:ext cx="357382" cy="43200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44" tIns="34272" rIns="68544" bIns="34272" numCol="1" anchor="t" anchorCtr="0" compatLnSpc="1"/>
            <a:lstStyle/>
            <a:p>
              <a:endParaRPr lang="zh-CN" altLang="en-US" sz="1350">
                <a:solidFill>
                  <a:schemeClr val="bg1"/>
                </a:solidFill>
              </a:endParaRPr>
            </a:p>
          </p:txBody>
        </p:sp>
        <p:sp>
          <p:nvSpPr>
            <p:cNvPr id="78" name="任意多边形 77"/>
            <p:cNvSpPr/>
            <p:nvPr/>
          </p:nvSpPr>
          <p:spPr>
            <a:xfrm>
              <a:off x="5210714"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79" name="文本框 78"/>
            <p:cNvSpPr txBox="1"/>
            <p:nvPr/>
          </p:nvSpPr>
          <p:spPr>
            <a:xfrm>
              <a:off x="5566069" y="3677915"/>
              <a:ext cx="1265888" cy="358576"/>
            </a:xfrm>
            <a:prstGeom prst="rect">
              <a:avLst/>
            </a:prstGeom>
            <a:noFill/>
          </p:spPr>
          <p:txBody>
            <a:bodyPr wrap="square" rtlCol="0">
              <a:spAutoFit/>
            </a:bodyPr>
            <a:lstStyle/>
            <a:p>
              <a:pPr algn="ctr">
                <a:lnSpc>
                  <a:spcPct val="120000"/>
                </a:lnSpc>
              </a:pPr>
              <a:r>
                <a:rPr lang="en-US" altLang="zh-CN" sz="1050" dirty="0">
                  <a:solidFill>
                    <a:schemeClr val="bg1"/>
                  </a:solidFill>
                  <a:latin typeface="华文细黑" panose="02010600040101010101" pitchFamily="2" charset="-122"/>
                </a:rPr>
                <a:t>TEXT HERE</a:t>
              </a:r>
              <a:endParaRPr lang="zh-CN" altLang="en-US" sz="1050" baseline="-3000" dirty="0">
                <a:solidFill>
                  <a:schemeClr val="bg1"/>
                </a:solidFill>
                <a:latin typeface="华文细黑" panose="02010600040101010101" pitchFamily="2" charset="-122"/>
              </a:endParaRPr>
            </a:p>
          </p:txBody>
        </p:sp>
      </p:grpSp>
      <p:grpSp>
        <p:nvGrpSpPr>
          <p:cNvPr id="80" name="组合 79"/>
          <p:cNvGrpSpPr/>
          <p:nvPr/>
        </p:nvGrpSpPr>
        <p:grpSpPr>
          <a:xfrm>
            <a:off x="5396863" y="2702358"/>
            <a:ext cx="1431000" cy="1669973"/>
            <a:chOff x="7195817" y="3637347"/>
            <a:chExt cx="1908000" cy="2227791"/>
          </a:xfrm>
        </p:grpSpPr>
        <p:cxnSp>
          <p:nvCxnSpPr>
            <p:cNvPr id="81" name="直接连接符 80"/>
            <p:cNvCxnSpPr/>
            <p:nvPr/>
          </p:nvCxnSpPr>
          <p:spPr>
            <a:xfrm rot="5400000">
              <a:off x="7788381" y="4367830"/>
              <a:ext cx="648000" cy="0"/>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82" name="泪滴形 81"/>
            <p:cNvSpPr>
              <a:spLocks noChangeAspect="1"/>
            </p:cNvSpPr>
            <p:nvPr/>
          </p:nvSpPr>
          <p:spPr>
            <a:xfrm rot="13500000" flipV="1">
              <a:off x="7626381" y="4893138"/>
              <a:ext cx="972000" cy="97200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83" name="Freeform 109"/>
            <p:cNvSpPr>
              <a:spLocks noChangeAspect="1" noEditPoints="1"/>
            </p:cNvSpPr>
            <p:nvPr/>
          </p:nvSpPr>
          <p:spPr bwMode="auto">
            <a:xfrm>
              <a:off x="7915754" y="5163138"/>
              <a:ext cx="393255" cy="432000"/>
            </a:xfrm>
            <a:custGeom>
              <a:avLst/>
              <a:gdLst>
                <a:gd name="T0" fmla="*/ 74 w 86"/>
                <a:gd name="T1" fmla="*/ 63 h 94"/>
                <a:gd name="T2" fmla="*/ 70 w 86"/>
                <a:gd name="T3" fmla="*/ 62 h 94"/>
                <a:gd name="T4" fmla="*/ 72 w 86"/>
                <a:gd name="T5" fmla="*/ 57 h 94"/>
                <a:gd name="T6" fmla="*/ 76 w 86"/>
                <a:gd name="T7" fmla="*/ 53 h 94"/>
                <a:gd name="T8" fmla="*/ 80 w 86"/>
                <a:gd name="T9" fmla="*/ 50 h 94"/>
                <a:gd name="T10" fmla="*/ 83 w 86"/>
                <a:gd name="T11" fmla="*/ 48 h 94"/>
                <a:gd name="T12" fmla="*/ 85 w 86"/>
                <a:gd name="T13" fmla="*/ 49 h 94"/>
                <a:gd name="T14" fmla="*/ 85 w 86"/>
                <a:gd name="T15" fmla="*/ 58 h 94"/>
                <a:gd name="T16" fmla="*/ 85 w 86"/>
                <a:gd name="T17" fmla="*/ 64 h 94"/>
                <a:gd name="T18" fmla="*/ 83 w 86"/>
                <a:gd name="T19" fmla="*/ 68 h 94"/>
                <a:gd name="T20" fmla="*/ 80 w 86"/>
                <a:gd name="T21" fmla="*/ 67 h 94"/>
                <a:gd name="T22" fmla="*/ 65 w 86"/>
                <a:gd name="T23" fmla="*/ 84 h 94"/>
                <a:gd name="T24" fmla="*/ 44 w 86"/>
                <a:gd name="T25" fmla="*/ 93 h 94"/>
                <a:gd name="T26" fmla="*/ 43 w 86"/>
                <a:gd name="T27" fmla="*/ 94 h 94"/>
                <a:gd name="T28" fmla="*/ 41 w 86"/>
                <a:gd name="T29" fmla="*/ 93 h 94"/>
                <a:gd name="T30" fmla="*/ 20 w 86"/>
                <a:gd name="T31" fmla="*/ 84 h 94"/>
                <a:gd name="T32" fmla="*/ 6 w 86"/>
                <a:gd name="T33" fmla="*/ 67 h 94"/>
                <a:gd name="T34" fmla="*/ 3 w 86"/>
                <a:gd name="T35" fmla="*/ 68 h 94"/>
                <a:gd name="T36" fmla="*/ 1 w 86"/>
                <a:gd name="T37" fmla="*/ 64 h 94"/>
                <a:gd name="T38" fmla="*/ 0 w 86"/>
                <a:gd name="T39" fmla="*/ 58 h 94"/>
                <a:gd name="T40" fmla="*/ 0 w 86"/>
                <a:gd name="T41" fmla="*/ 49 h 94"/>
                <a:gd name="T42" fmla="*/ 3 w 86"/>
                <a:gd name="T43" fmla="*/ 48 h 94"/>
                <a:gd name="T44" fmla="*/ 6 w 86"/>
                <a:gd name="T45" fmla="*/ 50 h 94"/>
                <a:gd name="T46" fmla="*/ 9 w 86"/>
                <a:gd name="T47" fmla="*/ 53 h 94"/>
                <a:gd name="T48" fmla="*/ 14 w 86"/>
                <a:gd name="T49" fmla="*/ 57 h 94"/>
                <a:gd name="T50" fmla="*/ 16 w 86"/>
                <a:gd name="T51" fmla="*/ 62 h 94"/>
                <a:gd name="T52" fmla="*/ 12 w 86"/>
                <a:gd name="T53" fmla="*/ 63 h 94"/>
                <a:gd name="T54" fmla="*/ 37 w 86"/>
                <a:gd name="T55" fmla="*/ 78 h 94"/>
                <a:gd name="T56" fmla="*/ 37 w 86"/>
                <a:gd name="T57" fmla="*/ 36 h 94"/>
                <a:gd name="T58" fmla="*/ 27 w 86"/>
                <a:gd name="T59" fmla="*/ 36 h 94"/>
                <a:gd name="T60" fmla="*/ 23 w 86"/>
                <a:gd name="T61" fmla="*/ 38 h 94"/>
                <a:gd name="T62" fmla="*/ 17 w 86"/>
                <a:gd name="T63" fmla="*/ 32 h 94"/>
                <a:gd name="T64" fmla="*/ 23 w 86"/>
                <a:gd name="T65" fmla="*/ 26 h 94"/>
                <a:gd name="T66" fmla="*/ 28 w 86"/>
                <a:gd name="T67" fmla="*/ 28 h 94"/>
                <a:gd name="T68" fmla="*/ 37 w 86"/>
                <a:gd name="T69" fmla="*/ 28 h 94"/>
                <a:gd name="T70" fmla="*/ 37 w 86"/>
                <a:gd name="T71" fmla="*/ 23 h 94"/>
                <a:gd name="T72" fmla="*/ 30 w 86"/>
                <a:gd name="T73" fmla="*/ 12 h 94"/>
                <a:gd name="T74" fmla="*/ 42 w 86"/>
                <a:gd name="T75" fmla="*/ 0 h 94"/>
                <a:gd name="T76" fmla="*/ 55 w 86"/>
                <a:gd name="T77" fmla="*/ 12 h 94"/>
                <a:gd name="T78" fmla="*/ 48 w 86"/>
                <a:gd name="T79" fmla="*/ 23 h 94"/>
                <a:gd name="T80" fmla="*/ 48 w 86"/>
                <a:gd name="T81" fmla="*/ 28 h 94"/>
                <a:gd name="T82" fmla="*/ 57 w 86"/>
                <a:gd name="T83" fmla="*/ 28 h 94"/>
                <a:gd name="T84" fmla="*/ 62 w 86"/>
                <a:gd name="T85" fmla="*/ 26 h 94"/>
                <a:gd name="T86" fmla="*/ 68 w 86"/>
                <a:gd name="T87" fmla="*/ 32 h 94"/>
                <a:gd name="T88" fmla="*/ 62 w 86"/>
                <a:gd name="T89" fmla="*/ 38 h 94"/>
                <a:gd name="T90" fmla="*/ 58 w 86"/>
                <a:gd name="T91" fmla="*/ 36 h 94"/>
                <a:gd name="T92" fmla="*/ 48 w 86"/>
                <a:gd name="T93" fmla="*/ 36 h 94"/>
                <a:gd name="T94" fmla="*/ 48 w 86"/>
                <a:gd name="T95" fmla="*/ 78 h 94"/>
                <a:gd name="T96" fmla="*/ 74 w 86"/>
                <a:gd name="T97" fmla="*/ 63 h 94"/>
                <a:gd name="T98" fmla="*/ 42 w 86"/>
                <a:gd name="T99" fmla="*/ 7 h 94"/>
                <a:gd name="T100" fmla="*/ 38 w 86"/>
                <a:gd name="T101" fmla="*/ 12 h 94"/>
                <a:gd name="T102" fmla="*/ 42 w 86"/>
                <a:gd name="T103" fmla="*/ 17 h 94"/>
                <a:gd name="T104" fmla="*/ 47 w 86"/>
                <a:gd name="T105" fmla="*/ 12 h 94"/>
                <a:gd name="T106" fmla="*/ 42 w 86"/>
                <a:gd name="T107" fmla="*/ 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94">
                  <a:moveTo>
                    <a:pt x="74" y="63"/>
                  </a:moveTo>
                  <a:cubicBezTo>
                    <a:pt x="72" y="63"/>
                    <a:pt x="71" y="63"/>
                    <a:pt x="70" y="62"/>
                  </a:cubicBezTo>
                  <a:cubicBezTo>
                    <a:pt x="69" y="60"/>
                    <a:pt x="71" y="58"/>
                    <a:pt x="72" y="57"/>
                  </a:cubicBezTo>
                  <a:cubicBezTo>
                    <a:pt x="73" y="56"/>
                    <a:pt x="75" y="54"/>
                    <a:pt x="76" y="53"/>
                  </a:cubicBezTo>
                  <a:cubicBezTo>
                    <a:pt x="78" y="52"/>
                    <a:pt x="79" y="51"/>
                    <a:pt x="80" y="50"/>
                  </a:cubicBezTo>
                  <a:cubicBezTo>
                    <a:pt x="81" y="49"/>
                    <a:pt x="82" y="49"/>
                    <a:pt x="83" y="48"/>
                  </a:cubicBezTo>
                  <a:cubicBezTo>
                    <a:pt x="85" y="49"/>
                    <a:pt x="85" y="49"/>
                    <a:pt x="85" y="49"/>
                  </a:cubicBezTo>
                  <a:cubicBezTo>
                    <a:pt x="85" y="52"/>
                    <a:pt x="86" y="55"/>
                    <a:pt x="85" y="58"/>
                  </a:cubicBezTo>
                  <a:cubicBezTo>
                    <a:pt x="85" y="60"/>
                    <a:pt x="85" y="62"/>
                    <a:pt x="85" y="64"/>
                  </a:cubicBezTo>
                  <a:cubicBezTo>
                    <a:pt x="85" y="65"/>
                    <a:pt x="84" y="67"/>
                    <a:pt x="83" y="68"/>
                  </a:cubicBezTo>
                  <a:cubicBezTo>
                    <a:pt x="82" y="68"/>
                    <a:pt x="81" y="67"/>
                    <a:pt x="80" y="67"/>
                  </a:cubicBezTo>
                  <a:cubicBezTo>
                    <a:pt x="77" y="74"/>
                    <a:pt x="72" y="79"/>
                    <a:pt x="65" y="84"/>
                  </a:cubicBezTo>
                  <a:cubicBezTo>
                    <a:pt x="59" y="88"/>
                    <a:pt x="51" y="90"/>
                    <a:pt x="44" y="93"/>
                  </a:cubicBezTo>
                  <a:cubicBezTo>
                    <a:pt x="43" y="94"/>
                    <a:pt x="43" y="94"/>
                    <a:pt x="43" y="94"/>
                  </a:cubicBezTo>
                  <a:cubicBezTo>
                    <a:pt x="41" y="93"/>
                    <a:pt x="41" y="93"/>
                    <a:pt x="41" y="93"/>
                  </a:cubicBezTo>
                  <a:cubicBezTo>
                    <a:pt x="34" y="90"/>
                    <a:pt x="27" y="88"/>
                    <a:pt x="20" y="84"/>
                  </a:cubicBezTo>
                  <a:cubicBezTo>
                    <a:pt x="14" y="79"/>
                    <a:pt x="9" y="74"/>
                    <a:pt x="6" y="67"/>
                  </a:cubicBezTo>
                  <a:cubicBezTo>
                    <a:pt x="5" y="67"/>
                    <a:pt x="4" y="68"/>
                    <a:pt x="3" y="68"/>
                  </a:cubicBezTo>
                  <a:cubicBezTo>
                    <a:pt x="1" y="67"/>
                    <a:pt x="1" y="65"/>
                    <a:pt x="1" y="64"/>
                  </a:cubicBezTo>
                  <a:cubicBezTo>
                    <a:pt x="0" y="62"/>
                    <a:pt x="0" y="60"/>
                    <a:pt x="0" y="58"/>
                  </a:cubicBezTo>
                  <a:cubicBezTo>
                    <a:pt x="0" y="55"/>
                    <a:pt x="0" y="52"/>
                    <a:pt x="0" y="49"/>
                  </a:cubicBezTo>
                  <a:cubicBezTo>
                    <a:pt x="3" y="48"/>
                    <a:pt x="3" y="48"/>
                    <a:pt x="3" y="48"/>
                  </a:cubicBezTo>
                  <a:cubicBezTo>
                    <a:pt x="4" y="49"/>
                    <a:pt x="5" y="49"/>
                    <a:pt x="6" y="50"/>
                  </a:cubicBezTo>
                  <a:cubicBezTo>
                    <a:pt x="7" y="51"/>
                    <a:pt x="8" y="52"/>
                    <a:pt x="9" y="53"/>
                  </a:cubicBezTo>
                  <a:cubicBezTo>
                    <a:pt x="11" y="54"/>
                    <a:pt x="12" y="56"/>
                    <a:pt x="14" y="57"/>
                  </a:cubicBezTo>
                  <a:cubicBezTo>
                    <a:pt x="15" y="58"/>
                    <a:pt x="16" y="60"/>
                    <a:pt x="16" y="62"/>
                  </a:cubicBezTo>
                  <a:cubicBezTo>
                    <a:pt x="15" y="63"/>
                    <a:pt x="14" y="63"/>
                    <a:pt x="12" y="63"/>
                  </a:cubicBezTo>
                  <a:cubicBezTo>
                    <a:pt x="17" y="71"/>
                    <a:pt x="28" y="76"/>
                    <a:pt x="37" y="78"/>
                  </a:cubicBezTo>
                  <a:cubicBezTo>
                    <a:pt x="37" y="36"/>
                    <a:pt x="37" y="36"/>
                    <a:pt x="37" y="36"/>
                  </a:cubicBezTo>
                  <a:cubicBezTo>
                    <a:pt x="27" y="36"/>
                    <a:pt x="27" y="36"/>
                    <a:pt x="27" y="36"/>
                  </a:cubicBezTo>
                  <a:cubicBezTo>
                    <a:pt x="26" y="37"/>
                    <a:pt x="25" y="38"/>
                    <a:pt x="23" y="38"/>
                  </a:cubicBezTo>
                  <a:cubicBezTo>
                    <a:pt x="20" y="38"/>
                    <a:pt x="17" y="35"/>
                    <a:pt x="17" y="32"/>
                  </a:cubicBezTo>
                  <a:cubicBezTo>
                    <a:pt x="17" y="28"/>
                    <a:pt x="20" y="26"/>
                    <a:pt x="23" y="26"/>
                  </a:cubicBezTo>
                  <a:cubicBezTo>
                    <a:pt x="25" y="26"/>
                    <a:pt x="27" y="27"/>
                    <a:pt x="28" y="28"/>
                  </a:cubicBezTo>
                  <a:cubicBezTo>
                    <a:pt x="37" y="28"/>
                    <a:pt x="37" y="28"/>
                    <a:pt x="37" y="28"/>
                  </a:cubicBezTo>
                  <a:cubicBezTo>
                    <a:pt x="37" y="23"/>
                    <a:pt x="37" y="23"/>
                    <a:pt x="37" y="23"/>
                  </a:cubicBezTo>
                  <a:cubicBezTo>
                    <a:pt x="33" y="21"/>
                    <a:pt x="30" y="17"/>
                    <a:pt x="30" y="12"/>
                  </a:cubicBezTo>
                  <a:cubicBezTo>
                    <a:pt x="30" y="5"/>
                    <a:pt x="36" y="0"/>
                    <a:pt x="42" y="0"/>
                  </a:cubicBezTo>
                  <a:cubicBezTo>
                    <a:pt x="49" y="0"/>
                    <a:pt x="55" y="5"/>
                    <a:pt x="55" y="12"/>
                  </a:cubicBezTo>
                  <a:cubicBezTo>
                    <a:pt x="55" y="17"/>
                    <a:pt x="52" y="21"/>
                    <a:pt x="48" y="23"/>
                  </a:cubicBezTo>
                  <a:cubicBezTo>
                    <a:pt x="48" y="28"/>
                    <a:pt x="48" y="28"/>
                    <a:pt x="48" y="28"/>
                  </a:cubicBezTo>
                  <a:cubicBezTo>
                    <a:pt x="57" y="28"/>
                    <a:pt x="57" y="28"/>
                    <a:pt x="57" y="28"/>
                  </a:cubicBezTo>
                  <a:cubicBezTo>
                    <a:pt x="58" y="27"/>
                    <a:pt x="60" y="26"/>
                    <a:pt x="62" y="26"/>
                  </a:cubicBezTo>
                  <a:cubicBezTo>
                    <a:pt x="66" y="26"/>
                    <a:pt x="68" y="28"/>
                    <a:pt x="68" y="32"/>
                  </a:cubicBezTo>
                  <a:cubicBezTo>
                    <a:pt x="68" y="35"/>
                    <a:pt x="66" y="38"/>
                    <a:pt x="62" y="38"/>
                  </a:cubicBezTo>
                  <a:cubicBezTo>
                    <a:pt x="60" y="38"/>
                    <a:pt x="59" y="37"/>
                    <a:pt x="58" y="36"/>
                  </a:cubicBezTo>
                  <a:cubicBezTo>
                    <a:pt x="48" y="36"/>
                    <a:pt x="48" y="36"/>
                    <a:pt x="48" y="36"/>
                  </a:cubicBezTo>
                  <a:cubicBezTo>
                    <a:pt x="48" y="78"/>
                    <a:pt x="48" y="78"/>
                    <a:pt x="48" y="78"/>
                  </a:cubicBezTo>
                  <a:cubicBezTo>
                    <a:pt x="57" y="76"/>
                    <a:pt x="69" y="72"/>
                    <a:pt x="74" y="63"/>
                  </a:cubicBezTo>
                  <a:close/>
                  <a:moveTo>
                    <a:pt x="42" y="7"/>
                  </a:moveTo>
                  <a:cubicBezTo>
                    <a:pt x="40" y="7"/>
                    <a:pt x="38" y="9"/>
                    <a:pt x="38" y="12"/>
                  </a:cubicBezTo>
                  <a:cubicBezTo>
                    <a:pt x="38" y="15"/>
                    <a:pt x="40" y="17"/>
                    <a:pt x="42" y="17"/>
                  </a:cubicBezTo>
                  <a:cubicBezTo>
                    <a:pt x="45" y="17"/>
                    <a:pt x="47" y="15"/>
                    <a:pt x="47" y="12"/>
                  </a:cubicBezTo>
                  <a:cubicBezTo>
                    <a:pt x="47" y="9"/>
                    <a:pt x="45" y="7"/>
                    <a:pt x="42" y="7"/>
                  </a:cubicBezTo>
                  <a:close/>
                </a:path>
              </a:pathLst>
            </a:custGeom>
            <a:solidFill>
              <a:schemeClr val="bg1"/>
            </a:solidFill>
            <a:ln>
              <a:noFill/>
            </a:ln>
          </p:spPr>
          <p:txBody>
            <a:bodyPr vert="horz" wrap="square" lIns="68544" tIns="34272" rIns="68544" bIns="34272" numCol="1" anchor="t" anchorCtr="0" compatLnSpc="1"/>
            <a:lstStyle/>
            <a:p>
              <a:endParaRPr lang="zh-CN" altLang="en-US" sz="1350">
                <a:solidFill>
                  <a:schemeClr val="bg1"/>
                </a:solidFill>
              </a:endParaRPr>
            </a:p>
          </p:txBody>
        </p:sp>
        <p:sp>
          <p:nvSpPr>
            <p:cNvPr id="84" name="任意多边形 83"/>
            <p:cNvSpPr/>
            <p:nvPr/>
          </p:nvSpPr>
          <p:spPr>
            <a:xfrm>
              <a:off x="7195817"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85" name="文本框 84"/>
            <p:cNvSpPr txBox="1"/>
            <p:nvPr/>
          </p:nvSpPr>
          <p:spPr>
            <a:xfrm>
              <a:off x="7446152" y="3699459"/>
              <a:ext cx="1315947" cy="338559"/>
            </a:xfrm>
            <a:prstGeom prst="rect">
              <a:avLst/>
            </a:prstGeom>
            <a:noFill/>
          </p:spPr>
          <p:txBody>
            <a:bodyPr wrap="square" rtlCol="0">
              <a:spAutoFit/>
            </a:bodyPr>
            <a:lstStyle/>
            <a:p>
              <a:pPr algn="ctr"/>
              <a:r>
                <a:rPr lang="en-US" altLang="zh-CN" sz="1050" dirty="0">
                  <a:solidFill>
                    <a:schemeClr val="bg1"/>
                  </a:solidFill>
                  <a:latin typeface="华文细黑" panose="02010600040101010101" pitchFamily="2" charset="-122"/>
                </a:rPr>
                <a:t>TEXT HERE</a:t>
              </a:r>
              <a:endParaRPr lang="zh-CN" altLang="en-US" sz="1050" baseline="-3000" dirty="0">
                <a:solidFill>
                  <a:schemeClr val="bg1"/>
                </a:solidFill>
                <a:latin typeface="华文细黑" panose="02010600040101010101" pitchFamily="2" charset="-122"/>
              </a:endParaRPr>
            </a:p>
          </p:txBody>
        </p:sp>
      </p:grpSp>
      <p:grpSp>
        <p:nvGrpSpPr>
          <p:cNvPr id="86" name="组合 85"/>
          <p:cNvGrpSpPr/>
          <p:nvPr/>
        </p:nvGrpSpPr>
        <p:grpSpPr>
          <a:xfrm>
            <a:off x="6885690" y="1347614"/>
            <a:ext cx="1431000" cy="1678574"/>
            <a:chOff x="9180920" y="1830083"/>
            <a:chExt cx="1908000" cy="2239264"/>
          </a:xfrm>
        </p:grpSpPr>
        <p:cxnSp>
          <p:nvCxnSpPr>
            <p:cNvPr id="87" name="直接连接符 86"/>
            <p:cNvCxnSpPr/>
            <p:nvPr/>
          </p:nvCxnSpPr>
          <p:spPr>
            <a:xfrm rot="5400000">
              <a:off x="9795612" y="3327391"/>
              <a:ext cx="64800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88" name="泪滴形 87"/>
            <p:cNvSpPr>
              <a:spLocks noChangeAspect="1"/>
            </p:cNvSpPr>
            <p:nvPr/>
          </p:nvSpPr>
          <p:spPr>
            <a:xfrm rot="8100000">
              <a:off x="9633612" y="1830083"/>
              <a:ext cx="972000" cy="972000"/>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89" name="Freeform 196"/>
            <p:cNvSpPr>
              <a:spLocks noChangeAspect="1" noEditPoints="1"/>
            </p:cNvSpPr>
            <p:nvPr/>
          </p:nvSpPr>
          <p:spPr bwMode="auto">
            <a:xfrm>
              <a:off x="9933228" y="2064083"/>
              <a:ext cx="372769" cy="504000"/>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chemeClr val="bg1"/>
            </a:solidFill>
            <a:ln>
              <a:noFill/>
            </a:ln>
          </p:spPr>
          <p:txBody>
            <a:bodyPr vert="horz" wrap="square" lIns="68544" tIns="34272" rIns="68544" bIns="34272" numCol="1" anchor="t" anchorCtr="0" compatLnSpc="1"/>
            <a:lstStyle/>
            <a:p>
              <a:endParaRPr lang="zh-CN" altLang="en-US" sz="1350">
                <a:solidFill>
                  <a:schemeClr val="bg1"/>
                </a:solidFill>
              </a:endParaRPr>
            </a:p>
          </p:txBody>
        </p:sp>
        <p:sp>
          <p:nvSpPr>
            <p:cNvPr id="90" name="任意多边形 89"/>
            <p:cNvSpPr/>
            <p:nvPr/>
          </p:nvSpPr>
          <p:spPr>
            <a:xfrm>
              <a:off x="9180920" y="3637347"/>
              <a:ext cx="1908000" cy="432000"/>
            </a:xfrm>
            <a:custGeom>
              <a:avLst/>
              <a:gdLst>
                <a:gd name="connsiteX0" fmla="*/ 0 w 1908000"/>
                <a:gd name="connsiteY0" fmla="*/ 0 h 432000"/>
                <a:gd name="connsiteX1" fmla="*/ 1692000 w 1908000"/>
                <a:gd name="connsiteY1" fmla="*/ 0 h 432000"/>
                <a:gd name="connsiteX2" fmla="*/ 1908000 w 1908000"/>
                <a:gd name="connsiteY2" fmla="*/ 216000 h 432000"/>
                <a:gd name="connsiteX3" fmla="*/ 1692000 w 1908000"/>
                <a:gd name="connsiteY3" fmla="*/ 432000 h 432000"/>
                <a:gd name="connsiteX4" fmla="*/ 0 w 1908000"/>
                <a:gd name="connsiteY4" fmla="*/ 432000 h 432000"/>
                <a:gd name="connsiteX5" fmla="*/ 0 w 1908000"/>
                <a:gd name="connsiteY5" fmla="*/ 428710 h 432000"/>
                <a:gd name="connsiteX6" fmla="*/ 212710 w 1908000"/>
                <a:gd name="connsiteY6" fmla="*/ 216000 h 432000"/>
                <a:gd name="connsiteX7" fmla="*/ 0 w 1908000"/>
                <a:gd name="connsiteY7" fmla="*/ 329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000" h="432000">
                  <a:moveTo>
                    <a:pt x="0" y="0"/>
                  </a:moveTo>
                  <a:lnTo>
                    <a:pt x="1692000" y="0"/>
                  </a:lnTo>
                  <a:lnTo>
                    <a:pt x="1908000" y="216000"/>
                  </a:lnTo>
                  <a:lnTo>
                    <a:pt x="1692000" y="432000"/>
                  </a:lnTo>
                  <a:lnTo>
                    <a:pt x="0" y="432000"/>
                  </a:lnTo>
                  <a:lnTo>
                    <a:pt x="0" y="428710"/>
                  </a:lnTo>
                  <a:lnTo>
                    <a:pt x="212710" y="216000"/>
                  </a:lnTo>
                  <a:lnTo>
                    <a:pt x="0" y="329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91" name="文本框 90"/>
            <p:cNvSpPr txBox="1"/>
            <p:nvPr/>
          </p:nvSpPr>
          <p:spPr>
            <a:xfrm>
              <a:off x="9550255" y="3677915"/>
              <a:ext cx="1265888" cy="358576"/>
            </a:xfrm>
            <a:prstGeom prst="rect">
              <a:avLst/>
            </a:prstGeom>
            <a:noFill/>
          </p:spPr>
          <p:txBody>
            <a:bodyPr wrap="square" rtlCol="0">
              <a:spAutoFit/>
            </a:bodyPr>
            <a:lstStyle/>
            <a:p>
              <a:pPr algn="ctr">
                <a:lnSpc>
                  <a:spcPct val="120000"/>
                </a:lnSpc>
              </a:pPr>
              <a:r>
                <a:rPr lang="en-US" altLang="zh-CN" sz="1050" dirty="0">
                  <a:solidFill>
                    <a:schemeClr val="bg1"/>
                  </a:solidFill>
                  <a:latin typeface="华文细黑" panose="02010600040101010101" pitchFamily="2" charset="-122"/>
                </a:rPr>
                <a:t>TEXT HERE</a:t>
              </a:r>
              <a:endParaRPr lang="zh-CN" altLang="en-US" sz="1050" baseline="-3000" dirty="0">
                <a:solidFill>
                  <a:schemeClr val="bg1"/>
                </a:solidFill>
                <a:latin typeface="华文细黑" panose="02010600040101010101" pitchFamily="2" charset="-122"/>
              </a:endParaRPr>
            </a:p>
          </p:txBody>
        </p:sp>
      </p:grpSp>
      <p:sp>
        <p:nvSpPr>
          <p:cNvPr id="95" name="矩形 4"/>
          <p:cNvSpPr>
            <a:spLocks noChangeArrowheads="1"/>
          </p:cNvSpPr>
          <p:nvPr/>
        </p:nvSpPr>
        <p:spPr bwMode="auto">
          <a:xfrm>
            <a:off x="280988" y="-20538"/>
            <a:ext cx="144000" cy="720725"/>
          </a:xfrm>
          <a:prstGeom prst="rect">
            <a:avLst/>
          </a:prstGeom>
          <a:solidFill>
            <a:schemeClr val="accent4"/>
          </a:solidFill>
          <a:ln>
            <a:noFill/>
          </a:ln>
        </p:spPr>
        <p:txBody>
          <a:bodyPr anchor="ctr"/>
          <a:lstStyle/>
          <a:p>
            <a:pPr algn="ctr"/>
            <a:endParaRPr lang="zh-CN" altLang="zh-CN">
              <a:solidFill>
                <a:schemeClr val="bg1"/>
              </a:solidFill>
            </a:endParaRPr>
          </a:p>
        </p:txBody>
      </p:sp>
      <p:grpSp>
        <p:nvGrpSpPr>
          <p:cNvPr id="96" name="组合 95"/>
          <p:cNvGrpSpPr/>
          <p:nvPr/>
        </p:nvGrpSpPr>
        <p:grpSpPr>
          <a:xfrm>
            <a:off x="467545" y="120750"/>
            <a:ext cx="3240360" cy="564207"/>
            <a:chOff x="467545" y="120750"/>
            <a:chExt cx="3240360" cy="564207"/>
          </a:xfrm>
        </p:grpSpPr>
        <p:sp>
          <p:nvSpPr>
            <p:cNvPr id="97"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8"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500" fill="hold"/>
                                        <p:tgtEl>
                                          <p:spTgt spid="95"/>
                                        </p:tgtEl>
                                        <p:attrNameLst>
                                          <p:attrName>ppt_x</p:attrName>
                                        </p:attrNameLst>
                                      </p:cBhvr>
                                      <p:tavLst>
                                        <p:tav tm="0">
                                          <p:val>
                                            <p:strVal val="#ppt_x"/>
                                          </p:val>
                                        </p:tav>
                                        <p:tav tm="100000">
                                          <p:val>
                                            <p:strVal val="#ppt_x"/>
                                          </p:val>
                                        </p:tav>
                                      </p:tavLst>
                                    </p:anim>
                                    <p:anim calcmode="lin" valueType="num">
                                      <p:cBhvr additive="base">
                                        <p:cTn id="8" dur="50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wipe(left)">
                                      <p:cBhvr>
                                        <p:cTn id="12" dur="500"/>
                                        <p:tgtEl>
                                          <p:spTgt spid="9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62"/>
                                        </p:tgtEl>
                                        <p:attrNameLst>
                                          <p:attrName>style.visibility</p:attrName>
                                        </p:attrNameLst>
                                      </p:cBhvr>
                                      <p:to>
                                        <p:strVal val="visible"/>
                                      </p:to>
                                    </p:set>
                                    <p:anim calcmode="lin" valueType="num">
                                      <p:cBhvr additive="base">
                                        <p:cTn id="17" dur="500" fill="hold"/>
                                        <p:tgtEl>
                                          <p:spTgt spid="62"/>
                                        </p:tgtEl>
                                        <p:attrNameLst>
                                          <p:attrName>ppt_x</p:attrName>
                                        </p:attrNameLst>
                                      </p:cBhvr>
                                      <p:tavLst>
                                        <p:tav tm="0">
                                          <p:val>
                                            <p:strVal val="0-#ppt_w/2"/>
                                          </p:val>
                                        </p:tav>
                                        <p:tav tm="100000">
                                          <p:val>
                                            <p:strVal val="#ppt_x"/>
                                          </p:val>
                                        </p:tav>
                                      </p:tavLst>
                                    </p:anim>
                                    <p:anim calcmode="lin" valueType="num">
                                      <p:cBhvr additive="base">
                                        <p:cTn id="18" dur="500" fill="hold"/>
                                        <p:tgtEl>
                                          <p:spTgt spid="62"/>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additive="base">
                                        <p:cTn id="21" dur="500" fill="hold"/>
                                        <p:tgtEl>
                                          <p:spTgt spid="68"/>
                                        </p:tgtEl>
                                        <p:attrNameLst>
                                          <p:attrName>ppt_x</p:attrName>
                                        </p:attrNameLst>
                                      </p:cBhvr>
                                      <p:tavLst>
                                        <p:tav tm="0">
                                          <p:val>
                                            <p:strVal val="0-#ppt_w/2"/>
                                          </p:val>
                                        </p:tav>
                                        <p:tav tm="100000">
                                          <p:val>
                                            <p:strVal val="#ppt_x"/>
                                          </p:val>
                                        </p:tav>
                                      </p:tavLst>
                                    </p:anim>
                                    <p:anim calcmode="lin" valueType="num">
                                      <p:cBhvr additive="base">
                                        <p:cTn id="22" dur="500" fill="hold"/>
                                        <p:tgtEl>
                                          <p:spTgt spid="68"/>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additive="base">
                                        <p:cTn id="25" dur="500" fill="hold"/>
                                        <p:tgtEl>
                                          <p:spTgt spid="74"/>
                                        </p:tgtEl>
                                        <p:attrNameLst>
                                          <p:attrName>ppt_x</p:attrName>
                                        </p:attrNameLst>
                                      </p:cBhvr>
                                      <p:tavLst>
                                        <p:tav tm="0">
                                          <p:val>
                                            <p:strVal val="0-#ppt_w/2"/>
                                          </p:val>
                                        </p:tav>
                                        <p:tav tm="100000">
                                          <p:val>
                                            <p:strVal val="#ppt_x"/>
                                          </p:val>
                                        </p:tav>
                                      </p:tavLst>
                                    </p:anim>
                                    <p:anim calcmode="lin" valueType="num">
                                      <p:cBhvr additive="base">
                                        <p:cTn id="26" dur="500" fill="hold"/>
                                        <p:tgtEl>
                                          <p:spTgt spid="74"/>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80"/>
                                        </p:tgtEl>
                                        <p:attrNameLst>
                                          <p:attrName>style.visibility</p:attrName>
                                        </p:attrNameLst>
                                      </p:cBhvr>
                                      <p:to>
                                        <p:strVal val="visible"/>
                                      </p:to>
                                    </p:set>
                                    <p:anim calcmode="lin" valueType="num">
                                      <p:cBhvr additive="base">
                                        <p:cTn id="29" dur="500" fill="hold"/>
                                        <p:tgtEl>
                                          <p:spTgt spid="80"/>
                                        </p:tgtEl>
                                        <p:attrNameLst>
                                          <p:attrName>ppt_x</p:attrName>
                                        </p:attrNameLst>
                                      </p:cBhvr>
                                      <p:tavLst>
                                        <p:tav tm="0">
                                          <p:val>
                                            <p:strVal val="0-#ppt_w/2"/>
                                          </p:val>
                                        </p:tav>
                                        <p:tav tm="100000">
                                          <p:val>
                                            <p:strVal val="#ppt_x"/>
                                          </p:val>
                                        </p:tav>
                                      </p:tavLst>
                                    </p:anim>
                                    <p:anim calcmode="lin" valueType="num">
                                      <p:cBhvr additive="base">
                                        <p:cTn id="30" dur="500" fill="hold"/>
                                        <p:tgtEl>
                                          <p:spTgt spid="80"/>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86"/>
                                        </p:tgtEl>
                                        <p:attrNameLst>
                                          <p:attrName>style.visibility</p:attrName>
                                        </p:attrNameLst>
                                      </p:cBhvr>
                                      <p:to>
                                        <p:strVal val="visible"/>
                                      </p:to>
                                    </p:set>
                                    <p:anim calcmode="lin" valueType="num">
                                      <p:cBhvr additive="base">
                                        <p:cTn id="33" dur="500" fill="hold"/>
                                        <p:tgtEl>
                                          <p:spTgt spid="86"/>
                                        </p:tgtEl>
                                        <p:attrNameLst>
                                          <p:attrName>ppt_x</p:attrName>
                                        </p:attrNameLst>
                                      </p:cBhvr>
                                      <p:tavLst>
                                        <p:tav tm="0">
                                          <p:val>
                                            <p:strVal val="0-#ppt_w/2"/>
                                          </p:val>
                                        </p:tav>
                                        <p:tav tm="100000">
                                          <p:val>
                                            <p:strVal val="#ppt_x"/>
                                          </p:val>
                                        </p:tav>
                                      </p:tavLst>
                                    </p:anim>
                                    <p:anim calcmode="lin" valueType="num">
                                      <p:cBhvr additive="base">
                                        <p:cTn id="34" dur="500" fill="hold"/>
                                        <p:tgtEl>
                                          <p:spTgt spid="86"/>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14" presetClass="entr" presetSubtype="10"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randombar(horizontal)">
                                      <p:cBhvr>
                                        <p:cTn id="38" dur="500"/>
                                        <p:tgtEl>
                                          <p:spTgt spid="53"/>
                                        </p:tgtEl>
                                      </p:cBhvr>
                                    </p:animEffect>
                                  </p:childTnLst>
                                </p:cTn>
                              </p:par>
                            </p:childTnLst>
                          </p:cTn>
                        </p:par>
                        <p:par>
                          <p:cTn id="39" fill="hold">
                            <p:stCondLst>
                              <p:cond delay="1000"/>
                            </p:stCondLst>
                            <p:childTnLst>
                              <p:par>
                                <p:cTn id="40" presetID="14" presetClass="entr" presetSubtype="10" fill="hold"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randombar(horizontal)">
                                      <p:cBhvr>
                                        <p:cTn id="42" dur="500"/>
                                        <p:tgtEl>
                                          <p:spTgt spid="56"/>
                                        </p:tgtEl>
                                      </p:cBhvr>
                                    </p:animEffect>
                                  </p:childTnLst>
                                </p:cTn>
                              </p:par>
                            </p:childTnLst>
                          </p:cTn>
                        </p:par>
                        <p:par>
                          <p:cTn id="43" fill="hold">
                            <p:stCondLst>
                              <p:cond delay="1500"/>
                            </p:stCondLst>
                            <p:childTnLst>
                              <p:par>
                                <p:cTn id="44" presetID="14" presetClass="entr" presetSubtype="10" fill="hold"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randombar(horizontal)">
                                      <p:cBhvr>
                                        <p:cTn id="46" dur="500"/>
                                        <p:tgtEl>
                                          <p:spTgt spid="50"/>
                                        </p:tgtEl>
                                      </p:cBhvr>
                                    </p:animEffect>
                                  </p:childTnLst>
                                </p:cTn>
                              </p:par>
                            </p:childTnLst>
                          </p:cTn>
                        </p:par>
                        <p:par>
                          <p:cTn id="47" fill="hold">
                            <p:stCondLst>
                              <p:cond delay="2000"/>
                            </p:stCondLst>
                            <p:childTnLst>
                              <p:par>
                                <p:cTn id="48" presetID="14" presetClass="entr" presetSubtype="10" fill="hold" nodeType="after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randombar(horizontal)">
                                      <p:cBhvr>
                                        <p:cTn id="50" dur="500"/>
                                        <p:tgtEl>
                                          <p:spTgt spid="59"/>
                                        </p:tgtEl>
                                      </p:cBhvr>
                                    </p:animEffect>
                                  </p:childTnLst>
                                </p:cTn>
                              </p:par>
                            </p:childTnLst>
                          </p:cTn>
                        </p:par>
                        <p:par>
                          <p:cTn id="51" fill="hold">
                            <p:stCondLst>
                              <p:cond delay="2500"/>
                            </p:stCondLst>
                            <p:childTnLst>
                              <p:par>
                                <p:cTn id="52" presetID="14" presetClass="entr" presetSubtype="10" fill="hold"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randombar(horizontal)">
                                      <p:cBhvr>
                                        <p:cTn id="5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6858016" y="1659316"/>
            <a:ext cx="1784804" cy="2907334"/>
            <a:chOff x="6858016" y="1659316"/>
            <a:chExt cx="1784804" cy="2907334"/>
          </a:xfrm>
        </p:grpSpPr>
        <p:grpSp>
          <p:nvGrpSpPr>
            <p:cNvPr id="3" name="Group 49"/>
            <p:cNvGrpSpPr/>
            <p:nvPr/>
          </p:nvGrpSpPr>
          <p:grpSpPr>
            <a:xfrm>
              <a:off x="6858016" y="3357568"/>
              <a:ext cx="1643074" cy="1209082"/>
              <a:chOff x="6858016" y="3357568"/>
              <a:chExt cx="1643074" cy="1209082"/>
            </a:xfrm>
          </p:grpSpPr>
          <p:sp>
            <p:nvSpPr>
              <p:cNvPr id="23" name="Rectangle 22"/>
              <p:cNvSpPr/>
              <p:nvPr/>
            </p:nvSpPr>
            <p:spPr>
              <a:xfrm>
                <a:off x="6858016" y="3643320"/>
                <a:ext cx="1643074" cy="923330"/>
              </a:xfrm>
              <a:prstGeom prst="rect">
                <a:avLst/>
              </a:prstGeom>
            </p:spPr>
            <p:txBody>
              <a:bodyPr wrap="square">
                <a:spAutoFit/>
              </a:bodyPr>
              <a:lstStyle/>
              <a:p>
                <a:pPr algn="ctr"/>
                <a:r>
                  <a:rPr lang="ms-MY" sz="900" dirty="0">
                    <a:solidFill>
                      <a:schemeClr val="bg1"/>
                    </a:solidFill>
                    <a:latin typeface="Century Gothic" panose="020B0502020202020204"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solidFill>
                  <a:latin typeface="Century Gothic" panose="020B0502020202020204" pitchFamily="34" charset="0"/>
                  <a:ea typeface="Open Sans Light" pitchFamily="34" charset="0"/>
                  <a:cs typeface="Open Sans Light" pitchFamily="34" charset="0"/>
                </a:endParaRPr>
              </a:p>
            </p:txBody>
          </p:sp>
          <p:sp>
            <p:nvSpPr>
              <p:cNvPr id="24" name="Rectangle 23"/>
              <p:cNvSpPr/>
              <p:nvPr/>
            </p:nvSpPr>
            <p:spPr>
              <a:xfrm>
                <a:off x="7051490" y="3357568"/>
                <a:ext cx="1261885" cy="276999"/>
              </a:xfrm>
              <a:prstGeom prst="rect">
                <a:avLst/>
              </a:prstGeom>
            </p:spPr>
            <p:txBody>
              <a:bodyPr wrap="none">
                <a:spAutoFit/>
              </a:bodyPr>
              <a:lstStyle/>
              <a:p>
                <a:pPr algn="ctr"/>
                <a:r>
                  <a:rPr lang="en-US" sz="12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Document File</a:t>
                </a:r>
              </a:p>
            </p:txBody>
          </p:sp>
        </p:grpSp>
        <p:sp>
          <p:nvSpPr>
            <p:cNvPr id="11" name="Rectangle 10"/>
            <p:cNvSpPr/>
            <p:nvPr/>
          </p:nvSpPr>
          <p:spPr>
            <a:xfrm rot="2700000">
              <a:off x="7088589" y="1659316"/>
              <a:ext cx="1113306" cy="1113306"/>
            </a:xfrm>
            <a:prstGeom prst="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entury Gothic" panose="020B0502020202020204" pitchFamily="34" charset="0"/>
              </a:endParaRPr>
            </a:p>
          </p:txBody>
        </p:sp>
        <p:sp>
          <p:nvSpPr>
            <p:cNvPr id="16" name="Rectangle 15"/>
            <p:cNvSpPr/>
            <p:nvPr/>
          </p:nvSpPr>
          <p:spPr>
            <a:xfrm rot="13500000">
              <a:off x="8038786" y="2080739"/>
              <a:ext cx="94761" cy="111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entury Gothic" panose="020B0502020202020204" pitchFamily="34" charset="0"/>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chemeClr val="bg1">
                  <a:lumMod val="9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sp>
            <p:nvSpPr>
              <p:cNvPr id="26" name="AutoShape 17"/>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grpSp>
      </p:grpSp>
      <p:grpSp>
        <p:nvGrpSpPr>
          <p:cNvPr id="47" name="组合 46"/>
          <p:cNvGrpSpPr/>
          <p:nvPr/>
        </p:nvGrpSpPr>
        <p:grpSpPr>
          <a:xfrm>
            <a:off x="4786314" y="1227301"/>
            <a:ext cx="1643074" cy="3200851"/>
            <a:chOff x="6385076" y="1636400"/>
            <a:chExt cx="2191906" cy="4267801"/>
          </a:xfrm>
        </p:grpSpPr>
        <p:grpSp>
          <p:nvGrpSpPr>
            <p:cNvPr id="6" name="Group 48"/>
            <p:cNvGrpSpPr/>
            <p:nvPr/>
          </p:nvGrpSpPr>
          <p:grpSpPr>
            <a:xfrm>
              <a:off x="6385076" y="4476758"/>
              <a:ext cx="2191906" cy="1427443"/>
              <a:chOff x="4786314" y="3357568"/>
              <a:chExt cx="1643074" cy="1070582"/>
            </a:xfrm>
          </p:grpSpPr>
          <p:sp>
            <p:nvSpPr>
              <p:cNvPr id="21" name="Rectangle 20"/>
              <p:cNvSpPr/>
              <p:nvPr/>
            </p:nvSpPr>
            <p:spPr>
              <a:xfrm>
                <a:off x="4786314" y="3643320"/>
                <a:ext cx="1643074" cy="784830"/>
              </a:xfrm>
              <a:prstGeom prst="rect">
                <a:avLst/>
              </a:prstGeom>
            </p:spPr>
            <p:txBody>
              <a:bodyPr wrap="square">
                <a:spAutoFit/>
              </a:bodyPr>
              <a:lstStyle/>
              <a:p>
                <a:pPr algn="ctr"/>
                <a:r>
                  <a:rPr lang="ms-MY" sz="900" dirty="0">
                    <a:solidFill>
                      <a:schemeClr val="bg1"/>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solidFill>
                  <a:latin typeface="Open Sans Light" pitchFamily="34" charset="0"/>
                  <a:ea typeface="Open Sans Light" pitchFamily="34" charset="0"/>
                  <a:cs typeface="Open Sans Light" pitchFamily="34" charset="0"/>
                </a:endParaRPr>
              </a:p>
            </p:txBody>
          </p:sp>
          <p:sp>
            <p:nvSpPr>
              <p:cNvPr id="22" name="Rectangle 21"/>
              <p:cNvSpPr/>
              <p:nvPr/>
            </p:nvSpPr>
            <p:spPr>
              <a:xfrm>
                <a:off x="5086493" y="3357568"/>
                <a:ext cx="1087157" cy="276999"/>
              </a:xfrm>
              <a:prstGeom prst="rect">
                <a:avLst/>
              </a:prstGeom>
            </p:spPr>
            <p:txBody>
              <a:bodyPr wrap="none">
                <a:spAutoFit/>
              </a:bodyPr>
              <a:lstStyle/>
              <a:p>
                <a:pPr algn="ct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Calendar List</a:t>
                </a:r>
              </a:p>
            </p:txBody>
          </p:sp>
        </p:grpSp>
        <p:sp>
          <p:nvSpPr>
            <p:cNvPr id="10" name="Rectangle 9"/>
            <p:cNvSpPr/>
            <p:nvPr/>
          </p:nvSpPr>
          <p:spPr>
            <a:xfrm rot="2700000">
              <a:off x="6693053" y="2212035"/>
              <a:ext cx="1484408" cy="1485181"/>
            </a:xfrm>
            <a:prstGeom prst="rect">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entury Gothic" panose="020B0502020202020204" pitchFamily="34" charset="0"/>
              </a:endParaRPr>
            </a:p>
          </p:txBody>
        </p:sp>
        <p:sp>
          <p:nvSpPr>
            <p:cNvPr id="15" name="Rectangle 14"/>
            <p:cNvSpPr/>
            <p:nvPr/>
          </p:nvSpPr>
          <p:spPr>
            <a:xfrm rot="8100000">
              <a:off x="7943751" y="1636400"/>
              <a:ext cx="126414" cy="14844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entury Gothic" panose="020B0502020202020204" pitchFamily="34" charset="0"/>
              </a:endParaRPr>
            </a:p>
          </p:txBody>
        </p:sp>
        <p:grpSp>
          <p:nvGrpSpPr>
            <p:cNvPr id="7" name="Group 38"/>
            <p:cNvGrpSpPr/>
            <p:nvPr/>
          </p:nvGrpSpPr>
          <p:grpSpPr>
            <a:xfrm>
              <a:off x="7147478" y="2666996"/>
              <a:ext cx="488321" cy="488901"/>
              <a:chOff x="5519041" y="1071552"/>
              <a:chExt cx="366050" cy="366676"/>
            </a:xfrm>
            <a:solidFill>
              <a:schemeClr val="bg1"/>
            </a:solidFill>
          </p:grpSpPr>
          <p:sp>
            <p:nvSpPr>
              <p:cNvPr id="27" name="AutoShape 18"/>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sp>
            <p:nvSpPr>
              <p:cNvPr id="28" name="AutoShape 19"/>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sp>
            <p:nvSpPr>
              <p:cNvPr id="29" name="AutoShape 20"/>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sp>
            <p:nvSpPr>
              <p:cNvPr id="30" name="AutoShape 21"/>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sp>
            <p:nvSpPr>
              <p:cNvPr id="31" name="AutoShape 22"/>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sp>
            <p:nvSpPr>
              <p:cNvPr id="32" name="AutoShape 23"/>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sp>
            <p:nvSpPr>
              <p:cNvPr id="33" name="AutoShape 24"/>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sp>
            <p:nvSpPr>
              <p:cNvPr id="34" name="AutoShape 25"/>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sp>
            <p:nvSpPr>
              <p:cNvPr id="35" name="AutoShape 26"/>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sp>
            <p:nvSpPr>
              <p:cNvPr id="36" name="AutoShape 27"/>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grpSp>
      </p:grpSp>
      <p:grpSp>
        <p:nvGrpSpPr>
          <p:cNvPr id="12" name="Group 56"/>
          <p:cNvGrpSpPr/>
          <p:nvPr/>
        </p:nvGrpSpPr>
        <p:grpSpPr>
          <a:xfrm>
            <a:off x="571472" y="1659314"/>
            <a:ext cx="1643074" cy="2907337"/>
            <a:chOff x="571472" y="1659313"/>
            <a:chExt cx="1643074" cy="2907337"/>
          </a:xfrm>
        </p:grpSpPr>
        <p:grpSp>
          <p:nvGrpSpPr>
            <p:cNvPr id="39" name="Group 46"/>
            <p:cNvGrpSpPr/>
            <p:nvPr/>
          </p:nvGrpSpPr>
          <p:grpSpPr>
            <a:xfrm>
              <a:off x="571472" y="3357568"/>
              <a:ext cx="1643074" cy="1209082"/>
              <a:chOff x="571472" y="3357568"/>
              <a:chExt cx="1643074" cy="1209082"/>
            </a:xfrm>
          </p:grpSpPr>
          <p:sp>
            <p:nvSpPr>
              <p:cNvPr id="17" name="Rectangle 16"/>
              <p:cNvSpPr/>
              <p:nvPr/>
            </p:nvSpPr>
            <p:spPr>
              <a:xfrm>
                <a:off x="571472" y="3643320"/>
                <a:ext cx="1643074" cy="923330"/>
              </a:xfrm>
              <a:prstGeom prst="rect">
                <a:avLst/>
              </a:prstGeom>
            </p:spPr>
            <p:txBody>
              <a:bodyPr wrap="square">
                <a:spAutoFit/>
              </a:bodyPr>
              <a:lstStyle/>
              <a:p>
                <a:pPr algn="ctr"/>
                <a:r>
                  <a:rPr lang="ms-MY" sz="900" dirty="0">
                    <a:solidFill>
                      <a:schemeClr val="bg1"/>
                    </a:solidFill>
                    <a:latin typeface="Century Gothic" panose="020B0502020202020204"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solidFill>
                  <a:latin typeface="Century Gothic" panose="020B0502020202020204" pitchFamily="34" charset="0"/>
                  <a:ea typeface="Open Sans Light" pitchFamily="34" charset="0"/>
                  <a:cs typeface="Open Sans Light" pitchFamily="34" charset="0"/>
                </a:endParaRPr>
              </a:p>
            </p:txBody>
          </p:sp>
          <p:sp>
            <p:nvSpPr>
              <p:cNvPr id="18" name="Rectangle 17"/>
              <p:cNvSpPr/>
              <p:nvPr/>
            </p:nvSpPr>
            <p:spPr>
              <a:xfrm>
                <a:off x="846003" y="3357568"/>
                <a:ext cx="1087157" cy="276999"/>
              </a:xfrm>
              <a:prstGeom prst="rect">
                <a:avLst/>
              </a:prstGeom>
            </p:spPr>
            <p:txBody>
              <a:bodyPr wrap="none">
                <a:spAutoFit/>
              </a:bodyPr>
              <a:lstStyle/>
              <a:p>
                <a:pPr algn="ctr"/>
                <a:r>
                  <a:rPr lang="en-US" sz="12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Shop Online</a:t>
                </a:r>
              </a:p>
            </p:txBody>
          </p:sp>
        </p:grpSp>
        <p:sp>
          <p:nvSpPr>
            <p:cNvPr id="8" name="Rectangle 7"/>
            <p:cNvSpPr/>
            <p:nvPr/>
          </p:nvSpPr>
          <p:spPr>
            <a:xfrm rot="2700000">
              <a:off x="944922" y="1659313"/>
              <a:ext cx="1113306" cy="1113306"/>
            </a:xfrm>
            <a:prstGeom prst="rect">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entury Gothic" panose="020B0502020202020204" pitchFamily="34" charset="0"/>
              </a:endParaRPr>
            </a:p>
          </p:txBody>
        </p:sp>
        <p:sp>
          <p:nvSpPr>
            <p:cNvPr id="13" name="Rectangle 12"/>
            <p:cNvSpPr/>
            <p:nvPr/>
          </p:nvSpPr>
          <p:spPr>
            <a:xfrm rot="2700000">
              <a:off x="506439" y="2604190"/>
              <a:ext cx="1113306" cy="102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entury Gothic" panose="020B0502020202020204" pitchFamily="34" charset="0"/>
              </a:endParaRPr>
            </a:p>
          </p:txBody>
        </p:sp>
        <p:sp>
          <p:nvSpPr>
            <p:cNvPr id="37" name="AutoShape 28"/>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grpSp>
      <p:grpSp>
        <p:nvGrpSpPr>
          <p:cNvPr id="40" name="Group 57"/>
          <p:cNvGrpSpPr/>
          <p:nvPr/>
        </p:nvGrpSpPr>
        <p:grpSpPr>
          <a:xfrm>
            <a:off x="2554002" y="1659315"/>
            <a:ext cx="1732246" cy="2907336"/>
            <a:chOff x="2554002" y="1659314"/>
            <a:chExt cx="1732246" cy="2907336"/>
          </a:xfrm>
        </p:grpSpPr>
        <p:grpSp>
          <p:nvGrpSpPr>
            <p:cNvPr id="42" name="Group 47"/>
            <p:cNvGrpSpPr/>
            <p:nvPr/>
          </p:nvGrpSpPr>
          <p:grpSpPr>
            <a:xfrm>
              <a:off x="2643174" y="3357568"/>
              <a:ext cx="1643074" cy="1209082"/>
              <a:chOff x="2643174" y="3357568"/>
              <a:chExt cx="1643074" cy="1209082"/>
            </a:xfrm>
          </p:grpSpPr>
          <p:sp>
            <p:nvSpPr>
              <p:cNvPr id="19" name="Rectangle 18"/>
              <p:cNvSpPr/>
              <p:nvPr/>
            </p:nvSpPr>
            <p:spPr>
              <a:xfrm>
                <a:off x="2643174" y="3643320"/>
                <a:ext cx="1643074" cy="923330"/>
              </a:xfrm>
              <a:prstGeom prst="rect">
                <a:avLst/>
              </a:prstGeom>
            </p:spPr>
            <p:txBody>
              <a:bodyPr wrap="square">
                <a:spAutoFit/>
              </a:bodyPr>
              <a:lstStyle/>
              <a:p>
                <a:pPr algn="ctr"/>
                <a:r>
                  <a:rPr lang="ms-MY" sz="900" dirty="0">
                    <a:solidFill>
                      <a:schemeClr val="bg1"/>
                    </a:solidFill>
                    <a:latin typeface="Century Gothic" panose="020B0502020202020204"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solidFill>
                  <a:latin typeface="Century Gothic" panose="020B0502020202020204" pitchFamily="34" charset="0"/>
                  <a:ea typeface="Open Sans Light" pitchFamily="34" charset="0"/>
                  <a:cs typeface="Open Sans Light" pitchFamily="34" charset="0"/>
                </a:endParaRPr>
              </a:p>
            </p:txBody>
          </p:sp>
          <p:sp>
            <p:nvSpPr>
              <p:cNvPr id="20" name="Rectangle 19"/>
              <p:cNvSpPr/>
              <p:nvPr/>
            </p:nvSpPr>
            <p:spPr>
              <a:xfrm>
                <a:off x="2758062" y="3357568"/>
                <a:ext cx="1407758" cy="276999"/>
              </a:xfrm>
              <a:prstGeom prst="rect">
                <a:avLst/>
              </a:prstGeom>
            </p:spPr>
            <p:txBody>
              <a:bodyPr wrap="none">
                <a:spAutoFit/>
              </a:bodyPr>
              <a:lstStyle/>
              <a:p>
                <a:pPr algn="ctr"/>
                <a:r>
                  <a:rPr lang="en-US" sz="1200" dirty="0">
                    <a:solidFill>
                      <a:schemeClr val="bg1"/>
                    </a:solidFill>
                    <a:latin typeface="Century Gothic" panose="020B0502020202020204" pitchFamily="34" charset="0"/>
                    <a:ea typeface="Open Sans" panose="020B0606030504020204" pitchFamily="34" charset="0"/>
                    <a:cs typeface="Open Sans" panose="020B0606030504020204" pitchFamily="34" charset="0"/>
                  </a:rPr>
                  <a:t>Research Online</a:t>
                </a:r>
              </a:p>
            </p:txBody>
          </p:sp>
        </p:grpSp>
        <p:sp>
          <p:nvSpPr>
            <p:cNvPr id="9" name="Rectangle 8"/>
            <p:cNvSpPr/>
            <p:nvPr/>
          </p:nvSpPr>
          <p:spPr>
            <a:xfrm rot="2700000">
              <a:off x="2986644" y="1659314"/>
              <a:ext cx="1113306" cy="1113306"/>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entury Gothic" panose="020B0502020202020204" pitchFamily="34" charset="0"/>
              </a:endParaRPr>
            </a:p>
          </p:txBody>
        </p:sp>
        <p:sp>
          <p:nvSpPr>
            <p:cNvPr id="14" name="Rectangle 13"/>
            <p:cNvSpPr/>
            <p:nvPr/>
          </p:nvSpPr>
          <p:spPr>
            <a:xfrm rot="2700000">
              <a:off x="3063274" y="1231258"/>
              <a:ext cx="94761" cy="11133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Century Gothic" panose="020B0502020202020204" pitchFamily="34" charset="0"/>
              </a:endParaRPr>
            </a:p>
          </p:txBody>
        </p:sp>
        <p:sp>
          <p:nvSpPr>
            <p:cNvPr id="38" name="AutoShape 100"/>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a:endParaRPr lang="en-US" sz="3200" dirty="0">
                <a:solidFill>
                  <a:schemeClr val="bg1"/>
                </a:solidFill>
                <a:effectLst>
                  <a:outerShdw blurRad="38100" dist="38100" dir="2700000" algn="tl">
                    <a:srgbClr val="000000"/>
                  </a:outerShdw>
                </a:effectLst>
                <a:latin typeface="Century Gothic" panose="020B0502020202020204" pitchFamily="34" charset="0"/>
              </a:endParaRPr>
            </a:p>
          </p:txBody>
        </p:sp>
      </p:grpSp>
      <p:sp>
        <p:nvSpPr>
          <p:cNvPr id="46" name="矩形 4"/>
          <p:cNvSpPr>
            <a:spLocks noChangeArrowheads="1"/>
          </p:cNvSpPr>
          <p:nvPr/>
        </p:nvSpPr>
        <p:spPr bwMode="auto">
          <a:xfrm>
            <a:off x="280988" y="-20538"/>
            <a:ext cx="144000" cy="720725"/>
          </a:xfrm>
          <a:prstGeom prst="rect">
            <a:avLst/>
          </a:prstGeom>
          <a:solidFill>
            <a:schemeClr val="accent4"/>
          </a:solidFill>
          <a:ln>
            <a:noFill/>
          </a:ln>
        </p:spPr>
        <p:txBody>
          <a:bodyPr anchor="ctr"/>
          <a:lstStyle/>
          <a:p>
            <a:pPr algn="ctr"/>
            <a:endParaRPr lang="zh-CN" altLang="zh-CN">
              <a:solidFill>
                <a:schemeClr val="bg1"/>
              </a:solidFill>
            </a:endParaRPr>
          </a:p>
        </p:txBody>
      </p:sp>
      <p:grpSp>
        <p:nvGrpSpPr>
          <p:cNvPr id="48" name="组合 47"/>
          <p:cNvGrpSpPr/>
          <p:nvPr/>
        </p:nvGrpSpPr>
        <p:grpSpPr>
          <a:xfrm>
            <a:off x="467545" y="120750"/>
            <a:ext cx="3240360" cy="564207"/>
            <a:chOff x="467545" y="120750"/>
            <a:chExt cx="3240360" cy="564207"/>
          </a:xfrm>
        </p:grpSpPr>
        <p:sp>
          <p:nvSpPr>
            <p:cNvPr id="49"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50"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lide(fromTop)">
                                      <p:cBhvr>
                                        <p:cTn id="17" dur="500"/>
                                        <p:tgtEl>
                                          <p:spTgt spid="12"/>
                                        </p:tgtEl>
                                      </p:cBhvr>
                                    </p:animEffect>
                                  </p:childTnLst>
                                </p:cTn>
                              </p:par>
                            </p:childTnLst>
                          </p:cTn>
                        </p:par>
                        <p:par>
                          <p:cTn id="18" fill="hold">
                            <p:stCondLst>
                              <p:cond delay="500"/>
                            </p:stCondLst>
                            <p:childTnLst>
                              <p:par>
                                <p:cTn id="19" presetID="12" presetClass="entr" presetSubtype="1"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lide(fromTop)">
                                      <p:cBhvr>
                                        <p:cTn id="21" dur="500"/>
                                        <p:tgtEl>
                                          <p:spTgt spid="40"/>
                                        </p:tgtEl>
                                      </p:cBhvr>
                                    </p:animEffect>
                                  </p:childTnLst>
                                </p:cTn>
                              </p:par>
                            </p:childTnLst>
                          </p:cTn>
                        </p:par>
                        <p:par>
                          <p:cTn id="22" fill="hold">
                            <p:stCondLst>
                              <p:cond delay="1000"/>
                            </p:stCondLst>
                            <p:childTnLst>
                              <p:par>
                                <p:cTn id="23" presetID="12" presetClass="entr" presetSubtype="1"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slide(fromTop)">
                                      <p:cBhvr>
                                        <p:cTn id="25" dur="500"/>
                                        <p:tgtEl>
                                          <p:spTgt spid="47"/>
                                        </p:tgtEl>
                                      </p:cBhvr>
                                    </p:animEffect>
                                  </p:childTnLst>
                                </p:cTn>
                              </p:par>
                            </p:childTnLst>
                          </p:cTn>
                        </p:par>
                        <p:par>
                          <p:cTn id="26" fill="hold">
                            <p:stCondLst>
                              <p:cond delay="1500"/>
                            </p:stCondLst>
                            <p:childTnLst>
                              <p:par>
                                <p:cTn id="27" presetID="12" presetClass="entr" presetSubtype="1"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slide(fromTop)">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a:off x="5028831" y="1520824"/>
            <a:ext cx="3214623" cy="2680502"/>
          </a:xfrm>
          <a:prstGeom prst="rect">
            <a:avLst/>
          </a:prstGeom>
        </p:spPr>
      </p:pic>
      <p:sp>
        <p:nvSpPr>
          <p:cNvPr id="4" name="矩形 3"/>
          <p:cNvSpPr/>
          <p:nvPr/>
        </p:nvSpPr>
        <p:spPr>
          <a:xfrm>
            <a:off x="5126406" y="1607216"/>
            <a:ext cx="3024000" cy="171726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细黑" panose="02010600040101010101" pitchFamily="2" charset="-122"/>
            </a:endParaRPr>
          </a:p>
        </p:txBody>
      </p:sp>
      <p:pic>
        <p:nvPicPr>
          <p:cNvPr id="6" name="Picture 3"/>
          <p:cNvPicPr>
            <a:picLocks noChangeAspect="1"/>
          </p:cNvPicPr>
          <p:nvPr/>
        </p:nvPicPr>
        <p:blipFill rotWithShape="1">
          <a:blip r:embed="rId5" cstate="print"/>
          <a:srcRect l="19221" t="29398" r="17922" b="13718"/>
          <a:stretch>
            <a:fillRect/>
          </a:stretch>
        </p:blipFill>
        <p:spPr>
          <a:xfrm>
            <a:off x="4137983" y="2862696"/>
            <a:ext cx="2729892" cy="1646960"/>
          </a:xfrm>
          <a:prstGeom prst="rect">
            <a:avLst/>
          </a:prstGeom>
        </p:spPr>
      </p:pic>
      <p:sp>
        <p:nvSpPr>
          <p:cNvPr id="7" name="Rectangle 19"/>
          <p:cNvSpPr/>
          <p:nvPr/>
        </p:nvSpPr>
        <p:spPr>
          <a:xfrm>
            <a:off x="4529018" y="3057960"/>
            <a:ext cx="1908000" cy="122400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华文细黑" panose="02010600040101010101" pitchFamily="2" charset="-122"/>
            </a:endParaRPr>
          </a:p>
        </p:txBody>
      </p:sp>
      <p:grpSp>
        <p:nvGrpSpPr>
          <p:cNvPr id="8" name="组合 7"/>
          <p:cNvGrpSpPr/>
          <p:nvPr/>
        </p:nvGrpSpPr>
        <p:grpSpPr>
          <a:xfrm>
            <a:off x="7387841" y="2994289"/>
            <a:ext cx="1084634" cy="1411787"/>
            <a:chOff x="915591" y="1453733"/>
            <a:chExt cx="2490788" cy="3242072"/>
          </a:xfrm>
        </p:grpSpPr>
        <p:pic>
          <p:nvPicPr>
            <p:cNvPr id="9" name="Picture 1"/>
            <p:cNvPicPr>
              <a:picLocks noChangeAspect="1"/>
            </p:cNvPicPr>
            <p:nvPr/>
          </p:nvPicPr>
          <p:blipFill>
            <a:blip r:embed="rId7" cstate="print"/>
            <a:stretch>
              <a:fillRect/>
            </a:stretch>
          </p:blipFill>
          <p:spPr bwMode="auto">
            <a:xfrm>
              <a:off x="915591" y="1453733"/>
              <a:ext cx="2490788" cy="3242072"/>
            </a:xfrm>
            <a:prstGeom prst="rect">
              <a:avLst/>
            </a:prstGeom>
            <a:effectLst/>
          </p:spPr>
        </p:pic>
        <p:sp>
          <p:nvSpPr>
            <p:cNvPr id="10" name="Right Triangle 49"/>
            <p:cNvSpPr/>
            <p:nvPr/>
          </p:nvSpPr>
          <p:spPr bwMode="auto">
            <a:xfrm rot="10800000">
              <a:off x="2125266" y="1763295"/>
              <a:ext cx="1019175" cy="2109787"/>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dirty="0">
                <a:solidFill>
                  <a:schemeClr val="bg1"/>
                </a:solidFill>
                <a:latin typeface="华文细黑" panose="02010600040101010101" pitchFamily="2" charset="-122"/>
                <a:cs typeface="+mn-ea"/>
                <a:sym typeface="+mn-lt"/>
              </a:endParaRPr>
            </a:p>
          </p:txBody>
        </p:sp>
      </p:grpSp>
      <p:sp>
        <p:nvSpPr>
          <p:cNvPr id="11" name="圆角矩形 10"/>
          <p:cNvSpPr/>
          <p:nvPr/>
        </p:nvSpPr>
        <p:spPr bwMode="auto">
          <a:xfrm>
            <a:off x="7502753" y="3131664"/>
            <a:ext cx="855990" cy="1146850"/>
          </a:xfrm>
          <a:prstGeom prst="roundRect">
            <a:avLst>
              <a:gd name="adj" fmla="val 758"/>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solidFill>
              <a:latin typeface="华文细黑" panose="02010600040101010101" pitchFamily="2" charset="-122"/>
              <a:cs typeface="+mn-ea"/>
              <a:sym typeface="+mn-lt"/>
            </a:endParaRPr>
          </a:p>
        </p:txBody>
      </p:sp>
      <p:sp>
        <p:nvSpPr>
          <p:cNvPr id="12" name="矩形 11"/>
          <p:cNvSpPr/>
          <p:nvPr/>
        </p:nvSpPr>
        <p:spPr>
          <a:xfrm>
            <a:off x="665018" y="1794165"/>
            <a:ext cx="90055" cy="3671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12"/>
          <p:cNvSpPr txBox="1"/>
          <p:nvPr/>
        </p:nvSpPr>
        <p:spPr>
          <a:xfrm>
            <a:off x="755073" y="1794165"/>
            <a:ext cx="2306782" cy="369332"/>
          </a:xfrm>
          <a:prstGeom prst="rect">
            <a:avLst/>
          </a:prstGeom>
          <a:noFill/>
        </p:spPr>
        <p:txBody>
          <a:bodyPr wrap="square" rtlCol="0">
            <a:spAutoFit/>
          </a:bodyPr>
          <a:lstStyle/>
          <a:p>
            <a:r>
              <a:rPr lang="en-US" altLang="zh-CN" sz="1800" dirty="0" smtClean="0">
                <a:solidFill>
                  <a:schemeClr val="bg1"/>
                </a:solidFill>
              </a:rPr>
              <a:t>LANDING PAGES</a:t>
            </a:r>
            <a:endParaRPr lang="zh-CN" altLang="en-US" sz="1800" dirty="0">
              <a:solidFill>
                <a:schemeClr val="bg1"/>
              </a:solidFill>
            </a:endParaRPr>
          </a:p>
        </p:txBody>
      </p:sp>
      <p:sp>
        <p:nvSpPr>
          <p:cNvPr id="14" name="Content Placeholder 2"/>
          <p:cNvSpPr txBox="1"/>
          <p:nvPr/>
        </p:nvSpPr>
        <p:spPr>
          <a:xfrm>
            <a:off x="573785" y="2260115"/>
            <a:ext cx="3636711" cy="115667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lnSpc>
                <a:spcPct val="120000"/>
              </a:lnSpc>
              <a:spcBef>
                <a:spcPts val="0"/>
              </a:spcBef>
              <a:buNone/>
            </a:pPr>
            <a:r>
              <a:rPr lang="en-US" altLang="zh-CN" sz="1050" dirty="0">
                <a:solidFill>
                  <a:schemeClr val="bg1"/>
                </a:solidFill>
                <a:latin typeface="华文细黑" panose="02010600040101010101" pitchFamily="2" charset="-122"/>
              </a:rPr>
              <a:t>There are many variations of passages of </a:t>
            </a:r>
            <a:r>
              <a:rPr lang="en-US" altLang="zh-CN" sz="1050" dirty="0" err="1">
                <a:solidFill>
                  <a:schemeClr val="bg1"/>
                </a:solidFill>
                <a:latin typeface="华文细黑" panose="02010600040101010101" pitchFamily="2" charset="-122"/>
              </a:rPr>
              <a:t>Lorem</a:t>
            </a:r>
            <a:r>
              <a:rPr lang="en-US" altLang="zh-CN" sz="1050" dirty="0">
                <a:solidFill>
                  <a:schemeClr val="bg1"/>
                </a:solidFill>
                <a:latin typeface="华文细黑" panose="02010600040101010101" pitchFamily="2" charset="-122"/>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latin typeface="华文细黑" panose="02010600040101010101" pitchFamily="2" charset="-122"/>
              </a:rPr>
              <a:t>Lorem</a:t>
            </a:r>
            <a:r>
              <a:rPr lang="en-US" altLang="zh-CN" sz="1050" dirty="0">
                <a:solidFill>
                  <a:schemeClr val="bg1"/>
                </a:solidFill>
                <a:latin typeface="华文细黑" panose="02010600040101010101" pitchFamily="2" charset="-122"/>
              </a:rPr>
              <a:t>, you need to be sure there isn't anything embarrassing. There </a:t>
            </a:r>
            <a:r>
              <a:rPr lang="en-US" altLang="zh-CN" sz="1050" dirty="0" smtClean="0">
                <a:solidFill>
                  <a:schemeClr val="bg1"/>
                </a:solidFill>
                <a:latin typeface="华文细黑" panose="02010600040101010101" pitchFamily="2" charset="-122"/>
              </a:rPr>
              <a:t>are</a:t>
            </a:r>
            <a:endParaRPr lang="en-US" altLang="zh-CN" sz="1050" dirty="0">
              <a:solidFill>
                <a:schemeClr val="bg1"/>
              </a:solidFill>
              <a:latin typeface="华文细黑" panose="02010600040101010101" pitchFamily="2" charset="-122"/>
              <a:cs typeface="Arial" panose="020B0604020202020204" pitchFamily="34" charset="0"/>
            </a:endParaRPr>
          </a:p>
        </p:txBody>
      </p:sp>
      <p:sp>
        <p:nvSpPr>
          <p:cNvPr id="15" name="Rectangle 27"/>
          <p:cNvSpPr/>
          <p:nvPr/>
        </p:nvSpPr>
        <p:spPr>
          <a:xfrm>
            <a:off x="665018" y="3714293"/>
            <a:ext cx="1406236" cy="367308"/>
          </a:xfrm>
          <a:prstGeom prst="roundRect">
            <a:avLst>
              <a:gd name="adj" fmla="val 27969"/>
            </a:avLst>
          </a:prstGeom>
          <a:solidFill>
            <a:schemeClr val="accent4"/>
          </a:solidFill>
          <a:ln w="12700">
            <a:noFill/>
          </a:ln>
        </p:spPr>
        <p:txBody>
          <a:bodyPr wrap="square">
            <a:spAutoFit/>
          </a:bodyPr>
          <a:lstStyle/>
          <a:p>
            <a:pPr algn="ctr"/>
            <a:r>
              <a:rPr lang="en-US" altLang="zh-CN" sz="1400" dirty="0" smtClean="0">
                <a:solidFill>
                  <a:schemeClr val="bg1"/>
                </a:solidFill>
              </a:rPr>
              <a:t>More Details</a:t>
            </a:r>
            <a:endParaRPr lang="en-US" altLang="zh-CN" sz="1400" dirty="0">
              <a:solidFill>
                <a:schemeClr val="bg1"/>
              </a:solidFill>
            </a:endParaRPr>
          </a:p>
        </p:txBody>
      </p:sp>
      <p:sp>
        <p:nvSpPr>
          <p:cNvPr id="19" name="矩形 4"/>
          <p:cNvSpPr>
            <a:spLocks noChangeArrowheads="1"/>
          </p:cNvSpPr>
          <p:nvPr/>
        </p:nvSpPr>
        <p:spPr bwMode="auto">
          <a:xfrm>
            <a:off x="280988" y="-20538"/>
            <a:ext cx="144000" cy="720725"/>
          </a:xfrm>
          <a:prstGeom prst="rect">
            <a:avLst/>
          </a:prstGeom>
          <a:solidFill>
            <a:schemeClr val="accent4"/>
          </a:solidFill>
          <a:ln>
            <a:noFill/>
          </a:ln>
        </p:spPr>
        <p:txBody>
          <a:bodyPr anchor="ctr"/>
          <a:lstStyle/>
          <a:p>
            <a:pPr algn="ctr"/>
            <a:endParaRPr lang="zh-CN" altLang="zh-CN">
              <a:solidFill>
                <a:schemeClr val="bg1"/>
              </a:solidFill>
            </a:endParaRPr>
          </a:p>
        </p:txBody>
      </p:sp>
      <p:grpSp>
        <p:nvGrpSpPr>
          <p:cNvPr id="20" name="组合 19"/>
          <p:cNvGrpSpPr/>
          <p:nvPr/>
        </p:nvGrpSpPr>
        <p:grpSpPr>
          <a:xfrm>
            <a:off x="467545" y="120750"/>
            <a:ext cx="3240360" cy="564207"/>
            <a:chOff x="467545" y="120750"/>
            <a:chExt cx="3240360" cy="564207"/>
          </a:xfrm>
        </p:grpSpPr>
        <p:sp>
          <p:nvSpPr>
            <p:cNvPr id="21"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2"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ppt_x</p:attrName>
                                        </p:attrNameLst>
                                      </p:cBhvr>
                                      <p:tavLst>
                                        <p:tav tm="0">
                                          <p:val>
                                            <p:strVal val="#ppt_x"/>
                                          </p:val>
                                        </p:tav>
                                        <p:tav tm="100000">
                                          <p:val>
                                            <p:strVal val="#ppt_x"/>
                                          </p:val>
                                        </p:tav>
                                      </p:tavLst>
                                    </p:anim>
                                    <p:anim calcmode="lin" valueType="num">
                                      <p:cBhvr>
                                        <p:cTn id="19" dur="75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750"/>
                                        <p:tgtEl>
                                          <p:spTgt spid="6"/>
                                        </p:tgtEl>
                                      </p:cBhvr>
                                    </p:animEffect>
                                    <p:anim calcmode="lin" valueType="num">
                                      <p:cBhvr>
                                        <p:cTn id="23" dur="750" fill="hold"/>
                                        <p:tgtEl>
                                          <p:spTgt spid="6"/>
                                        </p:tgtEl>
                                        <p:attrNameLst>
                                          <p:attrName>ppt_x</p:attrName>
                                        </p:attrNameLst>
                                      </p:cBhvr>
                                      <p:tavLst>
                                        <p:tav tm="0">
                                          <p:val>
                                            <p:strVal val="#ppt_x"/>
                                          </p:val>
                                        </p:tav>
                                        <p:tav tm="100000">
                                          <p:val>
                                            <p:strVal val="#ppt_x"/>
                                          </p:val>
                                        </p:tav>
                                      </p:tavLst>
                                    </p:anim>
                                    <p:anim calcmode="lin" valueType="num">
                                      <p:cBhvr>
                                        <p:cTn id="24" dur="75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2" presetClass="entr" presetSubtype="1"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par>
                          <p:cTn id="40" fill="hold">
                            <p:stCondLst>
                              <p:cond delay="1500"/>
                            </p:stCondLst>
                            <p:childTnLst>
                              <p:par>
                                <p:cTn id="41" presetID="2" presetClass="entr" presetSubtype="1" decel="10000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par>
                          <p:cTn id="50" fill="hold">
                            <p:stCondLst>
                              <p:cond delay="500"/>
                            </p:stCondLst>
                            <p:childTnLst>
                              <p:par>
                                <p:cTn id="51" presetID="2" presetClass="entr" presetSubtype="4" decel="10000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childTnLst>
                          </p:cTn>
                        </p:par>
                        <p:par>
                          <p:cTn id="55" fill="hold">
                            <p:stCondLst>
                              <p:cond delay="1000"/>
                            </p:stCondLst>
                            <p:childTnLst>
                              <p:par>
                                <p:cTn id="56" presetID="2" presetClass="entr" presetSubtype="4" decel="10000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ppt_x"/>
                                          </p:val>
                                        </p:tav>
                                        <p:tav tm="100000">
                                          <p:val>
                                            <p:strVal val="#ppt_x"/>
                                          </p:val>
                                        </p:tav>
                                      </p:tavLst>
                                    </p:anim>
                                    <p:anim calcmode="lin" valueType="num">
                                      <p:cBhvr additive="base">
                                        <p:cTn id="5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P spid="12" grpId="0" animBg="1"/>
      <p:bldP spid="13" grpId="0"/>
      <p:bldP spid="14" grpId="0"/>
      <p:bldP spid="15"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stretch>
            <a:fillRect/>
          </a:stretch>
        </p:blipFill>
        <p:spPr>
          <a:xfrm>
            <a:off x="623087" y="1443932"/>
            <a:ext cx="3657993" cy="3050204"/>
          </a:xfrm>
          <a:prstGeom prst="rect">
            <a:avLst/>
          </a:prstGeom>
        </p:spPr>
      </p:pic>
      <p:grpSp>
        <p:nvGrpSpPr>
          <p:cNvPr id="3" name="组合 2"/>
          <p:cNvGrpSpPr/>
          <p:nvPr/>
        </p:nvGrpSpPr>
        <p:grpSpPr>
          <a:xfrm>
            <a:off x="4647634" y="1449546"/>
            <a:ext cx="3568906" cy="1724082"/>
            <a:chOff x="4647634" y="1256274"/>
            <a:chExt cx="3568906" cy="1724082"/>
          </a:xfrm>
        </p:grpSpPr>
        <p:cxnSp>
          <p:nvCxnSpPr>
            <p:cNvPr id="4" name="Straight Connector 9"/>
            <p:cNvCxnSpPr/>
            <p:nvPr/>
          </p:nvCxnSpPr>
          <p:spPr>
            <a:xfrm>
              <a:off x="4718960" y="1471762"/>
              <a:ext cx="3497580" cy="0"/>
            </a:xfrm>
            <a:prstGeom prst="line">
              <a:avLst/>
            </a:prstGeom>
            <a:ln w="25400">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10"/>
            <p:cNvCxnSpPr/>
            <p:nvPr/>
          </p:nvCxnSpPr>
          <p:spPr>
            <a:xfrm>
              <a:off x="4718960" y="1471762"/>
              <a:ext cx="3223260" cy="0"/>
            </a:xfrm>
            <a:prstGeom prst="line">
              <a:avLst/>
            </a:prstGeom>
            <a:ln w="2540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6" name="TextBox 12"/>
            <p:cNvSpPr txBox="1"/>
            <p:nvPr/>
          </p:nvSpPr>
          <p:spPr>
            <a:xfrm>
              <a:off x="4647634" y="1256274"/>
              <a:ext cx="474810" cy="230832"/>
            </a:xfrm>
            <a:prstGeom prst="rect">
              <a:avLst/>
            </a:prstGeom>
            <a:noFill/>
          </p:spPr>
          <p:txBody>
            <a:bodyPr wrap="none" rtlCol="0">
              <a:spAutoFit/>
            </a:bodyPr>
            <a:lstStyle/>
            <a:p>
              <a:r>
                <a:rPr lang="en-US" sz="9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TEXT I</a:t>
              </a:r>
              <a:endParaRPr lang="en-US" sz="9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7" name="TextBox 13"/>
            <p:cNvSpPr txBox="1"/>
            <p:nvPr/>
          </p:nvSpPr>
          <p:spPr>
            <a:xfrm>
              <a:off x="7700503" y="1256274"/>
              <a:ext cx="404278" cy="230832"/>
            </a:xfrm>
            <a:prstGeom prst="rect">
              <a:avLst/>
            </a:prstGeom>
            <a:noFill/>
          </p:spPr>
          <p:txBody>
            <a:bodyPr wrap="none" rtlCol="0">
              <a:spAutoFit/>
            </a:bodyPr>
            <a:lstStyle/>
            <a:p>
              <a:r>
                <a:rPr lang="en-US" sz="9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96%</a:t>
              </a:r>
              <a:endParaRPr lang="en-US" sz="9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cxnSp>
          <p:nvCxnSpPr>
            <p:cNvPr id="8" name="Straight Connector 14"/>
            <p:cNvCxnSpPr/>
            <p:nvPr/>
          </p:nvCxnSpPr>
          <p:spPr>
            <a:xfrm>
              <a:off x="4718960" y="1947632"/>
              <a:ext cx="3497580" cy="0"/>
            </a:xfrm>
            <a:prstGeom prst="line">
              <a:avLst/>
            </a:prstGeom>
            <a:ln w="25400">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5"/>
            <p:cNvCxnSpPr/>
            <p:nvPr/>
          </p:nvCxnSpPr>
          <p:spPr>
            <a:xfrm>
              <a:off x="4718960" y="1947632"/>
              <a:ext cx="2838287" cy="0"/>
            </a:xfrm>
            <a:prstGeom prst="line">
              <a:avLst/>
            </a:prstGeom>
            <a:ln w="25400">
              <a:solidFill>
                <a:schemeClr val="accent3"/>
              </a:solidFill>
              <a:tailEnd type="oval"/>
            </a:ln>
          </p:spPr>
          <p:style>
            <a:lnRef idx="1">
              <a:schemeClr val="accent1"/>
            </a:lnRef>
            <a:fillRef idx="0">
              <a:schemeClr val="accent1"/>
            </a:fillRef>
            <a:effectRef idx="0">
              <a:schemeClr val="accent1"/>
            </a:effectRef>
            <a:fontRef idx="minor">
              <a:schemeClr val="tx1"/>
            </a:fontRef>
          </p:style>
        </p:cxnSp>
        <p:sp>
          <p:nvSpPr>
            <p:cNvPr id="10" name="TextBox 16"/>
            <p:cNvSpPr txBox="1"/>
            <p:nvPr/>
          </p:nvSpPr>
          <p:spPr>
            <a:xfrm>
              <a:off x="4647634" y="1732145"/>
              <a:ext cx="500458" cy="230832"/>
            </a:xfrm>
            <a:prstGeom prst="rect">
              <a:avLst/>
            </a:prstGeom>
            <a:noFill/>
          </p:spPr>
          <p:txBody>
            <a:bodyPr wrap="none" rtlCol="0">
              <a:spAutoFit/>
            </a:bodyPr>
            <a:lstStyle/>
            <a:p>
              <a:r>
                <a:rPr lang="en-US" sz="9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TEXT II</a:t>
              </a:r>
              <a:endParaRPr lang="en-US" sz="9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1" name="TextBox 17"/>
            <p:cNvSpPr txBox="1"/>
            <p:nvPr/>
          </p:nvSpPr>
          <p:spPr>
            <a:xfrm>
              <a:off x="7351902" y="1698497"/>
              <a:ext cx="404278" cy="230832"/>
            </a:xfrm>
            <a:prstGeom prst="rect">
              <a:avLst/>
            </a:prstGeom>
            <a:noFill/>
          </p:spPr>
          <p:txBody>
            <a:bodyPr wrap="none" rtlCol="0">
              <a:spAutoFit/>
            </a:bodyPr>
            <a:lstStyle/>
            <a:p>
              <a:r>
                <a:rPr lang="en-US" sz="9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81%</a:t>
              </a:r>
              <a:endParaRPr lang="en-US" sz="9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cxnSp>
          <p:nvCxnSpPr>
            <p:cNvPr id="12" name="Straight Connector 18"/>
            <p:cNvCxnSpPr/>
            <p:nvPr/>
          </p:nvCxnSpPr>
          <p:spPr>
            <a:xfrm>
              <a:off x="4718960" y="2456322"/>
              <a:ext cx="3497580" cy="0"/>
            </a:xfrm>
            <a:prstGeom prst="line">
              <a:avLst/>
            </a:prstGeom>
            <a:ln w="25400">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9"/>
            <p:cNvCxnSpPr/>
            <p:nvPr/>
          </p:nvCxnSpPr>
          <p:spPr>
            <a:xfrm>
              <a:off x="4718960" y="2456322"/>
              <a:ext cx="2948940" cy="0"/>
            </a:xfrm>
            <a:prstGeom prst="line">
              <a:avLst/>
            </a:prstGeom>
            <a:ln w="254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4" name="TextBox 20"/>
            <p:cNvSpPr txBox="1"/>
            <p:nvPr/>
          </p:nvSpPr>
          <p:spPr>
            <a:xfrm>
              <a:off x="4647634" y="2240835"/>
              <a:ext cx="526106" cy="230832"/>
            </a:xfrm>
            <a:prstGeom prst="rect">
              <a:avLst/>
            </a:prstGeom>
            <a:noFill/>
          </p:spPr>
          <p:txBody>
            <a:bodyPr wrap="none" rtlCol="0">
              <a:spAutoFit/>
            </a:bodyPr>
            <a:lstStyle/>
            <a:p>
              <a:r>
                <a:rPr lang="en-US" sz="9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TEXT III</a:t>
              </a:r>
              <a:endParaRPr lang="en-US" sz="9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5" name="TextBox 21"/>
            <p:cNvSpPr txBox="1"/>
            <p:nvPr/>
          </p:nvSpPr>
          <p:spPr>
            <a:xfrm>
              <a:off x="7431072" y="2240834"/>
              <a:ext cx="402674" cy="230832"/>
            </a:xfrm>
            <a:prstGeom prst="rect">
              <a:avLst/>
            </a:prstGeom>
            <a:noFill/>
          </p:spPr>
          <p:txBody>
            <a:bodyPr wrap="none" rtlCol="0">
              <a:spAutoFit/>
            </a:bodyPr>
            <a:lstStyle/>
            <a:p>
              <a:r>
                <a:rPr lang="en-US" sz="9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84%</a:t>
              </a:r>
              <a:endParaRPr lang="en-US" sz="9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cxnSp>
          <p:nvCxnSpPr>
            <p:cNvPr id="16" name="Straight Connector 22"/>
            <p:cNvCxnSpPr/>
            <p:nvPr/>
          </p:nvCxnSpPr>
          <p:spPr>
            <a:xfrm>
              <a:off x="4718960" y="2965012"/>
              <a:ext cx="3497580" cy="0"/>
            </a:xfrm>
            <a:prstGeom prst="line">
              <a:avLst/>
            </a:prstGeom>
            <a:ln w="25400">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23"/>
            <p:cNvCxnSpPr/>
            <p:nvPr/>
          </p:nvCxnSpPr>
          <p:spPr>
            <a:xfrm>
              <a:off x="4718960" y="2965012"/>
              <a:ext cx="3223260" cy="0"/>
            </a:xfrm>
            <a:prstGeom prst="line">
              <a:avLst/>
            </a:prstGeom>
            <a:ln w="25400">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18" name="TextBox 24"/>
            <p:cNvSpPr txBox="1"/>
            <p:nvPr/>
          </p:nvSpPr>
          <p:spPr>
            <a:xfrm>
              <a:off x="4647634" y="2749524"/>
              <a:ext cx="566181" cy="230832"/>
            </a:xfrm>
            <a:prstGeom prst="rect">
              <a:avLst/>
            </a:prstGeom>
            <a:noFill/>
          </p:spPr>
          <p:txBody>
            <a:bodyPr wrap="none" rtlCol="0">
              <a:spAutoFit/>
            </a:bodyPr>
            <a:lstStyle/>
            <a:p>
              <a:r>
                <a:rPr lang="en-US" sz="9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TEXT IV</a:t>
              </a:r>
              <a:endParaRPr lang="en-US" sz="9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sp>
          <p:nvSpPr>
            <p:cNvPr id="19" name="TextBox 25"/>
            <p:cNvSpPr txBox="1"/>
            <p:nvPr/>
          </p:nvSpPr>
          <p:spPr>
            <a:xfrm>
              <a:off x="7700503" y="2749524"/>
              <a:ext cx="404278" cy="230832"/>
            </a:xfrm>
            <a:prstGeom prst="rect">
              <a:avLst/>
            </a:prstGeom>
            <a:noFill/>
          </p:spPr>
          <p:txBody>
            <a:bodyPr wrap="none" rtlCol="0">
              <a:spAutoFit/>
            </a:bodyPr>
            <a:lstStyle/>
            <a:p>
              <a:r>
                <a:rPr lang="en-US" sz="9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96%</a:t>
              </a:r>
              <a:endParaRPr lang="en-US" sz="9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grpSp>
      <p:grpSp>
        <p:nvGrpSpPr>
          <p:cNvPr id="20" name="Group 14"/>
          <p:cNvGrpSpPr/>
          <p:nvPr/>
        </p:nvGrpSpPr>
        <p:grpSpPr>
          <a:xfrm>
            <a:off x="4594691" y="3458209"/>
            <a:ext cx="3923247" cy="1032495"/>
            <a:chOff x="4500561" y="3071816"/>
            <a:chExt cx="3923247" cy="1032495"/>
          </a:xfrm>
        </p:grpSpPr>
        <p:sp>
          <p:nvSpPr>
            <p:cNvPr id="21" name="Rectangle 34"/>
            <p:cNvSpPr/>
            <p:nvPr/>
          </p:nvSpPr>
          <p:spPr>
            <a:xfrm>
              <a:off x="4500561" y="3334870"/>
              <a:ext cx="3923247" cy="769441"/>
            </a:xfrm>
            <a:prstGeom prst="rect">
              <a:avLst/>
            </a:prstGeom>
          </p:spPr>
          <p:txBody>
            <a:bodyPr wrap="square">
              <a:spAutoFit/>
            </a:bodyPr>
            <a:lstStyle/>
            <a:p>
              <a:r>
                <a:rPr lang="en-US" altLang="zh-CN" sz="1100" dirty="0">
                  <a:solidFill>
                    <a:schemeClr val="bg1"/>
                  </a:solidFill>
                  <a:latin typeface="Century Gothic" panose="020B0502020202020204" pitchFamily="34" charset="0"/>
                  <a:cs typeface="Arial" panose="020B0604020202020204" pitchFamily="34" charset="0"/>
                </a:rPr>
                <a:t>Please click here to modify the text for example, the text here</a:t>
              </a:r>
              <a:r>
                <a:rPr lang="en-US" altLang="zh-CN" sz="1100" dirty="0" smtClean="0">
                  <a:solidFill>
                    <a:schemeClr val="bg1"/>
                  </a:solidFill>
                  <a:latin typeface="Century Gothic" panose="020B0502020202020204" pitchFamily="34" charset="0"/>
                  <a:cs typeface="Arial" panose="020B0604020202020204" pitchFamily="34" charset="0"/>
                </a:rPr>
                <a:t>,</a:t>
              </a:r>
              <a:r>
                <a:rPr lang="en-US" altLang="zh-CN" sz="1100" dirty="0">
                  <a:solidFill>
                    <a:schemeClr val="bg1"/>
                  </a:solidFill>
                  <a:latin typeface="Century Gothic" panose="020B0502020202020204" pitchFamily="34" charset="0"/>
                  <a:cs typeface="Arial" panose="020B0604020202020204" pitchFamily="34" charset="0"/>
                </a:rPr>
                <a:t> Please click here to modify the text for example, the text here, Please click here to modify the text for example, the text </a:t>
              </a:r>
              <a:r>
                <a:rPr lang="en-US" altLang="zh-CN" sz="1100" dirty="0" smtClean="0">
                  <a:solidFill>
                    <a:schemeClr val="bg1"/>
                  </a:solidFill>
                  <a:latin typeface="Century Gothic" panose="020B0502020202020204" pitchFamily="34" charset="0"/>
                  <a:cs typeface="Arial" panose="020B0604020202020204" pitchFamily="34" charset="0"/>
                </a:rPr>
                <a:t>here</a:t>
              </a:r>
              <a:endParaRPr lang="id-ID" sz="1100" dirty="0">
                <a:solidFill>
                  <a:schemeClr val="bg1"/>
                </a:solidFill>
                <a:latin typeface="Century Gothic" panose="020B0502020202020204" pitchFamily="34" charset="0"/>
                <a:ea typeface="Open Sans Light" pitchFamily="34" charset="0"/>
                <a:cs typeface="Open Sans Light" pitchFamily="34" charset="0"/>
              </a:endParaRPr>
            </a:p>
          </p:txBody>
        </p:sp>
        <p:sp>
          <p:nvSpPr>
            <p:cNvPr id="22" name="Rectangle 35"/>
            <p:cNvSpPr/>
            <p:nvPr/>
          </p:nvSpPr>
          <p:spPr>
            <a:xfrm>
              <a:off x="4500562" y="3071816"/>
              <a:ext cx="1011815" cy="307777"/>
            </a:xfrm>
            <a:prstGeom prst="rect">
              <a:avLst/>
            </a:prstGeom>
          </p:spPr>
          <p:txBody>
            <a:bodyPr wrap="none">
              <a:spAutoFit/>
            </a:bodyPr>
            <a:lstStyle/>
            <a:p>
              <a:r>
                <a:rPr lang="en-US" sz="1400" dirty="0" smtClean="0">
                  <a:solidFill>
                    <a:schemeClr val="bg1"/>
                  </a:solidFill>
                  <a:latin typeface="Century Gothic" panose="020B0502020202020204" pitchFamily="34" charset="0"/>
                  <a:ea typeface="Open Sans" panose="020B0606030504020204" pitchFamily="34" charset="0"/>
                  <a:cs typeface="Open Sans" panose="020B0606030504020204" pitchFamily="34" charset="0"/>
                </a:rPr>
                <a:t>TEXT HERE</a:t>
              </a:r>
              <a:endParaRPr lang="en-US" sz="1400" dirty="0">
                <a:solidFill>
                  <a:schemeClr val="bg1"/>
                </a:solidFill>
                <a:latin typeface="Century Gothic" panose="020B0502020202020204" pitchFamily="34" charset="0"/>
                <a:ea typeface="Open Sans" panose="020B0606030504020204" pitchFamily="34" charset="0"/>
                <a:cs typeface="Open Sans" panose="020B0606030504020204" pitchFamily="34" charset="0"/>
              </a:endParaRPr>
            </a:p>
          </p:txBody>
        </p:sp>
      </p:grpSp>
      <p:sp>
        <p:nvSpPr>
          <p:cNvPr id="23" name="矩形 22"/>
          <p:cNvSpPr/>
          <p:nvPr/>
        </p:nvSpPr>
        <p:spPr>
          <a:xfrm>
            <a:off x="768501" y="1564961"/>
            <a:ext cx="3389128" cy="195411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Century Gothic" panose="020B0502020202020204" pitchFamily="34" charset="0"/>
            </a:endParaRPr>
          </a:p>
        </p:txBody>
      </p:sp>
      <p:sp>
        <p:nvSpPr>
          <p:cNvPr id="27" name="矩形 4"/>
          <p:cNvSpPr>
            <a:spLocks noChangeArrowheads="1"/>
          </p:cNvSpPr>
          <p:nvPr/>
        </p:nvSpPr>
        <p:spPr bwMode="auto">
          <a:xfrm>
            <a:off x="280988" y="-20538"/>
            <a:ext cx="144000" cy="720725"/>
          </a:xfrm>
          <a:prstGeom prst="rect">
            <a:avLst/>
          </a:prstGeom>
          <a:solidFill>
            <a:schemeClr val="accent4"/>
          </a:solidFill>
          <a:ln>
            <a:noFill/>
          </a:ln>
        </p:spPr>
        <p:txBody>
          <a:bodyPr anchor="ctr"/>
          <a:lstStyle/>
          <a:p>
            <a:pPr algn="ctr"/>
            <a:endParaRPr lang="zh-CN" altLang="zh-CN">
              <a:solidFill>
                <a:schemeClr val="bg1"/>
              </a:solidFill>
            </a:endParaRPr>
          </a:p>
        </p:txBody>
      </p:sp>
      <p:grpSp>
        <p:nvGrpSpPr>
          <p:cNvPr id="28" name="组合 27"/>
          <p:cNvGrpSpPr/>
          <p:nvPr/>
        </p:nvGrpSpPr>
        <p:grpSpPr>
          <a:xfrm>
            <a:off x="467545" y="120750"/>
            <a:ext cx="3240360" cy="564207"/>
            <a:chOff x="467545" y="120750"/>
            <a:chExt cx="3240360" cy="564207"/>
          </a:xfrm>
        </p:grpSpPr>
        <p:sp>
          <p:nvSpPr>
            <p:cNvPr id="29"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0"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400"/>
                                        <p:tgtEl>
                                          <p:spTgt spid="23"/>
                                        </p:tgtEl>
                                      </p:cBhvr>
                                    </p:animEffect>
                                  </p:childTnLst>
                                </p:cTn>
                              </p:par>
                            </p:childTnLst>
                          </p:cTn>
                        </p:par>
                        <p:par>
                          <p:cTn id="23" fill="hold">
                            <p:stCondLst>
                              <p:cond delay="2000"/>
                            </p:stCondLst>
                            <p:childTnLst>
                              <p:par>
                                <p:cTn id="24" presetID="1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p:tgtEl>
                                          <p:spTgt spid="3"/>
                                        </p:tgtEl>
                                        <p:attrNameLst>
                                          <p:attrName>ppt_x</p:attrName>
                                        </p:attrNameLst>
                                      </p:cBhvr>
                                      <p:tavLst>
                                        <p:tav tm="0">
                                          <p:val>
                                            <p:strVal val="#ppt_x-#ppt_w*1.125000"/>
                                          </p:val>
                                        </p:tav>
                                        <p:tav tm="100000">
                                          <p:val>
                                            <p:strVal val="#ppt_x"/>
                                          </p:val>
                                        </p:tav>
                                      </p:tavLst>
                                    </p:anim>
                                    <p:animEffect transition="in" filter="wipe(right)">
                                      <p:cBhvr>
                                        <p:cTn id="27" dur="500"/>
                                        <p:tgtEl>
                                          <p:spTgt spid="3"/>
                                        </p:tgtEl>
                                      </p:cBhvr>
                                    </p:animEffect>
                                  </p:childTnLst>
                                </p:cTn>
                              </p:par>
                            </p:childTnLst>
                          </p:cTn>
                        </p:par>
                        <p:par>
                          <p:cTn id="28" fill="hold">
                            <p:stCondLst>
                              <p:cond delay="2500"/>
                            </p:stCondLst>
                            <p:childTnLst>
                              <p:par>
                                <p:cTn id="29" presetID="12" presetClass="entr" presetSubtype="8"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slide(fromLeft)">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bwMode="auto">
          <a:xfrm>
            <a:off x="2952750" y="2347913"/>
            <a:ext cx="3184525" cy="1077912"/>
            <a:chOff x="645885" y="4340760"/>
            <a:chExt cx="4246259" cy="1438342"/>
          </a:xfrm>
        </p:grpSpPr>
        <p:grpSp>
          <p:nvGrpSpPr>
            <p:cNvPr id="49156" name="组合 5"/>
            <p:cNvGrpSpPr/>
            <p:nvPr/>
          </p:nvGrpSpPr>
          <p:grpSpPr bwMode="auto">
            <a:xfrm>
              <a:off x="645885" y="4340760"/>
              <a:ext cx="4246259" cy="1438342"/>
              <a:chOff x="4036590" y="4743047"/>
              <a:chExt cx="4246259" cy="1438342"/>
            </a:xfrm>
          </p:grpSpPr>
          <p:sp>
            <p:nvSpPr>
              <p:cNvPr id="11" name="文本框 10"/>
              <p:cNvSpPr txBox="1"/>
              <p:nvPr/>
            </p:nvSpPr>
            <p:spPr>
              <a:xfrm>
                <a:off x="4036590" y="5626388"/>
                <a:ext cx="4246259" cy="555001"/>
              </a:xfrm>
              <a:prstGeom prst="rect">
                <a:avLst/>
              </a:prstGeom>
              <a:noFill/>
            </p:spPr>
            <p:txBody>
              <a:bodyPr>
                <a:spAutoFit/>
              </a:bodyPr>
              <a:lstStyle/>
              <a:p>
                <a:pPr algn="ctr" eaLnBrk="1" fontAlgn="auto" hangingPunct="1">
                  <a:spcBef>
                    <a:spcPts val="0"/>
                  </a:spcBef>
                  <a:spcAft>
                    <a:spcPts val="0"/>
                  </a:spcAft>
                  <a:defRPr/>
                </a:pPr>
                <a:r>
                  <a:rPr lang="en-US" altLang="zh-CN" sz="2100" dirty="0">
                    <a:solidFill>
                      <a:schemeClr val="bg1"/>
                    </a:solidFill>
                    <a:latin typeface="Arial" panose="020B0604020202020204" pitchFamily="34" charset="0"/>
                    <a:ea typeface="+mn-ea"/>
                    <a:cs typeface="Arial" panose="020B0604020202020204" pitchFamily="34" charset="0"/>
                  </a:rPr>
                  <a:t>Click To Add Title</a:t>
                </a:r>
                <a:endParaRPr lang="zh-CN" altLang="en-US" sz="2100" baseline="-3000" dirty="0">
                  <a:solidFill>
                    <a:schemeClr val="bg1"/>
                  </a:solidFill>
                  <a:latin typeface="Arial" panose="020B0604020202020204" pitchFamily="34" charset="0"/>
                  <a:ea typeface="+mn-ea"/>
                  <a:cs typeface="Arial" panose="020B0604020202020204" pitchFamily="34" charset="0"/>
                </a:endParaRPr>
              </a:p>
            </p:txBody>
          </p:sp>
          <p:sp>
            <p:nvSpPr>
              <p:cNvPr id="12" name="文本框 11"/>
              <p:cNvSpPr txBox="1"/>
              <p:nvPr/>
            </p:nvSpPr>
            <p:spPr>
              <a:xfrm>
                <a:off x="4157247" y="4743047"/>
                <a:ext cx="3988012" cy="800727"/>
              </a:xfrm>
              <a:prstGeom prst="rect">
                <a:avLst/>
              </a:prstGeom>
              <a:noFill/>
            </p:spPr>
            <p:txBody>
              <a:bodyPr>
                <a:spAutoFit/>
              </a:bodyPr>
              <a:lstStyle/>
              <a:p>
                <a:pPr algn="ctr" eaLnBrk="1" fontAlgn="auto" hangingPunct="1">
                  <a:spcBef>
                    <a:spcPts val="0"/>
                  </a:spcBef>
                  <a:spcAft>
                    <a:spcPts val="0"/>
                  </a:spcAft>
                  <a:defRPr/>
                </a:pPr>
                <a:r>
                  <a:rPr lang="en-US" altLang="zh-CN" sz="3300" dirty="0">
                    <a:solidFill>
                      <a:schemeClr val="bg1"/>
                    </a:solidFill>
                    <a:latin typeface="Arial" panose="020B0604020202020204" pitchFamily="34" charset="0"/>
                    <a:ea typeface="+mn-ea"/>
                    <a:cs typeface="Arial" panose="020B0604020202020204" pitchFamily="34" charset="0"/>
                  </a:rPr>
                  <a:t>PART THREE</a:t>
                </a:r>
                <a:endParaRPr lang="zh-CN" altLang="en-US" sz="3300" baseline="-3000" dirty="0">
                  <a:solidFill>
                    <a:schemeClr val="bg1"/>
                  </a:solidFill>
                  <a:latin typeface="Arial" panose="020B0604020202020204" pitchFamily="34" charset="0"/>
                  <a:ea typeface="+mn-ea"/>
                  <a:cs typeface="Arial" panose="020B0604020202020204" pitchFamily="34" charset="0"/>
                </a:endParaRPr>
              </a:p>
            </p:txBody>
          </p:sp>
        </p:grpSp>
        <p:cxnSp>
          <p:nvCxnSpPr>
            <p:cNvPr id="7" name="直接连接符 6"/>
            <p:cNvCxnSpPr/>
            <p:nvPr/>
          </p:nvCxnSpPr>
          <p:spPr>
            <a:xfrm>
              <a:off x="1285152" y="5147841"/>
              <a:ext cx="2830134" cy="0"/>
            </a:xfrm>
            <a:prstGeom prst="line">
              <a:avLst/>
            </a:prstGeom>
            <a:ln w="12700">
              <a:solidFill>
                <a:srgbClr val="D6D7D8"/>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a:grpSpLocks noChangeAspect="1"/>
          </p:cNvGrpSpPr>
          <p:nvPr/>
        </p:nvGrpSpPr>
        <p:grpSpPr>
          <a:xfrm>
            <a:off x="3963840" y="1479466"/>
            <a:ext cx="932029" cy="714352"/>
            <a:chOff x="5611813" y="1835150"/>
            <a:chExt cx="285750" cy="219076"/>
          </a:xfrm>
          <a:solidFill>
            <a:schemeClr val="accent1"/>
          </a:solidFill>
        </p:grpSpPr>
        <p:sp>
          <p:nvSpPr>
            <p:cNvPr id="14"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sp>
          <p:nvSpPr>
            <p:cNvPr id="15" name="Rectangle 58"/>
            <p:cNvSpPr>
              <a:spLocks noChangeArrowheads="1"/>
            </p:cNvSpPr>
            <p:nvPr/>
          </p:nvSpPr>
          <p:spPr bwMode="auto">
            <a:xfrm>
              <a:off x="5648326" y="1884363"/>
              <a:ext cx="41275" cy="139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sp>
          <p:nvSpPr>
            <p:cNvPr id="16" name="Rectangle 59"/>
            <p:cNvSpPr>
              <a:spLocks noChangeArrowheads="1"/>
            </p:cNvSpPr>
            <p:nvPr/>
          </p:nvSpPr>
          <p:spPr bwMode="auto">
            <a:xfrm>
              <a:off x="5708651" y="1835150"/>
              <a:ext cx="41275" cy="1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sp>
          <p:nvSpPr>
            <p:cNvPr id="17" name="Rectangle 60"/>
            <p:cNvSpPr>
              <a:spLocks noChangeArrowheads="1"/>
            </p:cNvSpPr>
            <p:nvPr/>
          </p:nvSpPr>
          <p:spPr bwMode="auto">
            <a:xfrm>
              <a:off x="5765801" y="1895475"/>
              <a:ext cx="41275" cy="128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sp>
          <p:nvSpPr>
            <p:cNvPr id="18" name="Rectangle 61"/>
            <p:cNvSpPr>
              <a:spLocks noChangeArrowheads="1"/>
            </p:cNvSpPr>
            <p:nvPr/>
          </p:nvSpPr>
          <p:spPr bwMode="auto">
            <a:xfrm>
              <a:off x="5829301" y="1936750"/>
              <a:ext cx="41275" cy="873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ppt_w</p:attrName>
                                        </p:attrNameLst>
                                      </p:cBhvr>
                                      <p:tavLst>
                                        <p:tav tm="0">
                                          <p:val>
                                            <p:fltVal val="0"/>
                                          </p:val>
                                        </p:tav>
                                        <p:tav tm="100000">
                                          <p:val>
                                            <p:strVal val="#ppt_w"/>
                                          </p:val>
                                        </p:tav>
                                      </p:tavLst>
                                    </p:anim>
                                    <p:anim calcmode="lin" valueType="num">
                                      <p:cBhvr>
                                        <p:cTn id="8" dur="400" fill="hold"/>
                                        <p:tgtEl>
                                          <p:spTgt spid="5"/>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400" fill="hold"/>
                                        <p:tgtEl>
                                          <p:spTgt spid="13"/>
                                        </p:tgtEl>
                                        <p:attrNameLst>
                                          <p:attrName>ppt_w</p:attrName>
                                        </p:attrNameLst>
                                      </p:cBhvr>
                                      <p:tavLst>
                                        <p:tav tm="0">
                                          <p:val>
                                            <p:fltVal val="0"/>
                                          </p:val>
                                        </p:tav>
                                        <p:tav tm="100000">
                                          <p:val>
                                            <p:strVal val="#ppt_w"/>
                                          </p:val>
                                        </p:tav>
                                      </p:tavLst>
                                    </p:anim>
                                    <p:anim calcmode="lin" valueType="num">
                                      <p:cBhvr>
                                        <p:cTn id="12" dur="400" fill="hold"/>
                                        <p:tgtEl>
                                          <p:spTgt spid="13"/>
                                        </p:tgtEl>
                                        <p:attrNameLst>
                                          <p:attrName>ppt_h</p:attrName>
                                        </p:attrNameLst>
                                      </p:cBhvr>
                                      <p:tavLst>
                                        <p:tav tm="0">
                                          <p:val>
                                            <p:fltVal val="0"/>
                                          </p:val>
                                        </p:tav>
                                        <p:tav tm="100000">
                                          <p:val>
                                            <p:strVal val="#ppt_h"/>
                                          </p:val>
                                        </p:tav>
                                      </p:tavLst>
                                    </p:anim>
                                  </p:childTnLst>
                                </p:cTn>
                              </p:par>
                              <p:par>
                                <p:cTn id="13" presetID="2" presetClass="exit" presetSubtype="1" fill="hold" nodeType="withEffect">
                                  <p:stCondLst>
                                    <p:cond delay="1200"/>
                                  </p:stCondLst>
                                  <p:childTnLst>
                                    <p:anim calcmode="lin" valueType="num">
                                      <p:cBhvr additive="base">
                                        <p:cTn id="14" dur="400"/>
                                        <p:tgtEl>
                                          <p:spTgt spid="13"/>
                                        </p:tgtEl>
                                        <p:attrNameLst>
                                          <p:attrName>ppt_x</p:attrName>
                                        </p:attrNameLst>
                                      </p:cBhvr>
                                      <p:tavLst>
                                        <p:tav tm="0">
                                          <p:val>
                                            <p:strVal val="ppt_x"/>
                                          </p:val>
                                        </p:tav>
                                        <p:tav tm="100000">
                                          <p:val>
                                            <p:strVal val="ppt_x"/>
                                          </p:val>
                                        </p:tav>
                                      </p:tavLst>
                                    </p:anim>
                                    <p:anim calcmode="lin" valueType="num">
                                      <p:cBhvr additive="base">
                                        <p:cTn id="15" dur="400"/>
                                        <p:tgtEl>
                                          <p:spTgt spid="13"/>
                                        </p:tgtEl>
                                        <p:attrNameLst>
                                          <p:attrName>ppt_y</p:attrName>
                                        </p:attrNameLst>
                                      </p:cBhvr>
                                      <p:tavLst>
                                        <p:tav tm="0">
                                          <p:val>
                                            <p:strVal val="ppt_y"/>
                                          </p:val>
                                        </p:tav>
                                        <p:tav tm="100000">
                                          <p:val>
                                            <p:strVal val="0-ppt_h/2"/>
                                          </p:val>
                                        </p:tav>
                                      </p:tavLst>
                                    </p:anim>
                                    <p:set>
                                      <p:cBhvr>
                                        <p:cTn id="16" dur="1" fill="hold">
                                          <p:stCondLst>
                                            <p:cond delay="399"/>
                                          </p:stCondLst>
                                        </p:cTn>
                                        <p:tgtEl>
                                          <p:spTgt spid="13"/>
                                        </p:tgtEl>
                                        <p:attrNameLst>
                                          <p:attrName>style.visibility</p:attrName>
                                        </p:attrNameLst>
                                      </p:cBhvr>
                                      <p:to>
                                        <p:strVal val="hidden"/>
                                      </p:to>
                                    </p:set>
                                  </p:childTnLst>
                                </p:cTn>
                              </p:par>
                              <p:par>
                                <p:cTn id="17" presetID="2" presetClass="exit" presetSubtype="4" fill="hold" nodeType="withEffect">
                                  <p:stCondLst>
                                    <p:cond delay="1200"/>
                                  </p:stCondLst>
                                  <p:childTnLst>
                                    <p:anim calcmode="lin" valueType="num">
                                      <p:cBhvr additive="base">
                                        <p:cTn id="18" dur="400"/>
                                        <p:tgtEl>
                                          <p:spTgt spid="5"/>
                                        </p:tgtEl>
                                        <p:attrNameLst>
                                          <p:attrName>ppt_x</p:attrName>
                                        </p:attrNameLst>
                                      </p:cBhvr>
                                      <p:tavLst>
                                        <p:tav tm="0">
                                          <p:val>
                                            <p:strVal val="ppt_x"/>
                                          </p:val>
                                        </p:tav>
                                        <p:tav tm="100000">
                                          <p:val>
                                            <p:strVal val="ppt_x"/>
                                          </p:val>
                                        </p:tav>
                                      </p:tavLst>
                                    </p:anim>
                                    <p:anim calcmode="lin" valueType="num">
                                      <p:cBhvr additive="base">
                                        <p:cTn id="19" dur="400"/>
                                        <p:tgtEl>
                                          <p:spTgt spid="5"/>
                                        </p:tgtEl>
                                        <p:attrNameLst>
                                          <p:attrName>ppt_y</p:attrName>
                                        </p:attrNameLst>
                                      </p:cBhvr>
                                      <p:tavLst>
                                        <p:tav tm="0">
                                          <p:val>
                                            <p:strVal val="ppt_y"/>
                                          </p:val>
                                        </p:tav>
                                        <p:tav tm="100000">
                                          <p:val>
                                            <p:strVal val="1+ppt_h/2"/>
                                          </p:val>
                                        </p:tav>
                                      </p:tavLst>
                                    </p:anim>
                                    <p:set>
                                      <p:cBhvr>
                                        <p:cTn id="20" dur="1" fill="hold">
                                          <p:stCondLst>
                                            <p:cond delay="399"/>
                                          </p:stCondLst>
                                        </p:cTn>
                                        <p:tgtEl>
                                          <p:spTgt spid="5"/>
                                        </p:tgtEl>
                                        <p:attrNameLst>
                                          <p:attrName>style.visibility</p:attrName>
                                        </p:attrNameLst>
                                      </p:cBhvr>
                                      <p:to>
                                        <p:strVal val="hidden"/>
                                      </p:to>
                                    </p:set>
                                  </p:childTnLst>
                                </p:cTn>
                              </p:par>
                              <p:par>
                                <p:cTn id="21" presetID="10" presetClass="exit" presetSubtype="0" fill="hold" nodeType="withEffect">
                                  <p:stCondLst>
                                    <p:cond delay="1100"/>
                                  </p:stCondLst>
                                  <p:childTnLst>
                                    <p:animEffect transition="out" filter="fade">
                                      <p:cBhvr>
                                        <p:cTn id="22" dur="400"/>
                                        <p:tgtEl>
                                          <p:spTgt spid="5"/>
                                        </p:tgtEl>
                                      </p:cBhvr>
                                    </p:animEffect>
                                    <p:set>
                                      <p:cBhvr>
                                        <p:cTn id="23" dur="1" fill="hold">
                                          <p:stCondLst>
                                            <p:cond delay="399"/>
                                          </p:stCondLst>
                                        </p:cTn>
                                        <p:tgtEl>
                                          <p:spTgt spid="5"/>
                                        </p:tgtEl>
                                        <p:attrNameLst>
                                          <p:attrName>style.visibility</p:attrName>
                                        </p:attrNameLst>
                                      </p:cBhvr>
                                      <p:to>
                                        <p:strVal val="hidden"/>
                                      </p:to>
                                    </p:set>
                                  </p:childTnLst>
                                </p:cTn>
                              </p:par>
                              <p:par>
                                <p:cTn id="24" presetID="10" presetClass="exit" presetSubtype="0" fill="hold" nodeType="withEffect">
                                  <p:stCondLst>
                                    <p:cond delay="1100"/>
                                  </p:stCondLst>
                                  <p:childTnLst>
                                    <p:animEffect transition="out" filter="fade">
                                      <p:cBhvr>
                                        <p:cTn id="25" dur="400"/>
                                        <p:tgtEl>
                                          <p:spTgt spid="13"/>
                                        </p:tgtEl>
                                      </p:cBhvr>
                                    </p:animEffect>
                                    <p:set>
                                      <p:cBhvr>
                                        <p:cTn id="26" dur="1" fill="hold">
                                          <p:stCondLst>
                                            <p:cond delay="3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916933" y="1867578"/>
            <a:ext cx="1159002" cy="1159002"/>
            <a:chOff x="916933" y="1568174"/>
            <a:chExt cx="1159002" cy="1159002"/>
          </a:xfrm>
        </p:grpSpPr>
        <p:sp>
          <p:nvSpPr>
            <p:cNvPr id="4" name="Oval 4"/>
            <p:cNvSpPr/>
            <p:nvPr/>
          </p:nvSpPr>
          <p:spPr>
            <a:xfrm>
              <a:off x="916933" y="1568174"/>
              <a:ext cx="1159002" cy="1159002"/>
            </a:xfrm>
            <a:prstGeom prst="ellipse">
              <a:avLst/>
            </a:prstGeom>
            <a:noFill/>
            <a:ln w="7620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bg1"/>
                </a:solidFill>
                <a:latin typeface="华文细黑" panose="02010600040101010101" pitchFamily="2" charset="-122"/>
              </a:endParaRPr>
            </a:p>
          </p:txBody>
        </p:sp>
        <p:sp>
          <p:nvSpPr>
            <p:cNvPr id="8" name="Arc 20"/>
            <p:cNvSpPr/>
            <p:nvPr/>
          </p:nvSpPr>
          <p:spPr>
            <a:xfrm>
              <a:off x="916933" y="1568174"/>
              <a:ext cx="1159002" cy="1159002"/>
            </a:xfrm>
            <a:prstGeom prst="arc">
              <a:avLst>
                <a:gd name="adj1" fmla="val 20172577"/>
                <a:gd name="adj2" fmla="val 16297434"/>
              </a:avLst>
            </a:prstGeom>
            <a:ln w="762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5" dirty="0">
                <a:solidFill>
                  <a:schemeClr val="bg1"/>
                </a:solidFill>
                <a:latin typeface="华文细黑" panose="02010600040101010101" pitchFamily="2" charset="-122"/>
              </a:endParaRPr>
            </a:p>
          </p:txBody>
        </p:sp>
        <p:sp>
          <p:nvSpPr>
            <p:cNvPr id="12" name="TextBox 24"/>
            <p:cNvSpPr txBox="1"/>
            <p:nvPr/>
          </p:nvSpPr>
          <p:spPr>
            <a:xfrm>
              <a:off x="1244833" y="1972316"/>
              <a:ext cx="620683" cy="369332"/>
            </a:xfrm>
            <a:prstGeom prst="rect">
              <a:avLst/>
            </a:prstGeom>
            <a:noFill/>
          </p:spPr>
          <p:txBody>
            <a:bodyPr wrap="none" rtlCol="0">
              <a:spAutoFit/>
            </a:bodyPr>
            <a:lstStyle/>
            <a:p>
              <a:r>
                <a:rPr lang="en-US" sz="1800" dirty="0" smtClean="0">
                  <a:solidFill>
                    <a:schemeClr val="bg1"/>
                  </a:solidFill>
                  <a:latin typeface="华文细黑" panose="02010600040101010101" pitchFamily="2" charset="-122"/>
                </a:rPr>
                <a:t>80%</a:t>
              </a:r>
              <a:endParaRPr lang="en-US" sz="1800" dirty="0">
                <a:solidFill>
                  <a:schemeClr val="bg1"/>
                </a:solidFill>
                <a:latin typeface="华文细黑" panose="02010600040101010101" pitchFamily="2" charset="-122"/>
              </a:endParaRPr>
            </a:p>
          </p:txBody>
        </p:sp>
        <p:sp>
          <p:nvSpPr>
            <p:cNvPr id="21" name="Arc 37"/>
            <p:cNvSpPr/>
            <p:nvPr/>
          </p:nvSpPr>
          <p:spPr>
            <a:xfrm>
              <a:off x="980815" y="1632677"/>
              <a:ext cx="1028700" cy="1028700"/>
            </a:xfrm>
            <a:prstGeom prst="arc">
              <a:avLst>
                <a:gd name="adj1" fmla="val 20172577"/>
                <a:gd name="adj2" fmla="val 16297434"/>
              </a:avLst>
            </a:prstGeom>
            <a:ln w="635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5" dirty="0">
                <a:solidFill>
                  <a:schemeClr val="bg1"/>
                </a:solidFill>
                <a:latin typeface="华文细黑" panose="02010600040101010101" pitchFamily="2" charset="-122"/>
              </a:endParaRPr>
            </a:p>
          </p:txBody>
        </p:sp>
      </p:grpSp>
      <p:grpSp>
        <p:nvGrpSpPr>
          <p:cNvPr id="27" name="组合 26"/>
          <p:cNvGrpSpPr/>
          <p:nvPr/>
        </p:nvGrpSpPr>
        <p:grpSpPr>
          <a:xfrm>
            <a:off x="2960153" y="1866885"/>
            <a:ext cx="1159002" cy="1159002"/>
            <a:chOff x="2960153" y="1567481"/>
            <a:chExt cx="1159002" cy="1159002"/>
          </a:xfrm>
        </p:grpSpPr>
        <p:sp>
          <p:nvSpPr>
            <p:cNvPr id="5" name="Oval 26"/>
            <p:cNvSpPr/>
            <p:nvPr/>
          </p:nvSpPr>
          <p:spPr>
            <a:xfrm>
              <a:off x="2960153" y="1567481"/>
              <a:ext cx="1159002" cy="1159002"/>
            </a:xfrm>
            <a:prstGeom prst="ellipse">
              <a:avLst/>
            </a:prstGeom>
            <a:noFill/>
            <a:ln w="7620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bg1"/>
                </a:solidFill>
                <a:latin typeface="华文细黑" panose="02010600040101010101" pitchFamily="2" charset="-122"/>
              </a:endParaRPr>
            </a:p>
          </p:txBody>
        </p:sp>
        <p:sp>
          <p:nvSpPr>
            <p:cNvPr id="9" name="Arc 21"/>
            <p:cNvSpPr/>
            <p:nvPr/>
          </p:nvSpPr>
          <p:spPr>
            <a:xfrm>
              <a:off x="2960153" y="1567481"/>
              <a:ext cx="1159002" cy="1159002"/>
            </a:xfrm>
            <a:prstGeom prst="arc">
              <a:avLst>
                <a:gd name="adj1" fmla="val 17379292"/>
                <a:gd name="adj2" fmla="val 8825709"/>
              </a:avLst>
            </a:prstGeom>
            <a:ln w="762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5" dirty="0">
                <a:solidFill>
                  <a:schemeClr val="bg1"/>
                </a:solidFill>
                <a:latin typeface="华文细黑" panose="02010600040101010101" pitchFamily="2" charset="-122"/>
              </a:endParaRPr>
            </a:p>
          </p:txBody>
        </p:sp>
        <p:sp>
          <p:nvSpPr>
            <p:cNvPr id="13" name="TextBox 27"/>
            <p:cNvSpPr txBox="1"/>
            <p:nvPr/>
          </p:nvSpPr>
          <p:spPr>
            <a:xfrm>
              <a:off x="3285521" y="1972316"/>
              <a:ext cx="633507" cy="369332"/>
            </a:xfrm>
            <a:prstGeom prst="rect">
              <a:avLst/>
            </a:prstGeom>
            <a:noFill/>
          </p:spPr>
          <p:txBody>
            <a:bodyPr wrap="none" rtlCol="0">
              <a:spAutoFit/>
            </a:bodyPr>
            <a:lstStyle/>
            <a:p>
              <a:r>
                <a:rPr lang="en-US" sz="1800" dirty="0" smtClean="0">
                  <a:solidFill>
                    <a:schemeClr val="bg1"/>
                  </a:solidFill>
                  <a:latin typeface="华文细黑" panose="02010600040101010101" pitchFamily="2" charset="-122"/>
                </a:rPr>
                <a:t>70%</a:t>
              </a:r>
              <a:endParaRPr lang="en-US" sz="1800" dirty="0">
                <a:solidFill>
                  <a:schemeClr val="bg1"/>
                </a:solidFill>
                <a:latin typeface="华文细黑" panose="02010600040101010101" pitchFamily="2" charset="-122"/>
              </a:endParaRPr>
            </a:p>
          </p:txBody>
        </p:sp>
        <p:sp>
          <p:nvSpPr>
            <p:cNvPr id="22" name="Arc 38"/>
            <p:cNvSpPr/>
            <p:nvPr/>
          </p:nvSpPr>
          <p:spPr>
            <a:xfrm>
              <a:off x="3022770" y="1622996"/>
              <a:ext cx="1028700" cy="1028700"/>
            </a:xfrm>
            <a:prstGeom prst="arc">
              <a:avLst>
                <a:gd name="adj1" fmla="val 17379292"/>
                <a:gd name="adj2" fmla="val 8693360"/>
              </a:avLst>
            </a:prstGeom>
            <a:ln w="9525">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5" dirty="0">
                <a:solidFill>
                  <a:schemeClr val="bg1"/>
                </a:solidFill>
                <a:latin typeface="华文细黑" panose="02010600040101010101" pitchFamily="2" charset="-122"/>
              </a:endParaRPr>
            </a:p>
          </p:txBody>
        </p:sp>
      </p:grpSp>
      <p:grpSp>
        <p:nvGrpSpPr>
          <p:cNvPr id="28" name="组合 27"/>
          <p:cNvGrpSpPr/>
          <p:nvPr/>
        </p:nvGrpSpPr>
        <p:grpSpPr>
          <a:xfrm>
            <a:off x="4995775" y="1864078"/>
            <a:ext cx="1159002" cy="1159002"/>
            <a:chOff x="4995775" y="1564674"/>
            <a:chExt cx="1159002" cy="1159002"/>
          </a:xfrm>
        </p:grpSpPr>
        <p:sp>
          <p:nvSpPr>
            <p:cNvPr id="6" name="Oval 34"/>
            <p:cNvSpPr/>
            <p:nvPr/>
          </p:nvSpPr>
          <p:spPr>
            <a:xfrm>
              <a:off x="4995775" y="1564674"/>
              <a:ext cx="1159002" cy="1159002"/>
            </a:xfrm>
            <a:prstGeom prst="ellipse">
              <a:avLst/>
            </a:prstGeom>
            <a:noFill/>
            <a:ln w="7620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bg1"/>
                </a:solidFill>
                <a:latin typeface="华文细黑" panose="02010600040101010101" pitchFamily="2" charset="-122"/>
              </a:endParaRPr>
            </a:p>
          </p:txBody>
        </p:sp>
        <p:sp>
          <p:nvSpPr>
            <p:cNvPr id="10" name="Arc 22"/>
            <p:cNvSpPr/>
            <p:nvPr/>
          </p:nvSpPr>
          <p:spPr>
            <a:xfrm>
              <a:off x="4995775" y="1564674"/>
              <a:ext cx="1159002" cy="1159002"/>
            </a:xfrm>
            <a:prstGeom prst="arc">
              <a:avLst>
                <a:gd name="adj1" fmla="val 14283035"/>
                <a:gd name="adj2" fmla="val 826807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5" dirty="0">
                <a:solidFill>
                  <a:schemeClr val="bg1"/>
                </a:solidFill>
                <a:latin typeface="华文细黑" panose="02010600040101010101" pitchFamily="2" charset="-122"/>
              </a:endParaRPr>
            </a:p>
          </p:txBody>
        </p:sp>
        <p:sp>
          <p:nvSpPr>
            <p:cNvPr id="14" name="TextBox 28"/>
            <p:cNvSpPr txBox="1"/>
            <p:nvPr/>
          </p:nvSpPr>
          <p:spPr>
            <a:xfrm>
              <a:off x="5324942" y="1973731"/>
              <a:ext cx="639919" cy="369332"/>
            </a:xfrm>
            <a:prstGeom prst="rect">
              <a:avLst/>
            </a:prstGeom>
            <a:noFill/>
          </p:spPr>
          <p:txBody>
            <a:bodyPr wrap="none" rtlCol="0">
              <a:spAutoFit/>
            </a:bodyPr>
            <a:lstStyle/>
            <a:p>
              <a:r>
                <a:rPr lang="en-US" sz="1800" dirty="0" smtClean="0">
                  <a:solidFill>
                    <a:schemeClr val="bg1"/>
                  </a:solidFill>
                  <a:latin typeface="华文细黑" panose="02010600040101010101" pitchFamily="2" charset="-122"/>
                </a:rPr>
                <a:t>76%</a:t>
              </a:r>
              <a:endParaRPr lang="en-US" sz="1800" dirty="0">
                <a:solidFill>
                  <a:schemeClr val="bg1"/>
                </a:solidFill>
                <a:latin typeface="华文细黑" panose="02010600040101010101" pitchFamily="2" charset="-122"/>
              </a:endParaRPr>
            </a:p>
          </p:txBody>
        </p:sp>
        <p:sp>
          <p:nvSpPr>
            <p:cNvPr id="23" name="Arc 39"/>
            <p:cNvSpPr/>
            <p:nvPr/>
          </p:nvSpPr>
          <p:spPr>
            <a:xfrm>
              <a:off x="5055736" y="1622996"/>
              <a:ext cx="1028700" cy="1028700"/>
            </a:xfrm>
            <a:prstGeom prst="arc">
              <a:avLst>
                <a:gd name="adj1" fmla="val 14340729"/>
                <a:gd name="adj2" fmla="val 8272277"/>
              </a:avLst>
            </a:prstGeom>
            <a:ln w="952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5" dirty="0">
                <a:solidFill>
                  <a:schemeClr val="bg1"/>
                </a:solidFill>
                <a:latin typeface="华文细黑" panose="02010600040101010101" pitchFamily="2" charset="-122"/>
              </a:endParaRPr>
            </a:p>
          </p:txBody>
        </p:sp>
      </p:grpSp>
      <p:grpSp>
        <p:nvGrpSpPr>
          <p:cNvPr id="29" name="组合 28"/>
          <p:cNvGrpSpPr/>
          <p:nvPr/>
        </p:nvGrpSpPr>
        <p:grpSpPr>
          <a:xfrm>
            <a:off x="7042794" y="1864078"/>
            <a:ext cx="1159002" cy="1159002"/>
            <a:chOff x="7042794" y="1564674"/>
            <a:chExt cx="1159002" cy="1159002"/>
          </a:xfrm>
        </p:grpSpPr>
        <p:sp>
          <p:nvSpPr>
            <p:cNvPr id="7" name="Oval 36"/>
            <p:cNvSpPr/>
            <p:nvPr/>
          </p:nvSpPr>
          <p:spPr>
            <a:xfrm>
              <a:off x="7042794" y="1564674"/>
              <a:ext cx="1159002" cy="1159002"/>
            </a:xfrm>
            <a:prstGeom prst="ellipse">
              <a:avLst/>
            </a:prstGeom>
            <a:noFill/>
            <a:ln w="7620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bg1"/>
                </a:solidFill>
                <a:latin typeface="华文细黑" panose="02010600040101010101" pitchFamily="2" charset="-122"/>
              </a:endParaRPr>
            </a:p>
          </p:txBody>
        </p:sp>
        <p:sp>
          <p:nvSpPr>
            <p:cNvPr id="11" name="Arc 23"/>
            <p:cNvSpPr/>
            <p:nvPr/>
          </p:nvSpPr>
          <p:spPr>
            <a:xfrm>
              <a:off x="7042794" y="1564674"/>
              <a:ext cx="1159002" cy="1159002"/>
            </a:xfrm>
            <a:prstGeom prst="arc">
              <a:avLst>
                <a:gd name="adj1" fmla="val 17026676"/>
                <a:gd name="adj2" fmla="val 13044588"/>
              </a:avLst>
            </a:prstGeom>
            <a:ln w="762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5" dirty="0">
                <a:solidFill>
                  <a:schemeClr val="bg1"/>
                </a:solidFill>
                <a:latin typeface="华文细黑" panose="02010600040101010101" pitchFamily="2" charset="-122"/>
              </a:endParaRPr>
            </a:p>
          </p:txBody>
        </p:sp>
        <p:sp>
          <p:nvSpPr>
            <p:cNvPr id="15" name="TextBox 29"/>
            <p:cNvSpPr txBox="1"/>
            <p:nvPr/>
          </p:nvSpPr>
          <p:spPr>
            <a:xfrm>
              <a:off x="7370694" y="1972316"/>
              <a:ext cx="620683" cy="369332"/>
            </a:xfrm>
            <a:prstGeom prst="rect">
              <a:avLst/>
            </a:prstGeom>
            <a:noFill/>
          </p:spPr>
          <p:txBody>
            <a:bodyPr wrap="none" rtlCol="0">
              <a:spAutoFit/>
            </a:bodyPr>
            <a:lstStyle/>
            <a:p>
              <a:r>
                <a:rPr lang="en-US" sz="1800" dirty="0" smtClean="0">
                  <a:solidFill>
                    <a:schemeClr val="bg1"/>
                  </a:solidFill>
                  <a:latin typeface="华文细黑" panose="02010600040101010101" pitchFamily="2" charset="-122"/>
                </a:rPr>
                <a:t>92%</a:t>
              </a:r>
              <a:endParaRPr lang="en-US" sz="1800" dirty="0">
                <a:solidFill>
                  <a:schemeClr val="bg1"/>
                </a:solidFill>
                <a:latin typeface="华文细黑" panose="02010600040101010101" pitchFamily="2" charset="-122"/>
              </a:endParaRPr>
            </a:p>
          </p:txBody>
        </p:sp>
        <p:sp>
          <p:nvSpPr>
            <p:cNvPr id="24" name="Arc 40"/>
            <p:cNvSpPr/>
            <p:nvPr/>
          </p:nvSpPr>
          <p:spPr>
            <a:xfrm>
              <a:off x="7114347" y="1622996"/>
              <a:ext cx="1028700" cy="1028700"/>
            </a:xfrm>
            <a:prstGeom prst="arc">
              <a:avLst>
                <a:gd name="adj1" fmla="val 16922509"/>
                <a:gd name="adj2" fmla="val 12785858"/>
              </a:avLst>
            </a:prstGeom>
            <a:ln w="952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5" dirty="0">
                <a:solidFill>
                  <a:schemeClr val="bg1"/>
                </a:solidFill>
                <a:latin typeface="华文细黑" panose="02010600040101010101" pitchFamily="2" charset="-122"/>
              </a:endParaRPr>
            </a:p>
          </p:txBody>
        </p:sp>
      </p:grpSp>
      <p:sp>
        <p:nvSpPr>
          <p:cNvPr id="30" name="文本框 29"/>
          <p:cNvSpPr txBox="1"/>
          <p:nvPr/>
        </p:nvSpPr>
        <p:spPr>
          <a:xfrm>
            <a:off x="643677" y="3219561"/>
            <a:ext cx="1622056" cy="276999"/>
          </a:xfrm>
          <a:prstGeom prst="rect">
            <a:avLst/>
          </a:prstGeom>
          <a:noFill/>
        </p:spPr>
        <p:txBody>
          <a:bodyPr wrap="square" rtlCol="0">
            <a:spAutoFit/>
          </a:bodyPr>
          <a:lstStyle/>
          <a:p>
            <a:pPr algn="ctr"/>
            <a:r>
              <a:rPr lang="en-US" altLang="zh-CN" sz="1200" dirty="0">
                <a:solidFill>
                  <a:schemeClr val="bg1"/>
                </a:solidFill>
              </a:rPr>
              <a:t> Adobe Photoshop</a:t>
            </a:r>
            <a:endParaRPr lang="zh-CN" altLang="en-US" sz="1200" dirty="0">
              <a:solidFill>
                <a:schemeClr val="bg1"/>
              </a:solidFill>
            </a:endParaRPr>
          </a:p>
        </p:txBody>
      </p:sp>
      <p:sp>
        <p:nvSpPr>
          <p:cNvPr id="31" name="文本框 30"/>
          <p:cNvSpPr txBox="1"/>
          <p:nvPr/>
        </p:nvSpPr>
        <p:spPr>
          <a:xfrm>
            <a:off x="2712810" y="3233900"/>
            <a:ext cx="1712250" cy="276999"/>
          </a:xfrm>
          <a:prstGeom prst="rect">
            <a:avLst/>
          </a:prstGeom>
          <a:noFill/>
        </p:spPr>
        <p:txBody>
          <a:bodyPr wrap="square" rtlCol="0">
            <a:spAutoFit/>
          </a:bodyPr>
          <a:lstStyle/>
          <a:p>
            <a:pPr algn="ctr"/>
            <a:r>
              <a:rPr lang="en-US" altLang="zh-CN" sz="1200" dirty="0">
                <a:solidFill>
                  <a:schemeClr val="bg1"/>
                </a:solidFill>
              </a:rPr>
              <a:t>Adobe Illustrator</a:t>
            </a:r>
            <a:endParaRPr lang="zh-CN" altLang="en-US" sz="1200" dirty="0">
              <a:solidFill>
                <a:schemeClr val="bg1"/>
              </a:solidFill>
            </a:endParaRPr>
          </a:p>
        </p:txBody>
      </p:sp>
      <p:sp>
        <p:nvSpPr>
          <p:cNvPr id="32" name="文本框 31"/>
          <p:cNvSpPr txBox="1"/>
          <p:nvPr/>
        </p:nvSpPr>
        <p:spPr>
          <a:xfrm>
            <a:off x="4830487" y="3219561"/>
            <a:ext cx="1369393" cy="276999"/>
          </a:xfrm>
          <a:prstGeom prst="rect">
            <a:avLst/>
          </a:prstGeom>
          <a:noFill/>
        </p:spPr>
        <p:txBody>
          <a:bodyPr wrap="square" rtlCol="0">
            <a:spAutoFit/>
          </a:bodyPr>
          <a:lstStyle/>
          <a:p>
            <a:pPr algn="ctr"/>
            <a:r>
              <a:rPr lang="en-US" altLang="zh-CN" sz="1200" dirty="0">
                <a:solidFill>
                  <a:schemeClr val="bg1"/>
                </a:solidFill>
              </a:rPr>
              <a:t>Adobe Flash</a:t>
            </a:r>
            <a:endParaRPr lang="zh-CN" altLang="en-US" sz="1200" dirty="0">
              <a:solidFill>
                <a:schemeClr val="bg1"/>
              </a:solidFill>
            </a:endParaRPr>
          </a:p>
        </p:txBody>
      </p:sp>
      <p:sp>
        <p:nvSpPr>
          <p:cNvPr id="33" name="文本框 32"/>
          <p:cNvSpPr txBox="1"/>
          <p:nvPr/>
        </p:nvSpPr>
        <p:spPr>
          <a:xfrm>
            <a:off x="6723491" y="3219561"/>
            <a:ext cx="1854717" cy="276999"/>
          </a:xfrm>
          <a:prstGeom prst="rect">
            <a:avLst/>
          </a:prstGeom>
          <a:noFill/>
        </p:spPr>
        <p:txBody>
          <a:bodyPr wrap="square" rtlCol="0">
            <a:spAutoFit/>
          </a:bodyPr>
          <a:lstStyle/>
          <a:p>
            <a:pPr algn="ctr"/>
            <a:r>
              <a:rPr lang="en-US" altLang="zh-CN" sz="1200">
                <a:solidFill>
                  <a:schemeClr val="bg1"/>
                </a:solidFill>
              </a:rPr>
              <a:t> Adobe After Effects </a:t>
            </a:r>
            <a:endParaRPr lang="zh-CN" altLang="en-US" sz="700" dirty="0">
              <a:solidFill>
                <a:schemeClr val="bg1"/>
              </a:solidFill>
              <a:cs typeface="Arial" panose="020B0604020202020204" pitchFamily="34" charset="0"/>
            </a:endParaRPr>
          </a:p>
        </p:txBody>
      </p:sp>
      <p:sp>
        <p:nvSpPr>
          <p:cNvPr id="34" name="Content Placeholder 2"/>
          <p:cNvSpPr txBox="1"/>
          <p:nvPr/>
        </p:nvSpPr>
        <p:spPr>
          <a:xfrm>
            <a:off x="381404" y="3850973"/>
            <a:ext cx="8492431" cy="8424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a:lnSpc>
                <a:spcPct val="120000"/>
              </a:lnSpc>
              <a:spcBef>
                <a:spcPts val="0"/>
              </a:spcBef>
              <a:buNone/>
            </a:pPr>
            <a:r>
              <a:rPr lang="en-US" altLang="zh-CN" sz="1200" dirty="0">
                <a:solidFill>
                  <a:schemeClr val="bg1"/>
                </a:solidFill>
                <a:latin typeface="华文细黑" panose="02010600040101010101" pitchFamily="2" charset="-122"/>
              </a:rPr>
              <a:t>There are many variations of passages of </a:t>
            </a:r>
            <a:r>
              <a:rPr lang="en-US" altLang="zh-CN" sz="1200" dirty="0" err="1">
                <a:solidFill>
                  <a:schemeClr val="bg1"/>
                </a:solidFill>
                <a:latin typeface="华文细黑" panose="02010600040101010101" pitchFamily="2" charset="-122"/>
              </a:rPr>
              <a:t>Lorem</a:t>
            </a:r>
            <a:r>
              <a:rPr lang="en-US" altLang="zh-CN" sz="1200" dirty="0">
                <a:solidFill>
                  <a:schemeClr val="bg1"/>
                </a:solidFill>
                <a:latin typeface="华文细黑" panose="02010600040101010101" pitchFamily="2" charset="-122"/>
              </a:rPr>
              <a:t> available, but the majority have suffered alteration in some form, by injected humor, or randomized words which don't look even slightly believable. If you are going to use a passage of </a:t>
            </a:r>
            <a:r>
              <a:rPr lang="en-US" altLang="zh-CN" sz="1200" dirty="0" err="1">
                <a:solidFill>
                  <a:schemeClr val="bg1"/>
                </a:solidFill>
                <a:latin typeface="华文细黑" panose="02010600040101010101" pitchFamily="2" charset="-122"/>
              </a:rPr>
              <a:t>Lorem</a:t>
            </a:r>
            <a:r>
              <a:rPr lang="en-US" altLang="zh-CN" sz="1200" dirty="0">
                <a:solidFill>
                  <a:schemeClr val="bg1"/>
                </a:solidFill>
                <a:latin typeface="华文细黑" panose="02010600040101010101" pitchFamily="2" charset="-122"/>
              </a:rPr>
              <a:t>, you need to be sure there isn't anything embarrassing. </a:t>
            </a:r>
            <a:endParaRPr lang="en-US" altLang="zh-CN" sz="1200" dirty="0">
              <a:solidFill>
                <a:schemeClr val="bg1"/>
              </a:solidFill>
              <a:latin typeface="华文细黑" panose="02010600040101010101" pitchFamily="2" charset="-122"/>
              <a:cs typeface="Arial" panose="020B0604020202020204" pitchFamily="34" charset="0"/>
            </a:endParaRPr>
          </a:p>
        </p:txBody>
      </p:sp>
      <p:sp>
        <p:nvSpPr>
          <p:cNvPr id="38" name="矩形 4"/>
          <p:cNvSpPr>
            <a:spLocks noChangeArrowheads="1"/>
          </p:cNvSpPr>
          <p:nvPr/>
        </p:nvSpPr>
        <p:spPr bwMode="auto">
          <a:xfrm>
            <a:off x="280988" y="-20538"/>
            <a:ext cx="144000" cy="720725"/>
          </a:xfrm>
          <a:prstGeom prst="rect">
            <a:avLst/>
          </a:prstGeom>
          <a:solidFill>
            <a:schemeClr val="accent1"/>
          </a:solidFill>
          <a:ln>
            <a:noFill/>
          </a:ln>
        </p:spPr>
        <p:txBody>
          <a:bodyPr anchor="ctr"/>
          <a:lstStyle/>
          <a:p>
            <a:pPr algn="ctr"/>
            <a:endParaRPr lang="zh-CN" altLang="zh-CN">
              <a:solidFill>
                <a:schemeClr val="bg1"/>
              </a:solidFill>
            </a:endParaRPr>
          </a:p>
        </p:txBody>
      </p:sp>
      <p:grpSp>
        <p:nvGrpSpPr>
          <p:cNvPr id="39" name="组合 38"/>
          <p:cNvGrpSpPr/>
          <p:nvPr/>
        </p:nvGrpSpPr>
        <p:grpSpPr>
          <a:xfrm>
            <a:off x="467545" y="120750"/>
            <a:ext cx="3240360" cy="564207"/>
            <a:chOff x="467545" y="120750"/>
            <a:chExt cx="3240360" cy="564207"/>
          </a:xfrm>
        </p:grpSpPr>
        <p:sp>
          <p:nvSpPr>
            <p:cNvPr id="40"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1"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left)">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 calcmode="lin" valueType="num">
                                      <p:cBhvr>
                                        <p:cTn id="19" dur="500" fill="hold"/>
                                        <p:tgtEl>
                                          <p:spTgt spid="26"/>
                                        </p:tgtEl>
                                        <p:attrNameLst>
                                          <p:attrName>style.rotation</p:attrName>
                                        </p:attrNameLst>
                                      </p:cBhvr>
                                      <p:tavLst>
                                        <p:tav tm="0">
                                          <p:val>
                                            <p:fltVal val="360"/>
                                          </p:val>
                                        </p:tav>
                                        <p:tav tm="100000">
                                          <p:val>
                                            <p:fltVal val="0"/>
                                          </p:val>
                                        </p:tav>
                                      </p:tavLst>
                                    </p:anim>
                                    <p:animEffect transition="in" filter="fade">
                                      <p:cBhvr>
                                        <p:cTn id="20" dur="500"/>
                                        <p:tgtEl>
                                          <p:spTgt spid="26"/>
                                        </p:tgtEl>
                                      </p:cBhvr>
                                    </p:animEffect>
                                  </p:childTnLst>
                                </p:cTn>
                              </p:par>
                            </p:childTnLst>
                          </p:cTn>
                        </p:par>
                        <p:par>
                          <p:cTn id="21" fill="hold">
                            <p:stCondLst>
                              <p:cond delay="500"/>
                            </p:stCondLst>
                            <p:childTnLst>
                              <p:par>
                                <p:cTn id="22" presetID="2" presetClass="entr" presetSubtype="4" decel="10000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ppt_x"/>
                                          </p:val>
                                        </p:tav>
                                        <p:tav tm="100000">
                                          <p:val>
                                            <p:strVal val="#ppt_x"/>
                                          </p:val>
                                        </p:tav>
                                      </p:tavLst>
                                    </p:anim>
                                    <p:anim calcmode="lin" valueType="num">
                                      <p:cBhvr additive="base">
                                        <p:cTn id="25" dur="500" fill="hold"/>
                                        <p:tgtEl>
                                          <p:spTgt spid="30"/>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49" presetClass="entr" presetSubtype="0" decel="100000"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 calcmode="lin" valueType="num">
                                      <p:cBhvr>
                                        <p:cTn id="31" dur="500" fill="hold"/>
                                        <p:tgtEl>
                                          <p:spTgt spid="27"/>
                                        </p:tgtEl>
                                        <p:attrNameLst>
                                          <p:attrName>style.rotation</p:attrName>
                                        </p:attrNameLst>
                                      </p:cBhvr>
                                      <p:tavLst>
                                        <p:tav tm="0">
                                          <p:val>
                                            <p:fltVal val="360"/>
                                          </p:val>
                                        </p:tav>
                                        <p:tav tm="100000">
                                          <p:val>
                                            <p:fltVal val="0"/>
                                          </p:val>
                                        </p:tav>
                                      </p:tavLst>
                                    </p:anim>
                                    <p:animEffect transition="in" filter="fade">
                                      <p:cBhvr>
                                        <p:cTn id="32" dur="500"/>
                                        <p:tgtEl>
                                          <p:spTgt spid="27"/>
                                        </p:tgtEl>
                                      </p:cBhvr>
                                    </p:animEffect>
                                  </p:childTnLst>
                                </p:cTn>
                              </p:par>
                            </p:childTnLst>
                          </p:cTn>
                        </p:par>
                        <p:par>
                          <p:cTn id="33" fill="hold">
                            <p:stCondLst>
                              <p:cond delay="1500"/>
                            </p:stCondLst>
                            <p:childTnLst>
                              <p:par>
                                <p:cTn id="34" presetID="2" presetClass="entr" presetSubtype="4" decel="10000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49" presetClass="entr" presetSubtype="0" decel="10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 calcmode="lin" valueType="num">
                                      <p:cBhvr>
                                        <p:cTn id="43" dur="500" fill="hold"/>
                                        <p:tgtEl>
                                          <p:spTgt spid="28"/>
                                        </p:tgtEl>
                                        <p:attrNameLst>
                                          <p:attrName>style.rotation</p:attrName>
                                        </p:attrNameLst>
                                      </p:cBhvr>
                                      <p:tavLst>
                                        <p:tav tm="0">
                                          <p:val>
                                            <p:fltVal val="360"/>
                                          </p:val>
                                        </p:tav>
                                        <p:tav tm="100000">
                                          <p:val>
                                            <p:fltVal val="0"/>
                                          </p:val>
                                        </p:tav>
                                      </p:tavLst>
                                    </p:anim>
                                    <p:animEffect transition="in" filter="fade">
                                      <p:cBhvr>
                                        <p:cTn id="44" dur="500"/>
                                        <p:tgtEl>
                                          <p:spTgt spid="28"/>
                                        </p:tgtEl>
                                      </p:cBhvr>
                                    </p:animEffect>
                                  </p:childTnLst>
                                </p:cTn>
                              </p:par>
                            </p:childTnLst>
                          </p:cTn>
                        </p:par>
                        <p:par>
                          <p:cTn id="45" fill="hold">
                            <p:stCondLst>
                              <p:cond delay="2500"/>
                            </p:stCondLst>
                            <p:childTnLst>
                              <p:par>
                                <p:cTn id="46" presetID="2" presetClass="entr" presetSubtype="4" decel="100000"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fill="hold"/>
                                        <p:tgtEl>
                                          <p:spTgt spid="32"/>
                                        </p:tgtEl>
                                        <p:attrNameLst>
                                          <p:attrName>ppt_x</p:attrName>
                                        </p:attrNameLst>
                                      </p:cBhvr>
                                      <p:tavLst>
                                        <p:tav tm="0">
                                          <p:val>
                                            <p:strVal val="#ppt_x"/>
                                          </p:val>
                                        </p:tav>
                                        <p:tav tm="100000">
                                          <p:val>
                                            <p:strVal val="#ppt_x"/>
                                          </p:val>
                                        </p:tav>
                                      </p:tavLst>
                                    </p:anim>
                                    <p:anim calcmode="lin" valueType="num">
                                      <p:cBhvr additive="base">
                                        <p:cTn id="49" dur="500" fill="hold"/>
                                        <p:tgtEl>
                                          <p:spTgt spid="32"/>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49" presetClass="entr" presetSubtype="0" decel="10000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 calcmode="lin" valueType="num">
                                      <p:cBhvr>
                                        <p:cTn id="55" dur="500" fill="hold"/>
                                        <p:tgtEl>
                                          <p:spTgt spid="29"/>
                                        </p:tgtEl>
                                        <p:attrNameLst>
                                          <p:attrName>style.rotation</p:attrName>
                                        </p:attrNameLst>
                                      </p:cBhvr>
                                      <p:tavLst>
                                        <p:tav tm="0">
                                          <p:val>
                                            <p:fltVal val="360"/>
                                          </p:val>
                                        </p:tav>
                                        <p:tav tm="100000">
                                          <p:val>
                                            <p:fltVal val="0"/>
                                          </p:val>
                                        </p:tav>
                                      </p:tavLst>
                                    </p:anim>
                                    <p:animEffect transition="in" filter="fade">
                                      <p:cBhvr>
                                        <p:cTn id="56" dur="500"/>
                                        <p:tgtEl>
                                          <p:spTgt spid="29"/>
                                        </p:tgtEl>
                                      </p:cBhvr>
                                    </p:animEffect>
                                  </p:childTnLst>
                                </p:cTn>
                              </p:par>
                            </p:childTnLst>
                          </p:cTn>
                        </p:par>
                        <p:par>
                          <p:cTn id="57" fill="hold">
                            <p:stCondLst>
                              <p:cond delay="3500"/>
                            </p:stCondLst>
                            <p:childTnLst>
                              <p:par>
                                <p:cTn id="58" presetID="2" presetClass="entr" presetSubtype="4" decel="100000"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additive="base">
                                        <p:cTn id="60" dur="500" fill="hold"/>
                                        <p:tgtEl>
                                          <p:spTgt spid="33"/>
                                        </p:tgtEl>
                                        <p:attrNameLst>
                                          <p:attrName>ppt_x</p:attrName>
                                        </p:attrNameLst>
                                      </p:cBhvr>
                                      <p:tavLst>
                                        <p:tav tm="0">
                                          <p:val>
                                            <p:strVal val="#ppt_x"/>
                                          </p:val>
                                        </p:tav>
                                        <p:tav tm="100000">
                                          <p:val>
                                            <p:strVal val="#ppt_x"/>
                                          </p:val>
                                        </p:tav>
                                      </p:tavLst>
                                    </p:anim>
                                    <p:anim calcmode="lin" valueType="num">
                                      <p:cBhvr additive="base">
                                        <p:cTn id="6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16" presetClass="entr" presetSubtype="37" fill="hold" grpId="0" nodeType="click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barn(outVertical)">
                                      <p:cBhvr>
                                        <p:cTn id="6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6"/>
          <p:cNvSpPr>
            <a:spLocks noChangeShapeType="1"/>
          </p:cNvSpPr>
          <p:nvPr/>
        </p:nvSpPr>
        <p:spPr bwMode="auto">
          <a:xfrm>
            <a:off x="5387089" y="3702571"/>
            <a:ext cx="1656375" cy="0"/>
          </a:xfrm>
          <a:prstGeom prst="line">
            <a:avLst/>
          </a:prstGeom>
          <a:noFill/>
          <a:ln w="5"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53" tIns="34276" rIns="68553" bIns="34276" numCol="1" anchor="t" anchorCtr="0" compatLnSpc="1"/>
          <a:lstStyle/>
          <a:p>
            <a:endParaRPr lang="zh-CN" altLang="en-US" dirty="0">
              <a:solidFill>
                <a:schemeClr val="bg1"/>
              </a:solidFill>
              <a:latin typeface="Century Gothic" panose="020B0502020202020204" pitchFamily="34" charset="0"/>
            </a:endParaRPr>
          </a:p>
        </p:txBody>
      </p:sp>
      <p:sp>
        <p:nvSpPr>
          <p:cNvPr id="4" name="Line 12"/>
          <p:cNvSpPr>
            <a:spLocks noChangeShapeType="1"/>
          </p:cNvSpPr>
          <p:nvPr/>
        </p:nvSpPr>
        <p:spPr bwMode="auto">
          <a:xfrm>
            <a:off x="5977716" y="3114402"/>
            <a:ext cx="1459896" cy="0"/>
          </a:xfrm>
          <a:prstGeom prst="line">
            <a:avLst/>
          </a:prstGeom>
          <a:noFill/>
          <a:ln w="5"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53" tIns="34276" rIns="68553" bIns="34276" numCol="1" anchor="t" anchorCtr="0" compatLnSpc="1"/>
          <a:lstStyle/>
          <a:p>
            <a:endParaRPr lang="zh-CN" altLang="en-US" dirty="0">
              <a:solidFill>
                <a:schemeClr val="bg1"/>
              </a:solidFill>
              <a:latin typeface="Century Gothic" panose="020B0502020202020204" pitchFamily="34" charset="0"/>
            </a:endParaRPr>
          </a:p>
        </p:txBody>
      </p:sp>
      <p:sp>
        <p:nvSpPr>
          <p:cNvPr id="5" name="Line 13"/>
          <p:cNvSpPr>
            <a:spLocks noChangeShapeType="1"/>
          </p:cNvSpPr>
          <p:nvPr/>
        </p:nvSpPr>
        <p:spPr bwMode="auto">
          <a:xfrm>
            <a:off x="6130136" y="2585765"/>
            <a:ext cx="1247937" cy="0"/>
          </a:xfrm>
          <a:prstGeom prst="line">
            <a:avLst/>
          </a:prstGeom>
          <a:noFill/>
          <a:ln w="5"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53" tIns="34276" rIns="68553" bIns="34276" numCol="1" anchor="t" anchorCtr="0" compatLnSpc="1"/>
          <a:lstStyle/>
          <a:p>
            <a:endParaRPr lang="zh-CN" altLang="en-US" dirty="0">
              <a:solidFill>
                <a:schemeClr val="bg1"/>
              </a:solidFill>
              <a:latin typeface="Century Gothic" panose="020B0502020202020204" pitchFamily="34" charset="0"/>
            </a:endParaRPr>
          </a:p>
        </p:txBody>
      </p:sp>
      <p:sp>
        <p:nvSpPr>
          <p:cNvPr id="6" name="Line 14"/>
          <p:cNvSpPr>
            <a:spLocks noChangeShapeType="1"/>
          </p:cNvSpPr>
          <p:nvPr/>
        </p:nvSpPr>
        <p:spPr bwMode="auto">
          <a:xfrm>
            <a:off x="6014631" y="2034506"/>
            <a:ext cx="1412265" cy="0"/>
          </a:xfrm>
          <a:prstGeom prst="line">
            <a:avLst/>
          </a:prstGeom>
          <a:noFill/>
          <a:ln w="5"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53" tIns="34276" rIns="68553" bIns="34276" numCol="1" anchor="t" anchorCtr="0" compatLnSpc="1"/>
          <a:lstStyle/>
          <a:p>
            <a:endParaRPr lang="zh-CN" altLang="en-US" dirty="0">
              <a:solidFill>
                <a:schemeClr val="bg1"/>
              </a:solidFill>
              <a:latin typeface="Century Gothic" panose="020B0502020202020204" pitchFamily="34" charset="0"/>
            </a:endParaRPr>
          </a:p>
        </p:txBody>
      </p:sp>
      <p:sp>
        <p:nvSpPr>
          <p:cNvPr id="7" name="Oval 7"/>
          <p:cNvSpPr>
            <a:spLocks noChangeArrowheads="1"/>
          </p:cNvSpPr>
          <p:nvPr/>
        </p:nvSpPr>
        <p:spPr bwMode="auto">
          <a:xfrm>
            <a:off x="4391597" y="2375026"/>
            <a:ext cx="1346772" cy="1346597"/>
          </a:xfrm>
          <a:prstGeom prst="ellipse">
            <a:avLst/>
          </a:prstGeom>
          <a:noFill/>
          <a:ln w="5" cap="flat">
            <a:solidFill>
              <a:schemeClr val="bg1">
                <a:alpha val="3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53" tIns="34276" rIns="68553" bIns="34276" numCol="1" anchor="ctr" anchorCtr="0" compatLnSpc="1"/>
          <a:lstStyle/>
          <a:p>
            <a:r>
              <a:rPr lang="en-US" altLang="zh-CN" sz="1500" dirty="0">
                <a:solidFill>
                  <a:schemeClr val="bg1"/>
                </a:solidFill>
                <a:latin typeface="Century Gothic" panose="020B0502020202020204" pitchFamily="34" charset="0"/>
              </a:rPr>
              <a:t>   TEXT   </a:t>
            </a:r>
          </a:p>
          <a:p>
            <a:r>
              <a:rPr lang="en-US" altLang="zh-CN" sz="1500" dirty="0">
                <a:solidFill>
                  <a:schemeClr val="bg1"/>
                </a:solidFill>
                <a:latin typeface="Century Gothic" panose="020B0502020202020204" pitchFamily="34" charset="0"/>
              </a:rPr>
              <a:t>   HERE</a:t>
            </a:r>
            <a:endParaRPr lang="zh-CN" altLang="en-US" sz="1500" baseline="-3000" dirty="0">
              <a:solidFill>
                <a:schemeClr val="bg1"/>
              </a:solidFill>
              <a:latin typeface="Century Gothic" panose="020B0502020202020204" pitchFamily="34" charset="0"/>
            </a:endParaRPr>
          </a:p>
        </p:txBody>
      </p:sp>
      <p:sp>
        <p:nvSpPr>
          <p:cNvPr id="8" name="Freeform 8"/>
          <p:cNvSpPr/>
          <p:nvPr/>
        </p:nvSpPr>
        <p:spPr bwMode="auto">
          <a:xfrm>
            <a:off x="4371353" y="2319065"/>
            <a:ext cx="1424173" cy="1456135"/>
          </a:xfrm>
          <a:custGeom>
            <a:avLst/>
            <a:gdLst>
              <a:gd name="T0" fmla="*/ 0 w 506"/>
              <a:gd name="T1" fmla="*/ 181 h 518"/>
              <a:gd name="T2" fmla="*/ 81 w 506"/>
              <a:gd name="T3" fmla="*/ 60 h 518"/>
              <a:gd name="T4" fmla="*/ 247 w 506"/>
              <a:gd name="T5" fmla="*/ 0 h 518"/>
              <a:gd name="T6" fmla="*/ 430 w 506"/>
              <a:gd name="T7" fmla="*/ 76 h 518"/>
              <a:gd name="T8" fmla="*/ 506 w 506"/>
              <a:gd name="T9" fmla="*/ 259 h 518"/>
              <a:gd name="T10" fmla="*/ 430 w 506"/>
              <a:gd name="T11" fmla="*/ 442 h 518"/>
              <a:gd name="T12" fmla="*/ 247 w 506"/>
              <a:gd name="T13" fmla="*/ 518 h 518"/>
              <a:gd name="T14" fmla="*/ 184 w 506"/>
              <a:gd name="T15" fmla="*/ 511 h 518"/>
              <a:gd name="T16" fmla="*/ 126 w 506"/>
              <a:gd name="T17" fmla="*/ 488 h 518"/>
              <a:gd name="T18" fmla="*/ 144 w 506"/>
              <a:gd name="T19" fmla="*/ 454 h 518"/>
              <a:gd name="T20" fmla="*/ 194 w 506"/>
              <a:gd name="T21" fmla="*/ 473 h 518"/>
              <a:gd name="T22" fmla="*/ 247 w 506"/>
              <a:gd name="T23" fmla="*/ 479 h 518"/>
              <a:gd name="T24" fmla="*/ 402 w 506"/>
              <a:gd name="T25" fmla="*/ 415 h 518"/>
              <a:gd name="T26" fmla="*/ 467 w 506"/>
              <a:gd name="T27" fmla="*/ 259 h 518"/>
              <a:gd name="T28" fmla="*/ 402 w 506"/>
              <a:gd name="T29" fmla="*/ 104 h 518"/>
              <a:gd name="T30" fmla="*/ 247 w 506"/>
              <a:gd name="T31" fmla="*/ 39 h 518"/>
              <a:gd name="T32" fmla="*/ 106 w 506"/>
              <a:gd name="T33" fmla="*/ 90 h 518"/>
              <a:gd name="T34" fmla="*/ 41 w 506"/>
              <a:gd name="T35" fmla="*/ 181 h 518"/>
              <a:gd name="T36" fmla="*/ 0 w 506"/>
              <a:gd name="T37" fmla="*/ 18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6" h="518">
                <a:moveTo>
                  <a:pt x="0" y="181"/>
                </a:moveTo>
                <a:cubicBezTo>
                  <a:pt x="15" y="132"/>
                  <a:pt x="44" y="91"/>
                  <a:pt x="81" y="60"/>
                </a:cubicBezTo>
                <a:cubicBezTo>
                  <a:pt x="127" y="22"/>
                  <a:pt x="184" y="0"/>
                  <a:pt x="247" y="0"/>
                </a:cubicBezTo>
                <a:cubicBezTo>
                  <a:pt x="318" y="0"/>
                  <a:pt x="383" y="29"/>
                  <a:pt x="430" y="76"/>
                </a:cubicBezTo>
                <a:cubicBezTo>
                  <a:pt x="477" y="123"/>
                  <a:pt x="506" y="188"/>
                  <a:pt x="506" y="259"/>
                </a:cubicBezTo>
                <a:cubicBezTo>
                  <a:pt x="506" y="331"/>
                  <a:pt x="477" y="396"/>
                  <a:pt x="430" y="442"/>
                </a:cubicBezTo>
                <a:cubicBezTo>
                  <a:pt x="383" y="489"/>
                  <a:pt x="318" y="518"/>
                  <a:pt x="247" y="518"/>
                </a:cubicBezTo>
                <a:cubicBezTo>
                  <a:pt x="226" y="518"/>
                  <a:pt x="205" y="516"/>
                  <a:pt x="184" y="511"/>
                </a:cubicBezTo>
                <a:cubicBezTo>
                  <a:pt x="164" y="506"/>
                  <a:pt x="144" y="498"/>
                  <a:pt x="126" y="488"/>
                </a:cubicBezTo>
                <a:cubicBezTo>
                  <a:pt x="144" y="454"/>
                  <a:pt x="144" y="454"/>
                  <a:pt x="144" y="454"/>
                </a:cubicBezTo>
                <a:cubicBezTo>
                  <a:pt x="160" y="462"/>
                  <a:pt x="176" y="469"/>
                  <a:pt x="194" y="473"/>
                </a:cubicBezTo>
                <a:cubicBezTo>
                  <a:pt x="211" y="477"/>
                  <a:pt x="228" y="479"/>
                  <a:pt x="247" y="479"/>
                </a:cubicBezTo>
                <a:cubicBezTo>
                  <a:pt x="307" y="479"/>
                  <a:pt x="362" y="455"/>
                  <a:pt x="402" y="415"/>
                </a:cubicBezTo>
                <a:cubicBezTo>
                  <a:pt x="442" y="375"/>
                  <a:pt x="467" y="320"/>
                  <a:pt x="467" y="259"/>
                </a:cubicBezTo>
                <a:cubicBezTo>
                  <a:pt x="467" y="198"/>
                  <a:pt x="442" y="143"/>
                  <a:pt x="402" y="104"/>
                </a:cubicBezTo>
                <a:cubicBezTo>
                  <a:pt x="362" y="64"/>
                  <a:pt x="307" y="39"/>
                  <a:pt x="247" y="39"/>
                </a:cubicBezTo>
                <a:cubicBezTo>
                  <a:pt x="194" y="39"/>
                  <a:pt x="145" y="58"/>
                  <a:pt x="106" y="90"/>
                </a:cubicBezTo>
                <a:cubicBezTo>
                  <a:pt x="77" y="113"/>
                  <a:pt x="55" y="145"/>
                  <a:pt x="41" y="181"/>
                </a:cubicBezTo>
                <a:lnTo>
                  <a:pt x="0" y="181"/>
                </a:lnTo>
                <a:close/>
              </a:path>
            </a:pathLst>
          </a:custGeom>
          <a:solidFill>
            <a:schemeClr val="accent1"/>
          </a:solidFill>
          <a:ln>
            <a:noFill/>
          </a:ln>
        </p:spPr>
        <p:txBody>
          <a:bodyPr vert="horz" wrap="square" lIns="68553" tIns="34276" rIns="68553" bIns="34276" numCol="1" anchor="t" anchorCtr="0" compatLnSpc="1"/>
          <a:lstStyle/>
          <a:p>
            <a:endParaRPr lang="zh-CN" altLang="en-US" dirty="0">
              <a:solidFill>
                <a:schemeClr val="bg1"/>
              </a:solidFill>
              <a:latin typeface="Century Gothic" panose="020B0502020202020204" pitchFamily="34" charset="0"/>
            </a:endParaRPr>
          </a:p>
        </p:txBody>
      </p:sp>
      <p:sp>
        <p:nvSpPr>
          <p:cNvPr id="9" name="Freeform 9"/>
          <p:cNvSpPr/>
          <p:nvPr/>
        </p:nvSpPr>
        <p:spPr bwMode="auto">
          <a:xfrm>
            <a:off x="4135580" y="2099991"/>
            <a:ext cx="1870715" cy="1841897"/>
          </a:xfrm>
          <a:custGeom>
            <a:avLst/>
            <a:gdLst>
              <a:gd name="T0" fmla="*/ 0 w 665"/>
              <a:gd name="T1" fmla="*/ 259 h 655"/>
              <a:gd name="T2" fmla="*/ 111 w 665"/>
              <a:gd name="T3" fmla="*/ 79 h 655"/>
              <a:gd name="T4" fmla="*/ 328 w 665"/>
              <a:gd name="T5" fmla="*/ 0 h 655"/>
              <a:gd name="T6" fmla="*/ 566 w 665"/>
              <a:gd name="T7" fmla="*/ 99 h 655"/>
              <a:gd name="T8" fmla="*/ 665 w 665"/>
              <a:gd name="T9" fmla="*/ 337 h 655"/>
              <a:gd name="T10" fmla="*/ 604 w 665"/>
              <a:gd name="T11" fmla="*/ 531 h 655"/>
              <a:gd name="T12" fmla="*/ 442 w 665"/>
              <a:gd name="T13" fmla="*/ 655 h 655"/>
              <a:gd name="T14" fmla="*/ 428 w 665"/>
              <a:gd name="T15" fmla="*/ 618 h 655"/>
              <a:gd name="T16" fmla="*/ 572 w 665"/>
              <a:gd name="T17" fmla="*/ 509 h 655"/>
              <a:gd name="T18" fmla="*/ 626 w 665"/>
              <a:gd name="T19" fmla="*/ 337 h 655"/>
              <a:gd name="T20" fmla="*/ 539 w 665"/>
              <a:gd name="T21" fmla="*/ 126 h 655"/>
              <a:gd name="T22" fmla="*/ 328 w 665"/>
              <a:gd name="T23" fmla="*/ 39 h 655"/>
              <a:gd name="T24" fmla="*/ 136 w 665"/>
              <a:gd name="T25" fmla="*/ 109 h 655"/>
              <a:gd name="T26" fmla="*/ 40 w 665"/>
              <a:gd name="T27" fmla="*/ 259 h 655"/>
              <a:gd name="T28" fmla="*/ 0 w 665"/>
              <a:gd name="T29" fmla="*/ 259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5" h="655">
                <a:moveTo>
                  <a:pt x="0" y="259"/>
                </a:moveTo>
                <a:cubicBezTo>
                  <a:pt x="17" y="187"/>
                  <a:pt x="57" y="124"/>
                  <a:pt x="111" y="79"/>
                </a:cubicBezTo>
                <a:cubicBezTo>
                  <a:pt x="170" y="29"/>
                  <a:pt x="246" y="0"/>
                  <a:pt x="328" y="0"/>
                </a:cubicBezTo>
                <a:cubicBezTo>
                  <a:pt x="421" y="0"/>
                  <a:pt x="505" y="38"/>
                  <a:pt x="566" y="99"/>
                </a:cubicBezTo>
                <a:cubicBezTo>
                  <a:pt x="627" y="160"/>
                  <a:pt x="665" y="244"/>
                  <a:pt x="665" y="337"/>
                </a:cubicBezTo>
                <a:cubicBezTo>
                  <a:pt x="665" y="408"/>
                  <a:pt x="643" y="476"/>
                  <a:pt x="604" y="531"/>
                </a:cubicBezTo>
                <a:cubicBezTo>
                  <a:pt x="564" y="587"/>
                  <a:pt x="509" y="631"/>
                  <a:pt x="442" y="655"/>
                </a:cubicBezTo>
                <a:cubicBezTo>
                  <a:pt x="428" y="618"/>
                  <a:pt x="428" y="618"/>
                  <a:pt x="428" y="618"/>
                </a:cubicBezTo>
                <a:cubicBezTo>
                  <a:pt x="488" y="597"/>
                  <a:pt x="537" y="558"/>
                  <a:pt x="572" y="509"/>
                </a:cubicBezTo>
                <a:cubicBezTo>
                  <a:pt x="606" y="460"/>
                  <a:pt x="626" y="400"/>
                  <a:pt x="626" y="337"/>
                </a:cubicBezTo>
                <a:cubicBezTo>
                  <a:pt x="626" y="255"/>
                  <a:pt x="593" y="180"/>
                  <a:pt x="539" y="126"/>
                </a:cubicBezTo>
                <a:cubicBezTo>
                  <a:pt x="485" y="72"/>
                  <a:pt x="410" y="39"/>
                  <a:pt x="328" y="39"/>
                </a:cubicBezTo>
                <a:cubicBezTo>
                  <a:pt x="255" y="39"/>
                  <a:pt x="188" y="65"/>
                  <a:pt x="136" y="109"/>
                </a:cubicBezTo>
                <a:cubicBezTo>
                  <a:pt x="91" y="147"/>
                  <a:pt x="56" y="199"/>
                  <a:pt x="40" y="259"/>
                </a:cubicBezTo>
                <a:lnTo>
                  <a:pt x="0" y="259"/>
                </a:lnTo>
                <a:close/>
              </a:path>
            </a:pathLst>
          </a:custGeom>
          <a:solidFill>
            <a:schemeClr val="accent3"/>
          </a:solidFill>
          <a:ln>
            <a:noFill/>
          </a:ln>
        </p:spPr>
        <p:txBody>
          <a:bodyPr vert="horz" wrap="square" lIns="68553" tIns="34276" rIns="68553" bIns="34276" numCol="1" anchor="t" anchorCtr="0" compatLnSpc="1"/>
          <a:lstStyle/>
          <a:p>
            <a:endParaRPr lang="zh-CN" altLang="en-US" dirty="0">
              <a:solidFill>
                <a:schemeClr val="bg1"/>
              </a:solidFill>
              <a:latin typeface="Century Gothic" panose="020B0502020202020204" pitchFamily="34" charset="0"/>
            </a:endParaRPr>
          </a:p>
        </p:txBody>
      </p:sp>
      <p:sp>
        <p:nvSpPr>
          <p:cNvPr id="10" name="Freeform 10"/>
          <p:cNvSpPr/>
          <p:nvPr/>
        </p:nvSpPr>
        <p:spPr bwMode="auto">
          <a:xfrm>
            <a:off x="3887898" y="1869009"/>
            <a:ext cx="2351790" cy="2362200"/>
          </a:xfrm>
          <a:custGeom>
            <a:avLst/>
            <a:gdLst>
              <a:gd name="T0" fmla="*/ 0 w 836"/>
              <a:gd name="T1" fmla="*/ 341 h 840"/>
              <a:gd name="T2" fmla="*/ 133 w 836"/>
              <a:gd name="T3" fmla="*/ 107 h 840"/>
              <a:gd name="T4" fmla="*/ 414 w 836"/>
              <a:gd name="T5" fmla="*/ 0 h 840"/>
              <a:gd name="T6" fmla="*/ 713 w 836"/>
              <a:gd name="T7" fmla="*/ 123 h 840"/>
              <a:gd name="T8" fmla="*/ 836 w 836"/>
              <a:gd name="T9" fmla="*/ 422 h 840"/>
              <a:gd name="T10" fmla="*/ 731 w 836"/>
              <a:gd name="T11" fmla="*/ 701 h 840"/>
              <a:gd name="T12" fmla="*/ 467 w 836"/>
              <a:gd name="T13" fmla="*/ 840 h 840"/>
              <a:gd name="T14" fmla="*/ 462 w 836"/>
              <a:gd name="T15" fmla="*/ 802 h 840"/>
              <a:gd name="T16" fmla="*/ 702 w 836"/>
              <a:gd name="T17" fmla="*/ 675 h 840"/>
              <a:gd name="T18" fmla="*/ 797 w 836"/>
              <a:gd name="T19" fmla="*/ 422 h 840"/>
              <a:gd name="T20" fmla="*/ 685 w 836"/>
              <a:gd name="T21" fmla="*/ 151 h 840"/>
              <a:gd name="T22" fmla="*/ 414 w 836"/>
              <a:gd name="T23" fmla="*/ 39 h 840"/>
              <a:gd name="T24" fmla="*/ 159 w 836"/>
              <a:gd name="T25" fmla="*/ 136 h 840"/>
              <a:gd name="T26" fmla="*/ 40 w 836"/>
              <a:gd name="T27" fmla="*/ 341 h 840"/>
              <a:gd name="T28" fmla="*/ 0 w 836"/>
              <a:gd name="T29" fmla="*/ 341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6" h="840">
                <a:moveTo>
                  <a:pt x="0" y="341"/>
                </a:moveTo>
                <a:cubicBezTo>
                  <a:pt x="18" y="248"/>
                  <a:pt x="66" y="166"/>
                  <a:pt x="133" y="107"/>
                </a:cubicBezTo>
                <a:cubicBezTo>
                  <a:pt x="208" y="40"/>
                  <a:pt x="307" y="0"/>
                  <a:pt x="414" y="0"/>
                </a:cubicBezTo>
                <a:cubicBezTo>
                  <a:pt x="531" y="0"/>
                  <a:pt x="636" y="47"/>
                  <a:pt x="713" y="123"/>
                </a:cubicBezTo>
                <a:cubicBezTo>
                  <a:pt x="789" y="200"/>
                  <a:pt x="836" y="305"/>
                  <a:pt x="836" y="422"/>
                </a:cubicBezTo>
                <a:cubicBezTo>
                  <a:pt x="836" y="528"/>
                  <a:pt x="797" y="626"/>
                  <a:pt x="731" y="701"/>
                </a:cubicBezTo>
                <a:cubicBezTo>
                  <a:pt x="665" y="776"/>
                  <a:pt x="572" y="827"/>
                  <a:pt x="467" y="840"/>
                </a:cubicBezTo>
                <a:cubicBezTo>
                  <a:pt x="462" y="802"/>
                  <a:pt x="462" y="802"/>
                  <a:pt x="462" y="802"/>
                </a:cubicBezTo>
                <a:cubicBezTo>
                  <a:pt x="558" y="790"/>
                  <a:pt x="642" y="743"/>
                  <a:pt x="702" y="675"/>
                </a:cubicBezTo>
                <a:cubicBezTo>
                  <a:pt x="761" y="607"/>
                  <a:pt x="797" y="518"/>
                  <a:pt x="797" y="422"/>
                </a:cubicBezTo>
                <a:cubicBezTo>
                  <a:pt x="797" y="316"/>
                  <a:pt x="754" y="220"/>
                  <a:pt x="685" y="151"/>
                </a:cubicBezTo>
                <a:cubicBezTo>
                  <a:pt x="616" y="81"/>
                  <a:pt x="520" y="39"/>
                  <a:pt x="414" y="39"/>
                </a:cubicBezTo>
                <a:cubicBezTo>
                  <a:pt x="317" y="39"/>
                  <a:pt x="227" y="75"/>
                  <a:pt x="159" y="136"/>
                </a:cubicBezTo>
                <a:cubicBezTo>
                  <a:pt x="100" y="188"/>
                  <a:pt x="57" y="259"/>
                  <a:pt x="40" y="341"/>
                </a:cubicBezTo>
                <a:lnTo>
                  <a:pt x="0" y="341"/>
                </a:lnTo>
                <a:close/>
              </a:path>
            </a:pathLst>
          </a:custGeom>
          <a:solidFill>
            <a:schemeClr val="accent2"/>
          </a:solidFill>
          <a:ln>
            <a:noFill/>
          </a:ln>
        </p:spPr>
        <p:txBody>
          <a:bodyPr vert="horz" wrap="square" lIns="68553" tIns="34276" rIns="68553" bIns="34276" numCol="1" anchor="t" anchorCtr="0" compatLnSpc="1"/>
          <a:lstStyle/>
          <a:p>
            <a:endParaRPr lang="zh-CN" altLang="en-US" dirty="0">
              <a:solidFill>
                <a:schemeClr val="bg1"/>
              </a:solidFill>
              <a:latin typeface="Century Gothic" panose="020B0502020202020204" pitchFamily="34" charset="0"/>
            </a:endParaRPr>
          </a:p>
        </p:txBody>
      </p:sp>
      <p:sp>
        <p:nvSpPr>
          <p:cNvPr id="11" name="Freeform 11"/>
          <p:cNvSpPr/>
          <p:nvPr/>
        </p:nvSpPr>
        <p:spPr bwMode="auto">
          <a:xfrm>
            <a:off x="3646169" y="1635646"/>
            <a:ext cx="2826912" cy="2840832"/>
          </a:xfrm>
          <a:custGeom>
            <a:avLst/>
            <a:gdLst>
              <a:gd name="T0" fmla="*/ 0 w 1005"/>
              <a:gd name="T1" fmla="*/ 424 h 1010"/>
              <a:gd name="T2" fmla="*/ 161 w 1005"/>
              <a:gd name="T3" fmla="*/ 129 h 1010"/>
              <a:gd name="T4" fmla="*/ 499 w 1005"/>
              <a:gd name="T5" fmla="*/ 0 h 1010"/>
              <a:gd name="T6" fmla="*/ 857 w 1005"/>
              <a:gd name="T7" fmla="*/ 148 h 1010"/>
              <a:gd name="T8" fmla="*/ 1005 w 1005"/>
              <a:gd name="T9" fmla="*/ 505 h 1010"/>
              <a:gd name="T10" fmla="*/ 857 w 1005"/>
              <a:gd name="T11" fmla="*/ 862 h 1010"/>
              <a:gd name="T12" fmla="*/ 499 w 1005"/>
              <a:gd name="T13" fmla="*/ 1010 h 1010"/>
              <a:gd name="T14" fmla="*/ 492 w 1005"/>
              <a:gd name="T15" fmla="*/ 1010 h 1010"/>
              <a:gd name="T16" fmla="*/ 485 w 1005"/>
              <a:gd name="T17" fmla="*/ 1010 h 1010"/>
              <a:gd name="T18" fmla="*/ 486 w 1005"/>
              <a:gd name="T19" fmla="*/ 971 h 1010"/>
              <a:gd name="T20" fmla="*/ 493 w 1005"/>
              <a:gd name="T21" fmla="*/ 972 h 1010"/>
              <a:gd name="T22" fmla="*/ 499 w 1005"/>
              <a:gd name="T23" fmla="*/ 971 h 1010"/>
              <a:gd name="T24" fmla="*/ 829 w 1005"/>
              <a:gd name="T25" fmla="*/ 835 h 1010"/>
              <a:gd name="T26" fmla="*/ 966 w 1005"/>
              <a:gd name="T27" fmla="*/ 505 h 1010"/>
              <a:gd name="T28" fmla="*/ 829 w 1005"/>
              <a:gd name="T29" fmla="*/ 175 h 1010"/>
              <a:gd name="T30" fmla="*/ 499 w 1005"/>
              <a:gd name="T31" fmla="*/ 39 h 1010"/>
              <a:gd name="T32" fmla="*/ 187 w 1005"/>
              <a:gd name="T33" fmla="*/ 158 h 1010"/>
              <a:gd name="T34" fmla="*/ 40 w 1005"/>
              <a:gd name="T35" fmla="*/ 424 h 1010"/>
              <a:gd name="T36" fmla="*/ 0 w 1005"/>
              <a:gd name="T37" fmla="*/ 424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05" h="1010">
                <a:moveTo>
                  <a:pt x="0" y="424"/>
                </a:moveTo>
                <a:cubicBezTo>
                  <a:pt x="19" y="307"/>
                  <a:pt x="78" y="204"/>
                  <a:pt x="161" y="129"/>
                </a:cubicBezTo>
                <a:cubicBezTo>
                  <a:pt x="251" y="48"/>
                  <a:pt x="370" y="0"/>
                  <a:pt x="499" y="0"/>
                </a:cubicBezTo>
                <a:cubicBezTo>
                  <a:pt x="639" y="0"/>
                  <a:pt x="765" y="56"/>
                  <a:pt x="857" y="148"/>
                </a:cubicBezTo>
                <a:cubicBezTo>
                  <a:pt x="948" y="239"/>
                  <a:pt x="1005" y="365"/>
                  <a:pt x="1005" y="505"/>
                </a:cubicBezTo>
                <a:cubicBezTo>
                  <a:pt x="1005" y="645"/>
                  <a:pt x="948" y="771"/>
                  <a:pt x="857" y="862"/>
                </a:cubicBezTo>
                <a:cubicBezTo>
                  <a:pt x="765" y="954"/>
                  <a:pt x="639" y="1010"/>
                  <a:pt x="499" y="1010"/>
                </a:cubicBezTo>
                <a:cubicBezTo>
                  <a:pt x="498" y="1010"/>
                  <a:pt x="498" y="1010"/>
                  <a:pt x="492" y="1010"/>
                </a:cubicBezTo>
                <a:cubicBezTo>
                  <a:pt x="490" y="1010"/>
                  <a:pt x="487" y="1010"/>
                  <a:pt x="485" y="1010"/>
                </a:cubicBezTo>
                <a:cubicBezTo>
                  <a:pt x="486" y="971"/>
                  <a:pt x="486" y="971"/>
                  <a:pt x="486" y="971"/>
                </a:cubicBezTo>
                <a:cubicBezTo>
                  <a:pt x="489" y="971"/>
                  <a:pt x="491" y="971"/>
                  <a:pt x="493" y="972"/>
                </a:cubicBezTo>
                <a:cubicBezTo>
                  <a:pt x="494" y="972"/>
                  <a:pt x="494" y="971"/>
                  <a:pt x="499" y="971"/>
                </a:cubicBezTo>
                <a:cubicBezTo>
                  <a:pt x="628" y="971"/>
                  <a:pt x="745" y="919"/>
                  <a:pt x="829" y="835"/>
                </a:cubicBezTo>
                <a:cubicBezTo>
                  <a:pt x="913" y="750"/>
                  <a:pt x="966" y="634"/>
                  <a:pt x="966" y="505"/>
                </a:cubicBezTo>
                <a:cubicBezTo>
                  <a:pt x="966" y="376"/>
                  <a:pt x="913" y="260"/>
                  <a:pt x="829" y="175"/>
                </a:cubicBezTo>
                <a:cubicBezTo>
                  <a:pt x="745" y="91"/>
                  <a:pt x="628" y="39"/>
                  <a:pt x="499" y="39"/>
                </a:cubicBezTo>
                <a:cubicBezTo>
                  <a:pt x="380" y="39"/>
                  <a:pt x="270" y="84"/>
                  <a:pt x="187" y="158"/>
                </a:cubicBezTo>
                <a:cubicBezTo>
                  <a:pt x="112" y="226"/>
                  <a:pt x="58" y="318"/>
                  <a:pt x="40" y="424"/>
                </a:cubicBezTo>
                <a:lnTo>
                  <a:pt x="0" y="424"/>
                </a:lnTo>
                <a:close/>
              </a:path>
            </a:pathLst>
          </a:custGeom>
          <a:solidFill>
            <a:schemeClr val="accent4"/>
          </a:solidFill>
          <a:ln>
            <a:noFill/>
          </a:ln>
        </p:spPr>
        <p:txBody>
          <a:bodyPr vert="horz" wrap="square" lIns="68553" tIns="34276" rIns="68553" bIns="34276" numCol="1" anchor="t" anchorCtr="0" compatLnSpc="1"/>
          <a:lstStyle/>
          <a:p>
            <a:endParaRPr lang="zh-CN" altLang="en-US" dirty="0">
              <a:solidFill>
                <a:schemeClr val="bg1"/>
              </a:solidFill>
              <a:latin typeface="Century Gothic" panose="020B0502020202020204" pitchFamily="34" charset="0"/>
            </a:endParaRPr>
          </a:p>
        </p:txBody>
      </p:sp>
      <p:sp>
        <p:nvSpPr>
          <p:cNvPr id="12" name="Freeform 15"/>
          <p:cNvSpPr/>
          <p:nvPr/>
        </p:nvSpPr>
        <p:spPr bwMode="auto">
          <a:xfrm>
            <a:off x="1169179" y="1851670"/>
            <a:ext cx="956196" cy="272654"/>
          </a:xfrm>
          <a:custGeom>
            <a:avLst/>
            <a:gdLst>
              <a:gd name="T0" fmla="*/ 19 w 340"/>
              <a:gd name="T1" fmla="*/ 0 h 97"/>
              <a:gd name="T2" fmla="*/ 320 w 340"/>
              <a:gd name="T3" fmla="*/ 0 h 97"/>
              <a:gd name="T4" fmla="*/ 340 w 340"/>
              <a:gd name="T5" fmla="*/ 19 h 97"/>
              <a:gd name="T6" fmla="*/ 340 w 340"/>
              <a:gd name="T7" fmla="*/ 78 h 97"/>
              <a:gd name="T8" fmla="*/ 320 w 340"/>
              <a:gd name="T9" fmla="*/ 97 h 97"/>
              <a:gd name="T10" fmla="*/ 19 w 340"/>
              <a:gd name="T11" fmla="*/ 97 h 97"/>
              <a:gd name="T12" fmla="*/ 0 w 340"/>
              <a:gd name="T13" fmla="*/ 78 h 97"/>
              <a:gd name="T14" fmla="*/ 0 w 340"/>
              <a:gd name="T15" fmla="*/ 19 h 97"/>
              <a:gd name="T16" fmla="*/ 19 w 340"/>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97">
                <a:moveTo>
                  <a:pt x="19" y="0"/>
                </a:moveTo>
                <a:cubicBezTo>
                  <a:pt x="320" y="0"/>
                  <a:pt x="320" y="0"/>
                  <a:pt x="320" y="0"/>
                </a:cubicBezTo>
                <a:cubicBezTo>
                  <a:pt x="331" y="0"/>
                  <a:pt x="340" y="8"/>
                  <a:pt x="340" y="19"/>
                </a:cubicBezTo>
                <a:cubicBezTo>
                  <a:pt x="340" y="78"/>
                  <a:pt x="340" y="78"/>
                  <a:pt x="340" y="78"/>
                </a:cubicBezTo>
                <a:cubicBezTo>
                  <a:pt x="340" y="88"/>
                  <a:pt x="331" y="97"/>
                  <a:pt x="320" y="97"/>
                </a:cubicBezTo>
                <a:cubicBezTo>
                  <a:pt x="19" y="97"/>
                  <a:pt x="19" y="97"/>
                  <a:pt x="19" y="97"/>
                </a:cubicBezTo>
                <a:cubicBezTo>
                  <a:pt x="8" y="97"/>
                  <a:pt x="0" y="88"/>
                  <a:pt x="0" y="78"/>
                </a:cubicBezTo>
                <a:cubicBezTo>
                  <a:pt x="0" y="19"/>
                  <a:pt x="0" y="19"/>
                  <a:pt x="0" y="19"/>
                </a:cubicBezTo>
                <a:cubicBezTo>
                  <a:pt x="0" y="8"/>
                  <a:pt x="8" y="0"/>
                  <a:pt x="19" y="0"/>
                </a:cubicBezTo>
                <a:close/>
              </a:path>
            </a:pathLst>
          </a:custGeom>
          <a:solidFill>
            <a:schemeClr val="accent3"/>
          </a:solidFill>
          <a:ln>
            <a:noFill/>
          </a:ln>
        </p:spPr>
        <p:txBody>
          <a:bodyPr vert="horz" wrap="square" lIns="68553" tIns="34276" rIns="68553" bIns="34276" numCol="1" anchor="t" anchorCtr="0" compatLnSpc="1"/>
          <a:lstStyle/>
          <a:p>
            <a:pPr algn="ctr"/>
            <a:r>
              <a:rPr lang="en-US" altLang="zh-CN" sz="1000" dirty="0">
                <a:solidFill>
                  <a:schemeClr val="bg1"/>
                </a:solidFill>
                <a:latin typeface="Century Gothic" panose="020B0502020202020204" pitchFamily="34" charset="0"/>
              </a:rPr>
              <a:t>TEXT HERE</a:t>
            </a:r>
            <a:endParaRPr lang="zh-CN" altLang="en-US" sz="1000" baseline="-3000" dirty="0">
              <a:solidFill>
                <a:schemeClr val="bg1"/>
              </a:solidFill>
              <a:latin typeface="Century Gothic" panose="020B0502020202020204" pitchFamily="34" charset="0"/>
            </a:endParaRPr>
          </a:p>
        </p:txBody>
      </p:sp>
      <p:sp>
        <p:nvSpPr>
          <p:cNvPr id="13" name="Freeform 16"/>
          <p:cNvSpPr/>
          <p:nvPr/>
        </p:nvSpPr>
        <p:spPr bwMode="auto">
          <a:xfrm>
            <a:off x="1169179" y="3185170"/>
            <a:ext cx="956196" cy="272654"/>
          </a:xfrm>
          <a:custGeom>
            <a:avLst/>
            <a:gdLst>
              <a:gd name="T0" fmla="*/ 19 w 340"/>
              <a:gd name="T1" fmla="*/ 0 h 97"/>
              <a:gd name="T2" fmla="*/ 320 w 340"/>
              <a:gd name="T3" fmla="*/ 0 h 97"/>
              <a:gd name="T4" fmla="*/ 340 w 340"/>
              <a:gd name="T5" fmla="*/ 19 h 97"/>
              <a:gd name="T6" fmla="*/ 340 w 340"/>
              <a:gd name="T7" fmla="*/ 78 h 97"/>
              <a:gd name="T8" fmla="*/ 320 w 340"/>
              <a:gd name="T9" fmla="*/ 97 h 97"/>
              <a:gd name="T10" fmla="*/ 19 w 340"/>
              <a:gd name="T11" fmla="*/ 97 h 97"/>
              <a:gd name="T12" fmla="*/ 0 w 340"/>
              <a:gd name="T13" fmla="*/ 78 h 97"/>
              <a:gd name="T14" fmla="*/ 0 w 340"/>
              <a:gd name="T15" fmla="*/ 19 h 97"/>
              <a:gd name="T16" fmla="*/ 19 w 340"/>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97">
                <a:moveTo>
                  <a:pt x="19" y="0"/>
                </a:moveTo>
                <a:cubicBezTo>
                  <a:pt x="320" y="0"/>
                  <a:pt x="320" y="0"/>
                  <a:pt x="320" y="0"/>
                </a:cubicBezTo>
                <a:cubicBezTo>
                  <a:pt x="331" y="0"/>
                  <a:pt x="340" y="8"/>
                  <a:pt x="340" y="19"/>
                </a:cubicBezTo>
                <a:cubicBezTo>
                  <a:pt x="340" y="78"/>
                  <a:pt x="340" y="78"/>
                  <a:pt x="340" y="78"/>
                </a:cubicBezTo>
                <a:cubicBezTo>
                  <a:pt x="340" y="89"/>
                  <a:pt x="331" y="97"/>
                  <a:pt x="320" y="97"/>
                </a:cubicBezTo>
                <a:cubicBezTo>
                  <a:pt x="19" y="97"/>
                  <a:pt x="19" y="97"/>
                  <a:pt x="19" y="97"/>
                </a:cubicBezTo>
                <a:cubicBezTo>
                  <a:pt x="8" y="97"/>
                  <a:pt x="0" y="89"/>
                  <a:pt x="0" y="78"/>
                </a:cubicBezTo>
                <a:cubicBezTo>
                  <a:pt x="0" y="19"/>
                  <a:pt x="0" y="19"/>
                  <a:pt x="0" y="19"/>
                </a:cubicBezTo>
                <a:cubicBezTo>
                  <a:pt x="0" y="8"/>
                  <a:pt x="8" y="0"/>
                  <a:pt x="19" y="0"/>
                </a:cubicBezTo>
                <a:close/>
              </a:path>
            </a:pathLst>
          </a:custGeom>
          <a:solidFill>
            <a:schemeClr val="accent2"/>
          </a:solidFill>
          <a:ln>
            <a:noFill/>
          </a:ln>
        </p:spPr>
        <p:txBody>
          <a:bodyPr vert="horz" wrap="square" lIns="68553" tIns="34276" rIns="68553" bIns="34276" numCol="1" anchor="t" anchorCtr="0" compatLnSpc="1"/>
          <a:lstStyle/>
          <a:p>
            <a:pPr algn="ctr"/>
            <a:r>
              <a:rPr lang="en-US" altLang="zh-CN" sz="1000" dirty="0">
                <a:solidFill>
                  <a:schemeClr val="bg1"/>
                </a:solidFill>
                <a:latin typeface="Century Gothic" panose="020B0502020202020204" pitchFamily="34" charset="0"/>
              </a:rPr>
              <a:t>TEXT HERE</a:t>
            </a:r>
            <a:endParaRPr lang="zh-CN" altLang="en-US" sz="1000" baseline="-3000" dirty="0">
              <a:solidFill>
                <a:schemeClr val="bg1"/>
              </a:solidFill>
              <a:latin typeface="Century Gothic" panose="020B0502020202020204" pitchFamily="34" charset="0"/>
            </a:endParaRPr>
          </a:p>
        </p:txBody>
      </p:sp>
      <p:sp>
        <p:nvSpPr>
          <p:cNvPr id="14" name="TextBox 13"/>
          <p:cNvSpPr txBox="1"/>
          <p:nvPr/>
        </p:nvSpPr>
        <p:spPr>
          <a:xfrm>
            <a:off x="1116010" y="2191041"/>
            <a:ext cx="2160521" cy="869441"/>
          </a:xfrm>
          <a:prstGeom prst="rect">
            <a:avLst/>
          </a:prstGeom>
          <a:noFill/>
        </p:spPr>
        <p:txBody>
          <a:bodyPr wrap="square" lIns="68553" tIns="34276" rIns="68553" bIns="34276" rtlCol="0">
            <a:spAutoFit/>
          </a:bodyPr>
          <a:lstStyle/>
          <a:p>
            <a:pPr>
              <a:lnSpc>
                <a:spcPct val="130000"/>
              </a:lnSpc>
            </a:pPr>
            <a:r>
              <a:rPr lang="en-US" altLang="zh-CN" sz="1000" dirty="0">
                <a:solidFill>
                  <a:schemeClr val="bg1"/>
                </a:solidFill>
                <a:latin typeface="Century Gothic" panose="020B0502020202020204" pitchFamily="34" charset="0"/>
              </a:rPr>
              <a:t>Click here to modify the text ,  you may post text here . Click here to modify the text , you may post text here . </a:t>
            </a:r>
            <a:endParaRPr lang="zh-CN" altLang="en-US" sz="1000" dirty="0">
              <a:solidFill>
                <a:schemeClr val="bg1"/>
              </a:solidFill>
              <a:latin typeface="Century Gothic" panose="020B0502020202020204" pitchFamily="34" charset="0"/>
            </a:endParaRPr>
          </a:p>
        </p:txBody>
      </p:sp>
      <p:sp>
        <p:nvSpPr>
          <p:cNvPr id="15" name="TextBox 14"/>
          <p:cNvSpPr txBox="1"/>
          <p:nvPr/>
        </p:nvSpPr>
        <p:spPr>
          <a:xfrm>
            <a:off x="1117416" y="3547163"/>
            <a:ext cx="2160521" cy="869441"/>
          </a:xfrm>
          <a:prstGeom prst="rect">
            <a:avLst/>
          </a:prstGeom>
          <a:noFill/>
        </p:spPr>
        <p:txBody>
          <a:bodyPr wrap="square" lIns="68553" tIns="34276" rIns="68553" bIns="34276" rtlCol="0">
            <a:spAutoFit/>
          </a:bodyPr>
          <a:lstStyle/>
          <a:p>
            <a:pPr>
              <a:lnSpc>
                <a:spcPct val="130000"/>
              </a:lnSpc>
            </a:pPr>
            <a:r>
              <a:rPr lang="en-US" altLang="zh-CN" sz="1000" dirty="0">
                <a:solidFill>
                  <a:schemeClr val="bg1"/>
                </a:solidFill>
                <a:latin typeface="Century Gothic" panose="020B0502020202020204" pitchFamily="34" charset="0"/>
              </a:rPr>
              <a:t>Click here to modify the text ,  you may post text here . Click here to modify the text , you may post text here . </a:t>
            </a:r>
            <a:endParaRPr lang="zh-CN" altLang="en-US" sz="1000" dirty="0">
              <a:solidFill>
                <a:schemeClr val="bg1"/>
              </a:solidFill>
              <a:latin typeface="Century Gothic" panose="020B0502020202020204" pitchFamily="34" charset="0"/>
            </a:endParaRPr>
          </a:p>
        </p:txBody>
      </p:sp>
      <p:sp>
        <p:nvSpPr>
          <p:cNvPr id="16" name="TextBox 15"/>
          <p:cNvSpPr txBox="1"/>
          <p:nvPr/>
        </p:nvSpPr>
        <p:spPr>
          <a:xfrm>
            <a:off x="7442393" y="1910847"/>
            <a:ext cx="872620" cy="253887"/>
          </a:xfrm>
          <a:prstGeom prst="rect">
            <a:avLst/>
          </a:prstGeom>
          <a:noFill/>
        </p:spPr>
        <p:txBody>
          <a:bodyPr wrap="none" lIns="68553" tIns="34276" rIns="68553" bIns="34276" rtlCol="0">
            <a:spAutoFit/>
          </a:bodyPr>
          <a:lstStyle/>
          <a:p>
            <a:r>
              <a:rPr lang="en-US" altLang="zh-CN" sz="1200" dirty="0">
                <a:solidFill>
                  <a:schemeClr val="bg1"/>
                </a:solidFill>
                <a:latin typeface="Century Gothic" panose="020B0502020202020204" pitchFamily="34" charset="0"/>
              </a:rPr>
              <a:t>TEXT HERE</a:t>
            </a:r>
            <a:endParaRPr lang="zh-CN" altLang="en-US" sz="1200" baseline="-3000" dirty="0">
              <a:solidFill>
                <a:schemeClr val="bg1"/>
              </a:solidFill>
              <a:latin typeface="Century Gothic" panose="020B0502020202020204" pitchFamily="34" charset="0"/>
            </a:endParaRPr>
          </a:p>
        </p:txBody>
      </p:sp>
      <p:sp>
        <p:nvSpPr>
          <p:cNvPr id="17" name="TextBox 16"/>
          <p:cNvSpPr txBox="1"/>
          <p:nvPr/>
        </p:nvSpPr>
        <p:spPr>
          <a:xfrm>
            <a:off x="7442393" y="2466315"/>
            <a:ext cx="872620" cy="253887"/>
          </a:xfrm>
          <a:prstGeom prst="rect">
            <a:avLst/>
          </a:prstGeom>
          <a:noFill/>
        </p:spPr>
        <p:txBody>
          <a:bodyPr wrap="none" lIns="68553" tIns="34276" rIns="68553" bIns="34276" rtlCol="0">
            <a:spAutoFit/>
          </a:bodyPr>
          <a:lstStyle/>
          <a:p>
            <a:r>
              <a:rPr lang="en-US" altLang="zh-CN" sz="1200" dirty="0">
                <a:solidFill>
                  <a:schemeClr val="bg1"/>
                </a:solidFill>
                <a:latin typeface="Century Gothic" panose="020B0502020202020204" pitchFamily="34" charset="0"/>
              </a:rPr>
              <a:t>TEXT HERE</a:t>
            </a:r>
            <a:endParaRPr lang="zh-CN" altLang="en-US" sz="1200" baseline="-3000" dirty="0">
              <a:solidFill>
                <a:schemeClr val="bg1"/>
              </a:solidFill>
              <a:latin typeface="Century Gothic" panose="020B0502020202020204" pitchFamily="34" charset="0"/>
            </a:endParaRPr>
          </a:p>
        </p:txBody>
      </p:sp>
      <p:sp>
        <p:nvSpPr>
          <p:cNvPr id="18" name="TextBox 17"/>
          <p:cNvSpPr txBox="1"/>
          <p:nvPr/>
        </p:nvSpPr>
        <p:spPr>
          <a:xfrm>
            <a:off x="7442393" y="2994953"/>
            <a:ext cx="872620" cy="253887"/>
          </a:xfrm>
          <a:prstGeom prst="rect">
            <a:avLst/>
          </a:prstGeom>
          <a:noFill/>
        </p:spPr>
        <p:txBody>
          <a:bodyPr wrap="none" lIns="68553" tIns="34276" rIns="68553" bIns="34276" rtlCol="0">
            <a:spAutoFit/>
          </a:bodyPr>
          <a:lstStyle/>
          <a:p>
            <a:r>
              <a:rPr lang="en-US" altLang="zh-CN" sz="1200" dirty="0">
                <a:solidFill>
                  <a:schemeClr val="bg1"/>
                </a:solidFill>
                <a:latin typeface="Century Gothic" panose="020B0502020202020204" pitchFamily="34" charset="0"/>
              </a:rPr>
              <a:t>TEXT HERE</a:t>
            </a:r>
            <a:endParaRPr lang="zh-CN" altLang="en-US" sz="1200" baseline="-3000" dirty="0">
              <a:solidFill>
                <a:schemeClr val="bg1"/>
              </a:solidFill>
              <a:latin typeface="Century Gothic" panose="020B0502020202020204" pitchFamily="34" charset="0"/>
            </a:endParaRPr>
          </a:p>
        </p:txBody>
      </p:sp>
      <p:sp>
        <p:nvSpPr>
          <p:cNvPr id="19" name="TextBox 18"/>
          <p:cNvSpPr txBox="1"/>
          <p:nvPr/>
        </p:nvSpPr>
        <p:spPr>
          <a:xfrm>
            <a:off x="7145573" y="3583121"/>
            <a:ext cx="872620" cy="253887"/>
          </a:xfrm>
          <a:prstGeom prst="rect">
            <a:avLst/>
          </a:prstGeom>
          <a:noFill/>
        </p:spPr>
        <p:txBody>
          <a:bodyPr wrap="none" lIns="68553" tIns="34276" rIns="68553" bIns="34276" rtlCol="0">
            <a:spAutoFit/>
          </a:bodyPr>
          <a:lstStyle/>
          <a:p>
            <a:r>
              <a:rPr lang="en-US" altLang="zh-CN" sz="1200" dirty="0">
                <a:solidFill>
                  <a:schemeClr val="bg1"/>
                </a:solidFill>
                <a:latin typeface="Century Gothic" panose="020B0502020202020204" pitchFamily="34" charset="0"/>
              </a:rPr>
              <a:t>TEXT HERE</a:t>
            </a:r>
            <a:endParaRPr lang="zh-CN" altLang="en-US" sz="1200" baseline="-3000" dirty="0">
              <a:solidFill>
                <a:schemeClr val="bg1"/>
              </a:solidFill>
              <a:latin typeface="Century Gothic" panose="020B0502020202020204" pitchFamily="34" charset="0"/>
            </a:endParaRPr>
          </a:p>
        </p:txBody>
      </p:sp>
      <p:sp>
        <p:nvSpPr>
          <p:cNvPr id="23" name="矩形 4"/>
          <p:cNvSpPr>
            <a:spLocks noChangeArrowheads="1"/>
          </p:cNvSpPr>
          <p:nvPr/>
        </p:nvSpPr>
        <p:spPr bwMode="auto">
          <a:xfrm>
            <a:off x="280988" y="-20538"/>
            <a:ext cx="144000" cy="720725"/>
          </a:xfrm>
          <a:prstGeom prst="rect">
            <a:avLst/>
          </a:prstGeom>
          <a:solidFill>
            <a:schemeClr val="accent1"/>
          </a:solidFill>
          <a:ln>
            <a:noFill/>
          </a:ln>
        </p:spPr>
        <p:txBody>
          <a:bodyPr anchor="ctr"/>
          <a:lstStyle/>
          <a:p>
            <a:pPr algn="ctr"/>
            <a:endParaRPr lang="zh-CN" altLang="zh-CN">
              <a:solidFill>
                <a:schemeClr val="bg1"/>
              </a:solidFill>
            </a:endParaRPr>
          </a:p>
        </p:txBody>
      </p:sp>
      <p:grpSp>
        <p:nvGrpSpPr>
          <p:cNvPr id="24" name="组合 23"/>
          <p:cNvGrpSpPr/>
          <p:nvPr/>
        </p:nvGrpSpPr>
        <p:grpSpPr>
          <a:xfrm>
            <a:off x="467545" y="120750"/>
            <a:ext cx="3240360" cy="564207"/>
            <a:chOff x="467545" y="120750"/>
            <a:chExt cx="3240360" cy="564207"/>
          </a:xfrm>
        </p:grpSpPr>
        <p:sp>
          <p:nvSpPr>
            <p:cNvPr id="25"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6"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 calcmode="lin" valueType="num">
                                      <p:cBhvr>
                                        <p:cTn id="18" dur="500" fill="hold"/>
                                        <p:tgtEl>
                                          <p:spTgt spid="7"/>
                                        </p:tgtEl>
                                        <p:attrNameLst>
                                          <p:attrName>style.rotation</p:attrName>
                                        </p:attrNameLst>
                                      </p:cBhvr>
                                      <p:tavLst>
                                        <p:tav tm="0">
                                          <p:val>
                                            <p:fltVal val="360"/>
                                          </p:val>
                                        </p:tav>
                                        <p:tav tm="100000">
                                          <p:val>
                                            <p:fltVal val="0"/>
                                          </p:val>
                                        </p:tav>
                                      </p:tavLst>
                                    </p:anim>
                                    <p:animEffect transition="in" filter="fade">
                                      <p:cBhvr>
                                        <p:cTn id="19" dur="500"/>
                                        <p:tgtEl>
                                          <p:spTgt spid="7"/>
                                        </p:tgtEl>
                                      </p:cBhvr>
                                    </p:animEffect>
                                  </p:childTnLst>
                                </p:cTn>
                              </p:par>
                            </p:childTnLst>
                          </p:cTn>
                        </p:par>
                        <p:par>
                          <p:cTn id="20" fill="hold">
                            <p:stCondLst>
                              <p:cond delay="1500"/>
                            </p:stCondLst>
                            <p:childTnLst>
                              <p:par>
                                <p:cTn id="21" presetID="49" presetClass="entr" presetSubtype="0" decel="10000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 calcmode="lin" valueType="num">
                                      <p:cBhvr>
                                        <p:cTn id="25" dur="500" fill="hold"/>
                                        <p:tgtEl>
                                          <p:spTgt spid="8"/>
                                        </p:tgtEl>
                                        <p:attrNameLst>
                                          <p:attrName>style.rotation</p:attrName>
                                        </p:attrNameLst>
                                      </p:cBhvr>
                                      <p:tavLst>
                                        <p:tav tm="0">
                                          <p:val>
                                            <p:fltVal val="360"/>
                                          </p:val>
                                        </p:tav>
                                        <p:tav tm="100000">
                                          <p:val>
                                            <p:fltVal val="0"/>
                                          </p:val>
                                        </p:tav>
                                      </p:tavLst>
                                    </p:anim>
                                    <p:animEffect transition="in" filter="fade">
                                      <p:cBhvr>
                                        <p:cTn id="26" dur="500"/>
                                        <p:tgtEl>
                                          <p:spTgt spid="8"/>
                                        </p:tgtEl>
                                      </p:cBhvr>
                                    </p:animEffect>
                                  </p:childTnLst>
                                </p:cTn>
                              </p:par>
                            </p:childTnLst>
                          </p:cTn>
                        </p:par>
                        <p:par>
                          <p:cTn id="27" fill="hold">
                            <p:stCondLst>
                              <p:cond delay="2000"/>
                            </p:stCondLst>
                            <p:childTnLst>
                              <p:par>
                                <p:cTn id="28" presetID="49" presetClass="entr" presetSubtype="0" decel="10000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 calcmode="lin" valueType="num">
                                      <p:cBhvr>
                                        <p:cTn id="32" dur="500" fill="hold"/>
                                        <p:tgtEl>
                                          <p:spTgt spid="9"/>
                                        </p:tgtEl>
                                        <p:attrNameLst>
                                          <p:attrName>style.rotation</p:attrName>
                                        </p:attrNameLst>
                                      </p:cBhvr>
                                      <p:tavLst>
                                        <p:tav tm="0">
                                          <p:val>
                                            <p:fltVal val="360"/>
                                          </p:val>
                                        </p:tav>
                                        <p:tav tm="100000">
                                          <p:val>
                                            <p:fltVal val="0"/>
                                          </p:val>
                                        </p:tav>
                                      </p:tavLst>
                                    </p:anim>
                                    <p:animEffect transition="in" filter="fade">
                                      <p:cBhvr>
                                        <p:cTn id="33" dur="500"/>
                                        <p:tgtEl>
                                          <p:spTgt spid="9"/>
                                        </p:tgtEl>
                                      </p:cBhvr>
                                    </p:animEffect>
                                  </p:childTnLst>
                                </p:cTn>
                              </p:par>
                            </p:childTnLst>
                          </p:cTn>
                        </p:par>
                        <p:par>
                          <p:cTn id="34" fill="hold">
                            <p:stCondLst>
                              <p:cond delay="2500"/>
                            </p:stCondLst>
                            <p:childTnLst>
                              <p:par>
                                <p:cTn id="35" presetID="49" presetClass="entr" presetSubtype="0" decel="10000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 calcmode="lin" valueType="num">
                                      <p:cBhvr>
                                        <p:cTn id="39" dur="500" fill="hold"/>
                                        <p:tgtEl>
                                          <p:spTgt spid="10"/>
                                        </p:tgtEl>
                                        <p:attrNameLst>
                                          <p:attrName>style.rotation</p:attrName>
                                        </p:attrNameLst>
                                      </p:cBhvr>
                                      <p:tavLst>
                                        <p:tav tm="0">
                                          <p:val>
                                            <p:fltVal val="360"/>
                                          </p:val>
                                        </p:tav>
                                        <p:tav tm="100000">
                                          <p:val>
                                            <p:fltVal val="0"/>
                                          </p:val>
                                        </p:tav>
                                      </p:tavLst>
                                    </p:anim>
                                    <p:animEffect transition="in" filter="fade">
                                      <p:cBhvr>
                                        <p:cTn id="40" dur="500"/>
                                        <p:tgtEl>
                                          <p:spTgt spid="10"/>
                                        </p:tgtEl>
                                      </p:cBhvr>
                                    </p:animEffect>
                                  </p:childTnLst>
                                </p:cTn>
                              </p:par>
                            </p:childTnLst>
                          </p:cTn>
                        </p:par>
                        <p:par>
                          <p:cTn id="41" fill="hold">
                            <p:stCondLst>
                              <p:cond delay="3000"/>
                            </p:stCondLst>
                            <p:childTnLst>
                              <p:par>
                                <p:cTn id="42" presetID="49" presetClass="entr" presetSubtype="0" decel="10000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 calcmode="lin" valueType="num">
                                      <p:cBhvr>
                                        <p:cTn id="46" dur="500" fill="hold"/>
                                        <p:tgtEl>
                                          <p:spTgt spid="11"/>
                                        </p:tgtEl>
                                        <p:attrNameLst>
                                          <p:attrName>style.rotation</p:attrName>
                                        </p:attrNameLst>
                                      </p:cBhvr>
                                      <p:tavLst>
                                        <p:tav tm="0">
                                          <p:val>
                                            <p:fltVal val="360"/>
                                          </p:val>
                                        </p:tav>
                                        <p:tav tm="100000">
                                          <p:val>
                                            <p:fltVal val="0"/>
                                          </p:val>
                                        </p:tav>
                                      </p:tavLst>
                                    </p:anim>
                                    <p:animEffect transition="in" filter="fade">
                                      <p:cBhvr>
                                        <p:cTn id="47" dur="500"/>
                                        <p:tgtEl>
                                          <p:spTgt spid="11"/>
                                        </p:tgtEl>
                                      </p:cBhvr>
                                    </p:animEffect>
                                  </p:childTnLst>
                                </p:cTn>
                              </p:par>
                            </p:childTnLst>
                          </p:cTn>
                        </p:par>
                        <p:par>
                          <p:cTn id="48" fill="hold">
                            <p:stCondLst>
                              <p:cond delay="3500"/>
                            </p:stCondLst>
                            <p:childTnLst>
                              <p:par>
                                <p:cTn id="49" presetID="22" presetClass="entr" presetSubtype="8"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left)">
                                      <p:cBhvr>
                                        <p:cTn id="54" dur="500"/>
                                        <p:tgtEl>
                                          <p:spTgt spid="5"/>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wipe(left)">
                                      <p:cBhvr>
                                        <p:cTn id="60" dur="500"/>
                                        <p:tgtEl>
                                          <p:spTgt spid="3"/>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500"/>
                                        <p:tgtEl>
                                          <p:spTgt spid="1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childTnLst>
                          </p:cTn>
                        </p:par>
                        <p:par>
                          <p:cTn id="74" fill="hold">
                            <p:stCondLst>
                              <p:cond delay="4500"/>
                            </p:stCondLst>
                            <p:childTnLst>
                              <p:par>
                                <p:cTn id="75" presetID="52" presetClass="entr" presetSubtype="0" fill="hold" grpId="0" nodeType="afterEffect">
                                  <p:stCondLst>
                                    <p:cond delay="0"/>
                                  </p:stCondLst>
                                  <p:childTnLst>
                                    <p:set>
                                      <p:cBhvr>
                                        <p:cTn id="76" dur="1" fill="hold">
                                          <p:stCondLst>
                                            <p:cond delay="0"/>
                                          </p:stCondLst>
                                        </p:cTn>
                                        <p:tgtEl>
                                          <p:spTgt spid="12"/>
                                        </p:tgtEl>
                                        <p:attrNameLst>
                                          <p:attrName>style.visibility</p:attrName>
                                        </p:attrNameLst>
                                      </p:cBhvr>
                                      <p:to>
                                        <p:strVal val="visible"/>
                                      </p:to>
                                    </p:set>
                                    <p:animScale>
                                      <p:cBhvr>
                                        <p:cTn id="77"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1000" decel="50000" fill="hold">
                                          <p:stCondLst>
                                            <p:cond delay="0"/>
                                          </p:stCondLst>
                                        </p:cTn>
                                        <p:tgtEl>
                                          <p:spTgt spid="12"/>
                                        </p:tgtEl>
                                        <p:attrNameLst>
                                          <p:attrName>ppt_x</p:attrName>
                                          <p:attrName>ppt_y</p:attrName>
                                        </p:attrNameLst>
                                      </p:cBhvr>
                                    </p:animMotion>
                                    <p:animEffect transition="in" filter="fade">
                                      <p:cBhvr>
                                        <p:cTn id="79" dur="1000"/>
                                        <p:tgtEl>
                                          <p:spTgt spid="12"/>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13"/>
                                        </p:tgtEl>
                                        <p:attrNameLst>
                                          <p:attrName>style.visibility</p:attrName>
                                        </p:attrNameLst>
                                      </p:cBhvr>
                                      <p:to>
                                        <p:strVal val="visible"/>
                                      </p:to>
                                    </p:set>
                                    <p:animScale>
                                      <p:cBhvr>
                                        <p:cTn id="8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3" dur="1000" decel="50000" fill="hold">
                                          <p:stCondLst>
                                            <p:cond delay="0"/>
                                          </p:stCondLst>
                                        </p:cTn>
                                        <p:tgtEl>
                                          <p:spTgt spid="13"/>
                                        </p:tgtEl>
                                        <p:attrNameLst>
                                          <p:attrName>ppt_x</p:attrName>
                                          <p:attrName>ppt_y</p:attrName>
                                        </p:attrNameLst>
                                      </p:cBhvr>
                                    </p:animMotion>
                                    <p:animEffect transition="in" filter="fade">
                                      <p:cBhvr>
                                        <p:cTn id="84" dur="1000"/>
                                        <p:tgtEl>
                                          <p:spTgt spid="13"/>
                                        </p:tgtEl>
                                      </p:cBhvr>
                                    </p:animEffect>
                                  </p:childTnLst>
                                </p:cTn>
                              </p:par>
                            </p:childTnLst>
                          </p:cTn>
                        </p:par>
                        <p:par>
                          <p:cTn id="85" fill="hold">
                            <p:stCondLst>
                              <p:cond delay="5500"/>
                            </p:stCondLst>
                            <p:childTnLst>
                              <p:par>
                                <p:cTn id="86" presetID="22" presetClass="entr" presetSubtype="8" fill="hold" grpId="0"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097915" y="1180789"/>
            <a:ext cx="3424082" cy="3023382"/>
            <a:chOff x="3656603" y="1422691"/>
            <a:chExt cx="4821642" cy="4257396"/>
          </a:xfrm>
        </p:grpSpPr>
        <p:cxnSp>
          <p:nvCxnSpPr>
            <p:cNvPr id="138" name="Straight Connector 137"/>
            <p:cNvCxnSpPr>
              <a:stCxn id="211" idx="4"/>
            </p:cNvCxnSpPr>
            <p:nvPr/>
          </p:nvCxnSpPr>
          <p:spPr>
            <a:xfrm>
              <a:off x="5475992" y="3166901"/>
              <a:ext cx="0" cy="535294"/>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6036728" y="2703367"/>
              <a:ext cx="497076"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6036728" y="1972646"/>
              <a:ext cx="0" cy="370744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a:xfrm>
              <a:off x="4526260" y="4248869"/>
              <a:ext cx="1187886" cy="1431217"/>
              <a:chOff x="4251469" y="4029435"/>
              <a:chExt cx="1233210" cy="1485825"/>
            </a:xfrm>
          </p:grpSpPr>
          <p:cxnSp>
            <p:nvCxnSpPr>
              <p:cNvPr id="99" name="Straight Connector 98"/>
              <p:cNvCxnSpPr/>
              <p:nvPr/>
            </p:nvCxnSpPr>
            <p:spPr>
              <a:xfrm>
                <a:off x="5484678" y="4029435"/>
                <a:ext cx="0" cy="1485825"/>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4251469" y="4029435"/>
                <a:ext cx="1233210" cy="1"/>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6187465" y="2504351"/>
              <a:ext cx="851189" cy="3175735"/>
              <a:chOff x="5976054" y="2218355"/>
              <a:chExt cx="883666" cy="3296905"/>
            </a:xfrm>
          </p:grpSpPr>
          <p:cxnSp>
            <p:nvCxnSpPr>
              <p:cNvPr id="104" name="Straight Connector 103"/>
              <p:cNvCxnSpPr/>
              <p:nvPr/>
            </p:nvCxnSpPr>
            <p:spPr>
              <a:xfrm>
                <a:off x="5986328" y="2933575"/>
                <a:ext cx="0" cy="2581685"/>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5976054" y="2933575"/>
                <a:ext cx="883666"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235" idx="2"/>
              </p:cNvCxnSpPr>
              <p:nvPr/>
            </p:nvCxnSpPr>
            <p:spPr>
              <a:xfrm>
                <a:off x="6859717" y="2218355"/>
                <a:ext cx="0" cy="716217"/>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4423554" y="3178585"/>
              <a:ext cx="1457201" cy="2501502"/>
              <a:chOff x="4144841" y="2918314"/>
              <a:chExt cx="1512800" cy="2596946"/>
            </a:xfrm>
          </p:grpSpPr>
          <p:cxnSp>
            <p:nvCxnSpPr>
              <p:cNvPr id="101" name="Straight Connector 100"/>
              <p:cNvCxnSpPr/>
              <p:nvPr/>
            </p:nvCxnSpPr>
            <p:spPr>
              <a:xfrm>
                <a:off x="5654466" y="3461902"/>
                <a:ext cx="0" cy="2053358"/>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4144841" y="3461902"/>
                <a:ext cx="151280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4157216" y="2918314"/>
                <a:ext cx="0" cy="526278"/>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28" name="Group 27"/>
            <p:cNvGrpSpPr/>
            <p:nvPr/>
          </p:nvGrpSpPr>
          <p:grpSpPr>
            <a:xfrm>
              <a:off x="6346425" y="3481418"/>
              <a:ext cx="1308454" cy="2198668"/>
              <a:chOff x="6141079" y="3232702"/>
              <a:chExt cx="1358378" cy="2282558"/>
            </a:xfrm>
          </p:grpSpPr>
          <p:cxnSp>
            <p:nvCxnSpPr>
              <p:cNvPr id="105" name="Straight Connector 104"/>
              <p:cNvCxnSpPr/>
              <p:nvPr/>
            </p:nvCxnSpPr>
            <p:spPr>
              <a:xfrm>
                <a:off x="6156116" y="4224417"/>
                <a:ext cx="0" cy="1290843"/>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6141079" y="4224417"/>
                <a:ext cx="1358378"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7499457" y="3232702"/>
                <a:ext cx="0" cy="991715"/>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Rounded Rectangle 126"/>
            <p:cNvSpPr>
              <a:spLocks noChangeAspect="1"/>
            </p:cNvSpPr>
            <p:nvPr/>
          </p:nvSpPr>
          <p:spPr>
            <a:xfrm>
              <a:off x="4046560" y="4009019"/>
              <a:ext cx="479701" cy="479701"/>
            </a:xfrm>
            <a:prstGeom prst="roundRect">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015" dirty="0">
                  <a:solidFill>
                    <a:schemeClr val="bg1"/>
                  </a:solidFill>
                  <a:latin typeface="FontAwesome" pitchFamily="2" charset="0"/>
                </a:rPr>
                <a:t></a:t>
              </a:r>
              <a:endParaRPr lang="en-US" sz="1015" dirty="0">
                <a:solidFill>
                  <a:schemeClr val="bg1"/>
                </a:solidFill>
                <a:latin typeface="FontAwesome" pitchFamily="2" charset="0"/>
              </a:endParaRPr>
            </a:p>
          </p:txBody>
        </p:sp>
        <p:sp>
          <p:nvSpPr>
            <p:cNvPr id="129" name="Oval 128"/>
            <p:cNvSpPr>
              <a:spLocks noChangeAspect="1"/>
            </p:cNvSpPr>
            <p:nvPr/>
          </p:nvSpPr>
          <p:spPr>
            <a:xfrm>
              <a:off x="6419311" y="3401723"/>
              <a:ext cx="479701" cy="479701"/>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015" dirty="0">
                  <a:solidFill>
                    <a:schemeClr val="bg1"/>
                  </a:solidFill>
                  <a:latin typeface="FontAwesome" pitchFamily="2" charset="0"/>
                </a:rPr>
                <a:t></a:t>
              </a:r>
              <a:endParaRPr lang="en-US" sz="1015" dirty="0">
                <a:solidFill>
                  <a:schemeClr val="bg1"/>
                </a:solidFill>
                <a:latin typeface="FontAwesome" pitchFamily="2" charset="0"/>
              </a:endParaRPr>
            </a:p>
          </p:txBody>
        </p:sp>
        <p:sp>
          <p:nvSpPr>
            <p:cNvPr id="177" name="Oval 176"/>
            <p:cNvSpPr>
              <a:spLocks noChangeAspect="1"/>
            </p:cNvSpPr>
            <p:nvPr/>
          </p:nvSpPr>
          <p:spPr>
            <a:xfrm>
              <a:off x="4909269" y="3177854"/>
              <a:ext cx="374759" cy="374759"/>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sp>
          <p:nvSpPr>
            <p:cNvPr id="179" name="Oval 178"/>
            <p:cNvSpPr>
              <a:spLocks noChangeAspect="1"/>
            </p:cNvSpPr>
            <p:nvPr/>
          </p:nvSpPr>
          <p:spPr>
            <a:xfrm>
              <a:off x="4791413" y="1935501"/>
              <a:ext cx="531705" cy="531705"/>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015" dirty="0">
                  <a:solidFill>
                    <a:schemeClr val="bg1"/>
                  </a:solidFill>
                  <a:latin typeface="FontAwesome" pitchFamily="2" charset="0"/>
                </a:rPr>
                <a:t></a:t>
              </a:r>
              <a:endParaRPr lang="en-US" sz="1015" dirty="0">
                <a:solidFill>
                  <a:schemeClr val="bg1"/>
                </a:solidFill>
                <a:latin typeface="FontAwesome" pitchFamily="2" charset="0"/>
              </a:endParaRPr>
            </a:p>
          </p:txBody>
        </p:sp>
        <p:sp>
          <p:nvSpPr>
            <p:cNvPr id="195" name="Rounded Rectangle 194"/>
            <p:cNvSpPr>
              <a:spLocks noChangeAspect="1"/>
            </p:cNvSpPr>
            <p:nvPr/>
          </p:nvSpPr>
          <p:spPr>
            <a:xfrm>
              <a:off x="5652102" y="1422691"/>
              <a:ext cx="769251" cy="769249"/>
            </a:xfrm>
            <a:prstGeom prst="round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2100" dirty="0">
                  <a:solidFill>
                    <a:schemeClr val="bg1"/>
                  </a:solidFill>
                  <a:latin typeface="FontAwesome" pitchFamily="2" charset="0"/>
                </a:rPr>
                <a:t></a:t>
              </a:r>
              <a:endParaRPr lang="en-US" sz="2100" dirty="0">
                <a:solidFill>
                  <a:schemeClr val="bg1"/>
                </a:solidFill>
                <a:latin typeface="FontAwesome" pitchFamily="2" charset="0"/>
              </a:endParaRPr>
            </a:p>
          </p:txBody>
        </p:sp>
        <p:sp>
          <p:nvSpPr>
            <p:cNvPr id="197" name="Rounded Rectangle 196"/>
            <p:cNvSpPr>
              <a:spLocks noChangeAspect="1"/>
            </p:cNvSpPr>
            <p:nvPr/>
          </p:nvSpPr>
          <p:spPr>
            <a:xfrm>
              <a:off x="7304506" y="2827481"/>
              <a:ext cx="700746" cy="700746"/>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650" dirty="0">
                  <a:solidFill>
                    <a:schemeClr val="bg1"/>
                  </a:solidFill>
                  <a:latin typeface="FontAwesome" pitchFamily="2" charset="0"/>
                </a:rPr>
                <a:t></a:t>
              </a:r>
              <a:endParaRPr lang="en-US" sz="1650" dirty="0">
                <a:solidFill>
                  <a:schemeClr val="bg1"/>
                </a:solidFill>
                <a:latin typeface="FontAwesome" pitchFamily="2" charset="0"/>
              </a:endParaRPr>
            </a:p>
          </p:txBody>
        </p:sp>
        <p:sp>
          <p:nvSpPr>
            <p:cNvPr id="210" name="Oval 209"/>
            <p:cNvSpPr>
              <a:spLocks noChangeAspect="1"/>
            </p:cNvSpPr>
            <p:nvPr/>
          </p:nvSpPr>
          <p:spPr>
            <a:xfrm>
              <a:off x="3656603" y="3353691"/>
              <a:ext cx="531705" cy="531705"/>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200" dirty="0">
                  <a:solidFill>
                    <a:schemeClr val="bg1"/>
                  </a:solidFill>
                  <a:latin typeface="FontAwesome" pitchFamily="2" charset="0"/>
                </a:rPr>
                <a:t></a:t>
              </a:r>
            </a:p>
          </p:txBody>
        </p:sp>
        <p:sp>
          <p:nvSpPr>
            <p:cNvPr id="211" name="Oval 210"/>
            <p:cNvSpPr>
              <a:spLocks noChangeAspect="1"/>
            </p:cNvSpPr>
            <p:nvPr/>
          </p:nvSpPr>
          <p:spPr>
            <a:xfrm>
              <a:off x="5288612" y="2792142"/>
              <a:ext cx="374759" cy="374759"/>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sp>
          <p:nvSpPr>
            <p:cNvPr id="215" name="Oval 214"/>
            <p:cNvSpPr>
              <a:spLocks noChangeAspect="1"/>
            </p:cNvSpPr>
            <p:nvPr/>
          </p:nvSpPr>
          <p:spPr>
            <a:xfrm>
              <a:off x="6346425" y="2515987"/>
              <a:ext cx="374759" cy="374759"/>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900" dirty="0">
                <a:solidFill>
                  <a:schemeClr val="bg1"/>
                </a:solidFill>
                <a:latin typeface="FontAwesome" pitchFamily="2" charset="0"/>
              </a:endParaRPr>
            </a:p>
          </p:txBody>
        </p:sp>
        <p:sp>
          <p:nvSpPr>
            <p:cNvPr id="234" name="Rounded Rectangle 233"/>
            <p:cNvSpPr>
              <a:spLocks noChangeAspect="1"/>
            </p:cNvSpPr>
            <p:nvPr/>
          </p:nvSpPr>
          <p:spPr>
            <a:xfrm>
              <a:off x="4107923" y="2568139"/>
              <a:ext cx="625147" cy="625147"/>
            </a:xfrm>
            <a:prstGeom prst="round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015" dirty="0">
                  <a:solidFill>
                    <a:schemeClr val="bg1"/>
                  </a:solidFill>
                  <a:latin typeface="FontAwesome" pitchFamily="2" charset="0"/>
                </a:rPr>
                <a:t></a:t>
              </a:r>
              <a:endParaRPr lang="en-US" sz="1015" dirty="0">
                <a:solidFill>
                  <a:schemeClr val="bg1"/>
                </a:solidFill>
                <a:latin typeface="FontAwesome" pitchFamily="2" charset="0"/>
              </a:endParaRPr>
            </a:p>
          </p:txBody>
        </p:sp>
        <p:sp>
          <p:nvSpPr>
            <p:cNvPr id="235" name="Rounded Rectangle 234"/>
            <p:cNvSpPr>
              <a:spLocks noChangeAspect="1"/>
            </p:cNvSpPr>
            <p:nvPr/>
          </p:nvSpPr>
          <p:spPr>
            <a:xfrm>
              <a:off x="6772801" y="1972646"/>
              <a:ext cx="531705" cy="531705"/>
            </a:xfrm>
            <a:prstGeom prst="round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015" dirty="0">
                <a:solidFill>
                  <a:schemeClr val="bg1"/>
                </a:solidFill>
                <a:latin typeface="FontAwesome" pitchFamily="2" charset="0"/>
              </a:endParaRPr>
            </a:p>
          </p:txBody>
        </p:sp>
        <p:cxnSp>
          <p:nvCxnSpPr>
            <p:cNvPr id="136" name="Straight Connector 135"/>
            <p:cNvCxnSpPr/>
            <p:nvPr/>
          </p:nvCxnSpPr>
          <p:spPr>
            <a:xfrm>
              <a:off x="5096029" y="3486836"/>
              <a:ext cx="0" cy="762034"/>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7654879" y="3958467"/>
              <a:ext cx="431730"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a:stCxn id="142" idx="4"/>
            </p:cNvCxnSpPr>
            <p:nvPr/>
          </p:nvCxnSpPr>
          <p:spPr>
            <a:xfrm flipH="1">
              <a:off x="7104934" y="4206196"/>
              <a:ext cx="1" cy="230489"/>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180" name="Oval 179"/>
            <p:cNvSpPr>
              <a:spLocks noChangeAspect="1"/>
            </p:cNvSpPr>
            <p:nvPr/>
          </p:nvSpPr>
          <p:spPr>
            <a:xfrm>
              <a:off x="7946540" y="3692614"/>
              <a:ext cx="531705" cy="531705"/>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AU" sz="1015" dirty="0">
                <a:solidFill>
                  <a:schemeClr val="bg1"/>
                </a:solidFill>
                <a:latin typeface="FontAwesome" pitchFamily="2" charset="0"/>
              </a:endParaRPr>
            </a:p>
          </p:txBody>
        </p:sp>
        <p:sp>
          <p:nvSpPr>
            <p:cNvPr id="142" name="Oval 141"/>
            <p:cNvSpPr>
              <a:spLocks noChangeAspect="1"/>
            </p:cNvSpPr>
            <p:nvPr/>
          </p:nvSpPr>
          <p:spPr>
            <a:xfrm>
              <a:off x="6917554" y="3831437"/>
              <a:ext cx="374759" cy="374759"/>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grpSp>
      <p:grpSp>
        <p:nvGrpSpPr>
          <p:cNvPr id="7" name="Group 6"/>
          <p:cNvGrpSpPr/>
          <p:nvPr/>
        </p:nvGrpSpPr>
        <p:grpSpPr>
          <a:xfrm>
            <a:off x="1857055" y="3578597"/>
            <a:ext cx="1905803" cy="1096787"/>
            <a:chOff x="8440747" y="4796156"/>
            <a:chExt cx="2786063" cy="1603375"/>
          </a:xfrm>
        </p:grpSpPr>
        <p:sp>
          <p:nvSpPr>
            <p:cNvPr id="70" name="Freeform 45"/>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71" name="Freeform 46"/>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72" name="Freeform 47"/>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73" name="Freeform 48"/>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74" name="Freeform 49"/>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75"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76" name="Freeform 51"/>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77"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78" name="Rectangle 53"/>
            <p:cNvSpPr>
              <a:spLocks noChangeArrowheads="1"/>
            </p:cNvSpPr>
            <p:nvPr/>
          </p:nvSpPr>
          <p:spPr bwMode="auto">
            <a:xfrm>
              <a:off x="8804284" y="4908868"/>
              <a:ext cx="2079625" cy="1308100"/>
            </a:xfrm>
            <a:prstGeom prst="rect">
              <a:avLst/>
            </a:prstGeom>
            <a:blipFill>
              <a:blip r:embed="rId3" cstate="prin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79"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80"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81"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82"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sp>
          <p:nvSpPr>
            <p:cNvPr id="83" name="Freeform 58"/>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5" dirty="0">
                <a:solidFill>
                  <a:schemeClr val="bg1"/>
                </a:solidFill>
                <a:latin typeface="Century Gothic" panose="020B0502020202020204" pitchFamily="34" charset="0"/>
              </a:endParaRPr>
            </a:p>
          </p:txBody>
        </p:sp>
      </p:grpSp>
      <p:grpSp>
        <p:nvGrpSpPr>
          <p:cNvPr id="67" name="组合 66"/>
          <p:cNvGrpSpPr/>
          <p:nvPr/>
        </p:nvGrpSpPr>
        <p:grpSpPr>
          <a:xfrm>
            <a:off x="5089923" y="1349819"/>
            <a:ext cx="3562578" cy="861774"/>
            <a:chOff x="544923" y="2418093"/>
            <a:chExt cx="4750103" cy="1149032"/>
          </a:xfrm>
        </p:grpSpPr>
        <p:sp>
          <p:nvSpPr>
            <p:cNvPr id="68" name="矩形 67"/>
            <p:cNvSpPr/>
            <p:nvPr/>
          </p:nvSpPr>
          <p:spPr>
            <a:xfrm>
              <a:off x="544923" y="2787425"/>
              <a:ext cx="4750103" cy="779700"/>
            </a:xfrm>
            <a:prstGeom prst="rect">
              <a:avLst/>
            </a:prstGeom>
            <a:noFill/>
          </p:spPr>
          <p:txBody>
            <a:bodyPr wrap="square">
              <a:spAutoFit/>
            </a:bodyPr>
            <a:lstStyle/>
            <a:p>
              <a:r>
                <a:rPr lang="en-US" altLang="zh-CN" sz="800" dirty="0">
                  <a:solidFill>
                    <a:schemeClr val="bg1"/>
                  </a:solidFill>
                  <a:latin typeface="Century Gothic" panose="020B0502020202020204" pitchFamily="34" charset="0"/>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solidFill>
                <a:latin typeface="Century Gothic" panose="020B0502020202020204" pitchFamily="34" charset="0"/>
                <a:cs typeface="Arial" panose="020B0604020202020204" pitchFamily="34" charset="0"/>
              </a:endParaRPr>
            </a:p>
          </p:txBody>
        </p:sp>
        <p:sp>
          <p:nvSpPr>
            <p:cNvPr id="69" name="文本框 23"/>
            <p:cNvSpPr txBox="1"/>
            <p:nvPr/>
          </p:nvSpPr>
          <p:spPr>
            <a:xfrm>
              <a:off x="544923" y="2418093"/>
              <a:ext cx="2060734" cy="410369"/>
            </a:xfrm>
            <a:prstGeom prst="rect">
              <a:avLst/>
            </a:prstGeom>
            <a:noFill/>
          </p:spPr>
          <p:txBody>
            <a:bodyPr wrap="none" rtlCol="0">
              <a:spAutoFit/>
            </a:bodyPr>
            <a:lstStyle/>
            <a:p>
              <a:r>
                <a:rPr lang="en-US" altLang="zh-CN" sz="1400" dirty="0" smtClean="0">
                  <a:solidFill>
                    <a:schemeClr val="bg1"/>
                  </a:solidFill>
                  <a:latin typeface="Century Gothic" panose="020B0502020202020204" pitchFamily="34" charset="0"/>
                </a:rPr>
                <a:t>YOUR TEXT HERE</a:t>
              </a:r>
              <a:endParaRPr lang="zh-CN" altLang="en-US" sz="1400" dirty="0">
                <a:solidFill>
                  <a:schemeClr val="bg1"/>
                </a:solidFill>
                <a:latin typeface="Century Gothic" panose="020B0502020202020204" pitchFamily="34" charset="0"/>
              </a:endParaRPr>
            </a:p>
          </p:txBody>
        </p:sp>
      </p:grpSp>
      <p:grpSp>
        <p:nvGrpSpPr>
          <p:cNvPr id="84" name="组合 83"/>
          <p:cNvGrpSpPr/>
          <p:nvPr/>
        </p:nvGrpSpPr>
        <p:grpSpPr>
          <a:xfrm>
            <a:off x="5089923" y="2480898"/>
            <a:ext cx="3562578" cy="861774"/>
            <a:chOff x="544923" y="2418093"/>
            <a:chExt cx="4750103" cy="1149032"/>
          </a:xfrm>
        </p:grpSpPr>
        <p:sp>
          <p:nvSpPr>
            <p:cNvPr id="85" name="矩形 84"/>
            <p:cNvSpPr/>
            <p:nvPr/>
          </p:nvSpPr>
          <p:spPr>
            <a:xfrm>
              <a:off x="544923" y="2787425"/>
              <a:ext cx="4750103" cy="779700"/>
            </a:xfrm>
            <a:prstGeom prst="rect">
              <a:avLst/>
            </a:prstGeom>
            <a:noFill/>
          </p:spPr>
          <p:txBody>
            <a:bodyPr wrap="square">
              <a:spAutoFit/>
            </a:bodyPr>
            <a:lstStyle/>
            <a:p>
              <a:r>
                <a:rPr lang="en-US" altLang="zh-CN" sz="800" dirty="0">
                  <a:solidFill>
                    <a:schemeClr val="bg1"/>
                  </a:solidFill>
                  <a:latin typeface="Century Gothic" panose="020B0502020202020204" pitchFamily="34" charset="0"/>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solidFill>
                <a:latin typeface="Century Gothic" panose="020B0502020202020204" pitchFamily="34" charset="0"/>
                <a:cs typeface="Arial" panose="020B0604020202020204" pitchFamily="34" charset="0"/>
              </a:endParaRPr>
            </a:p>
          </p:txBody>
        </p:sp>
        <p:sp>
          <p:nvSpPr>
            <p:cNvPr id="86" name="文本框 27"/>
            <p:cNvSpPr txBox="1"/>
            <p:nvPr/>
          </p:nvSpPr>
          <p:spPr>
            <a:xfrm>
              <a:off x="544923" y="2418093"/>
              <a:ext cx="2060734" cy="410369"/>
            </a:xfrm>
            <a:prstGeom prst="rect">
              <a:avLst/>
            </a:prstGeom>
            <a:noFill/>
          </p:spPr>
          <p:txBody>
            <a:bodyPr wrap="none" rtlCol="0">
              <a:spAutoFit/>
            </a:bodyPr>
            <a:lstStyle/>
            <a:p>
              <a:r>
                <a:rPr lang="en-US" altLang="zh-CN" sz="1400" dirty="0" smtClean="0">
                  <a:solidFill>
                    <a:schemeClr val="bg1"/>
                  </a:solidFill>
                  <a:latin typeface="Century Gothic" panose="020B0502020202020204" pitchFamily="34" charset="0"/>
                </a:rPr>
                <a:t>YOUR TEXT HERE</a:t>
              </a:r>
              <a:endParaRPr lang="zh-CN" altLang="en-US" sz="1400" dirty="0">
                <a:solidFill>
                  <a:schemeClr val="bg1"/>
                </a:solidFill>
                <a:latin typeface="Century Gothic" panose="020B0502020202020204" pitchFamily="34" charset="0"/>
              </a:endParaRPr>
            </a:p>
          </p:txBody>
        </p:sp>
      </p:grpSp>
      <p:grpSp>
        <p:nvGrpSpPr>
          <p:cNvPr id="87" name="组合 86"/>
          <p:cNvGrpSpPr/>
          <p:nvPr/>
        </p:nvGrpSpPr>
        <p:grpSpPr>
          <a:xfrm>
            <a:off x="5089923" y="3544708"/>
            <a:ext cx="3562578" cy="861774"/>
            <a:chOff x="544923" y="2418093"/>
            <a:chExt cx="4750103" cy="1149032"/>
          </a:xfrm>
        </p:grpSpPr>
        <p:sp>
          <p:nvSpPr>
            <p:cNvPr id="88" name="矩形 87"/>
            <p:cNvSpPr/>
            <p:nvPr/>
          </p:nvSpPr>
          <p:spPr>
            <a:xfrm>
              <a:off x="544923" y="2787425"/>
              <a:ext cx="4750103" cy="779700"/>
            </a:xfrm>
            <a:prstGeom prst="rect">
              <a:avLst/>
            </a:prstGeom>
            <a:noFill/>
          </p:spPr>
          <p:txBody>
            <a:bodyPr wrap="square">
              <a:spAutoFit/>
            </a:bodyPr>
            <a:lstStyle/>
            <a:p>
              <a:r>
                <a:rPr lang="en-US" altLang="zh-CN" sz="800" dirty="0">
                  <a:solidFill>
                    <a:schemeClr val="bg1"/>
                  </a:solidFill>
                  <a:latin typeface="Century Gothic" panose="020B0502020202020204" pitchFamily="34" charset="0"/>
                  <a:cs typeface="Arial" panose="020B0604020202020204"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solidFill>
                <a:latin typeface="Century Gothic" panose="020B0502020202020204" pitchFamily="34" charset="0"/>
                <a:cs typeface="Arial" panose="020B0604020202020204" pitchFamily="34" charset="0"/>
              </a:endParaRPr>
            </a:p>
          </p:txBody>
        </p:sp>
        <p:sp>
          <p:nvSpPr>
            <p:cNvPr id="89" name="文本框 31"/>
            <p:cNvSpPr txBox="1"/>
            <p:nvPr/>
          </p:nvSpPr>
          <p:spPr>
            <a:xfrm>
              <a:off x="544923" y="2418093"/>
              <a:ext cx="2060734" cy="410369"/>
            </a:xfrm>
            <a:prstGeom prst="rect">
              <a:avLst/>
            </a:prstGeom>
            <a:noFill/>
          </p:spPr>
          <p:txBody>
            <a:bodyPr wrap="none" rtlCol="0">
              <a:spAutoFit/>
            </a:bodyPr>
            <a:lstStyle/>
            <a:p>
              <a:r>
                <a:rPr lang="en-US" altLang="zh-CN" sz="1400" dirty="0" smtClean="0">
                  <a:solidFill>
                    <a:schemeClr val="bg1"/>
                  </a:solidFill>
                  <a:latin typeface="Century Gothic" panose="020B0502020202020204" pitchFamily="34" charset="0"/>
                </a:rPr>
                <a:t>YOUR TEXT HERE</a:t>
              </a:r>
              <a:endParaRPr lang="zh-CN" altLang="en-US" sz="1400" dirty="0">
                <a:solidFill>
                  <a:schemeClr val="bg1"/>
                </a:solidFill>
                <a:latin typeface="Century Gothic" panose="020B0502020202020204" pitchFamily="34" charset="0"/>
              </a:endParaRPr>
            </a:p>
          </p:txBody>
        </p:sp>
      </p:grpSp>
      <p:sp>
        <p:nvSpPr>
          <p:cNvPr id="64" name="矩形 4"/>
          <p:cNvSpPr>
            <a:spLocks noChangeArrowheads="1"/>
          </p:cNvSpPr>
          <p:nvPr/>
        </p:nvSpPr>
        <p:spPr bwMode="auto">
          <a:xfrm>
            <a:off x="280988" y="-20538"/>
            <a:ext cx="144000" cy="720725"/>
          </a:xfrm>
          <a:prstGeom prst="rect">
            <a:avLst/>
          </a:prstGeom>
          <a:solidFill>
            <a:schemeClr val="accent1"/>
          </a:solidFill>
          <a:ln>
            <a:noFill/>
          </a:ln>
        </p:spPr>
        <p:txBody>
          <a:bodyPr anchor="ctr"/>
          <a:lstStyle/>
          <a:p>
            <a:pPr algn="ctr"/>
            <a:endParaRPr lang="zh-CN" altLang="zh-CN">
              <a:solidFill>
                <a:schemeClr val="bg1"/>
              </a:solidFill>
            </a:endParaRPr>
          </a:p>
        </p:txBody>
      </p:sp>
      <p:grpSp>
        <p:nvGrpSpPr>
          <p:cNvPr id="65" name="组合 64"/>
          <p:cNvGrpSpPr/>
          <p:nvPr/>
        </p:nvGrpSpPr>
        <p:grpSpPr>
          <a:xfrm>
            <a:off x="467545" y="120750"/>
            <a:ext cx="3240360" cy="564207"/>
            <a:chOff x="467545" y="120750"/>
            <a:chExt cx="3240360" cy="564207"/>
          </a:xfrm>
        </p:grpSpPr>
        <p:sp>
          <p:nvSpPr>
            <p:cNvPr id="66"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0"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wipe(left)">
                                          <p:cBhvr>
                                            <p:cTn id="12" dur="500"/>
                                            <p:tgtEl>
                                              <p:spTgt spid="65"/>
                                            </p:tgtEl>
                                          </p:cBhvr>
                                        </p:animEffect>
                                      </p:childTnLst>
                                    </p:cTn>
                                  </p:par>
                                </p:childTnLst>
                              </p:cTn>
                            </p:par>
                            <p:par>
                              <p:cTn id="13" fill="hold">
                                <p:stCondLst>
                                  <p:cond delay="1000"/>
                                </p:stCondLst>
                                <p:childTnLst>
                                  <p:par>
                                    <p:cTn id="14" presetID="2" presetClass="entr" presetSubtype="4" fill="hold" nodeType="afterEffect" p14:presetBounceEnd="50000">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14:bounceEnd="50000">
                                          <p:cBhvr additive="base">
                                            <p:cTn id="16" dur="1000" fill="hold"/>
                                            <p:tgtEl>
                                              <p:spTgt spid="7"/>
                                            </p:tgtEl>
                                            <p:attrNameLst>
                                              <p:attrName>ppt_x</p:attrName>
                                            </p:attrNameLst>
                                          </p:cBhvr>
                                          <p:tavLst>
                                            <p:tav tm="0">
                                              <p:val>
                                                <p:strVal val="#ppt_x"/>
                                              </p:val>
                                            </p:tav>
                                            <p:tav tm="100000">
                                              <p:val>
                                                <p:strVal val="#ppt_x"/>
                                              </p:val>
                                            </p:tav>
                                          </p:tavLst>
                                        </p:anim>
                                        <p:anim calcmode="lin" valueType="num" p14:bounceEnd="50000">
                                          <p:cBhvr additive="base">
                                            <p:cTn id="17" dur="10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down)">
                                          <p:cBhvr>
                                            <p:cTn id="21" dur="500"/>
                                            <p:tgtEl>
                                              <p:spTgt spid="39"/>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left)">
                                          <p:cBhvr>
                                            <p:cTn id="29" dur="500"/>
                                            <p:tgtEl>
                                              <p:spTgt spid="8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left)">
                                          <p:cBhvr>
                                            <p:cTn id="3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wipe(left)">
                                          <p:cBhvr>
                                            <p:cTn id="12" dur="500"/>
                                            <p:tgtEl>
                                              <p:spTgt spid="65"/>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ppt_x"/>
                                              </p:val>
                                            </p:tav>
                                            <p:tav tm="100000">
                                              <p:val>
                                                <p:strVal val="#ppt_x"/>
                                              </p:val>
                                            </p:tav>
                                          </p:tavLst>
                                        </p:anim>
                                        <p:anim calcmode="lin" valueType="num">
                                          <p:cBhvr additive="base">
                                            <p:cTn id="17" dur="10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down)">
                                          <p:cBhvr>
                                            <p:cTn id="21" dur="500"/>
                                            <p:tgtEl>
                                              <p:spTgt spid="39"/>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left)">
                                          <p:cBhvr>
                                            <p:cTn id="29" dur="500"/>
                                            <p:tgtEl>
                                              <p:spTgt spid="8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left)">
                                          <p:cBhvr>
                                            <p:cTn id="3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8"/>
          <p:cNvSpPr/>
          <p:nvPr/>
        </p:nvSpPr>
        <p:spPr>
          <a:xfrm flipH="1">
            <a:off x="0" y="0"/>
            <a:ext cx="9144000" cy="293179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3"/>
          <p:cNvSpPr txBox="1"/>
          <p:nvPr/>
        </p:nvSpPr>
        <p:spPr>
          <a:xfrm>
            <a:off x="2921194" y="418357"/>
            <a:ext cx="5383016"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dirty="0" smtClean="0">
                <a:solidFill>
                  <a:schemeClr val="bg1"/>
                </a:solidFill>
                <a:latin typeface="华文细黑" panose="02010600040101010101" pitchFamily="2" charset="-122"/>
                <a:ea typeface="华文细黑" panose="02010600040101010101" pitchFamily="2" charset="-122"/>
              </a:rPr>
              <a:t>App Project Sample</a:t>
            </a:r>
            <a:endParaRPr lang="en-US" dirty="0">
              <a:solidFill>
                <a:schemeClr val="bg1"/>
              </a:solidFill>
              <a:latin typeface="华文细黑" panose="02010600040101010101" pitchFamily="2" charset="-122"/>
              <a:ea typeface="华文细黑" panose="02010600040101010101" pitchFamily="2" charset="-122"/>
            </a:endParaRPr>
          </a:p>
        </p:txBody>
      </p:sp>
      <p:sp>
        <p:nvSpPr>
          <p:cNvPr id="5" name="Content Placeholder 2"/>
          <p:cNvSpPr txBox="1"/>
          <p:nvPr/>
        </p:nvSpPr>
        <p:spPr>
          <a:xfrm>
            <a:off x="3026382" y="1243353"/>
            <a:ext cx="4511777" cy="14004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lnSpc>
                <a:spcPct val="150000"/>
              </a:lnSpc>
              <a:spcBef>
                <a:spcPts val="0"/>
              </a:spcBef>
              <a:buNone/>
            </a:pPr>
            <a:r>
              <a:rPr lang="en-US" altLang="zh-CN" sz="1000" dirty="0">
                <a:solidFill>
                  <a:schemeClr val="bg1"/>
                </a:solidFill>
                <a:latin typeface="华文细黑" panose="02010600040101010101" pitchFamily="2" charset="-122"/>
              </a:rPr>
              <a:t>There are many variations of passages of </a:t>
            </a:r>
            <a:r>
              <a:rPr lang="en-US" altLang="zh-CN" sz="1000" dirty="0" err="1">
                <a:solidFill>
                  <a:schemeClr val="bg1"/>
                </a:solidFill>
                <a:latin typeface="华文细黑" panose="02010600040101010101" pitchFamily="2" charset="-122"/>
              </a:rPr>
              <a:t>Lorem</a:t>
            </a:r>
            <a:r>
              <a:rPr lang="en-US" altLang="zh-CN" sz="1000" dirty="0">
                <a:solidFill>
                  <a:schemeClr val="bg1"/>
                </a:solidFill>
                <a:latin typeface="华文细黑" panose="02010600040101010101" pitchFamily="2" charset="-122"/>
              </a:rPr>
              <a:t> available</a:t>
            </a:r>
            <a:r>
              <a:rPr lang="en-US" altLang="zh-CN" sz="1000" dirty="0" smtClean="0">
                <a:solidFill>
                  <a:schemeClr val="bg1"/>
                </a:solidFill>
                <a:latin typeface="华文细黑" panose="02010600040101010101" pitchFamily="2" charset="-122"/>
              </a:rPr>
              <a:t>,</a:t>
            </a:r>
          </a:p>
          <a:p>
            <a:pPr marL="0" indent="0" defTabSz="1087755">
              <a:lnSpc>
                <a:spcPct val="150000"/>
              </a:lnSpc>
              <a:spcBef>
                <a:spcPts val="0"/>
              </a:spcBef>
              <a:buNone/>
            </a:pPr>
            <a:r>
              <a:rPr lang="en-US" altLang="zh-CN" sz="1000" dirty="0" smtClean="0">
                <a:solidFill>
                  <a:schemeClr val="bg1"/>
                </a:solidFill>
                <a:latin typeface="华文细黑" panose="02010600040101010101" pitchFamily="2" charset="-122"/>
              </a:rPr>
              <a:t> </a:t>
            </a:r>
            <a:r>
              <a:rPr lang="en-US" altLang="zh-CN" sz="1000" dirty="0">
                <a:solidFill>
                  <a:schemeClr val="bg1"/>
                </a:solidFill>
                <a:latin typeface="华文细黑" panose="02010600040101010101" pitchFamily="2" charset="-122"/>
              </a:rPr>
              <a:t>but the majority have suffered </a:t>
            </a:r>
            <a:r>
              <a:rPr lang="en-US" altLang="zh-CN" sz="1000" dirty="0" smtClean="0">
                <a:solidFill>
                  <a:schemeClr val="bg1"/>
                </a:solidFill>
                <a:latin typeface="华文细黑" panose="02010600040101010101" pitchFamily="2" charset="-122"/>
              </a:rPr>
              <a:t>alteration</a:t>
            </a:r>
          </a:p>
          <a:p>
            <a:pPr marL="0" indent="0" defTabSz="1087755">
              <a:lnSpc>
                <a:spcPct val="150000"/>
              </a:lnSpc>
              <a:spcBef>
                <a:spcPts val="0"/>
              </a:spcBef>
              <a:buNone/>
            </a:pPr>
            <a:r>
              <a:rPr lang="en-US" altLang="zh-CN" sz="1000" dirty="0" smtClean="0">
                <a:solidFill>
                  <a:schemeClr val="bg1"/>
                </a:solidFill>
                <a:latin typeface="华文细黑" panose="02010600040101010101" pitchFamily="2" charset="-122"/>
              </a:rPr>
              <a:t> </a:t>
            </a:r>
            <a:r>
              <a:rPr lang="en-US" altLang="zh-CN" sz="1000" dirty="0">
                <a:solidFill>
                  <a:schemeClr val="bg1"/>
                </a:solidFill>
                <a:latin typeface="华文细黑" panose="02010600040101010101" pitchFamily="2" charset="-122"/>
              </a:rPr>
              <a:t>in some form, by injected humor, or randomized </a:t>
            </a:r>
            <a:r>
              <a:rPr lang="en-US" altLang="zh-CN" sz="1000" dirty="0" smtClean="0">
                <a:solidFill>
                  <a:schemeClr val="bg1"/>
                </a:solidFill>
                <a:latin typeface="华文细黑" panose="02010600040101010101" pitchFamily="2" charset="-122"/>
              </a:rPr>
              <a:t>words</a:t>
            </a:r>
          </a:p>
          <a:p>
            <a:pPr marL="0" indent="0" defTabSz="1087755">
              <a:lnSpc>
                <a:spcPct val="150000"/>
              </a:lnSpc>
              <a:spcBef>
                <a:spcPts val="0"/>
              </a:spcBef>
              <a:buNone/>
            </a:pPr>
            <a:r>
              <a:rPr lang="en-US" altLang="zh-CN" sz="1000" dirty="0" smtClean="0">
                <a:solidFill>
                  <a:schemeClr val="bg1"/>
                </a:solidFill>
                <a:latin typeface="华文细黑" panose="02010600040101010101" pitchFamily="2" charset="-122"/>
              </a:rPr>
              <a:t> </a:t>
            </a:r>
            <a:r>
              <a:rPr lang="en-US" altLang="zh-CN" sz="1000" dirty="0">
                <a:solidFill>
                  <a:schemeClr val="bg1"/>
                </a:solidFill>
                <a:latin typeface="华文细黑" panose="02010600040101010101" pitchFamily="2" charset="-122"/>
              </a:rPr>
              <a:t>which don't look even slightly believable</a:t>
            </a:r>
            <a:r>
              <a:rPr lang="en-US" altLang="zh-CN" sz="1000" dirty="0" smtClean="0">
                <a:solidFill>
                  <a:schemeClr val="bg1"/>
                </a:solidFill>
                <a:latin typeface="华文细黑" panose="02010600040101010101" pitchFamily="2" charset="-122"/>
              </a:rPr>
              <a:t>. </a:t>
            </a:r>
            <a:r>
              <a:rPr lang="en-US" altLang="zh-CN" sz="1000" dirty="0">
                <a:solidFill>
                  <a:schemeClr val="bg1"/>
                </a:solidFill>
                <a:latin typeface="华文细黑" panose="02010600040101010101" pitchFamily="2" charset="-122"/>
              </a:rPr>
              <a:t>If you </a:t>
            </a:r>
            <a:endParaRPr lang="en-US" altLang="zh-CN" sz="1000" dirty="0" smtClean="0">
              <a:solidFill>
                <a:schemeClr val="bg1"/>
              </a:solidFill>
              <a:latin typeface="华文细黑" panose="02010600040101010101" pitchFamily="2" charset="-122"/>
            </a:endParaRPr>
          </a:p>
          <a:p>
            <a:pPr marL="0" indent="0" defTabSz="1087755">
              <a:lnSpc>
                <a:spcPct val="150000"/>
              </a:lnSpc>
              <a:spcBef>
                <a:spcPts val="0"/>
              </a:spcBef>
              <a:buNone/>
            </a:pPr>
            <a:r>
              <a:rPr lang="en-US" altLang="zh-CN" sz="1000" dirty="0" smtClean="0">
                <a:solidFill>
                  <a:schemeClr val="bg1"/>
                </a:solidFill>
                <a:latin typeface="华文细黑" panose="02010600040101010101" pitchFamily="2" charset="-122"/>
              </a:rPr>
              <a:t>are </a:t>
            </a:r>
            <a:r>
              <a:rPr lang="en-US" altLang="zh-CN" sz="1000" dirty="0">
                <a:solidFill>
                  <a:schemeClr val="bg1"/>
                </a:solidFill>
                <a:latin typeface="华文细黑" panose="02010600040101010101" pitchFamily="2" charset="-122"/>
              </a:rPr>
              <a:t>going to use a </a:t>
            </a:r>
            <a:r>
              <a:rPr lang="en-US" altLang="zh-CN" sz="1000" dirty="0" smtClean="0">
                <a:solidFill>
                  <a:schemeClr val="bg1"/>
                </a:solidFill>
                <a:latin typeface="华文细黑" panose="02010600040101010101" pitchFamily="2" charset="-122"/>
              </a:rPr>
              <a:t>passage</a:t>
            </a:r>
            <a:endParaRPr lang="en-US" altLang="zh-CN" sz="1000" dirty="0">
              <a:solidFill>
                <a:schemeClr val="bg1"/>
              </a:solidFill>
              <a:latin typeface="华文细黑" panose="02010600040101010101" pitchFamily="2" charset="-122"/>
              <a:cs typeface="Arial" panose="020B0604020202020204" pitchFamily="34" charset="0"/>
            </a:endParaRPr>
          </a:p>
        </p:txBody>
      </p:sp>
      <p:grpSp>
        <p:nvGrpSpPr>
          <p:cNvPr id="36" name="组合 35"/>
          <p:cNvGrpSpPr/>
          <p:nvPr/>
        </p:nvGrpSpPr>
        <p:grpSpPr>
          <a:xfrm>
            <a:off x="5509119" y="3189920"/>
            <a:ext cx="613105" cy="613105"/>
            <a:chOff x="4052453" y="3044495"/>
            <a:chExt cx="613105" cy="613105"/>
          </a:xfrm>
        </p:grpSpPr>
        <p:sp>
          <p:nvSpPr>
            <p:cNvPr id="37" name="椭圆 36"/>
            <p:cNvSpPr/>
            <p:nvPr/>
          </p:nvSpPr>
          <p:spPr>
            <a:xfrm>
              <a:off x="4052453" y="3044495"/>
              <a:ext cx="613105" cy="613105"/>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细黑" panose="02010600040101010101" pitchFamily="2" charset="-122"/>
              </a:endParaRPr>
            </a:p>
          </p:txBody>
        </p:sp>
        <p:sp>
          <p:nvSpPr>
            <p:cNvPr id="38" name="文本框 37"/>
            <p:cNvSpPr txBox="1"/>
            <p:nvPr/>
          </p:nvSpPr>
          <p:spPr>
            <a:xfrm>
              <a:off x="4100945" y="3110346"/>
              <a:ext cx="512619" cy="523220"/>
            </a:xfrm>
            <a:prstGeom prst="rect">
              <a:avLst/>
            </a:prstGeom>
            <a:noFill/>
          </p:spPr>
          <p:txBody>
            <a:bodyPr wrap="square" rtlCol="0">
              <a:spAutoFit/>
            </a:bodyPr>
            <a:lstStyle/>
            <a:p>
              <a:pPr algn="ctr"/>
              <a:r>
                <a:rPr lang="zh-CN" altLang="en-US" sz="2800" dirty="0">
                  <a:solidFill>
                    <a:schemeClr val="bg1"/>
                  </a:solidFill>
                  <a:latin typeface="FontAwesome" pitchFamily="2" charset="0"/>
                </a:rPr>
                <a:t></a:t>
              </a:r>
              <a:endParaRPr lang="zh-CN" altLang="en-US" sz="2800" dirty="0">
                <a:solidFill>
                  <a:schemeClr val="bg1"/>
                </a:solidFill>
                <a:latin typeface="华文细黑" panose="02010600040101010101" pitchFamily="2" charset="-122"/>
              </a:endParaRPr>
            </a:p>
          </p:txBody>
        </p:sp>
      </p:grpSp>
      <p:grpSp>
        <p:nvGrpSpPr>
          <p:cNvPr id="3" name="组合 2"/>
          <p:cNvGrpSpPr/>
          <p:nvPr/>
        </p:nvGrpSpPr>
        <p:grpSpPr>
          <a:xfrm>
            <a:off x="2787394" y="3931169"/>
            <a:ext cx="1780309" cy="627085"/>
            <a:chOff x="2787394" y="3931169"/>
            <a:chExt cx="1780309" cy="627085"/>
          </a:xfrm>
        </p:grpSpPr>
        <p:sp>
          <p:nvSpPr>
            <p:cNvPr id="40" name="文本框 39"/>
            <p:cNvSpPr txBox="1"/>
            <p:nvPr/>
          </p:nvSpPr>
          <p:spPr>
            <a:xfrm>
              <a:off x="2972745" y="3931169"/>
              <a:ext cx="1460739" cy="261610"/>
            </a:xfrm>
            <a:prstGeom prst="rect">
              <a:avLst/>
            </a:prstGeom>
            <a:noFill/>
          </p:spPr>
          <p:txBody>
            <a:bodyPr wrap="square" rtlCol="0">
              <a:spAutoFit/>
            </a:bodyPr>
            <a:lstStyle/>
            <a:p>
              <a:pPr algn="ctr"/>
              <a:r>
                <a:rPr lang="en-US" altLang="zh-CN" sz="1100" dirty="0">
                  <a:solidFill>
                    <a:schemeClr val="bg1"/>
                  </a:solidFill>
                  <a:latin typeface="华文细黑" panose="02010600040101010101" pitchFamily="2" charset="-122"/>
                </a:rPr>
                <a:t>PHOTOGRAPHY</a:t>
              </a:r>
              <a:endParaRPr lang="zh-CN" altLang="en-US" sz="1100" dirty="0">
                <a:solidFill>
                  <a:schemeClr val="bg1"/>
                </a:solidFill>
                <a:latin typeface="华文细黑" panose="02010600040101010101" pitchFamily="2" charset="-122"/>
              </a:endParaRPr>
            </a:p>
          </p:txBody>
        </p:sp>
        <p:sp>
          <p:nvSpPr>
            <p:cNvPr id="41" name="文本框 40"/>
            <p:cNvSpPr txBox="1"/>
            <p:nvPr/>
          </p:nvSpPr>
          <p:spPr>
            <a:xfrm>
              <a:off x="2787394" y="4158144"/>
              <a:ext cx="1780309" cy="400110"/>
            </a:xfrm>
            <a:prstGeom prst="rect">
              <a:avLst/>
            </a:prstGeom>
            <a:noFill/>
          </p:spPr>
          <p:txBody>
            <a:bodyPr wrap="square" rtlCol="0">
              <a:spAutoFit/>
            </a:bodyPr>
            <a:lstStyle/>
            <a:p>
              <a:pPr algn="ctr"/>
              <a:r>
                <a:rPr lang="en-US" altLang="zh-CN" sz="1000" dirty="0">
                  <a:solidFill>
                    <a:schemeClr val="bg1"/>
                  </a:solidFill>
                  <a:latin typeface="华文细黑" panose="02010600040101010101" pitchFamily="2" charset="-122"/>
                </a:rPr>
                <a:t>There are many variations of passages of </a:t>
              </a:r>
              <a:r>
                <a:rPr lang="en-US" altLang="zh-CN" sz="1000" dirty="0" err="1" smtClean="0">
                  <a:solidFill>
                    <a:schemeClr val="bg1"/>
                  </a:solidFill>
                  <a:latin typeface="华文细黑" panose="02010600040101010101" pitchFamily="2" charset="-122"/>
                </a:rPr>
                <a:t>Lorem</a:t>
              </a:r>
              <a:endParaRPr lang="zh-CN" altLang="en-US" sz="1000" dirty="0">
                <a:solidFill>
                  <a:schemeClr val="bg1"/>
                </a:solidFill>
                <a:latin typeface="华文细黑" panose="02010600040101010101" pitchFamily="2" charset="-122"/>
              </a:endParaRPr>
            </a:p>
          </p:txBody>
        </p:sp>
      </p:grpSp>
      <p:grpSp>
        <p:nvGrpSpPr>
          <p:cNvPr id="42" name="组合 41"/>
          <p:cNvGrpSpPr/>
          <p:nvPr/>
        </p:nvGrpSpPr>
        <p:grpSpPr>
          <a:xfrm>
            <a:off x="3360537" y="3213954"/>
            <a:ext cx="613105" cy="613105"/>
            <a:chOff x="4052453" y="3044495"/>
            <a:chExt cx="613105" cy="613105"/>
          </a:xfrm>
        </p:grpSpPr>
        <p:sp>
          <p:nvSpPr>
            <p:cNvPr id="43" name="椭圆 42"/>
            <p:cNvSpPr/>
            <p:nvPr/>
          </p:nvSpPr>
          <p:spPr>
            <a:xfrm>
              <a:off x="4052453" y="3044495"/>
              <a:ext cx="613105" cy="613105"/>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细黑" panose="02010600040101010101" pitchFamily="2" charset="-122"/>
              </a:endParaRPr>
            </a:p>
          </p:txBody>
        </p:sp>
        <p:sp>
          <p:nvSpPr>
            <p:cNvPr id="44" name="文本框 43"/>
            <p:cNvSpPr txBox="1"/>
            <p:nvPr/>
          </p:nvSpPr>
          <p:spPr>
            <a:xfrm>
              <a:off x="4100945" y="3110346"/>
              <a:ext cx="512619" cy="523220"/>
            </a:xfrm>
            <a:prstGeom prst="rect">
              <a:avLst/>
            </a:prstGeom>
            <a:noFill/>
          </p:spPr>
          <p:txBody>
            <a:bodyPr wrap="square" rtlCol="0">
              <a:spAutoFit/>
            </a:bodyPr>
            <a:lstStyle/>
            <a:p>
              <a:pPr algn="ctr"/>
              <a:r>
                <a:rPr lang="zh-CN" altLang="en-US" sz="2800" dirty="0">
                  <a:solidFill>
                    <a:schemeClr val="bg1"/>
                  </a:solidFill>
                  <a:latin typeface="FontAwesome" pitchFamily="2" charset="0"/>
                </a:rPr>
                <a:t></a:t>
              </a:r>
              <a:endParaRPr lang="zh-CN" altLang="en-US" sz="2800" dirty="0">
                <a:solidFill>
                  <a:schemeClr val="bg1"/>
                </a:solidFill>
                <a:latin typeface="华文细黑" panose="02010600040101010101" pitchFamily="2" charset="-122"/>
              </a:endParaRPr>
            </a:p>
          </p:txBody>
        </p:sp>
      </p:grpSp>
      <p:grpSp>
        <p:nvGrpSpPr>
          <p:cNvPr id="48" name="组合 47"/>
          <p:cNvGrpSpPr/>
          <p:nvPr/>
        </p:nvGrpSpPr>
        <p:grpSpPr>
          <a:xfrm>
            <a:off x="7714348" y="3209119"/>
            <a:ext cx="613105" cy="613105"/>
            <a:chOff x="4052453" y="3044495"/>
            <a:chExt cx="613105" cy="613105"/>
          </a:xfrm>
        </p:grpSpPr>
        <p:sp>
          <p:nvSpPr>
            <p:cNvPr id="49" name="椭圆 48"/>
            <p:cNvSpPr/>
            <p:nvPr/>
          </p:nvSpPr>
          <p:spPr>
            <a:xfrm>
              <a:off x="4052453" y="3044495"/>
              <a:ext cx="613105" cy="613105"/>
            </a:xfrm>
            <a:prstGeom prst="ellipse">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华文细黑" panose="02010600040101010101" pitchFamily="2" charset="-122"/>
              </a:endParaRPr>
            </a:p>
          </p:txBody>
        </p:sp>
        <p:sp>
          <p:nvSpPr>
            <p:cNvPr id="50" name="文本框 49"/>
            <p:cNvSpPr txBox="1"/>
            <p:nvPr/>
          </p:nvSpPr>
          <p:spPr>
            <a:xfrm>
              <a:off x="4100945" y="3110346"/>
              <a:ext cx="512619" cy="523220"/>
            </a:xfrm>
            <a:prstGeom prst="rect">
              <a:avLst/>
            </a:prstGeom>
            <a:noFill/>
          </p:spPr>
          <p:txBody>
            <a:bodyPr wrap="square" rtlCol="0">
              <a:spAutoFit/>
            </a:bodyPr>
            <a:lstStyle/>
            <a:p>
              <a:pPr algn="ctr"/>
              <a:r>
                <a:rPr lang="zh-CN" altLang="en-US" sz="2800" dirty="0">
                  <a:solidFill>
                    <a:schemeClr val="bg1"/>
                  </a:solidFill>
                  <a:latin typeface="FontAwesome" pitchFamily="2" charset="0"/>
                </a:rPr>
                <a:t></a:t>
              </a:r>
              <a:endParaRPr lang="zh-CN" altLang="en-US" sz="2800" dirty="0">
                <a:solidFill>
                  <a:schemeClr val="bg1"/>
                </a:solidFill>
                <a:latin typeface="华文细黑" panose="02010600040101010101" pitchFamily="2" charset="-122"/>
              </a:endParaRPr>
            </a:p>
          </p:txBody>
        </p:sp>
      </p:grpSp>
      <p:grpSp>
        <p:nvGrpSpPr>
          <p:cNvPr id="8" name="组合 7"/>
          <p:cNvGrpSpPr/>
          <p:nvPr/>
        </p:nvGrpSpPr>
        <p:grpSpPr>
          <a:xfrm>
            <a:off x="4935245" y="3931169"/>
            <a:ext cx="1780309" cy="627085"/>
            <a:chOff x="4935245" y="3931169"/>
            <a:chExt cx="1780309" cy="627085"/>
          </a:xfrm>
        </p:grpSpPr>
        <p:sp>
          <p:nvSpPr>
            <p:cNvPr id="51" name="文本框 50"/>
            <p:cNvSpPr txBox="1"/>
            <p:nvPr/>
          </p:nvSpPr>
          <p:spPr>
            <a:xfrm>
              <a:off x="5120596" y="3931169"/>
              <a:ext cx="1460739" cy="261610"/>
            </a:xfrm>
            <a:prstGeom prst="rect">
              <a:avLst/>
            </a:prstGeom>
            <a:noFill/>
          </p:spPr>
          <p:txBody>
            <a:bodyPr wrap="square" rtlCol="0">
              <a:spAutoFit/>
            </a:bodyPr>
            <a:lstStyle/>
            <a:p>
              <a:pPr algn="ctr"/>
              <a:r>
                <a:rPr lang="en-US" altLang="zh-CN" sz="1100" dirty="0">
                  <a:solidFill>
                    <a:schemeClr val="bg1"/>
                  </a:solidFill>
                  <a:latin typeface="+mn-ea"/>
                  <a:cs typeface="Open Sans" panose="020B0606030504020204" pitchFamily="34" charset="0"/>
                </a:rPr>
                <a:t>BRANDING</a:t>
              </a:r>
            </a:p>
          </p:txBody>
        </p:sp>
        <p:sp>
          <p:nvSpPr>
            <p:cNvPr id="52" name="文本框 51"/>
            <p:cNvSpPr txBox="1"/>
            <p:nvPr/>
          </p:nvSpPr>
          <p:spPr>
            <a:xfrm>
              <a:off x="4935245" y="4158144"/>
              <a:ext cx="1780309" cy="400110"/>
            </a:xfrm>
            <a:prstGeom prst="rect">
              <a:avLst/>
            </a:prstGeom>
            <a:noFill/>
          </p:spPr>
          <p:txBody>
            <a:bodyPr wrap="square" rtlCol="0">
              <a:spAutoFit/>
            </a:bodyPr>
            <a:lstStyle/>
            <a:p>
              <a:pPr algn="ctr"/>
              <a:r>
                <a:rPr lang="en-US" altLang="zh-CN" sz="1000" dirty="0">
                  <a:solidFill>
                    <a:schemeClr val="bg1"/>
                  </a:solidFill>
                  <a:latin typeface="华文细黑" panose="02010600040101010101" pitchFamily="2" charset="-122"/>
                </a:rPr>
                <a:t>There are many variations of passages of </a:t>
              </a:r>
              <a:r>
                <a:rPr lang="en-US" altLang="zh-CN" sz="1000" dirty="0" err="1" smtClean="0">
                  <a:solidFill>
                    <a:schemeClr val="bg1"/>
                  </a:solidFill>
                  <a:latin typeface="华文细黑" panose="02010600040101010101" pitchFamily="2" charset="-122"/>
                </a:rPr>
                <a:t>Lorem</a:t>
              </a:r>
              <a:endParaRPr lang="zh-CN" altLang="en-US" sz="1000" dirty="0">
                <a:solidFill>
                  <a:schemeClr val="bg1"/>
                </a:solidFill>
                <a:latin typeface="华文细黑" panose="02010600040101010101" pitchFamily="2" charset="-122"/>
              </a:endParaRPr>
            </a:p>
          </p:txBody>
        </p:sp>
      </p:grpSp>
      <p:grpSp>
        <p:nvGrpSpPr>
          <p:cNvPr id="9" name="组合 8"/>
          <p:cNvGrpSpPr/>
          <p:nvPr/>
        </p:nvGrpSpPr>
        <p:grpSpPr>
          <a:xfrm>
            <a:off x="7120362" y="3931169"/>
            <a:ext cx="1780309" cy="627085"/>
            <a:chOff x="7120362" y="3931169"/>
            <a:chExt cx="1780309" cy="627085"/>
          </a:xfrm>
        </p:grpSpPr>
        <p:sp>
          <p:nvSpPr>
            <p:cNvPr id="53" name="文本框 52"/>
            <p:cNvSpPr txBox="1"/>
            <p:nvPr/>
          </p:nvSpPr>
          <p:spPr>
            <a:xfrm>
              <a:off x="7305713" y="3931169"/>
              <a:ext cx="1460739" cy="261610"/>
            </a:xfrm>
            <a:prstGeom prst="rect">
              <a:avLst/>
            </a:prstGeom>
            <a:noFill/>
          </p:spPr>
          <p:txBody>
            <a:bodyPr wrap="square" rtlCol="0">
              <a:spAutoFit/>
            </a:bodyPr>
            <a:lstStyle/>
            <a:p>
              <a:pPr algn="ctr"/>
              <a:r>
                <a:rPr lang="en-US" altLang="zh-CN" sz="1100" dirty="0" smtClean="0">
                  <a:solidFill>
                    <a:schemeClr val="bg1"/>
                  </a:solidFill>
                  <a:latin typeface="华文细黑" panose="02010600040101010101" pitchFamily="2" charset="-122"/>
                </a:rPr>
                <a:t>SOLUTIONS</a:t>
              </a:r>
              <a:endParaRPr lang="zh-CN" altLang="en-US" sz="1100" dirty="0">
                <a:solidFill>
                  <a:schemeClr val="bg1"/>
                </a:solidFill>
                <a:latin typeface="华文细黑" panose="02010600040101010101" pitchFamily="2" charset="-122"/>
              </a:endParaRPr>
            </a:p>
          </p:txBody>
        </p:sp>
        <p:sp>
          <p:nvSpPr>
            <p:cNvPr id="54" name="文本框 53"/>
            <p:cNvSpPr txBox="1"/>
            <p:nvPr/>
          </p:nvSpPr>
          <p:spPr>
            <a:xfrm>
              <a:off x="7120362" y="4158144"/>
              <a:ext cx="1780309" cy="400110"/>
            </a:xfrm>
            <a:prstGeom prst="rect">
              <a:avLst/>
            </a:prstGeom>
            <a:noFill/>
          </p:spPr>
          <p:txBody>
            <a:bodyPr wrap="square" rtlCol="0">
              <a:spAutoFit/>
            </a:bodyPr>
            <a:lstStyle/>
            <a:p>
              <a:pPr algn="ctr"/>
              <a:r>
                <a:rPr lang="en-US" altLang="zh-CN" sz="1000" dirty="0">
                  <a:solidFill>
                    <a:schemeClr val="bg1"/>
                  </a:solidFill>
                  <a:latin typeface="华文细黑" panose="02010600040101010101" pitchFamily="2" charset="-122"/>
                </a:rPr>
                <a:t>There are many variations of passages of </a:t>
              </a:r>
              <a:r>
                <a:rPr lang="en-US" altLang="zh-CN" sz="1000" dirty="0" err="1" smtClean="0">
                  <a:solidFill>
                    <a:schemeClr val="bg1"/>
                  </a:solidFill>
                  <a:latin typeface="华文细黑" panose="02010600040101010101" pitchFamily="2" charset="-122"/>
                </a:rPr>
                <a:t>Lorem</a:t>
              </a:r>
              <a:endParaRPr lang="zh-CN" altLang="en-US" sz="1000" dirty="0">
                <a:solidFill>
                  <a:schemeClr val="bg1"/>
                </a:solidFill>
                <a:latin typeface="华文细黑" panose="02010600040101010101" pitchFamily="2" charset="-122"/>
              </a:endParaRPr>
            </a:p>
          </p:txBody>
        </p:sp>
      </p:grpSp>
      <p:grpSp>
        <p:nvGrpSpPr>
          <p:cNvPr id="7" name="组合 6"/>
          <p:cNvGrpSpPr/>
          <p:nvPr/>
        </p:nvGrpSpPr>
        <p:grpSpPr>
          <a:xfrm>
            <a:off x="-148166" y="609832"/>
            <a:ext cx="3045114" cy="4533668"/>
            <a:chOff x="-148166" y="609832"/>
            <a:chExt cx="3045114" cy="4533668"/>
          </a:xfrm>
        </p:grpSpPr>
        <p:pic>
          <p:nvPicPr>
            <p:cNvPr id="21" name="Picture 2"/>
            <p:cNvPicPr>
              <a:picLocks noChangeAspect="1" noChangeArrowheads="1"/>
            </p:cNvPicPr>
            <p:nvPr/>
          </p:nvPicPr>
          <p:blipFill>
            <a:blip r:embed="rId3" cstate="print"/>
            <a:stretch>
              <a:fillRect/>
            </a:stretch>
          </p:blipFill>
          <p:spPr bwMode="auto">
            <a:xfrm>
              <a:off x="-148166" y="609832"/>
              <a:ext cx="3045114" cy="4533668"/>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583123" y="1336963"/>
              <a:ext cx="1684621" cy="290252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fade">
                                      <p:cBhvr>
                                        <p:cTn id="30" dur="500"/>
                                        <p:tgtEl>
                                          <p:spTgt spid="5">
                                            <p:txEl>
                                              <p:pRg st="2" end="2"/>
                                            </p:txEl>
                                          </p:spTgt>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500"/>
                                        <p:tgtEl>
                                          <p:spTgt spid="5">
                                            <p:txEl>
                                              <p:pRg st="3" end="3"/>
                                            </p:txEl>
                                          </p:spTgt>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5">
                                            <p:txEl>
                                              <p:pRg st="4" end="4"/>
                                            </p:txEl>
                                          </p:spTgt>
                                        </p:tgtEl>
                                        <p:attrNameLst>
                                          <p:attrName>style.visibility</p:attrName>
                                        </p:attrNameLst>
                                      </p:cBhvr>
                                      <p:to>
                                        <p:strVal val="visible"/>
                                      </p:to>
                                    </p:set>
                                    <p:animEffect transition="in" filter="fade">
                                      <p:cBhvr>
                                        <p:cTn id="38" dur="500"/>
                                        <p:tgtEl>
                                          <p:spTgt spid="5">
                                            <p:txEl>
                                              <p:pRg st="4" end="4"/>
                                            </p:txEl>
                                          </p:spTgt>
                                        </p:tgtEl>
                                      </p:cBhvr>
                                    </p:animEffect>
                                  </p:childTnLst>
                                </p:cTn>
                              </p:par>
                            </p:childTnLst>
                          </p:cTn>
                        </p:par>
                        <p:par>
                          <p:cTn id="39" fill="hold">
                            <p:stCondLst>
                              <p:cond delay="400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250" fill="hold"/>
                                        <p:tgtEl>
                                          <p:spTgt spid="42"/>
                                        </p:tgtEl>
                                        <p:attrNameLst>
                                          <p:attrName>ppt_w</p:attrName>
                                        </p:attrNameLst>
                                      </p:cBhvr>
                                      <p:tavLst>
                                        <p:tav tm="0">
                                          <p:val>
                                            <p:fltVal val="0"/>
                                          </p:val>
                                        </p:tav>
                                        <p:tav tm="100000">
                                          <p:val>
                                            <p:strVal val="#ppt_w"/>
                                          </p:val>
                                        </p:tav>
                                      </p:tavLst>
                                    </p:anim>
                                    <p:anim calcmode="lin" valueType="num">
                                      <p:cBhvr>
                                        <p:cTn id="43" dur="250" fill="hold"/>
                                        <p:tgtEl>
                                          <p:spTgt spid="42"/>
                                        </p:tgtEl>
                                        <p:attrNameLst>
                                          <p:attrName>ppt_h</p:attrName>
                                        </p:attrNameLst>
                                      </p:cBhvr>
                                      <p:tavLst>
                                        <p:tav tm="0">
                                          <p:val>
                                            <p:fltVal val="0"/>
                                          </p:val>
                                        </p:tav>
                                        <p:tav tm="100000">
                                          <p:val>
                                            <p:strVal val="#ppt_h"/>
                                          </p:val>
                                        </p:tav>
                                      </p:tavLst>
                                    </p:anim>
                                    <p:animEffect transition="in" filter="fade">
                                      <p:cBhvr>
                                        <p:cTn id="44" dur="250"/>
                                        <p:tgtEl>
                                          <p:spTgt spid="42"/>
                                        </p:tgtEl>
                                      </p:cBhvr>
                                    </p:animEffect>
                                  </p:childTnLst>
                                </p:cTn>
                              </p:par>
                              <p:par>
                                <p:cTn id="45" presetID="6" presetClass="emph" presetSubtype="0" decel="100000" fill="hold" nodeType="withEffect">
                                  <p:stCondLst>
                                    <p:cond delay="200"/>
                                  </p:stCondLst>
                                  <p:childTnLst>
                                    <p:animScale>
                                      <p:cBhvr>
                                        <p:cTn id="46" dur="250" fill="hold"/>
                                        <p:tgtEl>
                                          <p:spTgt spid="42"/>
                                        </p:tgtEl>
                                      </p:cBhvr>
                                      <p:by x="110000" y="110000"/>
                                    </p:animScale>
                                  </p:childTnLst>
                                </p:cTn>
                              </p:par>
                              <p:par>
                                <p:cTn id="47" presetID="6" presetClass="emph" presetSubtype="0" decel="100000" fill="hold" nodeType="withEffect">
                                  <p:stCondLst>
                                    <p:cond delay="300"/>
                                  </p:stCondLst>
                                  <p:childTnLst>
                                    <p:animScale>
                                      <p:cBhvr>
                                        <p:cTn id="48" dur="250" fill="hold"/>
                                        <p:tgtEl>
                                          <p:spTgt spid="42"/>
                                        </p:tgtEl>
                                      </p:cBhvr>
                                      <p:by x="91000" y="91000"/>
                                    </p:animScale>
                                  </p:childTnLst>
                                </p:cTn>
                              </p:par>
                            </p:childTnLst>
                          </p:cTn>
                        </p:par>
                        <p:par>
                          <p:cTn id="49" fill="hold">
                            <p:stCondLst>
                              <p:cond delay="4500"/>
                            </p:stCondLst>
                            <p:childTnLst>
                              <p:par>
                                <p:cTn id="50" presetID="2" presetClass="entr" presetSubtype="4" decel="100000" fill="hold"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additive="base">
                                        <p:cTn id="52" dur="500" fill="hold"/>
                                        <p:tgtEl>
                                          <p:spTgt spid="3"/>
                                        </p:tgtEl>
                                        <p:attrNameLst>
                                          <p:attrName>ppt_x</p:attrName>
                                        </p:attrNameLst>
                                      </p:cBhvr>
                                      <p:tavLst>
                                        <p:tav tm="0">
                                          <p:val>
                                            <p:strVal val="#ppt_x"/>
                                          </p:val>
                                        </p:tav>
                                        <p:tav tm="100000">
                                          <p:val>
                                            <p:strVal val="#ppt_x"/>
                                          </p:val>
                                        </p:tav>
                                      </p:tavLst>
                                    </p:anim>
                                    <p:anim calcmode="lin" valueType="num">
                                      <p:cBhvr additive="base">
                                        <p:cTn id="53" dur="500" fill="hold"/>
                                        <p:tgtEl>
                                          <p:spTgt spid="3"/>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250" fill="hold"/>
                                        <p:tgtEl>
                                          <p:spTgt spid="36"/>
                                        </p:tgtEl>
                                        <p:attrNameLst>
                                          <p:attrName>ppt_w</p:attrName>
                                        </p:attrNameLst>
                                      </p:cBhvr>
                                      <p:tavLst>
                                        <p:tav tm="0">
                                          <p:val>
                                            <p:fltVal val="0"/>
                                          </p:val>
                                        </p:tav>
                                        <p:tav tm="100000">
                                          <p:val>
                                            <p:strVal val="#ppt_w"/>
                                          </p:val>
                                        </p:tav>
                                      </p:tavLst>
                                    </p:anim>
                                    <p:anim calcmode="lin" valueType="num">
                                      <p:cBhvr>
                                        <p:cTn id="58" dur="250" fill="hold"/>
                                        <p:tgtEl>
                                          <p:spTgt spid="36"/>
                                        </p:tgtEl>
                                        <p:attrNameLst>
                                          <p:attrName>ppt_h</p:attrName>
                                        </p:attrNameLst>
                                      </p:cBhvr>
                                      <p:tavLst>
                                        <p:tav tm="0">
                                          <p:val>
                                            <p:fltVal val="0"/>
                                          </p:val>
                                        </p:tav>
                                        <p:tav tm="100000">
                                          <p:val>
                                            <p:strVal val="#ppt_h"/>
                                          </p:val>
                                        </p:tav>
                                      </p:tavLst>
                                    </p:anim>
                                    <p:animEffect transition="in" filter="fade">
                                      <p:cBhvr>
                                        <p:cTn id="59" dur="250"/>
                                        <p:tgtEl>
                                          <p:spTgt spid="36"/>
                                        </p:tgtEl>
                                      </p:cBhvr>
                                    </p:animEffect>
                                  </p:childTnLst>
                                </p:cTn>
                              </p:par>
                              <p:par>
                                <p:cTn id="60" presetID="6" presetClass="emph" presetSubtype="0" decel="100000" fill="hold" nodeType="withEffect">
                                  <p:stCondLst>
                                    <p:cond delay="200"/>
                                  </p:stCondLst>
                                  <p:childTnLst>
                                    <p:animScale>
                                      <p:cBhvr>
                                        <p:cTn id="61" dur="250" fill="hold"/>
                                        <p:tgtEl>
                                          <p:spTgt spid="36"/>
                                        </p:tgtEl>
                                      </p:cBhvr>
                                      <p:by x="110000" y="110000"/>
                                    </p:animScale>
                                  </p:childTnLst>
                                </p:cTn>
                              </p:par>
                              <p:par>
                                <p:cTn id="62" presetID="6" presetClass="emph" presetSubtype="0" decel="100000" fill="hold" nodeType="withEffect">
                                  <p:stCondLst>
                                    <p:cond delay="300"/>
                                  </p:stCondLst>
                                  <p:childTnLst>
                                    <p:animScale>
                                      <p:cBhvr>
                                        <p:cTn id="63" dur="250" fill="hold"/>
                                        <p:tgtEl>
                                          <p:spTgt spid="36"/>
                                        </p:tgtEl>
                                      </p:cBhvr>
                                      <p:by x="91000" y="91000"/>
                                    </p:animScale>
                                  </p:childTnLst>
                                </p:cTn>
                              </p:par>
                            </p:childTnLst>
                          </p:cTn>
                        </p:par>
                        <p:par>
                          <p:cTn id="64" fill="hold">
                            <p:stCondLst>
                              <p:cond delay="5500"/>
                            </p:stCondLst>
                            <p:childTnLst>
                              <p:par>
                                <p:cTn id="65" presetID="2" presetClass="entr" presetSubtype="4" decel="10000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ppt_x"/>
                                          </p:val>
                                        </p:tav>
                                        <p:tav tm="100000">
                                          <p:val>
                                            <p:strVal val="#ppt_x"/>
                                          </p:val>
                                        </p:tav>
                                      </p:tavLst>
                                    </p:anim>
                                    <p:anim calcmode="lin" valueType="num">
                                      <p:cBhvr additive="base">
                                        <p:cTn id="68" dur="500" fill="hold"/>
                                        <p:tgtEl>
                                          <p:spTgt spid="8"/>
                                        </p:tgtEl>
                                        <p:attrNameLst>
                                          <p:attrName>ppt_y</p:attrName>
                                        </p:attrNameLst>
                                      </p:cBhvr>
                                      <p:tavLst>
                                        <p:tav tm="0">
                                          <p:val>
                                            <p:strVal val="1+#ppt_h/2"/>
                                          </p:val>
                                        </p:tav>
                                        <p:tav tm="100000">
                                          <p:val>
                                            <p:strVal val="#ppt_y"/>
                                          </p:val>
                                        </p:tav>
                                      </p:tavLst>
                                    </p:anim>
                                  </p:childTnLst>
                                </p:cTn>
                              </p:par>
                            </p:childTnLst>
                          </p:cTn>
                        </p:par>
                        <p:par>
                          <p:cTn id="69" fill="hold">
                            <p:stCondLst>
                              <p:cond delay="6000"/>
                            </p:stCondLst>
                            <p:childTnLst>
                              <p:par>
                                <p:cTn id="70" presetID="53" presetClass="entr" presetSubtype="16"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250" fill="hold"/>
                                        <p:tgtEl>
                                          <p:spTgt spid="48"/>
                                        </p:tgtEl>
                                        <p:attrNameLst>
                                          <p:attrName>ppt_w</p:attrName>
                                        </p:attrNameLst>
                                      </p:cBhvr>
                                      <p:tavLst>
                                        <p:tav tm="0">
                                          <p:val>
                                            <p:fltVal val="0"/>
                                          </p:val>
                                        </p:tav>
                                        <p:tav tm="100000">
                                          <p:val>
                                            <p:strVal val="#ppt_w"/>
                                          </p:val>
                                        </p:tav>
                                      </p:tavLst>
                                    </p:anim>
                                    <p:anim calcmode="lin" valueType="num">
                                      <p:cBhvr>
                                        <p:cTn id="73" dur="250" fill="hold"/>
                                        <p:tgtEl>
                                          <p:spTgt spid="48"/>
                                        </p:tgtEl>
                                        <p:attrNameLst>
                                          <p:attrName>ppt_h</p:attrName>
                                        </p:attrNameLst>
                                      </p:cBhvr>
                                      <p:tavLst>
                                        <p:tav tm="0">
                                          <p:val>
                                            <p:fltVal val="0"/>
                                          </p:val>
                                        </p:tav>
                                        <p:tav tm="100000">
                                          <p:val>
                                            <p:strVal val="#ppt_h"/>
                                          </p:val>
                                        </p:tav>
                                      </p:tavLst>
                                    </p:anim>
                                    <p:animEffect transition="in" filter="fade">
                                      <p:cBhvr>
                                        <p:cTn id="74" dur="250"/>
                                        <p:tgtEl>
                                          <p:spTgt spid="48"/>
                                        </p:tgtEl>
                                      </p:cBhvr>
                                    </p:animEffect>
                                  </p:childTnLst>
                                </p:cTn>
                              </p:par>
                              <p:par>
                                <p:cTn id="75" presetID="6" presetClass="emph" presetSubtype="0" decel="100000" fill="hold" nodeType="withEffect">
                                  <p:stCondLst>
                                    <p:cond delay="200"/>
                                  </p:stCondLst>
                                  <p:childTnLst>
                                    <p:animScale>
                                      <p:cBhvr>
                                        <p:cTn id="76" dur="250" fill="hold"/>
                                        <p:tgtEl>
                                          <p:spTgt spid="48"/>
                                        </p:tgtEl>
                                      </p:cBhvr>
                                      <p:by x="110000" y="110000"/>
                                    </p:animScale>
                                  </p:childTnLst>
                                </p:cTn>
                              </p:par>
                              <p:par>
                                <p:cTn id="77" presetID="6" presetClass="emph" presetSubtype="0" decel="100000" fill="hold" nodeType="withEffect">
                                  <p:stCondLst>
                                    <p:cond delay="300"/>
                                  </p:stCondLst>
                                  <p:childTnLst>
                                    <p:animScale>
                                      <p:cBhvr>
                                        <p:cTn id="78" dur="250" fill="hold"/>
                                        <p:tgtEl>
                                          <p:spTgt spid="48"/>
                                        </p:tgtEl>
                                      </p:cBhvr>
                                      <p:by x="91000" y="91000"/>
                                    </p:animScale>
                                  </p:childTnLst>
                                </p:cTn>
                              </p:par>
                            </p:childTnLst>
                          </p:cTn>
                        </p:par>
                        <p:par>
                          <p:cTn id="79" fill="hold">
                            <p:stCondLst>
                              <p:cond delay="6500"/>
                            </p:stCondLst>
                            <p:childTnLst>
                              <p:par>
                                <p:cTn id="80" presetID="2" presetClass="entr" presetSubtype="4" decel="100000" fill="hold" nodeType="after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fill="hold"/>
                                        <p:tgtEl>
                                          <p:spTgt spid="9"/>
                                        </p:tgtEl>
                                        <p:attrNameLst>
                                          <p:attrName>ppt_x</p:attrName>
                                        </p:attrNameLst>
                                      </p:cBhvr>
                                      <p:tavLst>
                                        <p:tav tm="0">
                                          <p:val>
                                            <p:strVal val="#ppt_x"/>
                                          </p:val>
                                        </p:tav>
                                        <p:tav tm="100000">
                                          <p:val>
                                            <p:strVal val="#ppt_x"/>
                                          </p:val>
                                        </p:tav>
                                      </p:tavLst>
                                    </p:anim>
                                    <p:anim calcmode="lin" valueType="num">
                                      <p:cBhvr additive="base">
                                        <p:cTn id="8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bwMode="auto">
          <a:xfrm>
            <a:off x="2952750" y="2360613"/>
            <a:ext cx="3076575" cy="1104900"/>
            <a:chOff x="634462" y="4306893"/>
            <a:chExt cx="4102320" cy="1472209"/>
          </a:xfrm>
        </p:grpSpPr>
        <p:grpSp>
          <p:nvGrpSpPr>
            <p:cNvPr id="59396" name="组合 5"/>
            <p:cNvGrpSpPr/>
            <p:nvPr/>
          </p:nvGrpSpPr>
          <p:grpSpPr bwMode="auto">
            <a:xfrm>
              <a:off x="634462" y="4306893"/>
              <a:ext cx="4102320" cy="1472209"/>
              <a:chOff x="4025167" y="4709180"/>
              <a:chExt cx="4102320" cy="1472209"/>
            </a:xfrm>
          </p:grpSpPr>
          <p:sp>
            <p:nvSpPr>
              <p:cNvPr id="11" name="文本框 10"/>
              <p:cNvSpPr txBox="1"/>
              <p:nvPr/>
            </p:nvSpPr>
            <p:spPr>
              <a:xfrm>
                <a:off x="4025167" y="5627195"/>
                <a:ext cx="4102320" cy="554194"/>
              </a:xfrm>
              <a:prstGeom prst="rect">
                <a:avLst/>
              </a:prstGeom>
              <a:noFill/>
            </p:spPr>
            <p:txBody>
              <a:bodyPr>
                <a:spAutoFit/>
              </a:bodyPr>
              <a:lstStyle/>
              <a:p>
                <a:pPr algn="ctr" eaLnBrk="1" fontAlgn="auto" hangingPunct="1">
                  <a:spcBef>
                    <a:spcPts val="0"/>
                  </a:spcBef>
                  <a:spcAft>
                    <a:spcPts val="0"/>
                  </a:spcAft>
                  <a:defRPr/>
                </a:pPr>
                <a:r>
                  <a:rPr lang="en-US" altLang="zh-CN" sz="2100" dirty="0">
                    <a:solidFill>
                      <a:schemeClr val="bg1"/>
                    </a:solidFill>
                    <a:latin typeface="Arial" panose="020B0604020202020204" pitchFamily="34" charset="0"/>
                    <a:ea typeface="+mn-ea"/>
                    <a:cs typeface="Arial" panose="020B0604020202020204" pitchFamily="34" charset="0"/>
                  </a:rPr>
                  <a:t>Click To Add Title</a:t>
                </a:r>
                <a:endParaRPr lang="zh-CN" altLang="en-US" sz="2100" baseline="-3000" dirty="0">
                  <a:solidFill>
                    <a:schemeClr val="bg1"/>
                  </a:solidFill>
                  <a:latin typeface="Arial" panose="020B0604020202020204" pitchFamily="34" charset="0"/>
                  <a:ea typeface="+mn-ea"/>
                  <a:cs typeface="Arial" panose="020B0604020202020204" pitchFamily="34" charset="0"/>
                </a:endParaRPr>
              </a:p>
            </p:txBody>
          </p:sp>
          <p:sp>
            <p:nvSpPr>
              <p:cNvPr id="12" name="文本框 11"/>
              <p:cNvSpPr txBox="1"/>
              <p:nvPr/>
            </p:nvSpPr>
            <p:spPr>
              <a:xfrm>
                <a:off x="4158525" y="4709180"/>
                <a:ext cx="3875824" cy="860903"/>
              </a:xfrm>
              <a:prstGeom prst="rect">
                <a:avLst/>
              </a:prstGeom>
              <a:noFill/>
            </p:spPr>
            <p:txBody>
              <a:bodyPr>
                <a:spAutoFit/>
              </a:bodyPr>
              <a:lstStyle/>
              <a:p>
                <a:pPr algn="ctr" eaLnBrk="1" fontAlgn="auto" hangingPunct="1">
                  <a:spcBef>
                    <a:spcPts val="0"/>
                  </a:spcBef>
                  <a:spcAft>
                    <a:spcPts val="0"/>
                  </a:spcAft>
                  <a:defRPr/>
                </a:pPr>
                <a:r>
                  <a:rPr lang="en-US" altLang="zh-CN" sz="3600" dirty="0">
                    <a:solidFill>
                      <a:schemeClr val="bg1"/>
                    </a:solidFill>
                    <a:latin typeface="Arial" panose="020B0604020202020204" pitchFamily="34" charset="0"/>
                    <a:ea typeface="+mn-ea"/>
                    <a:cs typeface="Arial" panose="020B0604020202020204" pitchFamily="34" charset="0"/>
                  </a:rPr>
                  <a:t>PART FOUR</a:t>
                </a:r>
                <a:endParaRPr lang="zh-CN" altLang="en-US" sz="3600" baseline="-3000" dirty="0">
                  <a:solidFill>
                    <a:schemeClr val="bg1"/>
                  </a:solidFill>
                  <a:latin typeface="Arial" panose="020B0604020202020204" pitchFamily="34" charset="0"/>
                  <a:ea typeface="+mn-ea"/>
                  <a:cs typeface="Arial" panose="020B0604020202020204" pitchFamily="34" charset="0"/>
                </a:endParaRPr>
              </a:p>
            </p:txBody>
          </p:sp>
        </p:grpSp>
        <p:cxnSp>
          <p:nvCxnSpPr>
            <p:cNvPr id="7" name="直接连接符 6"/>
            <p:cNvCxnSpPr/>
            <p:nvPr/>
          </p:nvCxnSpPr>
          <p:spPr>
            <a:xfrm>
              <a:off x="1286430" y="5146644"/>
              <a:ext cx="282801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a:grpSpLocks noChangeAspect="1"/>
          </p:cNvGrpSpPr>
          <p:nvPr/>
        </p:nvGrpSpPr>
        <p:grpSpPr>
          <a:xfrm>
            <a:off x="4003366" y="1515310"/>
            <a:ext cx="838525" cy="809766"/>
            <a:chOff x="7493000" y="1820863"/>
            <a:chExt cx="233363" cy="225425"/>
          </a:xfrm>
          <a:solidFill>
            <a:schemeClr val="accent2"/>
          </a:solidFill>
        </p:grpSpPr>
        <p:sp>
          <p:nvSpPr>
            <p:cNvPr id="14" name="Freeform 315"/>
            <p:cNvSpPr/>
            <p:nvPr/>
          </p:nvSpPr>
          <p:spPr bwMode="auto">
            <a:xfrm>
              <a:off x="7624763" y="1947863"/>
              <a:ext cx="93663" cy="98425"/>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sp>
          <p:nvSpPr>
            <p:cNvPr id="15" name="Freeform 316"/>
            <p:cNvSpPr/>
            <p:nvPr/>
          </p:nvSpPr>
          <p:spPr bwMode="auto">
            <a:xfrm>
              <a:off x="7651750" y="1884363"/>
              <a:ext cx="74613" cy="873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sp>
          <p:nvSpPr>
            <p:cNvPr id="16" name="Freeform 317"/>
            <p:cNvSpPr/>
            <p:nvPr/>
          </p:nvSpPr>
          <p:spPr bwMode="auto">
            <a:xfrm>
              <a:off x="7493000" y="1906588"/>
              <a:ext cx="95250" cy="101600"/>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sp>
          <p:nvSpPr>
            <p:cNvPr id="17" name="Freeform 318"/>
            <p:cNvSpPr/>
            <p:nvPr/>
          </p:nvSpPr>
          <p:spPr bwMode="auto">
            <a:xfrm>
              <a:off x="7546975" y="1978025"/>
              <a:ext cx="74613" cy="46038"/>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sp>
          <p:nvSpPr>
            <p:cNvPr id="18" name="Freeform 319"/>
            <p:cNvSpPr/>
            <p:nvPr/>
          </p:nvSpPr>
          <p:spPr bwMode="auto">
            <a:xfrm>
              <a:off x="7588250" y="1820863"/>
              <a:ext cx="107950" cy="74613"/>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sp>
          <p:nvSpPr>
            <p:cNvPr id="19" name="Freeform 320"/>
            <p:cNvSpPr/>
            <p:nvPr/>
          </p:nvSpPr>
          <p:spPr bwMode="auto">
            <a:xfrm>
              <a:off x="7535863" y="1828800"/>
              <a:ext cx="74613" cy="857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400" fill="hold"/>
                                        <p:tgtEl>
                                          <p:spTgt spid="5"/>
                                        </p:tgtEl>
                                        <p:attrNameLst>
                                          <p:attrName>ppt_w</p:attrName>
                                        </p:attrNameLst>
                                      </p:cBhvr>
                                      <p:tavLst>
                                        <p:tav tm="0">
                                          <p:val>
                                            <p:fltVal val="0"/>
                                          </p:val>
                                        </p:tav>
                                        <p:tav tm="100000">
                                          <p:val>
                                            <p:strVal val="#ppt_w"/>
                                          </p:val>
                                        </p:tav>
                                      </p:tavLst>
                                    </p:anim>
                                    <p:anim calcmode="lin" valueType="num">
                                      <p:cBhvr>
                                        <p:cTn id="8" dur="400" fill="hold"/>
                                        <p:tgtEl>
                                          <p:spTgt spid="5"/>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400" fill="hold"/>
                                        <p:tgtEl>
                                          <p:spTgt spid="13"/>
                                        </p:tgtEl>
                                        <p:attrNameLst>
                                          <p:attrName>ppt_w</p:attrName>
                                        </p:attrNameLst>
                                      </p:cBhvr>
                                      <p:tavLst>
                                        <p:tav tm="0">
                                          <p:val>
                                            <p:fltVal val="0"/>
                                          </p:val>
                                        </p:tav>
                                        <p:tav tm="100000">
                                          <p:val>
                                            <p:strVal val="#ppt_w"/>
                                          </p:val>
                                        </p:tav>
                                      </p:tavLst>
                                    </p:anim>
                                    <p:anim calcmode="lin" valueType="num">
                                      <p:cBhvr>
                                        <p:cTn id="12" dur="400" fill="hold"/>
                                        <p:tgtEl>
                                          <p:spTgt spid="13"/>
                                        </p:tgtEl>
                                        <p:attrNameLst>
                                          <p:attrName>ppt_h</p:attrName>
                                        </p:attrNameLst>
                                      </p:cBhvr>
                                      <p:tavLst>
                                        <p:tav tm="0">
                                          <p:val>
                                            <p:fltVal val="0"/>
                                          </p:val>
                                        </p:tav>
                                        <p:tav tm="100000">
                                          <p:val>
                                            <p:strVal val="#ppt_h"/>
                                          </p:val>
                                        </p:tav>
                                      </p:tavLst>
                                    </p:anim>
                                  </p:childTnLst>
                                </p:cTn>
                              </p:par>
                              <p:par>
                                <p:cTn id="13" presetID="2" presetClass="exit" presetSubtype="4" fill="hold" nodeType="withEffect">
                                  <p:stCondLst>
                                    <p:cond delay="1200"/>
                                  </p:stCondLst>
                                  <p:childTnLst>
                                    <p:anim calcmode="lin" valueType="num">
                                      <p:cBhvr additive="base">
                                        <p:cTn id="14" dur="400"/>
                                        <p:tgtEl>
                                          <p:spTgt spid="5"/>
                                        </p:tgtEl>
                                        <p:attrNameLst>
                                          <p:attrName>ppt_x</p:attrName>
                                        </p:attrNameLst>
                                      </p:cBhvr>
                                      <p:tavLst>
                                        <p:tav tm="0">
                                          <p:val>
                                            <p:strVal val="ppt_x"/>
                                          </p:val>
                                        </p:tav>
                                        <p:tav tm="100000">
                                          <p:val>
                                            <p:strVal val="ppt_x"/>
                                          </p:val>
                                        </p:tav>
                                      </p:tavLst>
                                    </p:anim>
                                    <p:anim calcmode="lin" valueType="num">
                                      <p:cBhvr additive="base">
                                        <p:cTn id="15" dur="400"/>
                                        <p:tgtEl>
                                          <p:spTgt spid="5"/>
                                        </p:tgtEl>
                                        <p:attrNameLst>
                                          <p:attrName>ppt_y</p:attrName>
                                        </p:attrNameLst>
                                      </p:cBhvr>
                                      <p:tavLst>
                                        <p:tav tm="0">
                                          <p:val>
                                            <p:strVal val="ppt_y"/>
                                          </p:val>
                                        </p:tav>
                                        <p:tav tm="100000">
                                          <p:val>
                                            <p:strVal val="1+ppt_h/2"/>
                                          </p:val>
                                        </p:tav>
                                      </p:tavLst>
                                    </p:anim>
                                    <p:set>
                                      <p:cBhvr>
                                        <p:cTn id="16" dur="1" fill="hold">
                                          <p:stCondLst>
                                            <p:cond delay="399"/>
                                          </p:stCondLst>
                                        </p:cTn>
                                        <p:tgtEl>
                                          <p:spTgt spid="5"/>
                                        </p:tgtEl>
                                        <p:attrNameLst>
                                          <p:attrName>style.visibility</p:attrName>
                                        </p:attrNameLst>
                                      </p:cBhvr>
                                      <p:to>
                                        <p:strVal val="hidden"/>
                                      </p:to>
                                    </p:set>
                                  </p:childTnLst>
                                </p:cTn>
                              </p:par>
                              <p:par>
                                <p:cTn id="17" presetID="2" presetClass="exit" presetSubtype="1" fill="hold" nodeType="withEffect">
                                  <p:stCondLst>
                                    <p:cond delay="1200"/>
                                  </p:stCondLst>
                                  <p:childTnLst>
                                    <p:anim calcmode="lin" valueType="num">
                                      <p:cBhvr additive="base">
                                        <p:cTn id="18" dur="400"/>
                                        <p:tgtEl>
                                          <p:spTgt spid="13"/>
                                        </p:tgtEl>
                                        <p:attrNameLst>
                                          <p:attrName>ppt_x</p:attrName>
                                        </p:attrNameLst>
                                      </p:cBhvr>
                                      <p:tavLst>
                                        <p:tav tm="0">
                                          <p:val>
                                            <p:strVal val="ppt_x"/>
                                          </p:val>
                                        </p:tav>
                                        <p:tav tm="100000">
                                          <p:val>
                                            <p:strVal val="ppt_x"/>
                                          </p:val>
                                        </p:tav>
                                      </p:tavLst>
                                    </p:anim>
                                    <p:anim calcmode="lin" valueType="num">
                                      <p:cBhvr additive="base">
                                        <p:cTn id="19" dur="400"/>
                                        <p:tgtEl>
                                          <p:spTgt spid="13"/>
                                        </p:tgtEl>
                                        <p:attrNameLst>
                                          <p:attrName>ppt_y</p:attrName>
                                        </p:attrNameLst>
                                      </p:cBhvr>
                                      <p:tavLst>
                                        <p:tav tm="0">
                                          <p:val>
                                            <p:strVal val="ppt_y"/>
                                          </p:val>
                                        </p:tav>
                                        <p:tav tm="100000">
                                          <p:val>
                                            <p:strVal val="0-ppt_h/2"/>
                                          </p:val>
                                        </p:tav>
                                      </p:tavLst>
                                    </p:anim>
                                    <p:set>
                                      <p:cBhvr>
                                        <p:cTn id="20" dur="1" fill="hold">
                                          <p:stCondLst>
                                            <p:cond delay="399"/>
                                          </p:stCondLst>
                                        </p:cTn>
                                        <p:tgtEl>
                                          <p:spTgt spid="13"/>
                                        </p:tgtEl>
                                        <p:attrNameLst>
                                          <p:attrName>style.visibility</p:attrName>
                                        </p:attrNameLst>
                                      </p:cBhvr>
                                      <p:to>
                                        <p:strVal val="hidden"/>
                                      </p:to>
                                    </p:set>
                                  </p:childTnLst>
                                </p:cTn>
                              </p:par>
                              <p:par>
                                <p:cTn id="21" presetID="10" presetClass="exit" presetSubtype="0" fill="hold" nodeType="withEffect">
                                  <p:stCondLst>
                                    <p:cond delay="1100"/>
                                  </p:stCondLst>
                                  <p:childTnLst>
                                    <p:animEffect transition="out" filter="fade">
                                      <p:cBhvr>
                                        <p:cTn id="22" dur="400"/>
                                        <p:tgtEl>
                                          <p:spTgt spid="5"/>
                                        </p:tgtEl>
                                      </p:cBhvr>
                                    </p:animEffect>
                                    <p:set>
                                      <p:cBhvr>
                                        <p:cTn id="23" dur="1" fill="hold">
                                          <p:stCondLst>
                                            <p:cond delay="399"/>
                                          </p:stCondLst>
                                        </p:cTn>
                                        <p:tgtEl>
                                          <p:spTgt spid="5"/>
                                        </p:tgtEl>
                                        <p:attrNameLst>
                                          <p:attrName>style.visibility</p:attrName>
                                        </p:attrNameLst>
                                      </p:cBhvr>
                                      <p:to>
                                        <p:strVal val="hidden"/>
                                      </p:to>
                                    </p:set>
                                  </p:childTnLst>
                                </p:cTn>
                              </p:par>
                              <p:par>
                                <p:cTn id="24" presetID="10" presetClass="exit" presetSubtype="0" fill="hold" nodeType="withEffect">
                                  <p:stCondLst>
                                    <p:cond delay="1100"/>
                                  </p:stCondLst>
                                  <p:childTnLst>
                                    <p:animEffect transition="out" filter="fade">
                                      <p:cBhvr>
                                        <p:cTn id="25" dur="400"/>
                                        <p:tgtEl>
                                          <p:spTgt spid="13"/>
                                        </p:tgtEl>
                                      </p:cBhvr>
                                    </p:animEffect>
                                    <p:set>
                                      <p:cBhvr>
                                        <p:cTn id="26" dur="1" fill="hold">
                                          <p:stCondLst>
                                            <p:cond delay="3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4"/>
          <p:cNvSpPr>
            <a:spLocks noChangeAspect="1"/>
          </p:cNvSpPr>
          <p:nvPr/>
        </p:nvSpPr>
        <p:spPr>
          <a:xfrm>
            <a:off x="385597" y="2294750"/>
            <a:ext cx="990798" cy="990798"/>
          </a:xfrm>
          <a:prstGeom prst="ellipse">
            <a:avLst/>
          </a:prstGeom>
          <a:solidFill>
            <a:schemeClr val="accent1">
              <a:alpha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FontAwesome" pitchFamily="2" charset="0"/>
              </a:rPr>
              <a:t></a:t>
            </a:r>
            <a:endParaRPr lang="en-US" sz="2400" dirty="0">
              <a:solidFill>
                <a:schemeClr val="bg1"/>
              </a:solidFill>
              <a:latin typeface="华文细黑" panose="02010600040101010101" pitchFamily="2" charset="-122"/>
            </a:endParaRPr>
          </a:p>
        </p:txBody>
      </p:sp>
      <p:grpSp>
        <p:nvGrpSpPr>
          <p:cNvPr id="17" name="组合 16"/>
          <p:cNvGrpSpPr/>
          <p:nvPr/>
        </p:nvGrpSpPr>
        <p:grpSpPr>
          <a:xfrm>
            <a:off x="1446289" y="2294750"/>
            <a:ext cx="1650202" cy="1421618"/>
            <a:chOff x="1446289" y="2294750"/>
            <a:chExt cx="1650202" cy="1421618"/>
          </a:xfrm>
        </p:grpSpPr>
        <p:sp>
          <p:nvSpPr>
            <p:cNvPr id="4" name="文本框 3"/>
            <p:cNvSpPr txBox="1"/>
            <p:nvPr/>
          </p:nvSpPr>
          <p:spPr>
            <a:xfrm>
              <a:off x="1446289" y="2294750"/>
              <a:ext cx="1369393" cy="276999"/>
            </a:xfrm>
            <a:prstGeom prst="rect">
              <a:avLst/>
            </a:prstGeom>
            <a:noFill/>
          </p:spPr>
          <p:txBody>
            <a:bodyPr wrap="square" rtlCol="0">
              <a:spAutoFit/>
            </a:bodyPr>
            <a:lstStyle/>
            <a:p>
              <a:r>
                <a:rPr lang="en-US" altLang="zh-CN" sz="1200" dirty="0" smtClean="0">
                  <a:solidFill>
                    <a:schemeClr val="bg1"/>
                  </a:solidFill>
                  <a:latin typeface="华文细黑" panose="02010600040101010101" pitchFamily="2" charset="-122"/>
                </a:rPr>
                <a:t>Bootstrap 4</a:t>
              </a:r>
              <a:endParaRPr lang="zh-CN" altLang="en-US" sz="1200" dirty="0">
                <a:solidFill>
                  <a:schemeClr val="bg1"/>
                </a:solidFill>
                <a:latin typeface="华文细黑" panose="02010600040101010101" pitchFamily="2" charset="-122"/>
              </a:endParaRPr>
            </a:p>
          </p:txBody>
        </p:sp>
        <p:sp>
          <p:nvSpPr>
            <p:cNvPr id="5" name="文本框 4"/>
            <p:cNvSpPr txBox="1"/>
            <p:nvPr/>
          </p:nvSpPr>
          <p:spPr>
            <a:xfrm>
              <a:off x="1446289" y="2608372"/>
              <a:ext cx="1650202" cy="1107996"/>
            </a:xfrm>
            <a:prstGeom prst="rect">
              <a:avLst/>
            </a:prstGeom>
            <a:noFill/>
          </p:spPr>
          <p:txBody>
            <a:bodyPr wrap="square" rtlCol="0">
              <a:spAutoFit/>
            </a:bodyPr>
            <a:lstStyle/>
            <a:p>
              <a:pPr>
                <a:lnSpc>
                  <a:spcPct val="120000"/>
                </a:lnSpc>
              </a:pPr>
              <a:r>
                <a:rPr lang="en-US" altLang="zh-CN" sz="1100" dirty="0">
                  <a:solidFill>
                    <a:schemeClr val="bg1"/>
                  </a:solidFill>
                  <a:latin typeface="华文细黑" panose="02010600040101010101" pitchFamily="2" charset="-122"/>
                  <a:cs typeface="Arial" panose="020B0604020202020204" pitchFamily="34" charset="0"/>
                </a:rPr>
                <a:t>Please click here to modify the text for example, the text here, you may </a:t>
              </a:r>
              <a:r>
                <a:rPr lang="en-US" altLang="zh-CN" sz="1100" dirty="0" smtClean="0">
                  <a:solidFill>
                    <a:schemeClr val="bg1"/>
                  </a:solidFill>
                  <a:latin typeface="华文细黑" panose="02010600040101010101" pitchFamily="2" charset="-122"/>
                  <a:cs typeface="Arial" panose="020B0604020202020204" pitchFamily="34" charset="0"/>
                </a:rPr>
                <a:t>post</a:t>
              </a:r>
            </a:p>
            <a:p>
              <a:pPr>
                <a:lnSpc>
                  <a:spcPct val="120000"/>
                </a:lnSpc>
              </a:pPr>
              <a:r>
                <a:rPr lang="en-US" altLang="zh-CN" sz="1100" dirty="0">
                  <a:solidFill>
                    <a:schemeClr val="bg1"/>
                  </a:solidFill>
                  <a:latin typeface="华文细黑" panose="02010600040101010101" pitchFamily="2" charset="-122"/>
                  <a:cs typeface="Arial" panose="020B0604020202020204" pitchFamily="34" charset="0"/>
                </a:rPr>
                <a:t>Please click here to</a:t>
              </a:r>
              <a:endParaRPr lang="zh-CN" altLang="en-US" sz="1100" dirty="0">
                <a:solidFill>
                  <a:schemeClr val="bg1"/>
                </a:solidFill>
                <a:latin typeface="华文细黑" panose="02010600040101010101" pitchFamily="2" charset="-122"/>
              </a:endParaRPr>
            </a:p>
          </p:txBody>
        </p:sp>
      </p:grpSp>
      <p:sp>
        <p:nvSpPr>
          <p:cNvPr id="6" name="任意多边形 5"/>
          <p:cNvSpPr/>
          <p:nvPr/>
        </p:nvSpPr>
        <p:spPr>
          <a:xfrm>
            <a:off x="907473" y="3285549"/>
            <a:ext cx="2473036" cy="928462"/>
          </a:xfrm>
          <a:custGeom>
            <a:avLst/>
            <a:gdLst>
              <a:gd name="connsiteX0" fmla="*/ 0 w 2459182"/>
              <a:gd name="connsiteY0" fmla="*/ 0 h 888919"/>
              <a:gd name="connsiteX1" fmla="*/ 955964 w 2459182"/>
              <a:gd name="connsiteY1" fmla="*/ 858982 h 888919"/>
              <a:gd name="connsiteX2" fmla="*/ 2459182 w 2459182"/>
              <a:gd name="connsiteY2" fmla="*/ 609600 h 888919"/>
            </a:gdLst>
            <a:ahLst/>
            <a:cxnLst>
              <a:cxn ang="0">
                <a:pos x="connsiteX0" y="connsiteY0"/>
              </a:cxn>
              <a:cxn ang="0">
                <a:pos x="connsiteX1" y="connsiteY1"/>
              </a:cxn>
              <a:cxn ang="0">
                <a:pos x="connsiteX2" y="connsiteY2"/>
              </a:cxn>
            </a:cxnLst>
            <a:rect l="l" t="t" r="r" b="b"/>
            <a:pathLst>
              <a:path w="2459182" h="888919">
                <a:moveTo>
                  <a:pt x="0" y="0"/>
                </a:moveTo>
                <a:cubicBezTo>
                  <a:pt x="273050" y="378691"/>
                  <a:pt x="546100" y="757382"/>
                  <a:pt x="955964" y="858982"/>
                </a:cubicBezTo>
                <a:cubicBezTo>
                  <a:pt x="1365828" y="960582"/>
                  <a:pt x="1912505" y="785091"/>
                  <a:pt x="2459182" y="609600"/>
                </a:cubicBezTo>
              </a:path>
            </a:pathLst>
          </a:custGeom>
          <a:noFill/>
          <a:ln>
            <a:solidFill>
              <a:schemeClr val="bg1">
                <a:alpha val="3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Oval 14"/>
          <p:cNvSpPr>
            <a:spLocks noChangeAspect="1"/>
          </p:cNvSpPr>
          <p:nvPr/>
        </p:nvSpPr>
        <p:spPr>
          <a:xfrm>
            <a:off x="3311038" y="3162370"/>
            <a:ext cx="990798" cy="990798"/>
          </a:xfrm>
          <a:prstGeom prst="ellipse">
            <a:avLst/>
          </a:prstGeom>
          <a:solidFill>
            <a:schemeClr val="accent3">
              <a:alpha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FontAwesome" pitchFamily="2" charset="0"/>
              </a:rPr>
              <a:t></a:t>
            </a:r>
            <a:endParaRPr lang="en-US" sz="2400" dirty="0">
              <a:solidFill>
                <a:schemeClr val="bg1"/>
              </a:solidFill>
              <a:latin typeface="华文细黑" panose="02010600040101010101" pitchFamily="2" charset="-122"/>
            </a:endParaRPr>
          </a:p>
        </p:txBody>
      </p:sp>
      <p:grpSp>
        <p:nvGrpSpPr>
          <p:cNvPr id="18" name="组合 17"/>
          <p:cNvGrpSpPr/>
          <p:nvPr/>
        </p:nvGrpSpPr>
        <p:grpSpPr>
          <a:xfrm>
            <a:off x="4376525" y="3162370"/>
            <a:ext cx="1650202" cy="1421618"/>
            <a:chOff x="4376525" y="3162370"/>
            <a:chExt cx="1650202" cy="1421618"/>
          </a:xfrm>
        </p:grpSpPr>
        <p:sp>
          <p:nvSpPr>
            <p:cNvPr id="8" name="文本框 7"/>
            <p:cNvSpPr txBox="1"/>
            <p:nvPr/>
          </p:nvSpPr>
          <p:spPr>
            <a:xfrm>
              <a:off x="4376525" y="3162370"/>
              <a:ext cx="1369393" cy="276999"/>
            </a:xfrm>
            <a:prstGeom prst="rect">
              <a:avLst/>
            </a:prstGeom>
            <a:noFill/>
          </p:spPr>
          <p:txBody>
            <a:bodyPr wrap="square" rtlCol="0">
              <a:spAutoFit/>
            </a:bodyPr>
            <a:lstStyle/>
            <a:p>
              <a:r>
                <a:rPr lang="en-US" altLang="zh-CN" sz="1200" dirty="0">
                  <a:solidFill>
                    <a:schemeClr val="bg1"/>
                  </a:solidFill>
                  <a:latin typeface="华文细黑" panose="02010600040101010101" pitchFamily="2" charset="-122"/>
                </a:rPr>
                <a:t>Retina Ready</a:t>
              </a:r>
              <a:endParaRPr lang="zh-CN" altLang="en-US" sz="1200" dirty="0">
                <a:solidFill>
                  <a:schemeClr val="bg1"/>
                </a:solidFill>
                <a:latin typeface="华文细黑" panose="02010600040101010101" pitchFamily="2" charset="-122"/>
              </a:endParaRPr>
            </a:p>
          </p:txBody>
        </p:sp>
        <p:sp>
          <p:nvSpPr>
            <p:cNvPr id="9" name="文本框 8"/>
            <p:cNvSpPr txBox="1"/>
            <p:nvPr/>
          </p:nvSpPr>
          <p:spPr>
            <a:xfrm>
              <a:off x="4376525" y="3475992"/>
              <a:ext cx="1650202" cy="1107996"/>
            </a:xfrm>
            <a:prstGeom prst="rect">
              <a:avLst/>
            </a:prstGeom>
            <a:noFill/>
          </p:spPr>
          <p:txBody>
            <a:bodyPr wrap="square" rtlCol="0">
              <a:spAutoFit/>
            </a:bodyPr>
            <a:lstStyle/>
            <a:p>
              <a:pPr>
                <a:lnSpc>
                  <a:spcPct val="120000"/>
                </a:lnSpc>
              </a:pPr>
              <a:r>
                <a:rPr lang="en-US" altLang="zh-CN" sz="1100" dirty="0">
                  <a:solidFill>
                    <a:schemeClr val="bg1"/>
                  </a:solidFill>
                  <a:latin typeface="华文细黑" panose="02010600040101010101" pitchFamily="2" charset="-122"/>
                  <a:cs typeface="Arial" panose="020B0604020202020204" pitchFamily="34" charset="0"/>
                </a:rPr>
                <a:t>Please click here to modify the text for example, the text here, you may </a:t>
              </a:r>
              <a:r>
                <a:rPr lang="en-US" altLang="zh-CN" sz="1100" dirty="0" smtClean="0">
                  <a:solidFill>
                    <a:schemeClr val="bg1"/>
                  </a:solidFill>
                  <a:latin typeface="华文细黑" panose="02010600040101010101" pitchFamily="2" charset="-122"/>
                  <a:cs typeface="Arial" panose="020B0604020202020204" pitchFamily="34" charset="0"/>
                </a:rPr>
                <a:t>post</a:t>
              </a:r>
            </a:p>
            <a:p>
              <a:pPr>
                <a:lnSpc>
                  <a:spcPct val="120000"/>
                </a:lnSpc>
              </a:pPr>
              <a:r>
                <a:rPr lang="en-US" altLang="zh-CN" sz="1100" dirty="0">
                  <a:solidFill>
                    <a:schemeClr val="bg1"/>
                  </a:solidFill>
                  <a:latin typeface="华文细黑" panose="02010600040101010101" pitchFamily="2" charset="-122"/>
                  <a:cs typeface="Arial" panose="020B0604020202020204" pitchFamily="34" charset="0"/>
                </a:rPr>
                <a:t>Please click here to</a:t>
              </a:r>
              <a:endParaRPr lang="zh-CN" altLang="en-US" sz="1100" dirty="0">
                <a:solidFill>
                  <a:schemeClr val="bg1"/>
                </a:solidFill>
                <a:latin typeface="华文细黑" panose="02010600040101010101" pitchFamily="2" charset="-122"/>
              </a:endParaRPr>
            </a:p>
          </p:txBody>
        </p:sp>
      </p:grpSp>
      <p:grpSp>
        <p:nvGrpSpPr>
          <p:cNvPr id="19" name="组合 18"/>
          <p:cNvGrpSpPr/>
          <p:nvPr/>
        </p:nvGrpSpPr>
        <p:grpSpPr>
          <a:xfrm>
            <a:off x="7265198" y="2294750"/>
            <a:ext cx="1650202" cy="1421618"/>
            <a:chOff x="7265198" y="2294750"/>
            <a:chExt cx="1650202" cy="1421618"/>
          </a:xfrm>
        </p:grpSpPr>
        <p:sp>
          <p:nvSpPr>
            <p:cNvPr id="10" name="文本框 9"/>
            <p:cNvSpPr txBox="1"/>
            <p:nvPr/>
          </p:nvSpPr>
          <p:spPr>
            <a:xfrm>
              <a:off x="7265198" y="2294750"/>
              <a:ext cx="1650202" cy="276999"/>
            </a:xfrm>
            <a:prstGeom prst="rect">
              <a:avLst/>
            </a:prstGeom>
            <a:noFill/>
          </p:spPr>
          <p:txBody>
            <a:bodyPr wrap="square" rtlCol="0">
              <a:spAutoFit/>
            </a:bodyPr>
            <a:lstStyle/>
            <a:p>
              <a:r>
                <a:rPr lang="en-US" altLang="zh-CN" sz="1200" dirty="0">
                  <a:solidFill>
                    <a:schemeClr val="bg1"/>
                  </a:solidFill>
                  <a:latin typeface="华文细黑" panose="02010600040101010101" pitchFamily="2" charset="-122"/>
                </a:rPr>
                <a:t>Responsive Design</a:t>
              </a:r>
              <a:endParaRPr lang="zh-CN" altLang="en-US" sz="1200" dirty="0">
                <a:solidFill>
                  <a:schemeClr val="bg1"/>
                </a:solidFill>
                <a:latin typeface="华文细黑" panose="02010600040101010101" pitchFamily="2" charset="-122"/>
              </a:endParaRPr>
            </a:p>
          </p:txBody>
        </p:sp>
        <p:sp>
          <p:nvSpPr>
            <p:cNvPr id="11" name="文本框 10"/>
            <p:cNvSpPr txBox="1"/>
            <p:nvPr/>
          </p:nvSpPr>
          <p:spPr>
            <a:xfrm>
              <a:off x="7265198" y="2608372"/>
              <a:ext cx="1650202" cy="1107996"/>
            </a:xfrm>
            <a:prstGeom prst="rect">
              <a:avLst/>
            </a:prstGeom>
            <a:noFill/>
          </p:spPr>
          <p:txBody>
            <a:bodyPr wrap="square" rtlCol="0">
              <a:spAutoFit/>
            </a:bodyPr>
            <a:lstStyle/>
            <a:p>
              <a:pPr>
                <a:lnSpc>
                  <a:spcPct val="120000"/>
                </a:lnSpc>
              </a:pPr>
              <a:r>
                <a:rPr lang="en-US" altLang="zh-CN" sz="1100" dirty="0">
                  <a:solidFill>
                    <a:schemeClr val="bg1"/>
                  </a:solidFill>
                  <a:latin typeface="华文细黑" panose="02010600040101010101" pitchFamily="2" charset="-122"/>
                  <a:cs typeface="Arial" panose="020B0604020202020204" pitchFamily="34" charset="0"/>
                </a:rPr>
                <a:t>Please click here to modify the text for example, the text here, you may </a:t>
              </a:r>
              <a:r>
                <a:rPr lang="en-US" altLang="zh-CN" sz="1100" dirty="0" smtClean="0">
                  <a:solidFill>
                    <a:schemeClr val="bg1"/>
                  </a:solidFill>
                  <a:latin typeface="华文细黑" panose="02010600040101010101" pitchFamily="2" charset="-122"/>
                  <a:cs typeface="Arial" panose="020B0604020202020204" pitchFamily="34" charset="0"/>
                </a:rPr>
                <a:t>post</a:t>
              </a:r>
            </a:p>
            <a:p>
              <a:pPr>
                <a:lnSpc>
                  <a:spcPct val="120000"/>
                </a:lnSpc>
              </a:pPr>
              <a:r>
                <a:rPr lang="en-US" altLang="zh-CN" sz="1100" dirty="0">
                  <a:solidFill>
                    <a:schemeClr val="bg1"/>
                  </a:solidFill>
                  <a:latin typeface="华文细黑" panose="02010600040101010101" pitchFamily="2" charset="-122"/>
                  <a:cs typeface="Arial" panose="020B0604020202020204" pitchFamily="34" charset="0"/>
                </a:rPr>
                <a:t>Please click here to</a:t>
              </a:r>
              <a:endParaRPr lang="zh-CN" altLang="en-US" sz="1100" dirty="0">
                <a:solidFill>
                  <a:schemeClr val="bg1"/>
                </a:solidFill>
                <a:latin typeface="华文细黑" panose="02010600040101010101" pitchFamily="2" charset="-122"/>
              </a:endParaRPr>
            </a:p>
          </p:txBody>
        </p:sp>
      </p:grpSp>
      <p:sp>
        <p:nvSpPr>
          <p:cNvPr id="12" name="Oval 14"/>
          <p:cNvSpPr>
            <a:spLocks noChangeAspect="1"/>
          </p:cNvSpPr>
          <p:nvPr/>
        </p:nvSpPr>
        <p:spPr>
          <a:xfrm>
            <a:off x="6196148" y="2294750"/>
            <a:ext cx="990798" cy="990798"/>
          </a:xfrm>
          <a:prstGeom prst="ellipse">
            <a:avLst/>
          </a:prstGeom>
          <a:solidFill>
            <a:schemeClr val="accent2">
              <a:alpha val="9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FontAwesome" pitchFamily="2" charset="0"/>
              </a:rPr>
              <a:t></a:t>
            </a:r>
            <a:endParaRPr lang="en-US" sz="2400" dirty="0">
              <a:solidFill>
                <a:schemeClr val="bg1"/>
              </a:solidFill>
              <a:latin typeface="华文细黑" panose="02010600040101010101" pitchFamily="2" charset="-122"/>
            </a:endParaRPr>
          </a:p>
        </p:txBody>
      </p:sp>
      <p:sp>
        <p:nvSpPr>
          <p:cNvPr id="13" name="任意多边形 12"/>
          <p:cNvSpPr/>
          <p:nvPr/>
        </p:nvSpPr>
        <p:spPr>
          <a:xfrm>
            <a:off x="3913909" y="2285071"/>
            <a:ext cx="2431473" cy="880693"/>
          </a:xfrm>
          <a:custGeom>
            <a:avLst/>
            <a:gdLst>
              <a:gd name="connsiteX0" fmla="*/ 0 w 2431473"/>
              <a:gd name="connsiteY0" fmla="*/ 880693 h 880693"/>
              <a:gd name="connsiteX1" fmla="*/ 1018309 w 2431473"/>
              <a:gd name="connsiteY1" fmla="*/ 56347 h 880693"/>
              <a:gd name="connsiteX2" fmla="*/ 2431473 w 2431473"/>
              <a:gd name="connsiteY2" fmla="*/ 139474 h 880693"/>
            </a:gdLst>
            <a:ahLst/>
            <a:cxnLst>
              <a:cxn ang="0">
                <a:pos x="connsiteX0" y="connsiteY0"/>
              </a:cxn>
              <a:cxn ang="0">
                <a:pos x="connsiteX1" y="connsiteY1"/>
              </a:cxn>
              <a:cxn ang="0">
                <a:pos x="connsiteX2" y="connsiteY2"/>
              </a:cxn>
            </a:cxnLst>
            <a:rect l="l" t="t" r="r" b="b"/>
            <a:pathLst>
              <a:path w="2431473" h="880693">
                <a:moveTo>
                  <a:pt x="0" y="880693"/>
                </a:moveTo>
                <a:cubicBezTo>
                  <a:pt x="306532" y="530288"/>
                  <a:pt x="613064" y="179883"/>
                  <a:pt x="1018309" y="56347"/>
                </a:cubicBezTo>
                <a:cubicBezTo>
                  <a:pt x="1423554" y="-67189"/>
                  <a:pt x="1927513" y="36142"/>
                  <a:pt x="2431473" y="139474"/>
                </a:cubicBezTo>
              </a:path>
            </a:pathLst>
          </a:custGeom>
          <a:noFill/>
          <a:ln>
            <a:solidFill>
              <a:schemeClr val="bg1">
                <a:alpha val="3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矩形 4"/>
          <p:cNvSpPr>
            <a:spLocks noChangeArrowheads="1"/>
          </p:cNvSpPr>
          <p:nvPr/>
        </p:nvSpPr>
        <p:spPr bwMode="auto">
          <a:xfrm>
            <a:off x="280988" y="-20538"/>
            <a:ext cx="144000" cy="720725"/>
          </a:xfrm>
          <a:prstGeom prst="rect">
            <a:avLst/>
          </a:prstGeom>
          <a:solidFill>
            <a:schemeClr val="accent2"/>
          </a:solidFill>
          <a:ln>
            <a:noFill/>
          </a:ln>
        </p:spPr>
        <p:txBody>
          <a:bodyPr anchor="ctr"/>
          <a:lstStyle/>
          <a:p>
            <a:pPr algn="ctr"/>
            <a:endParaRPr lang="zh-CN" altLang="zh-CN">
              <a:solidFill>
                <a:schemeClr val="bg1"/>
              </a:solidFill>
            </a:endParaRPr>
          </a:p>
        </p:txBody>
      </p:sp>
      <p:grpSp>
        <p:nvGrpSpPr>
          <p:cNvPr id="23" name="组合 22"/>
          <p:cNvGrpSpPr/>
          <p:nvPr/>
        </p:nvGrpSpPr>
        <p:grpSpPr>
          <a:xfrm>
            <a:off x="467545" y="120750"/>
            <a:ext cx="3240360" cy="564207"/>
            <a:chOff x="467545" y="120750"/>
            <a:chExt cx="3240360" cy="564207"/>
          </a:xfrm>
        </p:grpSpPr>
        <p:sp>
          <p:nvSpPr>
            <p:cNvPr id="24"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5"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250" fill="hold"/>
                                        <p:tgtEl>
                                          <p:spTgt spid="3"/>
                                        </p:tgtEl>
                                        <p:attrNameLst>
                                          <p:attrName>ppt_w</p:attrName>
                                        </p:attrNameLst>
                                      </p:cBhvr>
                                      <p:tavLst>
                                        <p:tav tm="0">
                                          <p:val>
                                            <p:fltVal val="0"/>
                                          </p:val>
                                        </p:tav>
                                        <p:tav tm="100000">
                                          <p:val>
                                            <p:strVal val="#ppt_w"/>
                                          </p:val>
                                        </p:tav>
                                      </p:tavLst>
                                    </p:anim>
                                    <p:anim calcmode="lin" valueType="num">
                                      <p:cBhvr>
                                        <p:cTn id="17" dur="250" fill="hold"/>
                                        <p:tgtEl>
                                          <p:spTgt spid="3"/>
                                        </p:tgtEl>
                                        <p:attrNameLst>
                                          <p:attrName>ppt_h</p:attrName>
                                        </p:attrNameLst>
                                      </p:cBhvr>
                                      <p:tavLst>
                                        <p:tav tm="0">
                                          <p:val>
                                            <p:fltVal val="0"/>
                                          </p:val>
                                        </p:tav>
                                        <p:tav tm="100000">
                                          <p:val>
                                            <p:strVal val="#ppt_h"/>
                                          </p:val>
                                        </p:tav>
                                      </p:tavLst>
                                    </p:anim>
                                    <p:animEffect transition="in" filter="fade">
                                      <p:cBhvr>
                                        <p:cTn id="18" dur="250"/>
                                        <p:tgtEl>
                                          <p:spTgt spid="3"/>
                                        </p:tgtEl>
                                      </p:cBhvr>
                                    </p:animEffect>
                                  </p:childTnLst>
                                </p:cTn>
                              </p:par>
                              <p:par>
                                <p:cTn id="19" presetID="6" presetClass="emph" presetSubtype="0" decel="100000" fill="hold" grpId="1" nodeType="withEffect">
                                  <p:stCondLst>
                                    <p:cond delay="200"/>
                                  </p:stCondLst>
                                  <p:childTnLst>
                                    <p:animScale>
                                      <p:cBhvr>
                                        <p:cTn id="20" dur="250" fill="hold"/>
                                        <p:tgtEl>
                                          <p:spTgt spid="3"/>
                                        </p:tgtEl>
                                      </p:cBhvr>
                                      <p:by x="110000" y="110000"/>
                                    </p:animScale>
                                  </p:childTnLst>
                                </p:cTn>
                              </p:par>
                              <p:par>
                                <p:cTn id="21" presetID="6" presetClass="emph" presetSubtype="0" decel="100000" fill="hold" grpId="2" nodeType="withEffect">
                                  <p:stCondLst>
                                    <p:cond delay="300"/>
                                  </p:stCondLst>
                                  <p:childTnLst>
                                    <p:animScale>
                                      <p:cBhvr>
                                        <p:cTn id="22" dur="250" fill="hold"/>
                                        <p:tgtEl>
                                          <p:spTgt spid="3"/>
                                        </p:tgtEl>
                                      </p:cBhvr>
                                      <p:by x="91000" y="91000"/>
                                    </p:animScale>
                                  </p:childTnLst>
                                </p:cTn>
                              </p:par>
                            </p:childTnLst>
                          </p:cTn>
                        </p:par>
                        <p:par>
                          <p:cTn id="23" fill="hold">
                            <p:stCondLst>
                              <p:cond delay="1500"/>
                            </p:stCondLst>
                            <p:childTnLst>
                              <p:par>
                                <p:cTn id="24" presetID="2" presetClass="entr" presetSubtype="4" decel="100000"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250" fill="hold"/>
                                        <p:tgtEl>
                                          <p:spTgt spid="7"/>
                                        </p:tgtEl>
                                        <p:attrNameLst>
                                          <p:attrName>ppt_w</p:attrName>
                                        </p:attrNameLst>
                                      </p:cBhvr>
                                      <p:tavLst>
                                        <p:tav tm="0">
                                          <p:val>
                                            <p:fltVal val="0"/>
                                          </p:val>
                                        </p:tav>
                                        <p:tav tm="100000">
                                          <p:val>
                                            <p:strVal val="#ppt_w"/>
                                          </p:val>
                                        </p:tav>
                                      </p:tavLst>
                                    </p:anim>
                                    <p:anim calcmode="lin" valueType="num">
                                      <p:cBhvr>
                                        <p:cTn id="36" dur="250" fill="hold"/>
                                        <p:tgtEl>
                                          <p:spTgt spid="7"/>
                                        </p:tgtEl>
                                        <p:attrNameLst>
                                          <p:attrName>ppt_h</p:attrName>
                                        </p:attrNameLst>
                                      </p:cBhvr>
                                      <p:tavLst>
                                        <p:tav tm="0">
                                          <p:val>
                                            <p:fltVal val="0"/>
                                          </p:val>
                                        </p:tav>
                                        <p:tav tm="100000">
                                          <p:val>
                                            <p:strVal val="#ppt_h"/>
                                          </p:val>
                                        </p:tav>
                                      </p:tavLst>
                                    </p:anim>
                                    <p:animEffect transition="in" filter="fade">
                                      <p:cBhvr>
                                        <p:cTn id="37" dur="250"/>
                                        <p:tgtEl>
                                          <p:spTgt spid="7"/>
                                        </p:tgtEl>
                                      </p:cBhvr>
                                    </p:animEffect>
                                  </p:childTnLst>
                                </p:cTn>
                              </p:par>
                              <p:par>
                                <p:cTn id="38" presetID="6" presetClass="emph" presetSubtype="0" decel="100000" fill="hold" grpId="1" nodeType="withEffect">
                                  <p:stCondLst>
                                    <p:cond delay="200"/>
                                  </p:stCondLst>
                                  <p:childTnLst>
                                    <p:animScale>
                                      <p:cBhvr>
                                        <p:cTn id="39" dur="250" fill="hold"/>
                                        <p:tgtEl>
                                          <p:spTgt spid="7"/>
                                        </p:tgtEl>
                                      </p:cBhvr>
                                      <p:by x="110000" y="110000"/>
                                    </p:animScale>
                                  </p:childTnLst>
                                </p:cTn>
                              </p:par>
                              <p:par>
                                <p:cTn id="40" presetID="6" presetClass="emph" presetSubtype="0" decel="100000" fill="hold" grpId="2" nodeType="withEffect">
                                  <p:stCondLst>
                                    <p:cond delay="300"/>
                                  </p:stCondLst>
                                  <p:childTnLst>
                                    <p:animScale>
                                      <p:cBhvr>
                                        <p:cTn id="41" dur="250" fill="hold"/>
                                        <p:tgtEl>
                                          <p:spTgt spid="7"/>
                                        </p:tgtEl>
                                      </p:cBhvr>
                                      <p:by x="91000" y="91000"/>
                                    </p:animScale>
                                  </p:childTnLst>
                                </p:cTn>
                              </p:par>
                            </p:childTnLst>
                          </p:cTn>
                        </p:par>
                        <p:par>
                          <p:cTn id="42" fill="hold">
                            <p:stCondLst>
                              <p:cond delay="3000"/>
                            </p:stCondLst>
                            <p:childTnLst>
                              <p:par>
                                <p:cTn id="43" presetID="2" presetClass="entr" presetSubtype="4" decel="100000"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ppt_x"/>
                                          </p:val>
                                        </p:tav>
                                        <p:tav tm="100000">
                                          <p:val>
                                            <p:strVal val="#ppt_x"/>
                                          </p:val>
                                        </p:tav>
                                      </p:tavLst>
                                    </p:anim>
                                    <p:anim calcmode="lin" valueType="num">
                                      <p:cBhvr additive="base">
                                        <p:cTn id="46" dur="500" fill="hold"/>
                                        <p:tgtEl>
                                          <p:spTgt spid="18"/>
                                        </p:tgtEl>
                                        <p:attrNameLst>
                                          <p:attrName>ppt_y</p:attrName>
                                        </p:attrNameLst>
                                      </p:cBhvr>
                                      <p:tavLst>
                                        <p:tav tm="0">
                                          <p:val>
                                            <p:strVal val="1+#ppt_h/2"/>
                                          </p:val>
                                        </p:tav>
                                        <p:tav tm="100000">
                                          <p:val>
                                            <p:strVal val="#ppt_y"/>
                                          </p:val>
                                        </p:tav>
                                      </p:tavLst>
                                    </p:anim>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par>
                          <p:cTn id="51" fill="hold">
                            <p:stCondLst>
                              <p:cond delay="4000"/>
                            </p:stCondLst>
                            <p:childTnLst>
                              <p:par>
                                <p:cTn id="52" presetID="53" presetClass="entr" presetSubtype="16"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250" fill="hold"/>
                                        <p:tgtEl>
                                          <p:spTgt spid="12"/>
                                        </p:tgtEl>
                                        <p:attrNameLst>
                                          <p:attrName>ppt_w</p:attrName>
                                        </p:attrNameLst>
                                      </p:cBhvr>
                                      <p:tavLst>
                                        <p:tav tm="0">
                                          <p:val>
                                            <p:fltVal val="0"/>
                                          </p:val>
                                        </p:tav>
                                        <p:tav tm="100000">
                                          <p:val>
                                            <p:strVal val="#ppt_w"/>
                                          </p:val>
                                        </p:tav>
                                      </p:tavLst>
                                    </p:anim>
                                    <p:anim calcmode="lin" valueType="num">
                                      <p:cBhvr>
                                        <p:cTn id="55" dur="250" fill="hold"/>
                                        <p:tgtEl>
                                          <p:spTgt spid="12"/>
                                        </p:tgtEl>
                                        <p:attrNameLst>
                                          <p:attrName>ppt_h</p:attrName>
                                        </p:attrNameLst>
                                      </p:cBhvr>
                                      <p:tavLst>
                                        <p:tav tm="0">
                                          <p:val>
                                            <p:fltVal val="0"/>
                                          </p:val>
                                        </p:tav>
                                        <p:tav tm="100000">
                                          <p:val>
                                            <p:strVal val="#ppt_h"/>
                                          </p:val>
                                        </p:tav>
                                      </p:tavLst>
                                    </p:anim>
                                    <p:animEffect transition="in" filter="fade">
                                      <p:cBhvr>
                                        <p:cTn id="56" dur="250"/>
                                        <p:tgtEl>
                                          <p:spTgt spid="12"/>
                                        </p:tgtEl>
                                      </p:cBhvr>
                                    </p:animEffect>
                                  </p:childTnLst>
                                </p:cTn>
                              </p:par>
                              <p:par>
                                <p:cTn id="57" presetID="6" presetClass="emph" presetSubtype="0" decel="100000" fill="hold" grpId="1" nodeType="withEffect">
                                  <p:stCondLst>
                                    <p:cond delay="200"/>
                                  </p:stCondLst>
                                  <p:childTnLst>
                                    <p:animScale>
                                      <p:cBhvr>
                                        <p:cTn id="58" dur="250" fill="hold"/>
                                        <p:tgtEl>
                                          <p:spTgt spid="12"/>
                                        </p:tgtEl>
                                      </p:cBhvr>
                                      <p:by x="110000" y="110000"/>
                                    </p:animScale>
                                  </p:childTnLst>
                                </p:cTn>
                              </p:par>
                              <p:par>
                                <p:cTn id="59" presetID="6" presetClass="emph" presetSubtype="0" decel="100000" fill="hold" grpId="2" nodeType="withEffect">
                                  <p:stCondLst>
                                    <p:cond delay="300"/>
                                  </p:stCondLst>
                                  <p:childTnLst>
                                    <p:animScale>
                                      <p:cBhvr>
                                        <p:cTn id="60" dur="250" fill="hold"/>
                                        <p:tgtEl>
                                          <p:spTgt spid="12"/>
                                        </p:tgtEl>
                                      </p:cBhvr>
                                      <p:by x="91000" y="91000"/>
                                    </p:animScale>
                                  </p:childTnLst>
                                </p:cTn>
                              </p:par>
                            </p:childTnLst>
                          </p:cTn>
                        </p:par>
                        <p:par>
                          <p:cTn id="61" fill="hold">
                            <p:stCondLst>
                              <p:cond delay="4500"/>
                            </p:stCondLst>
                            <p:childTnLst>
                              <p:par>
                                <p:cTn id="62" presetID="2" presetClass="entr" presetSubtype="4" decel="100000"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500" fill="hold"/>
                                        <p:tgtEl>
                                          <p:spTgt spid="19"/>
                                        </p:tgtEl>
                                        <p:attrNameLst>
                                          <p:attrName>ppt_x</p:attrName>
                                        </p:attrNameLst>
                                      </p:cBhvr>
                                      <p:tavLst>
                                        <p:tav tm="0">
                                          <p:val>
                                            <p:strVal val="#ppt_x"/>
                                          </p:val>
                                        </p:tav>
                                        <p:tav tm="100000">
                                          <p:val>
                                            <p:strVal val="#ppt_x"/>
                                          </p:val>
                                        </p:tav>
                                      </p:tavLst>
                                    </p:anim>
                                    <p:anim calcmode="lin" valueType="num">
                                      <p:cBhvr additive="base">
                                        <p:cTn id="6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6" grpId="0" animBg="1"/>
      <p:bldP spid="7" grpId="0" animBg="1"/>
      <p:bldP spid="7" grpId="1" animBg="1"/>
      <p:bldP spid="7" grpId="2" animBg="1"/>
      <p:bldP spid="12" grpId="0" animBg="1"/>
      <p:bldP spid="12" grpId="1" animBg="1"/>
      <p:bldP spid="12" grpId="2" animBg="1"/>
      <p:bldP spid="13"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ight Arrow 34"/>
          <p:cNvSpPr/>
          <p:nvPr/>
        </p:nvSpPr>
        <p:spPr>
          <a:xfrm>
            <a:off x="4286248" y="2500312"/>
            <a:ext cx="571504" cy="205662"/>
          </a:xfrm>
          <a:prstGeom prst="rightArrow">
            <a:avLst>
              <a:gd name="adj1" fmla="val 19124"/>
              <a:gd name="adj2" fmla="val 50000"/>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6" name="Right Arrow 35"/>
          <p:cNvSpPr/>
          <p:nvPr/>
        </p:nvSpPr>
        <p:spPr>
          <a:xfrm flipH="1">
            <a:off x="4286248" y="2285998"/>
            <a:ext cx="571504" cy="205662"/>
          </a:xfrm>
          <a:prstGeom prst="rightArrow">
            <a:avLst>
              <a:gd name="adj1" fmla="val 19124"/>
              <a:gd name="adj2" fmla="val 50000"/>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7" name="Rectangle 36"/>
          <p:cNvSpPr/>
          <p:nvPr/>
        </p:nvSpPr>
        <p:spPr>
          <a:xfrm>
            <a:off x="649133" y="4438460"/>
            <a:ext cx="3214710" cy="507831"/>
          </a:xfrm>
          <a:prstGeom prst="rect">
            <a:avLst/>
          </a:prstGeom>
        </p:spPr>
        <p:txBody>
          <a:bodyPr wrap="square">
            <a:spAutoFit/>
          </a:bodyPr>
          <a:lstStyle/>
          <a:p>
            <a:r>
              <a:rPr lang="ms-MY" sz="900" dirty="0" smtClean="0">
                <a:solidFill>
                  <a:schemeClr val="bg1"/>
                </a:solidFill>
                <a:latin typeface="华文细黑" panose="02010600040101010101" pitchFamily="2" charset="-122"/>
                <a:ea typeface="华文细黑" panose="02010600040101010101" pitchFamily="2" charset="-122"/>
                <a:cs typeface="Open Sans Light" pitchFamily="34" charset="0"/>
              </a:rPr>
              <a:t>Lorem ipsum dolor sit amet consectetur adipiscing elit. Praesent sodales odio sit amet odio tristique quis tempus odio Lorem ipsum dolor sit amet, consectetur</a:t>
            </a:r>
            <a:endParaRPr lang="ms-MY" sz="900" dirty="0">
              <a:solidFill>
                <a:schemeClr val="bg1"/>
              </a:solidFill>
              <a:latin typeface="华文细黑" panose="02010600040101010101" pitchFamily="2" charset="-122"/>
              <a:ea typeface="华文细黑" panose="02010600040101010101" pitchFamily="2" charset="-122"/>
              <a:cs typeface="Open Sans Light" pitchFamily="34" charset="0"/>
            </a:endParaRPr>
          </a:p>
        </p:txBody>
      </p:sp>
      <p:grpSp>
        <p:nvGrpSpPr>
          <p:cNvPr id="2" name="组合 1"/>
          <p:cNvGrpSpPr/>
          <p:nvPr/>
        </p:nvGrpSpPr>
        <p:grpSpPr>
          <a:xfrm>
            <a:off x="928662" y="1571618"/>
            <a:ext cx="2714644" cy="2189010"/>
            <a:chOff x="928662" y="1571618"/>
            <a:chExt cx="2714644" cy="2189010"/>
          </a:xfrm>
        </p:grpSpPr>
        <p:sp>
          <p:nvSpPr>
            <p:cNvPr id="20" name="Isosceles Triangle 2"/>
            <p:cNvSpPr/>
            <p:nvPr/>
          </p:nvSpPr>
          <p:spPr>
            <a:xfrm>
              <a:off x="928662" y="1571618"/>
              <a:ext cx="1103218" cy="181116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2" name="Rectangle 41"/>
            <p:cNvSpPr/>
            <p:nvPr/>
          </p:nvSpPr>
          <p:spPr>
            <a:xfrm>
              <a:off x="1162076" y="3499018"/>
              <a:ext cx="466794" cy="261610"/>
            </a:xfrm>
            <a:prstGeom prst="rect">
              <a:avLst/>
            </a:prstGeom>
          </p:spPr>
          <p:txBody>
            <a:bodyPr wrap="none">
              <a:spAutoFit/>
            </a:bodyPr>
            <a:lstStyle/>
            <a:p>
              <a:r>
                <a:rPr lang="en-US" sz="1100" dirty="0" smtClean="0">
                  <a:solidFill>
                    <a:schemeClr val="bg1"/>
                  </a:solidFill>
                  <a:ea typeface="Open Sans" panose="020B0606030504020204" pitchFamily="34" charset="0"/>
                  <a:cs typeface="Open Sans" panose="020B0606030504020204" pitchFamily="34" charset="0"/>
                </a:rPr>
                <a:t>90%</a:t>
              </a:r>
              <a:endParaRPr lang="en-US" sz="1100" dirty="0">
                <a:solidFill>
                  <a:schemeClr val="bg1"/>
                </a:solidFill>
                <a:ea typeface="Open Sans" panose="020B0606030504020204" pitchFamily="34" charset="0"/>
                <a:cs typeface="Open Sans" panose="020B0606030504020204" pitchFamily="34" charset="0"/>
              </a:endParaRPr>
            </a:p>
          </p:txBody>
        </p:sp>
        <p:sp>
          <p:nvSpPr>
            <p:cNvPr id="21" name="Isosceles Triangle 2"/>
            <p:cNvSpPr/>
            <p:nvPr/>
          </p:nvSpPr>
          <p:spPr>
            <a:xfrm>
              <a:off x="1509738" y="2228414"/>
              <a:ext cx="1028743" cy="115437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3" name="Rectangle 42"/>
            <p:cNvSpPr/>
            <p:nvPr/>
          </p:nvSpPr>
          <p:spPr>
            <a:xfrm>
              <a:off x="1733580" y="3499018"/>
              <a:ext cx="466794" cy="261610"/>
            </a:xfrm>
            <a:prstGeom prst="rect">
              <a:avLst/>
            </a:prstGeom>
          </p:spPr>
          <p:txBody>
            <a:bodyPr wrap="none">
              <a:spAutoFit/>
            </a:bodyPr>
            <a:lstStyle/>
            <a:p>
              <a:r>
                <a:rPr lang="en-US" sz="1100" dirty="0" smtClean="0">
                  <a:solidFill>
                    <a:schemeClr val="bg1"/>
                  </a:solidFill>
                  <a:ea typeface="Open Sans" panose="020B0606030504020204" pitchFamily="34" charset="0"/>
                  <a:cs typeface="Open Sans" panose="020B0606030504020204" pitchFamily="34" charset="0"/>
                </a:rPr>
                <a:t>50%</a:t>
              </a:r>
              <a:endParaRPr lang="en-US" sz="1100" dirty="0">
                <a:solidFill>
                  <a:schemeClr val="bg1"/>
                </a:solidFill>
                <a:ea typeface="Open Sans" panose="020B0606030504020204" pitchFamily="34" charset="0"/>
                <a:cs typeface="Open Sans" panose="020B0606030504020204" pitchFamily="34" charset="0"/>
              </a:endParaRPr>
            </a:p>
          </p:txBody>
        </p:sp>
        <p:sp>
          <p:nvSpPr>
            <p:cNvPr id="22" name="Isosceles Triangle 2"/>
            <p:cNvSpPr/>
            <p:nvPr/>
          </p:nvSpPr>
          <p:spPr>
            <a:xfrm>
              <a:off x="2014828" y="2071684"/>
              <a:ext cx="1199470" cy="131110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4" name="Rectangle 43"/>
            <p:cNvSpPr/>
            <p:nvPr/>
          </p:nvSpPr>
          <p:spPr>
            <a:xfrm>
              <a:off x="2305084" y="3499018"/>
              <a:ext cx="466794" cy="261610"/>
            </a:xfrm>
            <a:prstGeom prst="rect">
              <a:avLst/>
            </a:prstGeom>
          </p:spPr>
          <p:txBody>
            <a:bodyPr wrap="none">
              <a:spAutoFit/>
            </a:bodyPr>
            <a:lstStyle/>
            <a:p>
              <a:r>
                <a:rPr lang="en-US" sz="1100" dirty="0" smtClean="0">
                  <a:solidFill>
                    <a:schemeClr val="bg1"/>
                  </a:solidFill>
                  <a:ea typeface="Open Sans" panose="020B0606030504020204" pitchFamily="34" charset="0"/>
                  <a:cs typeface="Open Sans" panose="020B0606030504020204" pitchFamily="34" charset="0"/>
                </a:rPr>
                <a:t>65%</a:t>
              </a:r>
              <a:endParaRPr lang="en-US" sz="1100" dirty="0">
                <a:solidFill>
                  <a:schemeClr val="bg1"/>
                </a:solidFill>
                <a:ea typeface="Open Sans" panose="020B0606030504020204" pitchFamily="34" charset="0"/>
                <a:cs typeface="Open Sans" panose="020B0606030504020204" pitchFamily="34" charset="0"/>
              </a:endParaRPr>
            </a:p>
          </p:txBody>
        </p:sp>
        <p:sp>
          <p:nvSpPr>
            <p:cNvPr id="23" name="Isosceles Triangle 2"/>
            <p:cNvSpPr/>
            <p:nvPr/>
          </p:nvSpPr>
          <p:spPr>
            <a:xfrm>
              <a:off x="2614563" y="2357436"/>
              <a:ext cx="1028743" cy="102535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5" name="Rectangle 44"/>
            <p:cNvSpPr/>
            <p:nvPr/>
          </p:nvSpPr>
          <p:spPr>
            <a:xfrm>
              <a:off x="2876588" y="3499018"/>
              <a:ext cx="466794" cy="261610"/>
            </a:xfrm>
            <a:prstGeom prst="rect">
              <a:avLst/>
            </a:prstGeom>
          </p:spPr>
          <p:txBody>
            <a:bodyPr wrap="none">
              <a:spAutoFit/>
            </a:bodyPr>
            <a:lstStyle/>
            <a:p>
              <a:r>
                <a:rPr lang="en-US" sz="1100" dirty="0" smtClean="0">
                  <a:solidFill>
                    <a:schemeClr val="bg1"/>
                  </a:solidFill>
                  <a:ea typeface="Open Sans" panose="020B0606030504020204" pitchFamily="34" charset="0"/>
                  <a:cs typeface="Open Sans" panose="020B0606030504020204" pitchFamily="34" charset="0"/>
                </a:rPr>
                <a:t>40%</a:t>
              </a:r>
              <a:endParaRPr lang="en-US" sz="1100" dirty="0">
                <a:solidFill>
                  <a:schemeClr val="bg1"/>
                </a:solidFill>
                <a:ea typeface="Open Sans" panose="020B0606030504020204" pitchFamily="34" charset="0"/>
                <a:cs typeface="Open Sans" panose="020B0606030504020204" pitchFamily="34" charset="0"/>
              </a:endParaRPr>
            </a:p>
          </p:txBody>
        </p:sp>
      </p:grpSp>
      <p:grpSp>
        <p:nvGrpSpPr>
          <p:cNvPr id="3" name="组合 2"/>
          <p:cNvGrpSpPr/>
          <p:nvPr/>
        </p:nvGrpSpPr>
        <p:grpSpPr>
          <a:xfrm>
            <a:off x="5572132" y="1571618"/>
            <a:ext cx="2714644" cy="2189010"/>
            <a:chOff x="5572132" y="1571618"/>
            <a:chExt cx="2714644" cy="2189010"/>
          </a:xfrm>
        </p:grpSpPr>
        <p:sp>
          <p:nvSpPr>
            <p:cNvPr id="25" name="Isosceles Triangle 2"/>
            <p:cNvSpPr/>
            <p:nvPr/>
          </p:nvSpPr>
          <p:spPr>
            <a:xfrm>
              <a:off x="5572132" y="1571618"/>
              <a:ext cx="1103218" cy="181116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5" name="Rectangle 64"/>
            <p:cNvSpPr/>
            <p:nvPr/>
          </p:nvSpPr>
          <p:spPr>
            <a:xfrm>
              <a:off x="5734108" y="3499018"/>
              <a:ext cx="466794" cy="261610"/>
            </a:xfrm>
            <a:prstGeom prst="rect">
              <a:avLst/>
            </a:prstGeom>
          </p:spPr>
          <p:txBody>
            <a:bodyPr wrap="none">
              <a:spAutoFit/>
            </a:bodyPr>
            <a:lstStyle/>
            <a:p>
              <a:r>
                <a:rPr lang="en-US" sz="1100" dirty="0" smtClean="0">
                  <a:solidFill>
                    <a:schemeClr val="bg1"/>
                  </a:solidFill>
                  <a:ea typeface="Open Sans" panose="020B0606030504020204" pitchFamily="34" charset="0"/>
                  <a:cs typeface="Open Sans" panose="020B0606030504020204" pitchFamily="34" charset="0"/>
                </a:rPr>
                <a:t>90%</a:t>
              </a:r>
              <a:endParaRPr lang="en-US" sz="1100" dirty="0">
                <a:solidFill>
                  <a:schemeClr val="bg1"/>
                </a:solidFill>
                <a:ea typeface="Open Sans" panose="020B0606030504020204" pitchFamily="34" charset="0"/>
                <a:cs typeface="Open Sans" panose="020B0606030504020204" pitchFamily="34" charset="0"/>
              </a:endParaRPr>
            </a:p>
          </p:txBody>
        </p:sp>
        <p:sp>
          <p:nvSpPr>
            <p:cNvPr id="26" name="Isosceles Triangle 2"/>
            <p:cNvSpPr/>
            <p:nvPr/>
          </p:nvSpPr>
          <p:spPr>
            <a:xfrm>
              <a:off x="6153208" y="2214560"/>
              <a:ext cx="1028743" cy="11682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6" name="Rectangle 65"/>
            <p:cNvSpPr/>
            <p:nvPr/>
          </p:nvSpPr>
          <p:spPr>
            <a:xfrm>
              <a:off x="6305612" y="3499018"/>
              <a:ext cx="466794" cy="261610"/>
            </a:xfrm>
            <a:prstGeom prst="rect">
              <a:avLst/>
            </a:prstGeom>
          </p:spPr>
          <p:txBody>
            <a:bodyPr wrap="none">
              <a:spAutoFit/>
            </a:bodyPr>
            <a:lstStyle/>
            <a:p>
              <a:r>
                <a:rPr lang="en-US" sz="1100" dirty="0" smtClean="0">
                  <a:solidFill>
                    <a:schemeClr val="bg1"/>
                  </a:solidFill>
                  <a:ea typeface="Open Sans" panose="020B0606030504020204" pitchFamily="34" charset="0"/>
                  <a:cs typeface="Open Sans" panose="020B0606030504020204" pitchFamily="34" charset="0"/>
                </a:rPr>
                <a:t>50%</a:t>
              </a:r>
              <a:endParaRPr lang="en-US" sz="1100" dirty="0">
                <a:solidFill>
                  <a:schemeClr val="bg1"/>
                </a:solidFill>
                <a:ea typeface="Open Sans" panose="020B0606030504020204" pitchFamily="34" charset="0"/>
                <a:cs typeface="Open Sans" panose="020B0606030504020204" pitchFamily="34" charset="0"/>
              </a:endParaRPr>
            </a:p>
          </p:txBody>
        </p:sp>
        <p:sp>
          <p:nvSpPr>
            <p:cNvPr id="27" name="Isosceles Triangle 2"/>
            <p:cNvSpPr/>
            <p:nvPr/>
          </p:nvSpPr>
          <p:spPr>
            <a:xfrm>
              <a:off x="6658298" y="2071684"/>
              <a:ext cx="1199470" cy="131110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7" name="Rectangle 66"/>
            <p:cNvSpPr/>
            <p:nvPr/>
          </p:nvSpPr>
          <p:spPr>
            <a:xfrm>
              <a:off x="6877116" y="3499018"/>
              <a:ext cx="466794" cy="261610"/>
            </a:xfrm>
            <a:prstGeom prst="rect">
              <a:avLst/>
            </a:prstGeom>
          </p:spPr>
          <p:txBody>
            <a:bodyPr wrap="none">
              <a:spAutoFit/>
            </a:bodyPr>
            <a:lstStyle/>
            <a:p>
              <a:r>
                <a:rPr lang="en-US" sz="1100" dirty="0" smtClean="0">
                  <a:solidFill>
                    <a:schemeClr val="bg1"/>
                  </a:solidFill>
                  <a:ea typeface="Open Sans" panose="020B0606030504020204" pitchFamily="34" charset="0"/>
                  <a:cs typeface="Open Sans" panose="020B0606030504020204" pitchFamily="34" charset="0"/>
                </a:rPr>
                <a:t>65%</a:t>
              </a:r>
              <a:endParaRPr lang="en-US" sz="1100" dirty="0">
                <a:solidFill>
                  <a:schemeClr val="bg1"/>
                </a:solidFill>
                <a:ea typeface="Open Sans" panose="020B0606030504020204" pitchFamily="34" charset="0"/>
                <a:cs typeface="Open Sans" panose="020B0606030504020204" pitchFamily="34" charset="0"/>
              </a:endParaRPr>
            </a:p>
          </p:txBody>
        </p:sp>
        <p:sp>
          <p:nvSpPr>
            <p:cNvPr id="28" name="Isosceles Triangle 2"/>
            <p:cNvSpPr/>
            <p:nvPr/>
          </p:nvSpPr>
          <p:spPr>
            <a:xfrm>
              <a:off x="7258033" y="1714494"/>
              <a:ext cx="1028743" cy="166829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8" name="Rectangle 67"/>
            <p:cNvSpPr/>
            <p:nvPr/>
          </p:nvSpPr>
          <p:spPr>
            <a:xfrm>
              <a:off x="7448620" y="3499018"/>
              <a:ext cx="466794" cy="261610"/>
            </a:xfrm>
            <a:prstGeom prst="rect">
              <a:avLst/>
            </a:prstGeom>
          </p:spPr>
          <p:txBody>
            <a:bodyPr wrap="none">
              <a:spAutoFit/>
            </a:bodyPr>
            <a:lstStyle/>
            <a:p>
              <a:r>
                <a:rPr lang="en-US" sz="1100" dirty="0" smtClean="0">
                  <a:solidFill>
                    <a:schemeClr val="bg1"/>
                  </a:solidFill>
                  <a:ea typeface="Open Sans" panose="020B0606030504020204" pitchFamily="34" charset="0"/>
                  <a:cs typeface="Open Sans" panose="020B0606030504020204" pitchFamily="34" charset="0"/>
                </a:rPr>
                <a:t>40%</a:t>
              </a:r>
              <a:endParaRPr lang="en-US" sz="1100" dirty="0">
                <a:solidFill>
                  <a:schemeClr val="bg1"/>
                </a:solidFill>
                <a:ea typeface="Open Sans" panose="020B0606030504020204" pitchFamily="34" charset="0"/>
                <a:cs typeface="Open Sans" panose="020B0606030504020204" pitchFamily="34" charset="0"/>
              </a:endParaRPr>
            </a:p>
          </p:txBody>
        </p:sp>
      </p:grpSp>
      <p:sp>
        <p:nvSpPr>
          <p:cNvPr id="56" name="Rectangle 64"/>
          <p:cNvSpPr/>
          <p:nvPr/>
        </p:nvSpPr>
        <p:spPr>
          <a:xfrm>
            <a:off x="4296078" y="1920637"/>
            <a:ext cx="582211" cy="307777"/>
          </a:xfrm>
          <a:prstGeom prst="rect">
            <a:avLst/>
          </a:prstGeom>
        </p:spPr>
        <p:txBody>
          <a:bodyPr wrap="none">
            <a:spAutoFit/>
          </a:bodyPr>
          <a:lstStyle/>
          <a:p>
            <a:r>
              <a:rPr lang="en-US" sz="14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2014</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7" name="Rectangle 64"/>
          <p:cNvSpPr/>
          <p:nvPr/>
        </p:nvSpPr>
        <p:spPr>
          <a:xfrm>
            <a:off x="4296078" y="2705974"/>
            <a:ext cx="582211" cy="307777"/>
          </a:xfrm>
          <a:prstGeom prst="rect">
            <a:avLst/>
          </a:prstGeom>
        </p:spPr>
        <p:txBody>
          <a:bodyPr wrap="none">
            <a:spAutoFit/>
          </a:bodyPr>
          <a:lstStyle/>
          <a:p>
            <a:r>
              <a:rPr lang="en-US" sz="14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2015</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5" name="组合 4"/>
          <p:cNvGrpSpPr/>
          <p:nvPr/>
        </p:nvGrpSpPr>
        <p:grpSpPr>
          <a:xfrm>
            <a:off x="928662" y="3910468"/>
            <a:ext cx="2774004" cy="377842"/>
            <a:chOff x="928662" y="3910468"/>
            <a:chExt cx="2774004" cy="377842"/>
          </a:xfrm>
        </p:grpSpPr>
        <p:grpSp>
          <p:nvGrpSpPr>
            <p:cNvPr id="32" name="组合 31"/>
            <p:cNvGrpSpPr/>
            <p:nvPr/>
          </p:nvGrpSpPr>
          <p:grpSpPr>
            <a:xfrm>
              <a:off x="928662" y="3910468"/>
              <a:ext cx="2028878" cy="377842"/>
              <a:chOff x="928662" y="3910468"/>
              <a:chExt cx="2028878" cy="377842"/>
            </a:xfrm>
            <a:solidFill>
              <a:schemeClr val="bg1">
                <a:alpha val="70000"/>
              </a:schemeClr>
            </a:solidFill>
          </p:grpSpPr>
          <p:grpSp>
            <p:nvGrpSpPr>
              <p:cNvPr id="59" name="Group 299"/>
              <p:cNvGrpSpPr/>
              <p:nvPr/>
            </p:nvGrpSpPr>
            <p:grpSpPr>
              <a:xfrm>
                <a:off x="928662" y="3910468"/>
                <a:ext cx="148552" cy="377842"/>
                <a:chOff x="6141009" y="3540977"/>
                <a:chExt cx="85046" cy="216315"/>
              </a:xfrm>
              <a:grpFill/>
            </p:grpSpPr>
            <p:sp>
              <p:nvSpPr>
                <p:cNvPr id="85"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86"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61" name="Group 299"/>
              <p:cNvGrpSpPr/>
              <p:nvPr/>
            </p:nvGrpSpPr>
            <p:grpSpPr>
              <a:xfrm>
                <a:off x="1137587" y="3910468"/>
                <a:ext cx="148552" cy="377842"/>
                <a:chOff x="6141009" y="3540977"/>
                <a:chExt cx="85046" cy="216315"/>
              </a:xfrm>
              <a:grpFill/>
            </p:grpSpPr>
            <p:sp>
              <p:nvSpPr>
                <p:cNvPr id="83"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84"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73" name="Group 299"/>
              <p:cNvGrpSpPr/>
              <p:nvPr/>
            </p:nvGrpSpPr>
            <p:grpSpPr>
              <a:xfrm>
                <a:off x="1346512" y="3910468"/>
                <a:ext cx="148552" cy="377842"/>
                <a:chOff x="6141009" y="3540977"/>
                <a:chExt cx="85046" cy="216315"/>
              </a:xfrm>
              <a:grpFill/>
            </p:grpSpPr>
            <p:sp>
              <p:nvSpPr>
                <p:cNvPr id="81"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8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74" name="Group 299"/>
              <p:cNvGrpSpPr/>
              <p:nvPr/>
            </p:nvGrpSpPr>
            <p:grpSpPr>
              <a:xfrm>
                <a:off x="1555437" y="3910468"/>
                <a:ext cx="148552" cy="377842"/>
                <a:chOff x="6141009" y="3540977"/>
                <a:chExt cx="85046" cy="216315"/>
              </a:xfrm>
              <a:grpFill/>
            </p:grpSpPr>
            <p:sp>
              <p:nvSpPr>
                <p:cNvPr id="79"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8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75" name="Group 299"/>
              <p:cNvGrpSpPr/>
              <p:nvPr/>
            </p:nvGrpSpPr>
            <p:grpSpPr>
              <a:xfrm>
                <a:off x="1764362" y="3910468"/>
                <a:ext cx="148552" cy="377842"/>
                <a:chOff x="6141009" y="3540977"/>
                <a:chExt cx="85046" cy="216315"/>
              </a:xfrm>
              <a:grpFill/>
            </p:grpSpPr>
            <p:sp>
              <p:nvSpPr>
                <p:cNvPr id="77"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7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87" name="Group 299"/>
              <p:cNvGrpSpPr/>
              <p:nvPr/>
            </p:nvGrpSpPr>
            <p:grpSpPr>
              <a:xfrm>
                <a:off x="1973287" y="3910468"/>
                <a:ext cx="148552" cy="377842"/>
                <a:chOff x="6141009" y="3540977"/>
                <a:chExt cx="85046" cy="216315"/>
              </a:xfrm>
              <a:grpFill/>
            </p:grpSpPr>
            <p:sp>
              <p:nvSpPr>
                <p:cNvPr id="88"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89"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90" name="Group 299"/>
              <p:cNvGrpSpPr/>
              <p:nvPr/>
            </p:nvGrpSpPr>
            <p:grpSpPr>
              <a:xfrm>
                <a:off x="2182212" y="3910468"/>
                <a:ext cx="148552" cy="377842"/>
                <a:chOff x="6141009" y="3540977"/>
                <a:chExt cx="85046" cy="216315"/>
              </a:xfrm>
              <a:grpFill/>
            </p:grpSpPr>
            <p:sp>
              <p:nvSpPr>
                <p:cNvPr id="91"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9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93" name="Group 299"/>
              <p:cNvGrpSpPr/>
              <p:nvPr/>
            </p:nvGrpSpPr>
            <p:grpSpPr>
              <a:xfrm>
                <a:off x="2391137" y="3910468"/>
                <a:ext cx="148552" cy="377842"/>
                <a:chOff x="6141009" y="3540977"/>
                <a:chExt cx="85046" cy="216315"/>
              </a:xfrm>
              <a:grpFill/>
            </p:grpSpPr>
            <p:sp>
              <p:nvSpPr>
                <p:cNvPr id="94"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95"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96" name="Group 299"/>
              <p:cNvGrpSpPr/>
              <p:nvPr/>
            </p:nvGrpSpPr>
            <p:grpSpPr>
              <a:xfrm>
                <a:off x="2600062" y="3910468"/>
                <a:ext cx="148552" cy="377842"/>
                <a:chOff x="6141009" y="3540977"/>
                <a:chExt cx="85046" cy="216315"/>
              </a:xfrm>
              <a:grpFill/>
            </p:grpSpPr>
            <p:sp>
              <p:nvSpPr>
                <p:cNvPr id="97"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9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99" name="Group 299"/>
              <p:cNvGrpSpPr/>
              <p:nvPr/>
            </p:nvGrpSpPr>
            <p:grpSpPr>
              <a:xfrm>
                <a:off x="2808988" y="3910468"/>
                <a:ext cx="148552" cy="377842"/>
                <a:chOff x="6141009" y="3540977"/>
                <a:chExt cx="85046" cy="216315"/>
              </a:xfrm>
              <a:grpFill/>
            </p:grpSpPr>
            <p:sp>
              <p:nvSpPr>
                <p:cNvPr id="100"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01" name="Oval 13"/>
                <p:cNvSpPr>
                  <a:spLocks noChangeArrowheads="1"/>
                </p:cNvSpPr>
                <p:nvPr/>
              </p:nvSpPr>
              <p:spPr bwMode="auto">
                <a:xfrm>
                  <a:off x="6166893" y="3540977"/>
                  <a:ext cx="33741" cy="33741"/>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sp>
          <p:nvSpPr>
            <p:cNvPr id="102" name="Rectangle 41"/>
            <p:cNvSpPr/>
            <p:nvPr/>
          </p:nvSpPr>
          <p:spPr>
            <a:xfrm>
              <a:off x="3131676" y="3930267"/>
              <a:ext cx="570990" cy="338554"/>
            </a:xfrm>
            <a:prstGeom prst="rect">
              <a:avLst/>
            </a:prstGeom>
          </p:spPr>
          <p:txBody>
            <a:bodyPr wrap="none">
              <a:spAutoFit/>
            </a:bodyPr>
            <a:lstStyle/>
            <a:p>
              <a:r>
                <a:rPr lang="en-US" sz="1600" dirty="0" smtClean="0">
                  <a:solidFill>
                    <a:schemeClr val="bg1"/>
                  </a:solidFill>
                  <a:ea typeface="Open Sans" panose="020B0606030504020204" pitchFamily="34" charset="0"/>
                  <a:cs typeface="Open Sans" panose="020B0606030504020204" pitchFamily="34" charset="0"/>
                </a:rPr>
                <a:t>90%</a:t>
              </a:r>
              <a:endParaRPr lang="en-US" sz="1600" dirty="0">
                <a:solidFill>
                  <a:schemeClr val="bg1"/>
                </a:solidFill>
                <a:ea typeface="Open Sans" panose="020B0606030504020204" pitchFamily="34" charset="0"/>
                <a:cs typeface="Open Sans" panose="020B0606030504020204" pitchFamily="34" charset="0"/>
              </a:endParaRPr>
            </a:p>
          </p:txBody>
        </p:sp>
      </p:grpSp>
      <p:sp>
        <p:nvSpPr>
          <p:cNvPr id="135" name="Rectangle 36"/>
          <p:cNvSpPr/>
          <p:nvPr/>
        </p:nvSpPr>
        <p:spPr>
          <a:xfrm>
            <a:off x="5291530" y="4438460"/>
            <a:ext cx="3214710" cy="507831"/>
          </a:xfrm>
          <a:prstGeom prst="rect">
            <a:avLst/>
          </a:prstGeom>
        </p:spPr>
        <p:txBody>
          <a:bodyPr wrap="square">
            <a:spAutoFit/>
          </a:bodyPr>
          <a:lstStyle/>
          <a:p>
            <a:r>
              <a:rPr lang="ms-MY" sz="900" dirty="0" smtClean="0">
                <a:solidFill>
                  <a:schemeClr val="bg1"/>
                </a:solidFill>
                <a:latin typeface="华文细黑" panose="02010600040101010101" pitchFamily="2" charset="-122"/>
                <a:ea typeface="华文细黑" panose="02010600040101010101" pitchFamily="2" charset="-122"/>
                <a:cs typeface="Open Sans Light" pitchFamily="34" charset="0"/>
              </a:rPr>
              <a:t>Lorem ipsum dolor sit amet consectetur adipiscing elit. Praesent sodales odio sit amet odio tristique quis tempus odio Lorem ipsum dolor sit amet, consectetur</a:t>
            </a:r>
            <a:endParaRPr lang="ms-MY" sz="900" dirty="0">
              <a:solidFill>
                <a:schemeClr val="bg1"/>
              </a:solidFill>
              <a:latin typeface="华文细黑" panose="02010600040101010101" pitchFamily="2" charset="-122"/>
              <a:ea typeface="华文细黑" panose="02010600040101010101" pitchFamily="2" charset="-122"/>
              <a:cs typeface="Open Sans Light" pitchFamily="34" charset="0"/>
            </a:endParaRPr>
          </a:p>
        </p:txBody>
      </p:sp>
      <p:grpSp>
        <p:nvGrpSpPr>
          <p:cNvPr id="4" name="组合 3"/>
          <p:cNvGrpSpPr/>
          <p:nvPr/>
        </p:nvGrpSpPr>
        <p:grpSpPr>
          <a:xfrm>
            <a:off x="5703446" y="3914891"/>
            <a:ext cx="2641617" cy="378000"/>
            <a:chOff x="5703446" y="3914891"/>
            <a:chExt cx="2641617" cy="378000"/>
          </a:xfrm>
        </p:grpSpPr>
        <p:grpSp>
          <p:nvGrpSpPr>
            <p:cNvPr id="104" name="Group 302"/>
            <p:cNvGrpSpPr>
              <a:grpSpLocks noChangeAspect="1"/>
            </p:cNvGrpSpPr>
            <p:nvPr/>
          </p:nvGrpSpPr>
          <p:grpSpPr>
            <a:xfrm>
              <a:off x="5703446" y="3914891"/>
              <a:ext cx="175272" cy="378000"/>
              <a:chOff x="6138760" y="4271257"/>
              <a:chExt cx="97227" cy="209688"/>
            </a:xfrm>
            <a:solidFill>
              <a:schemeClr val="bg1">
                <a:alpha val="40000"/>
              </a:schemeClr>
            </a:solidFill>
          </p:grpSpPr>
          <p:sp>
            <p:nvSpPr>
              <p:cNvPr id="118" name="Oval 58"/>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19"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105" name="Group 302"/>
            <p:cNvGrpSpPr>
              <a:grpSpLocks noChangeAspect="1"/>
            </p:cNvGrpSpPr>
            <p:nvPr/>
          </p:nvGrpSpPr>
          <p:grpSpPr>
            <a:xfrm>
              <a:off x="5900035" y="3914891"/>
              <a:ext cx="175272" cy="378000"/>
              <a:chOff x="6138760" y="4271257"/>
              <a:chExt cx="97227" cy="209688"/>
            </a:xfrm>
            <a:solidFill>
              <a:schemeClr val="bg1">
                <a:alpha val="40000"/>
              </a:schemeClr>
            </a:solidFill>
          </p:grpSpPr>
          <p:sp>
            <p:nvSpPr>
              <p:cNvPr id="116" name="Oval 73"/>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17"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106" name="Group 302"/>
            <p:cNvGrpSpPr>
              <a:grpSpLocks noChangeAspect="1"/>
            </p:cNvGrpSpPr>
            <p:nvPr/>
          </p:nvGrpSpPr>
          <p:grpSpPr>
            <a:xfrm>
              <a:off x="6096624" y="3914891"/>
              <a:ext cx="175272" cy="378000"/>
              <a:chOff x="6138760" y="4271257"/>
              <a:chExt cx="97227" cy="209688"/>
            </a:xfrm>
            <a:solidFill>
              <a:schemeClr val="bg1">
                <a:alpha val="40000"/>
              </a:schemeClr>
            </a:solidFill>
          </p:grpSpPr>
          <p:sp>
            <p:nvSpPr>
              <p:cNvPr id="114" name="Oval 76"/>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15"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107" name="Group 302"/>
            <p:cNvGrpSpPr>
              <a:grpSpLocks noChangeAspect="1"/>
            </p:cNvGrpSpPr>
            <p:nvPr/>
          </p:nvGrpSpPr>
          <p:grpSpPr>
            <a:xfrm>
              <a:off x="6293213" y="3914891"/>
              <a:ext cx="175272" cy="378000"/>
              <a:chOff x="6138760" y="4271257"/>
              <a:chExt cx="97227" cy="209688"/>
            </a:xfrm>
            <a:solidFill>
              <a:schemeClr val="bg1">
                <a:alpha val="40000"/>
              </a:schemeClr>
            </a:solidFill>
          </p:grpSpPr>
          <p:sp>
            <p:nvSpPr>
              <p:cNvPr id="112" name="Oval 79"/>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13"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108" name="Group 302"/>
            <p:cNvGrpSpPr>
              <a:grpSpLocks noChangeAspect="1"/>
            </p:cNvGrpSpPr>
            <p:nvPr/>
          </p:nvGrpSpPr>
          <p:grpSpPr>
            <a:xfrm>
              <a:off x="6489802" y="3914891"/>
              <a:ext cx="175272" cy="378000"/>
              <a:chOff x="6138760" y="4271257"/>
              <a:chExt cx="97227" cy="209688"/>
            </a:xfrm>
            <a:solidFill>
              <a:schemeClr val="bg1">
                <a:alpha val="40000"/>
              </a:schemeClr>
            </a:solidFill>
          </p:grpSpPr>
          <p:sp>
            <p:nvSpPr>
              <p:cNvPr id="110" name="Oval 8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11"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120" name="Group 302"/>
            <p:cNvGrpSpPr>
              <a:grpSpLocks noChangeAspect="1"/>
            </p:cNvGrpSpPr>
            <p:nvPr/>
          </p:nvGrpSpPr>
          <p:grpSpPr>
            <a:xfrm>
              <a:off x="6686391" y="3914891"/>
              <a:ext cx="175272" cy="378000"/>
              <a:chOff x="6138760" y="4271257"/>
              <a:chExt cx="97227" cy="209688"/>
            </a:xfrm>
            <a:solidFill>
              <a:schemeClr val="bg1">
                <a:alpha val="40000"/>
              </a:schemeClr>
            </a:solidFill>
          </p:grpSpPr>
          <p:sp>
            <p:nvSpPr>
              <p:cNvPr id="121" name="Oval 58"/>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22"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123" name="Group 302"/>
            <p:cNvGrpSpPr>
              <a:grpSpLocks noChangeAspect="1"/>
            </p:cNvGrpSpPr>
            <p:nvPr/>
          </p:nvGrpSpPr>
          <p:grpSpPr>
            <a:xfrm>
              <a:off x="6882980" y="3914891"/>
              <a:ext cx="175272" cy="378000"/>
              <a:chOff x="6138760" y="4271257"/>
              <a:chExt cx="97227" cy="209688"/>
            </a:xfrm>
            <a:solidFill>
              <a:schemeClr val="bg1">
                <a:alpha val="40000"/>
              </a:schemeClr>
            </a:solidFill>
          </p:grpSpPr>
          <p:sp>
            <p:nvSpPr>
              <p:cNvPr id="124" name="Oval 73"/>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25"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126" name="Group 302"/>
            <p:cNvGrpSpPr>
              <a:grpSpLocks noChangeAspect="1"/>
            </p:cNvGrpSpPr>
            <p:nvPr/>
          </p:nvGrpSpPr>
          <p:grpSpPr>
            <a:xfrm>
              <a:off x="7079569" y="3914891"/>
              <a:ext cx="175272" cy="378000"/>
              <a:chOff x="6138760" y="4271257"/>
              <a:chExt cx="97227" cy="209688"/>
            </a:xfrm>
            <a:solidFill>
              <a:schemeClr val="bg1"/>
            </a:solidFill>
          </p:grpSpPr>
          <p:sp>
            <p:nvSpPr>
              <p:cNvPr id="127" name="Oval 76"/>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28"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129" name="Group 302"/>
            <p:cNvGrpSpPr>
              <a:grpSpLocks noChangeAspect="1"/>
            </p:cNvGrpSpPr>
            <p:nvPr/>
          </p:nvGrpSpPr>
          <p:grpSpPr>
            <a:xfrm>
              <a:off x="7276158" y="3914891"/>
              <a:ext cx="175272" cy="378000"/>
              <a:chOff x="6138760" y="4271257"/>
              <a:chExt cx="97227" cy="209688"/>
            </a:xfrm>
            <a:solidFill>
              <a:schemeClr val="bg1"/>
            </a:solidFill>
          </p:grpSpPr>
          <p:sp>
            <p:nvSpPr>
              <p:cNvPr id="130" name="Oval 79"/>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31"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grpSp>
          <p:nvGrpSpPr>
            <p:cNvPr id="132" name="Group 302"/>
            <p:cNvGrpSpPr>
              <a:grpSpLocks noChangeAspect="1"/>
            </p:cNvGrpSpPr>
            <p:nvPr/>
          </p:nvGrpSpPr>
          <p:grpSpPr>
            <a:xfrm>
              <a:off x="7472746" y="3914891"/>
              <a:ext cx="175272" cy="378000"/>
              <a:chOff x="6138760" y="4271257"/>
              <a:chExt cx="97227" cy="209688"/>
            </a:xfrm>
            <a:solidFill>
              <a:schemeClr val="bg1"/>
            </a:solidFill>
          </p:grpSpPr>
          <p:sp>
            <p:nvSpPr>
              <p:cNvPr id="133" name="Oval 8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sp>
            <p:nvSpPr>
              <p:cNvPr id="134"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chemeClr val="bg1"/>
                  </a:solidFill>
                </a:endParaRPr>
              </a:p>
            </p:txBody>
          </p:sp>
        </p:grpSp>
        <p:sp>
          <p:nvSpPr>
            <p:cNvPr id="136" name="Rectangle 41"/>
            <p:cNvSpPr/>
            <p:nvPr/>
          </p:nvSpPr>
          <p:spPr>
            <a:xfrm>
              <a:off x="7774073" y="3930267"/>
              <a:ext cx="570990" cy="338554"/>
            </a:xfrm>
            <a:prstGeom prst="rect">
              <a:avLst/>
            </a:prstGeom>
          </p:spPr>
          <p:txBody>
            <a:bodyPr wrap="none">
              <a:spAutoFit/>
            </a:bodyPr>
            <a:lstStyle/>
            <a:p>
              <a:r>
                <a:rPr lang="en-US" sz="1600" dirty="0">
                  <a:solidFill>
                    <a:schemeClr val="bg1"/>
                  </a:solidFill>
                  <a:ea typeface="Open Sans" panose="020B0606030504020204" pitchFamily="34" charset="0"/>
                  <a:cs typeface="Open Sans" panose="020B0606030504020204" pitchFamily="34" charset="0"/>
                </a:rPr>
                <a:t>7</a:t>
              </a:r>
              <a:r>
                <a:rPr lang="en-US" sz="1600" dirty="0" smtClean="0">
                  <a:solidFill>
                    <a:schemeClr val="bg1"/>
                  </a:solidFill>
                  <a:ea typeface="Open Sans" panose="020B0606030504020204" pitchFamily="34" charset="0"/>
                  <a:cs typeface="Open Sans" panose="020B0606030504020204" pitchFamily="34" charset="0"/>
                </a:rPr>
                <a:t>0%</a:t>
              </a:r>
              <a:endParaRPr lang="en-US" sz="1600" dirty="0">
                <a:solidFill>
                  <a:schemeClr val="bg1"/>
                </a:solidFill>
                <a:ea typeface="Open Sans" panose="020B0606030504020204" pitchFamily="34" charset="0"/>
                <a:cs typeface="Open Sans" panose="020B0606030504020204" pitchFamily="34" charset="0"/>
              </a:endParaRPr>
            </a:p>
          </p:txBody>
        </p:sp>
      </p:grpSp>
      <p:sp>
        <p:nvSpPr>
          <p:cNvPr id="138" name="矩形 4"/>
          <p:cNvSpPr>
            <a:spLocks noChangeArrowheads="1"/>
          </p:cNvSpPr>
          <p:nvPr/>
        </p:nvSpPr>
        <p:spPr bwMode="auto">
          <a:xfrm>
            <a:off x="280988" y="-20538"/>
            <a:ext cx="144000" cy="720725"/>
          </a:xfrm>
          <a:prstGeom prst="rect">
            <a:avLst/>
          </a:prstGeom>
          <a:solidFill>
            <a:schemeClr val="accent2"/>
          </a:solidFill>
          <a:ln>
            <a:noFill/>
          </a:ln>
        </p:spPr>
        <p:txBody>
          <a:bodyPr anchor="ctr"/>
          <a:lstStyle/>
          <a:p>
            <a:pPr algn="ctr"/>
            <a:endParaRPr lang="zh-CN" altLang="zh-CN">
              <a:solidFill>
                <a:schemeClr val="bg1"/>
              </a:solidFill>
            </a:endParaRPr>
          </a:p>
        </p:txBody>
      </p:sp>
      <p:grpSp>
        <p:nvGrpSpPr>
          <p:cNvPr id="139" name="组合 138"/>
          <p:cNvGrpSpPr/>
          <p:nvPr/>
        </p:nvGrpSpPr>
        <p:grpSpPr>
          <a:xfrm>
            <a:off x="467545" y="120750"/>
            <a:ext cx="3240360" cy="564207"/>
            <a:chOff x="467545" y="120750"/>
            <a:chExt cx="3240360" cy="564207"/>
          </a:xfrm>
        </p:grpSpPr>
        <p:sp>
          <p:nvSpPr>
            <p:cNvPr id="140"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41"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38"/>
                                        </p:tgtEl>
                                        <p:attrNameLst>
                                          <p:attrName>style.visibility</p:attrName>
                                        </p:attrNameLst>
                                      </p:cBhvr>
                                      <p:to>
                                        <p:strVal val="visible"/>
                                      </p:to>
                                    </p:set>
                                    <p:anim calcmode="lin" valueType="num">
                                      <p:cBhvr additive="base">
                                        <p:cTn id="7" dur="500" fill="hold"/>
                                        <p:tgtEl>
                                          <p:spTgt spid="138"/>
                                        </p:tgtEl>
                                        <p:attrNameLst>
                                          <p:attrName>ppt_x</p:attrName>
                                        </p:attrNameLst>
                                      </p:cBhvr>
                                      <p:tavLst>
                                        <p:tav tm="0">
                                          <p:val>
                                            <p:strVal val="#ppt_x"/>
                                          </p:val>
                                        </p:tav>
                                        <p:tav tm="100000">
                                          <p:val>
                                            <p:strVal val="#ppt_x"/>
                                          </p:val>
                                        </p:tav>
                                      </p:tavLst>
                                    </p:anim>
                                    <p:anim calcmode="lin" valueType="num">
                                      <p:cBhvr additive="base">
                                        <p:cTn id="8" dur="500" fill="hold"/>
                                        <p:tgtEl>
                                          <p:spTgt spid="13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39"/>
                                        </p:tgtEl>
                                        <p:attrNameLst>
                                          <p:attrName>style.visibility</p:attrName>
                                        </p:attrNameLst>
                                      </p:cBhvr>
                                      <p:to>
                                        <p:strVal val="visible"/>
                                      </p:to>
                                    </p:set>
                                    <p:animEffect transition="in" filter="wipe(left)">
                                      <p:cBhvr>
                                        <p:cTn id="12" dur="500"/>
                                        <p:tgtEl>
                                          <p:spTgt spid="139"/>
                                        </p:tgtEl>
                                      </p:cBhvr>
                                    </p:animEffect>
                                  </p:childTnLst>
                                </p:cTn>
                              </p:par>
                            </p:childTnLst>
                          </p:cTn>
                        </p:par>
                        <p:par>
                          <p:cTn id="13" fill="hold">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 calcmode="lin" valueType="num">
                                      <p:cBhvr additive="base">
                                        <p:cTn id="16" dur="500" fill="hold"/>
                                        <p:tgtEl>
                                          <p:spTgt spid="56"/>
                                        </p:tgtEl>
                                        <p:attrNameLst>
                                          <p:attrName>ppt_x</p:attrName>
                                        </p:attrNameLst>
                                      </p:cBhvr>
                                      <p:tavLst>
                                        <p:tav tm="0">
                                          <p:val>
                                            <p:strVal val="#ppt_x"/>
                                          </p:val>
                                        </p:tav>
                                        <p:tav tm="100000">
                                          <p:val>
                                            <p:strVal val="#ppt_x"/>
                                          </p:val>
                                        </p:tav>
                                      </p:tavLst>
                                    </p:anim>
                                    <p:anim calcmode="lin" valueType="num">
                                      <p:cBhvr additive="base">
                                        <p:cTn id="17" dur="500" fill="hold"/>
                                        <p:tgtEl>
                                          <p:spTgt spid="56"/>
                                        </p:tgtEl>
                                        <p:attrNameLst>
                                          <p:attrName>ppt_y</p:attrName>
                                        </p:attrNameLst>
                                      </p:cBhvr>
                                      <p:tavLst>
                                        <p:tav tm="0">
                                          <p:val>
                                            <p:strVal val="0-#ppt_h/2"/>
                                          </p:val>
                                        </p:tav>
                                        <p:tav tm="100000">
                                          <p:val>
                                            <p:strVal val="#ppt_y"/>
                                          </p:val>
                                        </p:tav>
                                      </p:tavLst>
                                    </p:anim>
                                  </p:childTnLst>
                                </p:cTn>
                              </p:par>
                              <p:par>
                                <p:cTn id="18" presetID="2" presetClass="entr" presetSubtype="1" decel="100000" fill="hold" grpId="0" nodeType="with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additive="base">
                                        <p:cTn id="20" dur="500" fill="hold"/>
                                        <p:tgtEl>
                                          <p:spTgt spid="57"/>
                                        </p:tgtEl>
                                        <p:attrNameLst>
                                          <p:attrName>ppt_x</p:attrName>
                                        </p:attrNameLst>
                                      </p:cBhvr>
                                      <p:tavLst>
                                        <p:tav tm="0">
                                          <p:val>
                                            <p:strVal val="#ppt_x"/>
                                          </p:val>
                                        </p:tav>
                                        <p:tav tm="100000">
                                          <p:val>
                                            <p:strVal val="#ppt_x"/>
                                          </p:val>
                                        </p:tav>
                                      </p:tavLst>
                                    </p:anim>
                                    <p:anim calcmode="lin" valueType="num">
                                      <p:cBhvr additive="base">
                                        <p:cTn id="21" dur="500" fill="hold"/>
                                        <p:tgtEl>
                                          <p:spTgt spid="57"/>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right)">
                                      <p:cBhvr>
                                        <p:cTn id="25" dur="250"/>
                                        <p:tgtEl>
                                          <p:spTgt spid="3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250"/>
                                        <p:tgtEl>
                                          <p:spTgt spid="35"/>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par>
                                <p:cTn id="33" presetID="22" presetClass="entr" presetSubtype="4"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par>
                                <p:cTn id="36" presetID="22" presetClass="entr" presetSubtype="8" fill="hold" nodeType="withEffect">
                                  <p:stCondLst>
                                    <p:cond delay="40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22" presetClass="entr" presetSubtype="8" fill="hold" nodeType="withEffect">
                                  <p:stCondLst>
                                    <p:cond delay="40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2500"/>
                            </p:stCondLst>
                            <p:childTnLst>
                              <p:par>
                                <p:cTn id="43" presetID="10" presetClass="entr" presetSubtype="0" fill="hold" grpId="0" nodeType="afterEffect">
                                  <p:stCondLst>
                                    <p:cond delay="0"/>
                                  </p:stCondLst>
                                  <p:iterate type="lt">
                                    <p:tmPct val="15000"/>
                                  </p:iterate>
                                  <p:childTnLst>
                                    <p:set>
                                      <p:cBhvr>
                                        <p:cTn id="44" dur="1" fill="hold">
                                          <p:stCondLst>
                                            <p:cond delay="0"/>
                                          </p:stCondLst>
                                        </p:cTn>
                                        <p:tgtEl>
                                          <p:spTgt spid="37"/>
                                        </p:tgtEl>
                                        <p:attrNameLst>
                                          <p:attrName>style.visibility</p:attrName>
                                        </p:attrNameLst>
                                      </p:cBhvr>
                                      <p:to>
                                        <p:strVal val="visible"/>
                                      </p:to>
                                    </p:set>
                                    <p:animEffect transition="in" filter="fade">
                                      <p:cBhvr>
                                        <p:cTn id="45" dur="150"/>
                                        <p:tgtEl>
                                          <p:spTgt spid="37"/>
                                        </p:tgtEl>
                                      </p:cBhvr>
                                    </p:animEffect>
                                  </p:childTnLst>
                                </p:cTn>
                              </p:par>
                              <p:par>
                                <p:cTn id="46" presetID="10" presetClass="entr" presetSubtype="0" fill="hold" grpId="0" nodeType="withEffect">
                                  <p:stCondLst>
                                    <p:cond delay="0"/>
                                  </p:stCondLst>
                                  <p:iterate type="lt">
                                    <p:tmPct val="15000"/>
                                  </p:iterate>
                                  <p:childTnLst>
                                    <p:set>
                                      <p:cBhvr>
                                        <p:cTn id="47" dur="1" fill="hold">
                                          <p:stCondLst>
                                            <p:cond delay="0"/>
                                          </p:stCondLst>
                                        </p:cTn>
                                        <p:tgtEl>
                                          <p:spTgt spid="135"/>
                                        </p:tgtEl>
                                        <p:attrNameLst>
                                          <p:attrName>style.visibility</p:attrName>
                                        </p:attrNameLst>
                                      </p:cBhvr>
                                      <p:to>
                                        <p:strVal val="visible"/>
                                      </p:to>
                                    </p:set>
                                    <p:animEffect transition="in" filter="fade">
                                      <p:cBhvr>
                                        <p:cTn id="48" dur="15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56" grpId="0"/>
      <p:bldP spid="57" grpId="0"/>
      <p:bldP spid="135" grpId="0"/>
      <p:bldP spid="13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6"/>
          <p:cNvSpPr>
            <a:spLocks noChangeShapeType="1"/>
          </p:cNvSpPr>
          <p:nvPr/>
        </p:nvSpPr>
        <p:spPr bwMode="auto">
          <a:xfrm>
            <a:off x="4917248" y="1766323"/>
            <a:ext cx="3475887" cy="0"/>
          </a:xfrm>
          <a:prstGeom prst="line">
            <a:avLst/>
          </a:prstGeom>
          <a:noFill/>
          <a:ln w="6"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4" name="Line 7"/>
          <p:cNvSpPr>
            <a:spLocks noChangeShapeType="1"/>
          </p:cNvSpPr>
          <p:nvPr/>
        </p:nvSpPr>
        <p:spPr bwMode="auto">
          <a:xfrm>
            <a:off x="4917248" y="2022234"/>
            <a:ext cx="3475887" cy="0"/>
          </a:xfrm>
          <a:prstGeom prst="line">
            <a:avLst/>
          </a:prstGeom>
          <a:noFill/>
          <a:ln w="6"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5" name="Line 8"/>
          <p:cNvSpPr>
            <a:spLocks noChangeShapeType="1"/>
          </p:cNvSpPr>
          <p:nvPr/>
        </p:nvSpPr>
        <p:spPr bwMode="auto">
          <a:xfrm>
            <a:off x="4917248" y="2281715"/>
            <a:ext cx="3475887" cy="0"/>
          </a:xfrm>
          <a:prstGeom prst="line">
            <a:avLst/>
          </a:prstGeom>
          <a:noFill/>
          <a:ln w="6"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6" name="Line 9"/>
          <p:cNvSpPr>
            <a:spLocks noChangeShapeType="1"/>
          </p:cNvSpPr>
          <p:nvPr/>
        </p:nvSpPr>
        <p:spPr bwMode="auto">
          <a:xfrm>
            <a:off x="4917248" y="2541197"/>
            <a:ext cx="3475887" cy="0"/>
          </a:xfrm>
          <a:prstGeom prst="line">
            <a:avLst/>
          </a:prstGeom>
          <a:noFill/>
          <a:ln w="6"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7" name="Line 10"/>
          <p:cNvSpPr>
            <a:spLocks noChangeShapeType="1"/>
          </p:cNvSpPr>
          <p:nvPr/>
        </p:nvSpPr>
        <p:spPr bwMode="auto">
          <a:xfrm>
            <a:off x="4917248" y="2800678"/>
            <a:ext cx="3475887" cy="0"/>
          </a:xfrm>
          <a:prstGeom prst="line">
            <a:avLst/>
          </a:prstGeom>
          <a:noFill/>
          <a:ln w="6"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8" name="Line 11"/>
          <p:cNvSpPr>
            <a:spLocks noChangeShapeType="1"/>
          </p:cNvSpPr>
          <p:nvPr/>
        </p:nvSpPr>
        <p:spPr bwMode="auto">
          <a:xfrm>
            <a:off x="4917248" y="3060159"/>
            <a:ext cx="3475887" cy="0"/>
          </a:xfrm>
          <a:prstGeom prst="line">
            <a:avLst/>
          </a:prstGeom>
          <a:noFill/>
          <a:ln w="6"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9" name="Line 12"/>
          <p:cNvSpPr>
            <a:spLocks noChangeShapeType="1"/>
          </p:cNvSpPr>
          <p:nvPr/>
        </p:nvSpPr>
        <p:spPr bwMode="auto">
          <a:xfrm>
            <a:off x="4917248" y="3319640"/>
            <a:ext cx="3475887" cy="0"/>
          </a:xfrm>
          <a:prstGeom prst="line">
            <a:avLst/>
          </a:prstGeom>
          <a:noFill/>
          <a:ln w="6" cap="flat">
            <a:solidFill>
              <a:schemeClr val="bg1">
                <a:alpha val="30000"/>
              </a:schemeClr>
            </a:solidFill>
            <a:prstDash val="solid"/>
            <a:miter lim="800000"/>
          </a:ln>
          <a:extLst>
            <a:ext uri="{909E8E84-426E-40DD-AFC4-6F175D3DCCD1}">
              <a14:hiddenFill xmlns:a14="http://schemas.microsoft.com/office/drawing/2010/main">
                <a:noFill/>
              </a14:hiddenFill>
            </a:ext>
          </a:extLst>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10" name="Rectangle 13"/>
          <p:cNvSpPr>
            <a:spLocks noChangeArrowheads="1"/>
          </p:cNvSpPr>
          <p:nvPr/>
        </p:nvSpPr>
        <p:spPr bwMode="auto">
          <a:xfrm>
            <a:off x="5054186" y="2194825"/>
            <a:ext cx="159565" cy="1124815"/>
          </a:xfrm>
          <a:prstGeom prst="rect">
            <a:avLst/>
          </a:prstGeom>
          <a:solidFill>
            <a:schemeClr val="accent3">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11" name="Rectangle 14"/>
          <p:cNvSpPr>
            <a:spLocks noChangeArrowheads="1"/>
          </p:cNvSpPr>
          <p:nvPr/>
        </p:nvSpPr>
        <p:spPr bwMode="auto">
          <a:xfrm>
            <a:off x="5249476" y="2706646"/>
            <a:ext cx="158374" cy="612995"/>
          </a:xfrm>
          <a:prstGeom prst="rect">
            <a:avLst/>
          </a:prstGeom>
          <a:solidFill>
            <a:schemeClr val="accent2">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12" name="Rectangle 15"/>
          <p:cNvSpPr>
            <a:spLocks noChangeArrowheads="1"/>
          </p:cNvSpPr>
          <p:nvPr/>
        </p:nvSpPr>
        <p:spPr bwMode="auto">
          <a:xfrm>
            <a:off x="5444762" y="2800679"/>
            <a:ext cx="158374" cy="518963"/>
          </a:xfrm>
          <a:prstGeom prst="rect">
            <a:avLst/>
          </a:prstGeom>
          <a:solidFill>
            <a:schemeClr val="accent4">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13" name="Rectangle 16"/>
          <p:cNvSpPr>
            <a:spLocks noChangeArrowheads="1"/>
          </p:cNvSpPr>
          <p:nvPr/>
        </p:nvSpPr>
        <p:spPr bwMode="auto">
          <a:xfrm>
            <a:off x="5931791" y="2678080"/>
            <a:ext cx="158374" cy="641562"/>
          </a:xfrm>
          <a:prstGeom prst="rect">
            <a:avLst/>
          </a:prstGeom>
          <a:solidFill>
            <a:schemeClr val="accent3">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14" name="Rectangle 17"/>
          <p:cNvSpPr>
            <a:spLocks noChangeArrowheads="1"/>
          </p:cNvSpPr>
          <p:nvPr/>
        </p:nvSpPr>
        <p:spPr bwMode="auto">
          <a:xfrm>
            <a:off x="6127080" y="2191255"/>
            <a:ext cx="158374" cy="1128387"/>
          </a:xfrm>
          <a:prstGeom prst="rect">
            <a:avLst/>
          </a:prstGeom>
          <a:solidFill>
            <a:schemeClr val="accent2">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15" name="Rectangle 18"/>
          <p:cNvSpPr>
            <a:spLocks noChangeArrowheads="1"/>
          </p:cNvSpPr>
          <p:nvPr/>
        </p:nvSpPr>
        <p:spPr bwMode="auto">
          <a:xfrm>
            <a:off x="6321176" y="2800679"/>
            <a:ext cx="159565" cy="518963"/>
          </a:xfrm>
          <a:prstGeom prst="rect">
            <a:avLst/>
          </a:prstGeom>
          <a:solidFill>
            <a:schemeClr val="accent4">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16" name="Rectangle 19"/>
          <p:cNvSpPr>
            <a:spLocks noChangeArrowheads="1"/>
          </p:cNvSpPr>
          <p:nvPr/>
        </p:nvSpPr>
        <p:spPr bwMode="auto">
          <a:xfrm>
            <a:off x="6804634" y="2415027"/>
            <a:ext cx="155992" cy="904613"/>
          </a:xfrm>
          <a:prstGeom prst="rect">
            <a:avLst/>
          </a:prstGeom>
          <a:solidFill>
            <a:schemeClr val="accent3">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17" name="Rectangle 20"/>
          <p:cNvSpPr>
            <a:spLocks noChangeArrowheads="1"/>
          </p:cNvSpPr>
          <p:nvPr/>
        </p:nvSpPr>
        <p:spPr bwMode="auto">
          <a:xfrm>
            <a:off x="6999923" y="2850671"/>
            <a:ext cx="154801" cy="468970"/>
          </a:xfrm>
          <a:prstGeom prst="rect">
            <a:avLst/>
          </a:prstGeom>
          <a:solidFill>
            <a:schemeClr val="accent2">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18" name="Rectangle 21"/>
          <p:cNvSpPr>
            <a:spLocks noChangeArrowheads="1"/>
          </p:cNvSpPr>
          <p:nvPr/>
        </p:nvSpPr>
        <p:spPr bwMode="auto">
          <a:xfrm>
            <a:off x="7195211" y="2541198"/>
            <a:ext cx="154801" cy="778444"/>
          </a:xfrm>
          <a:prstGeom prst="rect">
            <a:avLst/>
          </a:prstGeom>
          <a:solidFill>
            <a:schemeClr val="accent4">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19" name="Rectangle 22"/>
          <p:cNvSpPr>
            <a:spLocks noChangeArrowheads="1"/>
          </p:cNvSpPr>
          <p:nvPr/>
        </p:nvSpPr>
        <p:spPr bwMode="auto">
          <a:xfrm>
            <a:off x="7678666" y="2155547"/>
            <a:ext cx="158374" cy="1164094"/>
          </a:xfrm>
          <a:prstGeom prst="rect">
            <a:avLst/>
          </a:prstGeom>
          <a:solidFill>
            <a:schemeClr val="accent3">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20" name="Rectangle 23"/>
          <p:cNvSpPr>
            <a:spLocks noChangeArrowheads="1"/>
          </p:cNvSpPr>
          <p:nvPr/>
        </p:nvSpPr>
        <p:spPr bwMode="auto">
          <a:xfrm>
            <a:off x="7872763" y="2601902"/>
            <a:ext cx="159565" cy="717739"/>
          </a:xfrm>
          <a:prstGeom prst="rect">
            <a:avLst/>
          </a:prstGeom>
          <a:solidFill>
            <a:schemeClr val="accent2">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21" name="Rectangle 24"/>
          <p:cNvSpPr>
            <a:spLocks noChangeArrowheads="1"/>
          </p:cNvSpPr>
          <p:nvPr/>
        </p:nvSpPr>
        <p:spPr bwMode="auto">
          <a:xfrm>
            <a:off x="8068050" y="2022235"/>
            <a:ext cx="158374" cy="1297406"/>
          </a:xfrm>
          <a:prstGeom prst="rect">
            <a:avLst/>
          </a:prstGeom>
          <a:solidFill>
            <a:schemeClr val="accent4">
              <a:alpha val="80000"/>
            </a:schemeClr>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22" name="Freeform 25"/>
          <p:cNvSpPr/>
          <p:nvPr/>
        </p:nvSpPr>
        <p:spPr bwMode="auto">
          <a:xfrm>
            <a:off x="1277205" y="1617852"/>
            <a:ext cx="97644" cy="295190"/>
          </a:xfrm>
          <a:custGeom>
            <a:avLst/>
            <a:gdLst>
              <a:gd name="T0" fmla="*/ 0 w 82"/>
              <a:gd name="T1" fmla="*/ 248 h 248"/>
              <a:gd name="T2" fmla="*/ 0 w 82"/>
              <a:gd name="T3" fmla="*/ 0 h 248"/>
              <a:gd name="T4" fmla="*/ 82 w 82"/>
              <a:gd name="T5" fmla="*/ 124 h 248"/>
              <a:gd name="T6" fmla="*/ 0 w 82"/>
              <a:gd name="T7" fmla="*/ 248 h 248"/>
            </a:gdLst>
            <a:ahLst/>
            <a:cxnLst>
              <a:cxn ang="0">
                <a:pos x="T0" y="T1"/>
              </a:cxn>
              <a:cxn ang="0">
                <a:pos x="T2" y="T3"/>
              </a:cxn>
              <a:cxn ang="0">
                <a:pos x="T4" y="T5"/>
              </a:cxn>
              <a:cxn ang="0">
                <a:pos x="T6" y="T7"/>
              </a:cxn>
            </a:cxnLst>
            <a:rect l="0" t="0" r="r" b="b"/>
            <a:pathLst>
              <a:path w="82" h="248">
                <a:moveTo>
                  <a:pt x="0" y="248"/>
                </a:moveTo>
                <a:lnTo>
                  <a:pt x="0" y="0"/>
                </a:lnTo>
                <a:lnTo>
                  <a:pt x="82" y="124"/>
                </a:lnTo>
                <a:lnTo>
                  <a:pt x="0" y="248"/>
                </a:lnTo>
                <a:close/>
              </a:path>
            </a:pathLst>
          </a:custGeom>
          <a:solidFill>
            <a:schemeClr val="accent3"/>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23" name="Freeform 26"/>
          <p:cNvSpPr/>
          <p:nvPr/>
        </p:nvSpPr>
        <p:spPr bwMode="auto">
          <a:xfrm>
            <a:off x="1277205" y="2382906"/>
            <a:ext cx="97644" cy="298761"/>
          </a:xfrm>
          <a:custGeom>
            <a:avLst/>
            <a:gdLst>
              <a:gd name="T0" fmla="*/ 0 w 82"/>
              <a:gd name="T1" fmla="*/ 251 h 251"/>
              <a:gd name="T2" fmla="*/ 0 w 82"/>
              <a:gd name="T3" fmla="*/ 0 h 251"/>
              <a:gd name="T4" fmla="*/ 82 w 82"/>
              <a:gd name="T5" fmla="*/ 124 h 251"/>
              <a:gd name="T6" fmla="*/ 0 w 82"/>
              <a:gd name="T7" fmla="*/ 251 h 251"/>
            </a:gdLst>
            <a:ahLst/>
            <a:cxnLst>
              <a:cxn ang="0">
                <a:pos x="T0" y="T1"/>
              </a:cxn>
              <a:cxn ang="0">
                <a:pos x="T2" y="T3"/>
              </a:cxn>
              <a:cxn ang="0">
                <a:pos x="T4" y="T5"/>
              </a:cxn>
              <a:cxn ang="0">
                <a:pos x="T6" y="T7"/>
              </a:cxn>
            </a:cxnLst>
            <a:rect l="0" t="0" r="r" b="b"/>
            <a:pathLst>
              <a:path w="82" h="251">
                <a:moveTo>
                  <a:pt x="0" y="251"/>
                </a:moveTo>
                <a:lnTo>
                  <a:pt x="0" y="0"/>
                </a:lnTo>
                <a:lnTo>
                  <a:pt x="82" y="124"/>
                </a:lnTo>
                <a:lnTo>
                  <a:pt x="0" y="251"/>
                </a:lnTo>
                <a:close/>
              </a:path>
            </a:pathLst>
          </a:custGeom>
          <a:solidFill>
            <a:schemeClr val="accent2"/>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24" name="Freeform 27"/>
          <p:cNvSpPr/>
          <p:nvPr/>
        </p:nvSpPr>
        <p:spPr bwMode="auto">
          <a:xfrm>
            <a:off x="1277205" y="3157870"/>
            <a:ext cx="97644" cy="295190"/>
          </a:xfrm>
          <a:custGeom>
            <a:avLst/>
            <a:gdLst>
              <a:gd name="T0" fmla="*/ 0 w 82"/>
              <a:gd name="T1" fmla="*/ 248 h 248"/>
              <a:gd name="T2" fmla="*/ 0 w 82"/>
              <a:gd name="T3" fmla="*/ 0 h 248"/>
              <a:gd name="T4" fmla="*/ 82 w 82"/>
              <a:gd name="T5" fmla="*/ 124 h 248"/>
              <a:gd name="T6" fmla="*/ 0 w 82"/>
              <a:gd name="T7" fmla="*/ 248 h 248"/>
            </a:gdLst>
            <a:ahLst/>
            <a:cxnLst>
              <a:cxn ang="0">
                <a:pos x="T0" y="T1"/>
              </a:cxn>
              <a:cxn ang="0">
                <a:pos x="T2" y="T3"/>
              </a:cxn>
              <a:cxn ang="0">
                <a:pos x="T4" y="T5"/>
              </a:cxn>
              <a:cxn ang="0">
                <a:pos x="T6" y="T7"/>
              </a:cxn>
            </a:cxnLst>
            <a:rect l="0" t="0" r="r" b="b"/>
            <a:pathLst>
              <a:path w="82" h="248">
                <a:moveTo>
                  <a:pt x="0" y="248"/>
                </a:moveTo>
                <a:lnTo>
                  <a:pt x="0" y="0"/>
                </a:lnTo>
                <a:lnTo>
                  <a:pt x="82" y="124"/>
                </a:lnTo>
                <a:lnTo>
                  <a:pt x="0" y="248"/>
                </a:lnTo>
                <a:close/>
              </a:path>
            </a:pathLst>
          </a:custGeom>
          <a:solidFill>
            <a:schemeClr val="accent4"/>
          </a:solidFill>
          <a:ln>
            <a:noFill/>
          </a:ln>
        </p:spPr>
        <p:txBody>
          <a:bodyPr vert="horz" wrap="square" lIns="68541" tIns="34270" rIns="68541" bIns="34270" numCol="1" anchor="t" anchorCtr="0" compatLnSpc="1"/>
          <a:lstStyle/>
          <a:p>
            <a:endParaRPr lang="zh-CN" altLang="en-US" sz="1350" dirty="0">
              <a:solidFill>
                <a:schemeClr val="bg1"/>
              </a:solidFill>
              <a:latin typeface="Century Gothic" panose="020B0502020202020204" pitchFamily="34" charset="0"/>
            </a:endParaRPr>
          </a:p>
        </p:txBody>
      </p:sp>
      <p:sp>
        <p:nvSpPr>
          <p:cNvPr id="25" name="TextBox 24"/>
          <p:cNvSpPr txBox="1"/>
          <p:nvPr/>
        </p:nvSpPr>
        <p:spPr>
          <a:xfrm>
            <a:off x="4693538" y="3204184"/>
            <a:ext cx="210556"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rPr>
              <a:t>0</a:t>
            </a:r>
            <a:endParaRPr lang="zh-CN" altLang="en-US" sz="975" dirty="0">
              <a:solidFill>
                <a:schemeClr val="bg1"/>
              </a:solidFill>
              <a:latin typeface="Century Gothic" panose="020B0502020202020204" pitchFamily="34" charset="0"/>
            </a:endParaRPr>
          </a:p>
        </p:txBody>
      </p:sp>
      <p:sp>
        <p:nvSpPr>
          <p:cNvPr id="26" name="TextBox 25"/>
          <p:cNvSpPr txBox="1"/>
          <p:nvPr/>
        </p:nvSpPr>
        <p:spPr>
          <a:xfrm>
            <a:off x="4517987" y="2945311"/>
            <a:ext cx="345209"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rPr>
              <a:t>100</a:t>
            </a:r>
            <a:endParaRPr lang="zh-CN" altLang="en-US" sz="975" dirty="0">
              <a:solidFill>
                <a:schemeClr val="bg1"/>
              </a:solidFill>
              <a:latin typeface="Century Gothic" panose="020B0502020202020204" pitchFamily="34" charset="0"/>
            </a:endParaRPr>
          </a:p>
        </p:txBody>
      </p:sp>
      <p:sp>
        <p:nvSpPr>
          <p:cNvPr id="27" name="TextBox 26"/>
          <p:cNvSpPr txBox="1"/>
          <p:nvPr/>
        </p:nvSpPr>
        <p:spPr>
          <a:xfrm>
            <a:off x="4517987" y="2686437"/>
            <a:ext cx="345209"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rPr>
              <a:t>200</a:t>
            </a:r>
            <a:endParaRPr lang="zh-CN" altLang="en-US" sz="975" dirty="0">
              <a:solidFill>
                <a:schemeClr val="bg1"/>
              </a:solidFill>
              <a:latin typeface="Century Gothic" panose="020B0502020202020204" pitchFamily="34" charset="0"/>
            </a:endParaRPr>
          </a:p>
        </p:txBody>
      </p:sp>
      <p:sp>
        <p:nvSpPr>
          <p:cNvPr id="28" name="TextBox 27"/>
          <p:cNvSpPr txBox="1"/>
          <p:nvPr/>
        </p:nvSpPr>
        <p:spPr>
          <a:xfrm>
            <a:off x="4517987" y="2427564"/>
            <a:ext cx="345209"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rPr>
              <a:t>300</a:t>
            </a:r>
            <a:endParaRPr lang="zh-CN" altLang="en-US" sz="975" dirty="0">
              <a:solidFill>
                <a:schemeClr val="bg1"/>
              </a:solidFill>
              <a:latin typeface="Century Gothic" panose="020B0502020202020204" pitchFamily="34" charset="0"/>
            </a:endParaRPr>
          </a:p>
        </p:txBody>
      </p:sp>
      <p:sp>
        <p:nvSpPr>
          <p:cNvPr id="29" name="TextBox 28"/>
          <p:cNvSpPr txBox="1"/>
          <p:nvPr/>
        </p:nvSpPr>
        <p:spPr>
          <a:xfrm>
            <a:off x="4517987" y="2168689"/>
            <a:ext cx="345209"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rPr>
              <a:t>400</a:t>
            </a:r>
            <a:endParaRPr lang="zh-CN" altLang="en-US" sz="975" dirty="0">
              <a:solidFill>
                <a:schemeClr val="bg1"/>
              </a:solidFill>
              <a:latin typeface="Century Gothic" panose="020B0502020202020204" pitchFamily="34" charset="0"/>
            </a:endParaRPr>
          </a:p>
        </p:txBody>
      </p:sp>
      <p:sp>
        <p:nvSpPr>
          <p:cNvPr id="30" name="TextBox 29"/>
          <p:cNvSpPr txBox="1"/>
          <p:nvPr/>
        </p:nvSpPr>
        <p:spPr>
          <a:xfrm>
            <a:off x="4517987" y="1909815"/>
            <a:ext cx="345209"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rPr>
              <a:t>500</a:t>
            </a:r>
            <a:endParaRPr lang="zh-CN" altLang="en-US" sz="975" dirty="0">
              <a:solidFill>
                <a:schemeClr val="bg1"/>
              </a:solidFill>
              <a:latin typeface="Century Gothic" panose="020B0502020202020204" pitchFamily="34" charset="0"/>
            </a:endParaRPr>
          </a:p>
        </p:txBody>
      </p:sp>
      <p:sp>
        <p:nvSpPr>
          <p:cNvPr id="31" name="TextBox 30"/>
          <p:cNvSpPr txBox="1"/>
          <p:nvPr/>
        </p:nvSpPr>
        <p:spPr>
          <a:xfrm>
            <a:off x="4517987" y="1650941"/>
            <a:ext cx="345209"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rPr>
              <a:t>600</a:t>
            </a:r>
            <a:endParaRPr lang="zh-CN" altLang="en-US" sz="975" dirty="0">
              <a:solidFill>
                <a:schemeClr val="bg1"/>
              </a:solidFill>
              <a:latin typeface="Century Gothic" panose="020B0502020202020204" pitchFamily="34" charset="0"/>
            </a:endParaRPr>
          </a:p>
        </p:txBody>
      </p:sp>
      <p:sp>
        <p:nvSpPr>
          <p:cNvPr id="32" name="TextBox 31"/>
          <p:cNvSpPr txBox="1"/>
          <p:nvPr/>
        </p:nvSpPr>
        <p:spPr>
          <a:xfrm>
            <a:off x="4885259" y="3434950"/>
            <a:ext cx="862978"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ea typeface="微软雅黑" panose="020B0503020204020204" pitchFamily="34" charset="-122"/>
              </a:rPr>
              <a:t> Quarter 1th</a:t>
            </a:r>
            <a:endParaRPr lang="zh-CN" altLang="en-US" sz="975" dirty="0">
              <a:solidFill>
                <a:schemeClr val="bg1"/>
              </a:solidFill>
              <a:latin typeface="Century Gothic" panose="020B0502020202020204" pitchFamily="34" charset="0"/>
              <a:ea typeface="微软雅黑" panose="020B0503020204020204" pitchFamily="34" charset="-122"/>
            </a:endParaRPr>
          </a:p>
        </p:txBody>
      </p:sp>
      <p:sp>
        <p:nvSpPr>
          <p:cNvPr id="33" name="TextBox 32"/>
          <p:cNvSpPr txBox="1"/>
          <p:nvPr/>
        </p:nvSpPr>
        <p:spPr>
          <a:xfrm>
            <a:off x="5764958" y="3434950"/>
            <a:ext cx="870994"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ea typeface="微软雅黑" panose="020B0503020204020204" pitchFamily="34" charset="-122"/>
              </a:rPr>
              <a:t>Quarter 2nd</a:t>
            </a:r>
            <a:endParaRPr lang="zh-CN" altLang="en-US" sz="975" dirty="0">
              <a:solidFill>
                <a:schemeClr val="bg1"/>
              </a:solidFill>
              <a:latin typeface="Century Gothic" panose="020B0502020202020204" pitchFamily="34" charset="0"/>
              <a:ea typeface="微软雅黑" panose="020B0503020204020204" pitchFamily="34" charset="-122"/>
            </a:endParaRPr>
          </a:p>
        </p:txBody>
      </p:sp>
      <p:sp>
        <p:nvSpPr>
          <p:cNvPr id="34" name="TextBox 33"/>
          <p:cNvSpPr txBox="1"/>
          <p:nvPr/>
        </p:nvSpPr>
        <p:spPr>
          <a:xfrm>
            <a:off x="6636014" y="3434950"/>
            <a:ext cx="830918"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ea typeface="微软雅黑" panose="020B0503020204020204" pitchFamily="34" charset="-122"/>
              </a:rPr>
              <a:t>Quarter 3rd</a:t>
            </a:r>
            <a:endParaRPr lang="zh-CN" altLang="en-US" sz="975" dirty="0">
              <a:solidFill>
                <a:schemeClr val="bg1"/>
              </a:solidFill>
              <a:latin typeface="Century Gothic" panose="020B0502020202020204" pitchFamily="34" charset="0"/>
              <a:ea typeface="微软雅黑" panose="020B0503020204020204" pitchFamily="34" charset="-122"/>
            </a:endParaRPr>
          </a:p>
        </p:txBody>
      </p:sp>
      <p:sp>
        <p:nvSpPr>
          <p:cNvPr id="35" name="TextBox 34"/>
          <p:cNvSpPr txBox="1"/>
          <p:nvPr/>
        </p:nvSpPr>
        <p:spPr>
          <a:xfrm>
            <a:off x="7511236" y="3434950"/>
            <a:ext cx="827712" cy="219122"/>
          </a:xfrm>
          <a:prstGeom prst="rect">
            <a:avLst/>
          </a:prstGeom>
          <a:noFill/>
        </p:spPr>
        <p:txBody>
          <a:bodyPr wrap="none" lIns="68541" tIns="34270" rIns="68541" bIns="34270" rtlCol="0">
            <a:spAutoFit/>
          </a:bodyPr>
          <a:lstStyle/>
          <a:p>
            <a:r>
              <a:rPr lang="en-US" altLang="zh-CN" sz="975" dirty="0">
                <a:solidFill>
                  <a:schemeClr val="bg1"/>
                </a:solidFill>
                <a:latin typeface="Century Gothic" panose="020B0502020202020204" pitchFamily="34" charset="0"/>
                <a:ea typeface="微软雅黑" panose="020B0503020204020204" pitchFamily="34" charset="-122"/>
              </a:rPr>
              <a:t>Quarter 4th</a:t>
            </a:r>
            <a:endParaRPr lang="zh-CN" altLang="en-US" sz="975" dirty="0">
              <a:solidFill>
                <a:schemeClr val="bg1"/>
              </a:solidFill>
              <a:latin typeface="Century Gothic" panose="020B0502020202020204" pitchFamily="34" charset="0"/>
              <a:ea typeface="微软雅黑" panose="020B0503020204020204" pitchFamily="34" charset="-122"/>
            </a:endParaRPr>
          </a:p>
        </p:txBody>
      </p:sp>
      <p:sp>
        <p:nvSpPr>
          <p:cNvPr id="36" name="TextBox 35"/>
          <p:cNvSpPr txBox="1"/>
          <p:nvPr/>
        </p:nvSpPr>
        <p:spPr>
          <a:xfrm>
            <a:off x="1454862" y="1833390"/>
            <a:ext cx="2296560" cy="409880"/>
          </a:xfrm>
          <a:prstGeom prst="rect">
            <a:avLst/>
          </a:prstGeom>
          <a:noFill/>
        </p:spPr>
        <p:txBody>
          <a:bodyPr wrap="square" lIns="68541" tIns="34270" rIns="68541" bIns="34270" rtlCol="0">
            <a:spAutoFit/>
          </a:bodyPr>
          <a:lstStyle/>
          <a:p>
            <a:pPr algn="just">
              <a:lnSpc>
                <a:spcPct val="130000"/>
              </a:lnSpc>
            </a:pPr>
            <a:r>
              <a:rPr lang="en-US" altLang="zh-CN" sz="900" dirty="0">
                <a:solidFill>
                  <a:schemeClr val="bg1"/>
                </a:solidFill>
                <a:latin typeface="Century Gothic" panose="020B0502020202020204" pitchFamily="34" charset="0"/>
              </a:rPr>
              <a:t>Click here to modify the text ,  you may post text here . </a:t>
            </a:r>
            <a:endParaRPr lang="zh-CN" altLang="en-US" sz="900" dirty="0">
              <a:solidFill>
                <a:schemeClr val="bg1"/>
              </a:solidFill>
              <a:latin typeface="Century Gothic" panose="020B0502020202020204" pitchFamily="34" charset="0"/>
            </a:endParaRPr>
          </a:p>
        </p:txBody>
      </p:sp>
      <p:sp>
        <p:nvSpPr>
          <p:cNvPr id="37" name="TextBox 36"/>
          <p:cNvSpPr txBox="1"/>
          <p:nvPr/>
        </p:nvSpPr>
        <p:spPr>
          <a:xfrm>
            <a:off x="1454862" y="1545933"/>
            <a:ext cx="1330880" cy="215444"/>
          </a:xfrm>
          <a:prstGeom prst="rect">
            <a:avLst/>
          </a:prstGeom>
          <a:noFill/>
        </p:spPr>
        <p:txBody>
          <a:bodyPr wrap="square" lIns="68541" tIns="0" rIns="68541" bIns="0" rtlCol="0" anchor="t">
            <a:spAutoFit/>
          </a:bodyPr>
          <a:lstStyle/>
          <a:p>
            <a:r>
              <a:rPr lang="en-US" altLang="zh-CN" sz="1400" dirty="0">
                <a:solidFill>
                  <a:schemeClr val="bg1"/>
                </a:solidFill>
                <a:latin typeface="Century Gothic" panose="020B0502020202020204" pitchFamily="34" charset="0"/>
              </a:rPr>
              <a:t>TEXT HERE</a:t>
            </a:r>
            <a:endParaRPr lang="zh-CN" altLang="en-US" sz="1400" baseline="-3000" dirty="0">
              <a:solidFill>
                <a:schemeClr val="bg1"/>
              </a:solidFill>
              <a:latin typeface="Century Gothic" panose="020B0502020202020204" pitchFamily="34" charset="0"/>
            </a:endParaRPr>
          </a:p>
        </p:txBody>
      </p:sp>
      <p:sp>
        <p:nvSpPr>
          <p:cNvPr id="38" name="TextBox 37"/>
          <p:cNvSpPr txBox="1"/>
          <p:nvPr/>
        </p:nvSpPr>
        <p:spPr>
          <a:xfrm>
            <a:off x="1454862" y="2651268"/>
            <a:ext cx="2296560" cy="409880"/>
          </a:xfrm>
          <a:prstGeom prst="rect">
            <a:avLst/>
          </a:prstGeom>
          <a:noFill/>
        </p:spPr>
        <p:txBody>
          <a:bodyPr wrap="square" lIns="68541" tIns="34270" rIns="68541" bIns="34270" rtlCol="0">
            <a:spAutoFit/>
          </a:bodyPr>
          <a:lstStyle/>
          <a:p>
            <a:pPr algn="just">
              <a:lnSpc>
                <a:spcPct val="130000"/>
              </a:lnSpc>
            </a:pPr>
            <a:r>
              <a:rPr lang="en-US" altLang="zh-CN" sz="900" dirty="0">
                <a:solidFill>
                  <a:schemeClr val="bg1"/>
                </a:solidFill>
                <a:latin typeface="Century Gothic" panose="020B0502020202020204" pitchFamily="34" charset="0"/>
              </a:rPr>
              <a:t>Click here to modify the text ,  you may post text here . </a:t>
            </a:r>
            <a:endParaRPr lang="zh-CN" altLang="en-US" sz="900" dirty="0">
              <a:solidFill>
                <a:schemeClr val="bg1"/>
              </a:solidFill>
              <a:latin typeface="Century Gothic" panose="020B0502020202020204" pitchFamily="34" charset="0"/>
            </a:endParaRPr>
          </a:p>
        </p:txBody>
      </p:sp>
      <p:sp>
        <p:nvSpPr>
          <p:cNvPr id="39" name="TextBox 38"/>
          <p:cNvSpPr txBox="1"/>
          <p:nvPr/>
        </p:nvSpPr>
        <p:spPr>
          <a:xfrm>
            <a:off x="1454862" y="2363813"/>
            <a:ext cx="1330880" cy="215444"/>
          </a:xfrm>
          <a:prstGeom prst="rect">
            <a:avLst/>
          </a:prstGeom>
          <a:noFill/>
        </p:spPr>
        <p:txBody>
          <a:bodyPr wrap="square" lIns="68541" tIns="0" rIns="68541" bIns="0" rtlCol="0" anchor="t">
            <a:spAutoFit/>
          </a:bodyPr>
          <a:lstStyle/>
          <a:p>
            <a:r>
              <a:rPr lang="en-US" altLang="zh-CN" sz="1400" dirty="0">
                <a:solidFill>
                  <a:schemeClr val="bg1"/>
                </a:solidFill>
                <a:latin typeface="Century Gothic" panose="020B0502020202020204" pitchFamily="34" charset="0"/>
              </a:rPr>
              <a:t>TEXT HERE</a:t>
            </a:r>
            <a:endParaRPr lang="zh-CN" altLang="en-US" sz="1400" baseline="-3000" dirty="0">
              <a:solidFill>
                <a:schemeClr val="bg1"/>
              </a:solidFill>
              <a:latin typeface="Century Gothic" panose="020B0502020202020204" pitchFamily="34" charset="0"/>
            </a:endParaRPr>
          </a:p>
        </p:txBody>
      </p:sp>
      <p:sp>
        <p:nvSpPr>
          <p:cNvPr id="41" name="TextBox 40"/>
          <p:cNvSpPr txBox="1"/>
          <p:nvPr/>
        </p:nvSpPr>
        <p:spPr>
          <a:xfrm>
            <a:off x="1454862" y="3440064"/>
            <a:ext cx="2296560" cy="409880"/>
          </a:xfrm>
          <a:prstGeom prst="rect">
            <a:avLst/>
          </a:prstGeom>
          <a:noFill/>
        </p:spPr>
        <p:txBody>
          <a:bodyPr wrap="square" lIns="68541" tIns="34270" rIns="68541" bIns="34270" rtlCol="0">
            <a:spAutoFit/>
          </a:bodyPr>
          <a:lstStyle/>
          <a:p>
            <a:pPr algn="just">
              <a:lnSpc>
                <a:spcPct val="130000"/>
              </a:lnSpc>
            </a:pPr>
            <a:r>
              <a:rPr lang="en-US" altLang="zh-CN" sz="900" dirty="0">
                <a:solidFill>
                  <a:schemeClr val="bg1"/>
                </a:solidFill>
                <a:latin typeface="Century Gothic" panose="020B0502020202020204" pitchFamily="34" charset="0"/>
              </a:rPr>
              <a:t>Click here to modify the text ,  you may post text here . </a:t>
            </a:r>
            <a:endParaRPr lang="zh-CN" altLang="en-US" sz="900" dirty="0">
              <a:solidFill>
                <a:schemeClr val="bg1"/>
              </a:solidFill>
              <a:latin typeface="Century Gothic" panose="020B0502020202020204" pitchFamily="34" charset="0"/>
            </a:endParaRPr>
          </a:p>
        </p:txBody>
      </p:sp>
      <p:sp>
        <p:nvSpPr>
          <p:cNvPr id="42" name="TextBox 41"/>
          <p:cNvSpPr txBox="1"/>
          <p:nvPr/>
        </p:nvSpPr>
        <p:spPr>
          <a:xfrm>
            <a:off x="1454862" y="3152607"/>
            <a:ext cx="1330880" cy="215444"/>
          </a:xfrm>
          <a:prstGeom prst="rect">
            <a:avLst/>
          </a:prstGeom>
          <a:noFill/>
        </p:spPr>
        <p:txBody>
          <a:bodyPr wrap="square" lIns="68541" tIns="0" rIns="68541" bIns="0" rtlCol="0" anchor="t">
            <a:spAutoFit/>
          </a:bodyPr>
          <a:lstStyle/>
          <a:p>
            <a:r>
              <a:rPr lang="en-US" altLang="zh-CN" sz="1400" dirty="0">
                <a:solidFill>
                  <a:schemeClr val="bg1"/>
                </a:solidFill>
                <a:latin typeface="Century Gothic" panose="020B0502020202020204" pitchFamily="34" charset="0"/>
              </a:rPr>
              <a:t>TEXT HERE</a:t>
            </a:r>
            <a:endParaRPr lang="zh-CN" altLang="en-US" sz="1400" baseline="-3000" dirty="0">
              <a:solidFill>
                <a:schemeClr val="bg1"/>
              </a:solidFill>
              <a:latin typeface="Century Gothic" panose="020B0502020202020204" pitchFamily="34" charset="0"/>
            </a:endParaRPr>
          </a:p>
        </p:txBody>
      </p:sp>
      <p:sp>
        <p:nvSpPr>
          <p:cNvPr id="46" name="矩形 4"/>
          <p:cNvSpPr>
            <a:spLocks noChangeArrowheads="1"/>
          </p:cNvSpPr>
          <p:nvPr/>
        </p:nvSpPr>
        <p:spPr bwMode="auto">
          <a:xfrm>
            <a:off x="280988" y="-20538"/>
            <a:ext cx="144000" cy="720725"/>
          </a:xfrm>
          <a:prstGeom prst="rect">
            <a:avLst/>
          </a:prstGeom>
          <a:solidFill>
            <a:schemeClr val="accent2"/>
          </a:solidFill>
          <a:ln>
            <a:noFill/>
          </a:ln>
        </p:spPr>
        <p:txBody>
          <a:bodyPr anchor="ctr"/>
          <a:lstStyle/>
          <a:p>
            <a:pPr algn="ctr"/>
            <a:endParaRPr lang="zh-CN" altLang="zh-CN">
              <a:solidFill>
                <a:schemeClr val="bg1"/>
              </a:solidFill>
            </a:endParaRPr>
          </a:p>
        </p:txBody>
      </p:sp>
      <p:grpSp>
        <p:nvGrpSpPr>
          <p:cNvPr id="47" name="组合 46"/>
          <p:cNvGrpSpPr/>
          <p:nvPr/>
        </p:nvGrpSpPr>
        <p:grpSpPr>
          <a:xfrm>
            <a:off x="467545" y="120750"/>
            <a:ext cx="3240360" cy="564207"/>
            <a:chOff x="467545" y="120750"/>
            <a:chExt cx="3240360" cy="564207"/>
          </a:xfrm>
        </p:grpSpPr>
        <p:sp>
          <p:nvSpPr>
            <p:cNvPr id="48" name="TextBox 6"/>
            <p:cNvSpPr>
              <a:spLocks noChangeArrowheads="1"/>
            </p:cNvSpPr>
            <p:nvPr/>
          </p:nvSpPr>
          <p:spPr bwMode="auto">
            <a:xfrm>
              <a:off x="467545" y="120750"/>
              <a:ext cx="324036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smtClean="0">
                  <a:solidFill>
                    <a:schemeClr val="bg1"/>
                  </a:solidFill>
                  <a:latin typeface="Impact" panose="020B0806030902050204" pitchFamily="34" charset="0"/>
                  <a:ea typeface="微软雅黑" panose="020B0503020204020204" pitchFamily="34" charset="-122"/>
                  <a:sym typeface="Impact" panose="020B0806030902050204" pitchFamily="34" charset="0"/>
                </a:rPr>
                <a:t>WRITE DOWN YOUR TITLE HERE</a:t>
              </a:r>
              <a:endParaRPr lang="zh-CN" altLang="en-US" sz="2000" dirty="0">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9" name="矩形 11"/>
            <p:cNvSpPr>
              <a:spLocks noChangeArrowheads="1"/>
            </p:cNvSpPr>
            <p:nvPr/>
          </p:nvSpPr>
          <p:spPr bwMode="auto">
            <a:xfrm>
              <a:off x="467545" y="454125"/>
              <a:ext cx="324036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900" dirty="0">
                  <a:solidFill>
                    <a:schemeClr val="bg1"/>
                  </a:solidFill>
                </a:rPr>
                <a:t>There are many variations of passages of </a:t>
              </a:r>
              <a:r>
                <a:rPr lang="en-US" altLang="zh-CN" sz="900" dirty="0" err="1">
                  <a:solidFill>
                    <a:schemeClr val="bg1"/>
                  </a:solidFill>
                </a:rPr>
                <a:t>Lorem</a:t>
              </a:r>
              <a:r>
                <a:rPr lang="en-US" altLang="zh-CN" sz="900" dirty="0">
                  <a:solidFill>
                    <a:schemeClr val="bg1"/>
                  </a:solidFill>
                </a:rPr>
                <a:t> </a:t>
              </a:r>
              <a:r>
                <a:rPr lang="en-US" altLang="zh-CN" sz="900" dirty="0" smtClean="0">
                  <a:solidFill>
                    <a:schemeClr val="bg1"/>
                  </a:solidFill>
                </a:rPr>
                <a:t>available</a:t>
              </a:r>
              <a:endParaRPr lang="zh-CN" altLang="en-US" sz="900" dirty="0">
                <a:solidFill>
                  <a:schemeClr val="bg1"/>
                </a:solidFill>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left)">
                                      <p:cBhvr>
                                        <p:cTn id="12" dur="500"/>
                                        <p:tgtEl>
                                          <p:spTgt spid="4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500"/>
                                        <p:tgtEl>
                                          <p:spTgt spid="3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left)">
                                      <p:cBhvr>
                                        <p:cTn id="54" dur="500"/>
                                        <p:tgtEl>
                                          <p:spTgt spid="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500"/>
                                        <p:tgtEl>
                                          <p:spTgt spid="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left)">
                                      <p:cBhvr>
                                        <p:cTn id="66" dur="500"/>
                                        <p:tgtEl>
                                          <p:spTgt spid="8"/>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wipe(left)">
                                      <p:cBhvr>
                                        <p:cTn id="69" dur="500"/>
                                        <p:tgtEl>
                                          <p:spTgt spid="9"/>
                                        </p:tgtEl>
                                      </p:cBhvr>
                                    </p:animEffect>
                                  </p:childTnLst>
                                </p:cTn>
                              </p:par>
                            </p:childTnLst>
                          </p:cTn>
                        </p:par>
                        <p:par>
                          <p:cTn id="70" fill="hold">
                            <p:stCondLst>
                              <p:cond delay="2500"/>
                            </p:stCondLst>
                            <p:childTnLst>
                              <p:par>
                                <p:cTn id="71" presetID="22" presetClass="entr" presetSubtype="4" fill="hold" grpId="0" nodeType="after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down)">
                                      <p:cBhvr>
                                        <p:cTn id="73" dur="500"/>
                                        <p:tgtEl>
                                          <p:spTgt spid="10"/>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wipe(down)">
                                      <p:cBhvr>
                                        <p:cTn id="76" dur="500"/>
                                        <p:tgtEl>
                                          <p:spTgt spid="11"/>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500"/>
                                        <p:tgtEl>
                                          <p:spTgt spid="12"/>
                                        </p:tgtEl>
                                      </p:cBhvr>
                                    </p:animEffect>
                                  </p:childTnLst>
                                </p:cTn>
                              </p:par>
                            </p:childTnLst>
                          </p:cTn>
                        </p:par>
                        <p:par>
                          <p:cTn id="80" fill="hold">
                            <p:stCondLst>
                              <p:cond delay="3000"/>
                            </p:stCondLst>
                            <p:childTnLst>
                              <p:par>
                                <p:cTn id="81" presetID="22" presetClass="entr" presetSubtype="4"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down)">
                                      <p:cBhvr>
                                        <p:cTn id="83" dur="500"/>
                                        <p:tgtEl>
                                          <p:spTgt spid="13"/>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wipe(down)">
                                      <p:cBhvr>
                                        <p:cTn id="86" dur="500"/>
                                        <p:tgtEl>
                                          <p:spTgt spid="14"/>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wipe(down)">
                                      <p:cBhvr>
                                        <p:cTn id="89" dur="500"/>
                                        <p:tgtEl>
                                          <p:spTgt spid="15"/>
                                        </p:tgtEl>
                                      </p:cBhvr>
                                    </p:animEffect>
                                  </p:childTnLst>
                                </p:cTn>
                              </p:par>
                            </p:childTnLst>
                          </p:cTn>
                        </p:par>
                        <p:par>
                          <p:cTn id="90" fill="hold">
                            <p:stCondLst>
                              <p:cond delay="3500"/>
                            </p:stCondLst>
                            <p:childTnLst>
                              <p:par>
                                <p:cTn id="91" presetID="22" presetClass="entr" presetSubtype="4" fill="hold" grpId="0" nodeType="after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wipe(down)">
                                      <p:cBhvr>
                                        <p:cTn id="93" dur="500"/>
                                        <p:tgtEl>
                                          <p:spTgt spid="16"/>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wipe(down)">
                                      <p:cBhvr>
                                        <p:cTn id="96" dur="500"/>
                                        <p:tgtEl>
                                          <p:spTgt spid="17"/>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wipe(down)">
                                      <p:cBhvr>
                                        <p:cTn id="99" dur="500"/>
                                        <p:tgtEl>
                                          <p:spTgt spid="18"/>
                                        </p:tgtEl>
                                      </p:cBhvr>
                                    </p:animEffect>
                                  </p:childTnLst>
                                </p:cTn>
                              </p:par>
                            </p:childTnLst>
                          </p:cTn>
                        </p:par>
                        <p:par>
                          <p:cTn id="100" fill="hold">
                            <p:stCondLst>
                              <p:cond delay="4000"/>
                            </p:stCondLst>
                            <p:childTnLst>
                              <p:par>
                                <p:cTn id="101" presetID="22" presetClass="entr" presetSubtype="4"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wipe(down)">
                                      <p:cBhvr>
                                        <p:cTn id="103" dur="500"/>
                                        <p:tgtEl>
                                          <p:spTgt spid="19"/>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20"/>
                                        </p:tgtEl>
                                        <p:attrNameLst>
                                          <p:attrName>style.visibility</p:attrName>
                                        </p:attrNameLst>
                                      </p:cBhvr>
                                      <p:to>
                                        <p:strVal val="visible"/>
                                      </p:to>
                                    </p:set>
                                    <p:animEffect transition="in" filter="wipe(down)">
                                      <p:cBhvr>
                                        <p:cTn id="106" dur="500"/>
                                        <p:tgtEl>
                                          <p:spTgt spid="20"/>
                                        </p:tgtEl>
                                      </p:cBhvr>
                                    </p:animEffect>
                                  </p:childTnLst>
                                </p:cTn>
                              </p:par>
                              <p:par>
                                <p:cTn id="107" presetID="22" presetClass="entr" presetSubtype="4"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wipe(down)">
                                      <p:cBhvr>
                                        <p:cTn id="109" dur="500"/>
                                        <p:tgtEl>
                                          <p:spTgt spid="21"/>
                                        </p:tgtEl>
                                      </p:cBhvr>
                                    </p:animEffect>
                                  </p:childTnLst>
                                </p:cTn>
                              </p:par>
                            </p:childTnLst>
                          </p:cTn>
                        </p:par>
                        <p:par>
                          <p:cTn id="110" fill="hold">
                            <p:stCondLst>
                              <p:cond delay="4500"/>
                            </p:stCondLst>
                            <p:childTnLst>
                              <p:par>
                                <p:cTn id="111" presetID="2" presetClass="entr" presetSubtype="8" fill="hold" grpId="0" nodeType="afterEffect">
                                  <p:stCondLst>
                                    <p:cond delay="0"/>
                                  </p:stCondLst>
                                  <p:childTnLst>
                                    <p:set>
                                      <p:cBhvr>
                                        <p:cTn id="112" dur="1" fill="hold">
                                          <p:stCondLst>
                                            <p:cond delay="0"/>
                                          </p:stCondLst>
                                        </p:cTn>
                                        <p:tgtEl>
                                          <p:spTgt spid="22"/>
                                        </p:tgtEl>
                                        <p:attrNameLst>
                                          <p:attrName>style.visibility</p:attrName>
                                        </p:attrNameLst>
                                      </p:cBhvr>
                                      <p:to>
                                        <p:strVal val="visible"/>
                                      </p:to>
                                    </p:set>
                                    <p:anim calcmode="lin" valueType="num">
                                      <p:cBhvr additive="base">
                                        <p:cTn id="113" dur="500" fill="hold"/>
                                        <p:tgtEl>
                                          <p:spTgt spid="22"/>
                                        </p:tgtEl>
                                        <p:attrNameLst>
                                          <p:attrName>ppt_x</p:attrName>
                                        </p:attrNameLst>
                                      </p:cBhvr>
                                      <p:tavLst>
                                        <p:tav tm="0">
                                          <p:val>
                                            <p:strVal val="0-#ppt_w/2"/>
                                          </p:val>
                                        </p:tav>
                                        <p:tav tm="100000">
                                          <p:val>
                                            <p:strVal val="#ppt_x"/>
                                          </p:val>
                                        </p:tav>
                                      </p:tavLst>
                                    </p:anim>
                                    <p:anim calcmode="lin" valueType="num">
                                      <p:cBhvr additive="base">
                                        <p:cTn id="114" dur="500" fill="hold"/>
                                        <p:tgtEl>
                                          <p:spTgt spid="22"/>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0"/>
                                  </p:stCondLst>
                                  <p:childTnLst>
                                    <p:set>
                                      <p:cBhvr>
                                        <p:cTn id="116" dur="1" fill="hold">
                                          <p:stCondLst>
                                            <p:cond delay="0"/>
                                          </p:stCondLst>
                                        </p:cTn>
                                        <p:tgtEl>
                                          <p:spTgt spid="23"/>
                                        </p:tgtEl>
                                        <p:attrNameLst>
                                          <p:attrName>style.visibility</p:attrName>
                                        </p:attrNameLst>
                                      </p:cBhvr>
                                      <p:to>
                                        <p:strVal val="visible"/>
                                      </p:to>
                                    </p:set>
                                    <p:anim calcmode="lin" valueType="num">
                                      <p:cBhvr additive="base">
                                        <p:cTn id="117" dur="500" fill="hold"/>
                                        <p:tgtEl>
                                          <p:spTgt spid="23"/>
                                        </p:tgtEl>
                                        <p:attrNameLst>
                                          <p:attrName>ppt_x</p:attrName>
                                        </p:attrNameLst>
                                      </p:cBhvr>
                                      <p:tavLst>
                                        <p:tav tm="0">
                                          <p:val>
                                            <p:strVal val="0-#ppt_w/2"/>
                                          </p:val>
                                        </p:tav>
                                        <p:tav tm="100000">
                                          <p:val>
                                            <p:strVal val="#ppt_x"/>
                                          </p:val>
                                        </p:tav>
                                      </p:tavLst>
                                    </p:anim>
                                    <p:anim calcmode="lin" valueType="num">
                                      <p:cBhvr additive="base">
                                        <p:cTn id="118" dur="500" fill="hold"/>
                                        <p:tgtEl>
                                          <p:spTgt spid="23"/>
                                        </p:tgtEl>
                                        <p:attrNameLst>
                                          <p:attrName>ppt_y</p:attrName>
                                        </p:attrNameLst>
                                      </p:cBhvr>
                                      <p:tavLst>
                                        <p:tav tm="0">
                                          <p:val>
                                            <p:strVal val="#ppt_y"/>
                                          </p:val>
                                        </p:tav>
                                        <p:tav tm="100000">
                                          <p:val>
                                            <p:strVal val="#ppt_y"/>
                                          </p:val>
                                        </p:tav>
                                      </p:tavLst>
                                    </p:anim>
                                  </p:childTnLst>
                                </p:cTn>
                              </p:par>
                              <p:par>
                                <p:cTn id="119" presetID="2" presetClass="entr" presetSubtype="8" fill="hold" grpId="0" nodeType="withEffect">
                                  <p:stCondLst>
                                    <p:cond delay="0"/>
                                  </p:stCondLst>
                                  <p:childTnLst>
                                    <p:set>
                                      <p:cBhvr>
                                        <p:cTn id="120" dur="1" fill="hold">
                                          <p:stCondLst>
                                            <p:cond delay="0"/>
                                          </p:stCondLst>
                                        </p:cTn>
                                        <p:tgtEl>
                                          <p:spTgt spid="24"/>
                                        </p:tgtEl>
                                        <p:attrNameLst>
                                          <p:attrName>style.visibility</p:attrName>
                                        </p:attrNameLst>
                                      </p:cBhvr>
                                      <p:to>
                                        <p:strVal val="visible"/>
                                      </p:to>
                                    </p:set>
                                    <p:anim calcmode="lin" valueType="num">
                                      <p:cBhvr additive="base">
                                        <p:cTn id="121" dur="500" fill="hold"/>
                                        <p:tgtEl>
                                          <p:spTgt spid="24"/>
                                        </p:tgtEl>
                                        <p:attrNameLst>
                                          <p:attrName>ppt_x</p:attrName>
                                        </p:attrNameLst>
                                      </p:cBhvr>
                                      <p:tavLst>
                                        <p:tav tm="0">
                                          <p:val>
                                            <p:strVal val="0-#ppt_w/2"/>
                                          </p:val>
                                        </p:tav>
                                        <p:tav tm="100000">
                                          <p:val>
                                            <p:strVal val="#ppt_x"/>
                                          </p:val>
                                        </p:tav>
                                      </p:tavLst>
                                    </p:anim>
                                    <p:anim calcmode="lin" valueType="num">
                                      <p:cBhvr additive="base">
                                        <p:cTn id="122" dur="500" fill="hold"/>
                                        <p:tgtEl>
                                          <p:spTgt spid="24"/>
                                        </p:tgtEl>
                                        <p:attrNameLst>
                                          <p:attrName>ppt_y</p:attrName>
                                        </p:attrNameLst>
                                      </p:cBhvr>
                                      <p:tavLst>
                                        <p:tav tm="0">
                                          <p:val>
                                            <p:strVal val="#ppt_y"/>
                                          </p:val>
                                        </p:tav>
                                        <p:tav tm="100000">
                                          <p:val>
                                            <p:strVal val="#ppt_y"/>
                                          </p:val>
                                        </p:tav>
                                      </p:tavLst>
                                    </p:anim>
                                  </p:childTnLst>
                                </p:cTn>
                              </p:par>
                            </p:childTnLst>
                          </p:cTn>
                        </p:par>
                        <p:par>
                          <p:cTn id="123" fill="hold">
                            <p:stCondLst>
                              <p:cond delay="5000"/>
                            </p:stCondLst>
                            <p:childTnLst>
                              <p:par>
                                <p:cTn id="124" presetID="22" presetClass="entr" presetSubtype="8" fill="hold" grpId="0" nodeType="afterEffect">
                                  <p:stCondLst>
                                    <p:cond delay="0"/>
                                  </p:stCondLst>
                                  <p:childTnLst>
                                    <p:set>
                                      <p:cBhvr>
                                        <p:cTn id="125" dur="1" fill="hold">
                                          <p:stCondLst>
                                            <p:cond delay="0"/>
                                          </p:stCondLst>
                                        </p:cTn>
                                        <p:tgtEl>
                                          <p:spTgt spid="37"/>
                                        </p:tgtEl>
                                        <p:attrNameLst>
                                          <p:attrName>style.visibility</p:attrName>
                                        </p:attrNameLst>
                                      </p:cBhvr>
                                      <p:to>
                                        <p:strVal val="visible"/>
                                      </p:to>
                                    </p:set>
                                    <p:animEffect transition="in" filter="wipe(left)">
                                      <p:cBhvr>
                                        <p:cTn id="126" dur="500"/>
                                        <p:tgtEl>
                                          <p:spTgt spid="37"/>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36"/>
                                        </p:tgtEl>
                                        <p:attrNameLst>
                                          <p:attrName>style.visibility</p:attrName>
                                        </p:attrNameLst>
                                      </p:cBhvr>
                                      <p:to>
                                        <p:strVal val="visible"/>
                                      </p:to>
                                    </p:set>
                                    <p:animEffect transition="in" filter="wipe(left)">
                                      <p:cBhvr>
                                        <p:cTn id="129" dur="500"/>
                                        <p:tgtEl>
                                          <p:spTgt spid="36"/>
                                        </p:tgtEl>
                                      </p:cBhvr>
                                    </p:animEffect>
                                  </p:childTnLst>
                                </p:cTn>
                              </p:par>
                            </p:childTnLst>
                          </p:cTn>
                        </p:par>
                        <p:par>
                          <p:cTn id="130" fill="hold">
                            <p:stCondLst>
                              <p:cond delay="5500"/>
                            </p:stCondLst>
                            <p:childTnLst>
                              <p:par>
                                <p:cTn id="131" presetID="22" presetClass="entr" presetSubtype="8" fill="hold" grpId="0" nodeType="afterEffect">
                                  <p:stCondLst>
                                    <p:cond delay="0"/>
                                  </p:stCondLst>
                                  <p:childTnLst>
                                    <p:set>
                                      <p:cBhvr>
                                        <p:cTn id="132" dur="1" fill="hold">
                                          <p:stCondLst>
                                            <p:cond delay="0"/>
                                          </p:stCondLst>
                                        </p:cTn>
                                        <p:tgtEl>
                                          <p:spTgt spid="39"/>
                                        </p:tgtEl>
                                        <p:attrNameLst>
                                          <p:attrName>style.visibility</p:attrName>
                                        </p:attrNameLst>
                                      </p:cBhvr>
                                      <p:to>
                                        <p:strVal val="visible"/>
                                      </p:to>
                                    </p:set>
                                    <p:animEffect transition="in" filter="wipe(left)">
                                      <p:cBhvr>
                                        <p:cTn id="133" dur="500"/>
                                        <p:tgtEl>
                                          <p:spTgt spid="39"/>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38"/>
                                        </p:tgtEl>
                                        <p:attrNameLst>
                                          <p:attrName>style.visibility</p:attrName>
                                        </p:attrNameLst>
                                      </p:cBhvr>
                                      <p:to>
                                        <p:strVal val="visible"/>
                                      </p:to>
                                    </p:set>
                                    <p:animEffect transition="in" filter="wipe(left)">
                                      <p:cBhvr>
                                        <p:cTn id="136" dur="500"/>
                                        <p:tgtEl>
                                          <p:spTgt spid="38"/>
                                        </p:tgtEl>
                                      </p:cBhvr>
                                    </p:animEffect>
                                  </p:childTnLst>
                                </p:cTn>
                              </p:par>
                            </p:childTnLst>
                          </p:cTn>
                        </p:par>
                        <p:par>
                          <p:cTn id="137" fill="hold">
                            <p:stCondLst>
                              <p:cond delay="6000"/>
                            </p:stCondLst>
                            <p:childTnLst>
                              <p:par>
                                <p:cTn id="138" presetID="22" presetClass="entr" presetSubtype="8" fill="hold" grpId="0" nodeType="afterEffect">
                                  <p:stCondLst>
                                    <p:cond delay="0"/>
                                  </p:stCondLst>
                                  <p:childTnLst>
                                    <p:set>
                                      <p:cBhvr>
                                        <p:cTn id="139" dur="1" fill="hold">
                                          <p:stCondLst>
                                            <p:cond delay="0"/>
                                          </p:stCondLst>
                                        </p:cTn>
                                        <p:tgtEl>
                                          <p:spTgt spid="42"/>
                                        </p:tgtEl>
                                        <p:attrNameLst>
                                          <p:attrName>style.visibility</p:attrName>
                                        </p:attrNameLst>
                                      </p:cBhvr>
                                      <p:to>
                                        <p:strVal val="visible"/>
                                      </p:to>
                                    </p:set>
                                    <p:animEffect transition="in" filter="wipe(left)">
                                      <p:cBhvr>
                                        <p:cTn id="140" dur="500"/>
                                        <p:tgtEl>
                                          <p:spTgt spid="42"/>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41"/>
                                        </p:tgtEl>
                                        <p:attrNameLst>
                                          <p:attrName>style.visibility</p:attrName>
                                        </p:attrNameLst>
                                      </p:cBhvr>
                                      <p:to>
                                        <p:strVal val="visible"/>
                                      </p:to>
                                    </p:set>
                                    <p:animEffect transition="in" filter="wipe(left)">
                                      <p:cBhvr>
                                        <p:cTn id="14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1" grpId="0"/>
      <p:bldP spid="42" grpId="0"/>
      <p:bldP spid="4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61110" y="401782"/>
            <a:ext cx="3218802" cy="369332"/>
          </a:xfrm>
          <a:prstGeom prst="rect">
            <a:avLst/>
          </a:prstGeom>
          <a:noFill/>
        </p:spPr>
        <p:txBody>
          <a:bodyPr wrap="square" rtlCol="0">
            <a:spAutoFit/>
          </a:bodyPr>
          <a:lstStyle/>
          <a:p>
            <a:r>
              <a:rPr lang="en-US" altLang="zh-CN" dirty="0" smtClean="0">
                <a:solidFill>
                  <a:schemeClr val="accent3"/>
                </a:solidFill>
                <a:latin typeface="华文细黑" panose="02010600040101010101" pitchFamily="2" charset="-122"/>
                <a:ea typeface="华文细黑" panose="02010600040101010101" pitchFamily="2" charset="-122"/>
              </a:rPr>
              <a:t>NEW &amp; Press Releases</a:t>
            </a:r>
            <a:endParaRPr lang="zh-CN" altLang="en-US" dirty="0">
              <a:solidFill>
                <a:schemeClr val="accent3"/>
              </a:solidFill>
              <a:latin typeface="华文细黑" panose="02010600040101010101" pitchFamily="2" charset="-122"/>
              <a:ea typeface="华文细黑" panose="02010600040101010101" pitchFamily="2" charset="-122"/>
            </a:endParaRPr>
          </a:p>
        </p:txBody>
      </p:sp>
      <p:sp>
        <p:nvSpPr>
          <p:cNvPr id="4" name="矩形 3"/>
          <p:cNvSpPr/>
          <p:nvPr/>
        </p:nvSpPr>
        <p:spPr>
          <a:xfrm>
            <a:off x="644237" y="845128"/>
            <a:ext cx="2133600" cy="976745"/>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3" name="组合 32"/>
          <p:cNvGrpSpPr/>
          <p:nvPr/>
        </p:nvGrpSpPr>
        <p:grpSpPr>
          <a:xfrm>
            <a:off x="630383" y="1951283"/>
            <a:ext cx="2514600" cy="700839"/>
            <a:chOff x="630383" y="1951283"/>
            <a:chExt cx="2514600" cy="700839"/>
          </a:xfrm>
        </p:grpSpPr>
        <p:sp>
          <p:nvSpPr>
            <p:cNvPr id="5" name="椭圆 4"/>
            <p:cNvSpPr/>
            <p:nvPr/>
          </p:nvSpPr>
          <p:spPr>
            <a:xfrm>
              <a:off x="630383" y="1951283"/>
              <a:ext cx="415637" cy="415637"/>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细黑" panose="02010600040101010101" pitchFamily="2" charset="-122"/>
                <a:ea typeface="华文细黑" panose="02010600040101010101" pitchFamily="2" charset="-122"/>
              </a:endParaRPr>
            </a:p>
          </p:txBody>
        </p:sp>
        <p:sp>
          <p:nvSpPr>
            <p:cNvPr id="6" name="文本框 5"/>
            <p:cNvSpPr txBox="1"/>
            <p:nvPr/>
          </p:nvSpPr>
          <p:spPr>
            <a:xfrm>
              <a:off x="1046020" y="2041341"/>
              <a:ext cx="1662544" cy="261610"/>
            </a:xfrm>
            <a:prstGeom prst="rect">
              <a:avLst/>
            </a:prstGeom>
            <a:noFill/>
          </p:spPr>
          <p:txBody>
            <a:bodyPr wrap="square" rtlCol="0">
              <a:spAutoFit/>
            </a:bodyPr>
            <a:lstStyle/>
            <a:p>
              <a:r>
                <a:rPr lang="en-US" altLang="zh-CN" sz="1050" dirty="0" smtClean="0">
                  <a:solidFill>
                    <a:schemeClr val="bg1"/>
                  </a:solidFill>
                  <a:latin typeface="华文细黑" panose="02010600040101010101" pitchFamily="2" charset="-122"/>
                  <a:ea typeface="华文细黑" panose="02010600040101010101" pitchFamily="2" charset="-122"/>
                </a:rPr>
                <a:t>Lorem Ipsum Dolor Sit</a:t>
              </a:r>
              <a:endParaRPr lang="zh-CN" altLang="en-US" sz="1050" dirty="0">
                <a:solidFill>
                  <a:schemeClr val="bg1"/>
                </a:solidFill>
                <a:latin typeface="华文细黑" panose="02010600040101010101" pitchFamily="2" charset="-122"/>
                <a:ea typeface="华文细黑" panose="02010600040101010101" pitchFamily="2" charset="-122"/>
              </a:endParaRPr>
            </a:p>
          </p:txBody>
        </p:sp>
        <p:sp>
          <p:nvSpPr>
            <p:cNvPr id="7" name="Content Placeholder 2"/>
            <p:cNvSpPr txBox="1"/>
            <p:nvPr/>
          </p:nvSpPr>
          <p:spPr>
            <a:xfrm>
              <a:off x="969821" y="2271267"/>
              <a:ext cx="2175162" cy="38085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spcBef>
                  <a:spcPts val="0"/>
                </a:spcBef>
                <a:buNone/>
              </a:pPr>
              <a:r>
                <a:rPr lang="en-US" altLang="zh-CN" sz="800" dirty="0">
                  <a:solidFill>
                    <a:schemeClr val="bg1"/>
                  </a:solidFill>
                  <a:latin typeface="华文细黑" panose="02010600040101010101" pitchFamily="2" charset="-122"/>
                  <a:ea typeface="华文细黑" panose="02010600040101010101" pitchFamily="2" charset="-122"/>
                </a:rPr>
                <a:t>Lorem ipsum dolor sit </a:t>
              </a:r>
              <a:r>
                <a:rPr lang="en-US" altLang="zh-CN" sz="800" dirty="0" smtClean="0">
                  <a:solidFill>
                    <a:schemeClr val="bg1"/>
                  </a:solidFill>
                  <a:latin typeface="华文细黑" panose="02010600040101010101" pitchFamily="2" charset="-122"/>
                  <a:ea typeface="华文细黑" panose="02010600040101010101" pitchFamily="2" charset="-122"/>
                </a:rPr>
                <a:t>amen, elite seedier</a:t>
              </a:r>
            </a:p>
            <a:p>
              <a:pPr marL="0" indent="0" defTabSz="1087755">
                <a:spcBef>
                  <a:spcPts val="0"/>
                </a:spcBef>
                <a:buNone/>
              </a:pPr>
              <a:r>
                <a:rPr lang="en-US" altLang="zh-CN" sz="800" dirty="0" smtClean="0">
                  <a:solidFill>
                    <a:schemeClr val="bg1"/>
                  </a:solidFill>
                  <a:latin typeface="华文细黑" panose="02010600040101010101" pitchFamily="2" charset="-122"/>
                  <a:ea typeface="华文细黑" panose="02010600040101010101" pitchFamily="2" charset="-122"/>
                </a:rPr>
                <a:t> sod temper </a:t>
              </a:r>
              <a:r>
                <a:rPr lang="en-US" altLang="zh-CN" sz="800" dirty="0">
                  <a:solidFill>
                    <a:schemeClr val="bg1"/>
                  </a:solidFill>
                  <a:latin typeface="华文细黑" panose="02010600040101010101" pitchFamily="2" charset="-122"/>
                  <a:ea typeface="华文细黑" panose="02010600040101010101" pitchFamily="2" charset="-122"/>
                </a:rPr>
                <a:t>incididunt </a:t>
              </a:r>
              <a:r>
                <a:rPr lang="en-US" altLang="zh-CN" sz="800" dirty="0" smtClean="0">
                  <a:solidFill>
                    <a:schemeClr val="bg1"/>
                  </a:solidFill>
                  <a:latin typeface="华文细黑" panose="02010600040101010101" pitchFamily="2" charset="-122"/>
                  <a:ea typeface="华文细黑" panose="02010600040101010101" pitchFamily="2" charset="-122"/>
                </a:rPr>
                <a:t>UT labore do</a:t>
              </a:r>
              <a:endParaRPr lang="en-US" altLang="zh-CN" sz="8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sp>
        <p:nvSpPr>
          <p:cNvPr id="10" name="矩形 9"/>
          <p:cNvSpPr/>
          <p:nvPr/>
        </p:nvSpPr>
        <p:spPr>
          <a:xfrm>
            <a:off x="3259282" y="845128"/>
            <a:ext cx="2133600" cy="976745"/>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4" name="组合 33"/>
          <p:cNvGrpSpPr/>
          <p:nvPr/>
        </p:nvGrpSpPr>
        <p:grpSpPr>
          <a:xfrm>
            <a:off x="3245428" y="1951283"/>
            <a:ext cx="2514600" cy="700839"/>
            <a:chOff x="3245428" y="1951283"/>
            <a:chExt cx="2514600" cy="700839"/>
          </a:xfrm>
        </p:grpSpPr>
        <p:sp>
          <p:nvSpPr>
            <p:cNvPr id="11" name="椭圆 10"/>
            <p:cNvSpPr/>
            <p:nvPr/>
          </p:nvSpPr>
          <p:spPr>
            <a:xfrm>
              <a:off x="3245428" y="1951283"/>
              <a:ext cx="415637" cy="415637"/>
            </a:xfrm>
            <a:prstGeom prst="ellipse">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细黑" panose="02010600040101010101" pitchFamily="2" charset="-122"/>
                <a:ea typeface="华文细黑" panose="02010600040101010101" pitchFamily="2" charset="-122"/>
              </a:endParaRPr>
            </a:p>
          </p:txBody>
        </p:sp>
        <p:sp>
          <p:nvSpPr>
            <p:cNvPr id="12" name="文本框 11"/>
            <p:cNvSpPr txBox="1"/>
            <p:nvPr/>
          </p:nvSpPr>
          <p:spPr>
            <a:xfrm>
              <a:off x="3661065" y="2041341"/>
              <a:ext cx="1662544" cy="261610"/>
            </a:xfrm>
            <a:prstGeom prst="rect">
              <a:avLst/>
            </a:prstGeom>
            <a:noFill/>
          </p:spPr>
          <p:txBody>
            <a:bodyPr wrap="square" rtlCol="0">
              <a:spAutoFit/>
            </a:bodyPr>
            <a:lstStyle/>
            <a:p>
              <a:r>
                <a:rPr lang="en-US" altLang="zh-CN" sz="1050" dirty="0" smtClean="0">
                  <a:solidFill>
                    <a:schemeClr val="bg1"/>
                  </a:solidFill>
                  <a:latin typeface="华文细黑" panose="02010600040101010101" pitchFamily="2" charset="-122"/>
                  <a:ea typeface="华文细黑" panose="02010600040101010101" pitchFamily="2" charset="-122"/>
                </a:rPr>
                <a:t>Lorem Ipsum Dolor Sit</a:t>
              </a:r>
              <a:endParaRPr lang="zh-CN" altLang="en-US" sz="1050" dirty="0">
                <a:solidFill>
                  <a:schemeClr val="bg1"/>
                </a:solidFill>
                <a:latin typeface="华文细黑" panose="02010600040101010101" pitchFamily="2" charset="-122"/>
                <a:ea typeface="华文细黑" panose="02010600040101010101" pitchFamily="2" charset="-122"/>
              </a:endParaRPr>
            </a:p>
          </p:txBody>
        </p:sp>
        <p:sp>
          <p:nvSpPr>
            <p:cNvPr id="13" name="Content Placeholder 2"/>
            <p:cNvSpPr txBox="1"/>
            <p:nvPr/>
          </p:nvSpPr>
          <p:spPr>
            <a:xfrm>
              <a:off x="3584866" y="2271267"/>
              <a:ext cx="2175162" cy="38085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spcBef>
                  <a:spcPts val="0"/>
                </a:spcBef>
                <a:buNone/>
              </a:pPr>
              <a:r>
                <a:rPr lang="en-US" altLang="zh-CN" sz="800" dirty="0">
                  <a:solidFill>
                    <a:schemeClr val="bg1"/>
                  </a:solidFill>
                  <a:latin typeface="华文细黑" panose="02010600040101010101" pitchFamily="2" charset="-122"/>
                  <a:ea typeface="华文细黑" panose="02010600040101010101" pitchFamily="2" charset="-122"/>
                </a:rPr>
                <a:t>Lorem ipsum dolor sit </a:t>
              </a:r>
              <a:r>
                <a:rPr lang="en-US" altLang="zh-CN" sz="800" dirty="0" smtClean="0">
                  <a:solidFill>
                    <a:schemeClr val="bg1"/>
                  </a:solidFill>
                  <a:latin typeface="华文细黑" panose="02010600040101010101" pitchFamily="2" charset="-122"/>
                  <a:ea typeface="华文细黑" panose="02010600040101010101" pitchFamily="2" charset="-122"/>
                </a:rPr>
                <a:t>amen, elite seedier</a:t>
              </a:r>
            </a:p>
            <a:p>
              <a:pPr marL="0" indent="0" defTabSz="1087755">
                <a:spcBef>
                  <a:spcPts val="0"/>
                </a:spcBef>
                <a:buNone/>
              </a:pPr>
              <a:r>
                <a:rPr lang="en-US" altLang="zh-CN" sz="800" dirty="0" smtClean="0">
                  <a:solidFill>
                    <a:schemeClr val="bg1"/>
                  </a:solidFill>
                  <a:latin typeface="华文细黑" panose="02010600040101010101" pitchFamily="2" charset="-122"/>
                  <a:ea typeface="华文细黑" panose="02010600040101010101" pitchFamily="2" charset="-122"/>
                </a:rPr>
                <a:t> sod temper </a:t>
              </a:r>
              <a:r>
                <a:rPr lang="en-US" altLang="zh-CN" sz="800" dirty="0">
                  <a:solidFill>
                    <a:schemeClr val="bg1"/>
                  </a:solidFill>
                  <a:latin typeface="华文细黑" panose="02010600040101010101" pitchFamily="2" charset="-122"/>
                  <a:ea typeface="华文细黑" panose="02010600040101010101" pitchFamily="2" charset="-122"/>
                </a:rPr>
                <a:t>incididunt </a:t>
              </a:r>
              <a:r>
                <a:rPr lang="en-US" altLang="zh-CN" sz="800" dirty="0" smtClean="0">
                  <a:solidFill>
                    <a:schemeClr val="bg1"/>
                  </a:solidFill>
                  <a:latin typeface="华文细黑" panose="02010600040101010101" pitchFamily="2" charset="-122"/>
                  <a:ea typeface="华文细黑" panose="02010600040101010101" pitchFamily="2" charset="-122"/>
                </a:rPr>
                <a:t>UT labore do</a:t>
              </a:r>
              <a:endParaRPr lang="en-US" altLang="zh-CN" sz="8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sp>
        <p:nvSpPr>
          <p:cNvPr id="15" name="矩形 14"/>
          <p:cNvSpPr/>
          <p:nvPr/>
        </p:nvSpPr>
        <p:spPr>
          <a:xfrm>
            <a:off x="640775" y="2842563"/>
            <a:ext cx="2133600" cy="976745"/>
          </a:xfrm>
          <a:prstGeom prst="rect">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6" name="组合 35"/>
          <p:cNvGrpSpPr/>
          <p:nvPr/>
        </p:nvGrpSpPr>
        <p:grpSpPr>
          <a:xfrm>
            <a:off x="626921" y="3948718"/>
            <a:ext cx="2514600" cy="700839"/>
            <a:chOff x="626921" y="3948718"/>
            <a:chExt cx="2514600" cy="700839"/>
          </a:xfrm>
        </p:grpSpPr>
        <p:sp>
          <p:nvSpPr>
            <p:cNvPr id="16" name="椭圆 15"/>
            <p:cNvSpPr/>
            <p:nvPr/>
          </p:nvSpPr>
          <p:spPr>
            <a:xfrm>
              <a:off x="626921" y="3948718"/>
              <a:ext cx="415637" cy="415637"/>
            </a:xfrm>
            <a:prstGeom prst="ellipse">
              <a:avLst/>
            </a:prstGeom>
            <a:blipFill>
              <a:blip r:embed="rId8"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细黑" panose="02010600040101010101" pitchFamily="2" charset="-122"/>
                <a:ea typeface="华文细黑" panose="02010600040101010101" pitchFamily="2" charset="-122"/>
              </a:endParaRPr>
            </a:p>
          </p:txBody>
        </p:sp>
        <p:sp>
          <p:nvSpPr>
            <p:cNvPr id="17" name="文本框 16"/>
            <p:cNvSpPr txBox="1"/>
            <p:nvPr/>
          </p:nvSpPr>
          <p:spPr>
            <a:xfrm>
              <a:off x="1042558" y="4038776"/>
              <a:ext cx="1662544" cy="261610"/>
            </a:xfrm>
            <a:prstGeom prst="rect">
              <a:avLst/>
            </a:prstGeom>
            <a:noFill/>
          </p:spPr>
          <p:txBody>
            <a:bodyPr wrap="square" rtlCol="0">
              <a:spAutoFit/>
            </a:bodyPr>
            <a:lstStyle/>
            <a:p>
              <a:r>
                <a:rPr lang="en-US" altLang="zh-CN" sz="1050" dirty="0" smtClean="0">
                  <a:solidFill>
                    <a:schemeClr val="bg1"/>
                  </a:solidFill>
                  <a:latin typeface="华文细黑" panose="02010600040101010101" pitchFamily="2" charset="-122"/>
                  <a:ea typeface="华文细黑" panose="02010600040101010101" pitchFamily="2" charset="-122"/>
                </a:rPr>
                <a:t>Lorem Ipsum Dolor Sit</a:t>
              </a:r>
              <a:endParaRPr lang="zh-CN" altLang="en-US" sz="1050" dirty="0">
                <a:solidFill>
                  <a:schemeClr val="bg1"/>
                </a:solidFill>
                <a:latin typeface="华文细黑" panose="02010600040101010101" pitchFamily="2" charset="-122"/>
                <a:ea typeface="华文细黑" panose="02010600040101010101" pitchFamily="2" charset="-122"/>
              </a:endParaRPr>
            </a:p>
          </p:txBody>
        </p:sp>
        <p:sp>
          <p:nvSpPr>
            <p:cNvPr id="18" name="Content Placeholder 2"/>
            <p:cNvSpPr txBox="1"/>
            <p:nvPr/>
          </p:nvSpPr>
          <p:spPr>
            <a:xfrm>
              <a:off x="966359" y="4268702"/>
              <a:ext cx="2175162" cy="38085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spcBef>
                  <a:spcPts val="0"/>
                </a:spcBef>
                <a:buNone/>
              </a:pPr>
              <a:r>
                <a:rPr lang="en-US" altLang="zh-CN" sz="800" dirty="0">
                  <a:solidFill>
                    <a:schemeClr val="bg1"/>
                  </a:solidFill>
                  <a:latin typeface="华文细黑" panose="02010600040101010101" pitchFamily="2" charset="-122"/>
                  <a:ea typeface="华文细黑" panose="02010600040101010101" pitchFamily="2" charset="-122"/>
                </a:rPr>
                <a:t>Lorem ipsum dolor sit </a:t>
              </a:r>
              <a:r>
                <a:rPr lang="en-US" altLang="zh-CN" sz="800" dirty="0" smtClean="0">
                  <a:solidFill>
                    <a:schemeClr val="bg1"/>
                  </a:solidFill>
                  <a:latin typeface="华文细黑" panose="02010600040101010101" pitchFamily="2" charset="-122"/>
                  <a:ea typeface="华文细黑" panose="02010600040101010101" pitchFamily="2" charset="-122"/>
                </a:rPr>
                <a:t>amen, elite seedier</a:t>
              </a:r>
            </a:p>
            <a:p>
              <a:pPr marL="0" indent="0" defTabSz="1087755">
                <a:spcBef>
                  <a:spcPts val="0"/>
                </a:spcBef>
                <a:buNone/>
              </a:pPr>
              <a:r>
                <a:rPr lang="en-US" altLang="zh-CN" sz="800" dirty="0" smtClean="0">
                  <a:solidFill>
                    <a:schemeClr val="bg1"/>
                  </a:solidFill>
                  <a:latin typeface="华文细黑" panose="02010600040101010101" pitchFamily="2" charset="-122"/>
                  <a:ea typeface="华文细黑" panose="02010600040101010101" pitchFamily="2" charset="-122"/>
                </a:rPr>
                <a:t> sod temper </a:t>
              </a:r>
              <a:r>
                <a:rPr lang="en-US" altLang="zh-CN" sz="800" dirty="0">
                  <a:solidFill>
                    <a:schemeClr val="bg1"/>
                  </a:solidFill>
                  <a:latin typeface="华文细黑" panose="02010600040101010101" pitchFamily="2" charset="-122"/>
                  <a:ea typeface="华文细黑" panose="02010600040101010101" pitchFamily="2" charset="-122"/>
                </a:rPr>
                <a:t>incididunt </a:t>
              </a:r>
              <a:r>
                <a:rPr lang="en-US" altLang="zh-CN" sz="800" dirty="0" smtClean="0">
                  <a:solidFill>
                    <a:schemeClr val="bg1"/>
                  </a:solidFill>
                  <a:latin typeface="华文细黑" panose="02010600040101010101" pitchFamily="2" charset="-122"/>
                  <a:ea typeface="华文细黑" panose="02010600040101010101" pitchFamily="2" charset="-122"/>
                </a:rPr>
                <a:t>UT labore do</a:t>
              </a:r>
              <a:endParaRPr lang="en-US" altLang="zh-CN" sz="8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sp>
        <p:nvSpPr>
          <p:cNvPr id="20" name="矩形 19"/>
          <p:cNvSpPr/>
          <p:nvPr/>
        </p:nvSpPr>
        <p:spPr>
          <a:xfrm>
            <a:off x="3273136" y="2837057"/>
            <a:ext cx="2133600" cy="976745"/>
          </a:xfrm>
          <a:prstGeom prst="rect">
            <a:avLst/>
          </a:prstGeom>
          <a:blipFill>
            <a:blip r:embed="rId9"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5" name="组合 34"/>
          <p:cNvGrpSpPr/>
          <p:nvPr/>
        </p:nvGrpSpPr>
        <p:grpSpPr>
          <a:xfrm>
            <a:off x="3259282" y="3943212"/>
            <a:ext cx="2514600" cy="700839"/>
            <a:chOff x="3259282" y="3943212"/>
            <a:chExt cx="2514600" cy="700839"/>
          </a:xfrm>
        </p:grpSpPr>
        <p:sp>
          <p:nvSpPr>
            <p:cNvPr id="21" name="椭圆 20"/>
            <p:cNvSpPr/>
            <p:nvPr/>
          </p:nvSpPr>
          <p:spPr>
            <a:xfrm>
              <a:off x="3259282" y="3943212"/>
              <a:ext cx="415637" cy="415637"/>
            </a:xfrm>
            <a:prstGeom prst="ellipse">
              <a:avLst/>
            </a:prstGeom>
            <a:blipFill>
              <a:blip r:embed="rId10"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华文细黑" panose="02010600040101010101" pitchFamily="2" charset="-122"/>
                <a:ea typeface="华文细黑" panose="02010600040101010101" pitchFamily="2" charset="-122"/>
              </a:endParaRPr>
            </a:p>
          </p:txBody>
        </p:sp>
        <p:sp>
          <p:nvSpPr>
            <p:cNvPr id="22" name="文本框 21"/>
            <p:cNvSpPr txBox="1"/>
            <p:nvPr/>
          </p:nvSpPr>
          <p:spPr>
            <a:xfrm>
              <a:off x="3674919" y="4033270"/>
              <a:ext cx="1662544" cy="261610"/>
            </a:xfrm>
            <a:prstGeom prst="rect">
              <a:avLst/>
            </a:prstGeom>
            <a:noFill/>
          </p:spPr>
          <p:txBody>
            <a:bodyPr wrap="square" rtlCol="0">
              <a:spAutoFit/>
            </a:bodyPr>
            <a:lstStyle/>
            <a:p>
              <a:r>
                <a:rPr lang="en-US" altLang="zh-CN" sz="1050" dirty="0" smtClean="0">
                  <a:solidFill>
                    <a:schemeClr val="bg1"/>
                  </a:solidFill>
                  <a:latin typeface="华文细黑" panose="02010600040101010101" pitchFamily="2" charset="-122"/>
                  <a:ea typeface="华文细黑" panose="02010600040101010101" pitchFamily="2" charset="-122"/>
                </a:rPr>
                <a:t>Lorem Ipsum Dolor Sit</a:t>
              </a:r>
              <a:endParaRPr lang="zh-CN" altLang="en-US" sz="1050" dirty="0">
                <a:solidFill>
                  <a:schemeClr val="bg1"/>
                </a:solidFill>
                <a:latin typeface="华文细黑" panose="02010600040101010101" pitchFamily="2" charset="-122"/>
                <a:ea typeface="华文细黑" panose="02010600040101010101" pitchFamily="2" charset="-122"/>
              </a:endParaRPr>
            </a:p>
          </p:txBody>
        </p:sp>
        <p:sp>
          <p:nvSpPr>
            <p:cNvPr id="23" name="Content Placeholder 2"/>
            <p:cNvSpPr txBox="1"/>
            <p:nvPr/>
          </p:nvSpPr>
          <p:spPr>
            <a:xfrm>
              <a:off x="3598720" y="4263196"/>
              <a:ext cx="2175162" cy="38085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spcBef>
                  <a:spcPts val="0"/>
                </a:spcBef>
                <a:buNone/>
              </a:pPr>
              <a:r>
                <a:rPr lang="en-US" altLang="zh-CN" sz="800" dirty="0">
                  <a:solidFill>
                    <a:schemeClr val="bg1"/>
                  </a:solidFill>
                  <a:latin typeface="华文细黑" panose="02010600040101010101" pitchFamily="2" charset="-122"/>
                  <a:ea typeface="华文细黑" panose="02010600040101010101" pitchFamily="2" charset="-122"/>
                </a:rPr>
                <a:t>Lorem ipsum dolor sit </a:t>
              </a:r>
              <a:r>
                <a:rPr lang="en-US" altLang="zh-CN" sz="800" dirty="0" smtClean="0">
                  <a:solidFill>
                    <a:schemeClr val="bg1"/>
                  </a:solidFill>
                  <a:latin typeface="华文细黑" panose="02010600040101010101" pitchFamily="2" charset="-122"/>
                  <a:ea typeface="华文细黑" panose="02010600040101010101" pitchFamily="2" charset="-122"/>
                </a:rPr>
                <a:t>amen, elite seedier</a:t>
              </a:r>
            </a:p>
            <a:p>
              <a:pPr marL="0" indent="0" defTabSz="1087755">
                <a:spcBef>
                  <a:spcPts val="0"/>
                </a:spcBef>
                <a:buNone/>
              </a:pPr>
              <a:r>
                <a:rPr lang="en-US" altLang="zh-CN" sz="800" dirty="0" smtClean="0">
                  <a:solidFill>
                    <a:schemeClr val="bg1"/>
                  </a:solidFill>
                  <a:latin typeface="华文细黑" panose="02010600040101010101" pitchFamily="2" charset="-122"/>
                  <a:ea typeface="华文细黑" panose="02010600040101010101" pitchFamily="2" charset="-122"/>
                </a:rPr>
                <a:t> sod temper </a:t>
              </a:r>
              <a:r>
                <a:rPr lang="en-US" altLang="zh-CN" sz="800" dirty="0">
                  <a:solidFill>
                    <a:schemeClr val="bg1"/>
                  </a:solidFill>
                  <a:latin typeface="华文细黑" panose="02010600040101010101" pitchFamily="2" charset="-122"/>
                  <a:ea typeface="华文细黑" panose="02010600040101010101" pitchFamily="2" charset="-122"/>
                </a:rPr>
                <a:t>incididunt </a:t>
              </a:r>
              <a:r>
                <a:rPr lang="en-US" altLang="zh-CN" sz="800" dirty="0" smtClean="0">
                  <a:solidFill>
                    <a:schemeClr val="bg1"/>
                  </a:solidFill>
                  <a:latin typeface="华文细黑" panose="02010600040101010101" pitchFamily="2" charset="-122"/>
                  <a:ea typeface="华文细黑" panose="02010600040101010101" pitchFamily="2" charset="-122"/>
                </a:rPr>
                <a:t>UT labore do</a:t>
              </a:r>
              <a:endParaRPr lang="en-US" altLang="zh-CN" sz="8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sp>
        <p:nvSpPr>
          <p:cNvPr id="24" name="文本框 23"/>
          <p:cNvSpPr txBox="1"/>
          <p:nvPr/>
        </p:nvSpPr>
        <p:spPr>
          <a:xfrm>
            <a:off x="6190385" y="401782"/>
            <a:ext cx="1837999" cy="369332"/>
          </a:xfrm>
          <a:prstGeom prst="rect">
            <a:avLst/>
          </a:prstGeom>
          <a:noFill/>
        </p:spPr>
        <p:txBody>
          <a:bodyPr wrap="square" rtlCol="0">
            <a:spAutoFit/>
          </a:bodyPr>
          <a:lstStyle/>
          <a:p>
            <a:r>
              <a:rPr lang="en-US" altLang="zh-CN" dirty="0" smtClean="0">
                <a:solidFill>
                  <a:schemeClr val="bg1"/>
                </a:solidFill>
                <a:latin typeface="华文细黑" panose="02010600040101010101" pitchFamily="2" charset="-122"/>
                <a:ea typeface="华文细黑" panose="02010600040101010101" pitchFamily="2" charset="-122"/>
              </a:rPr>
              <a:t>Blog Entries</a:t>
            </a:r>
            <a:endParaRPr lang="zh-CN" altLang="en-US" dirty="0">
              <a:solidFill>
                <a:schemeClr val="bg1"/>
              </a:solidFill>
              <a:latin typeface="华文细黑" panose="02010600040101010101" pitchFamily="2" charset="-122"/>
              <a:ea typeface="华文细黑" panose="02010600040101010101" pitchFamily="2" charset="-122"/>
            </a:endParaRPr>
          </a:p>
        </p:txBody>
      </p:sp>
      <p:grpSp>
        <p:nvGrpSpPr>
          <p:cNvPr id="37" name="组合 36"/>
          <p:cNvGrpSpPr/>
          <p:nvPr/>
        </p:nvGrpSpPr>
        <p:grpSpPr>
          <a:xfrm>
            <a:off x="6190385" y="714323"/>
            <a:ext cx="2748394" cy="863184"/>
            <a:chOff x="6190385" y="714323"/>
            <a:chExt cx="2748394" cy="863184"/>
          </a:xfrm>
        </p:grpSpPr>
        <p:sp>
          <p:nvSpPr>
            <p:cNvPr id="25" name="Content Placeholder 2"/>
            <p:cNvSpPr txBox="1"/>
            <p:nvPr/>
          </p:nvSpPr>
          <p:spPr>
            <a:xfrm>
              <a:off x="6190385" y="902756"/>
              <a:ext cx="2748394" cy="67475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spcBef>
                  <a:spcPts val="0"/>
                </a:spcBef>
                <a:buNone/>
              </a:pPr>
              <a:r>
                <a:rPr lang="en-US" altLang="zh-CN" sz="800" dirty="0">
                  <a:solidFill>
                    <a:schemeClr val="bg1"/>
                  </a:solidFill>
                </a:rPr>
                <a:t>Lorem ipsum dolor sit </a:t>
              </a:r>
              <a:r>
                <a:rPr lang="en-US" altLang="zh-CN" sz="800" dirty="0" smtClean="0">
                  <a:solidFill>
                    <a:schemeClr val="bg1"/>
                  </a:solidFill>
                </a:rPr>
                <a:t>amen, </a:t>
              </a:r>
              <a:r>
                <a:rPr lang="en-US" altLang="zh-CN" sz="800" dirty="0">
                  <a:solidFill>
                    <a:schemeClr val="bg1"/>
                  </a:solidFill>
                </a:rPr>
                <a:t>consectetur adipisicing </a:t>
              </a:r>
              <a:r>
                <a:rPr lang="en-US" altLang="zh-CN" sz="800" dirty="0" smtClean="0">
                  <a:solidFill>
                    <a:schemeClr val="bg1"/>
                  </a:solidFill>
                </a:rPr>
                <a:t>elite, </a:t>
              </a:r>
              <a:r>
                <a:rPr lang="en-US" altLang="zh-CN" sz="800" dirty="0">
                  <a:solidFill>
                    <a:schemeClr val="bg1"/>
                  </a:solidFill>
                </a:rPr>
                <a:t>sed do eiusmod </a:t>
              </a:r>
              <a:r>
                <a:rPr lang="en-US" altLang="zh-CN" sz="800" dirty="0" smtClean="0">
                  <a:solidFill>
                    <a:schemeClr val="bg1"/>
                  </a:solidFill>
                </a:rPr>
                <a:t>temper </a:t>
              </a:r>
              <a:r>
                <a:rPr lang="en-US" altLang="zh-CN" sz="800" dirty="0">
                  <a:solidFill>
                    <a:schemeClr val="bg1"/>
                  </a:solidFill>
                </a:rPr>
                <a:t>incididunt </a:t>
              </a:r>
              <a:r>
                <a:rPr lang="en-US" altLang="zh-CN" sz="800" dirty="0" smtClean="0">
                  <a:solidFill>
                    <a:schemeClr val="bg1"/>
                  </a:solidFill>
                </a:rPr>
                <a:t>UT </a:t>
              </a:r>
              <a:r>
                <a:rPr lang="en-US" altLang="zh-CN" sz="800" dirty="0">
                  <a:solidFill>
                    <a:schemeClr val="bg1"/>
                  </a:solidFill>
                </a:rPr>
                <a:t>labore et </a:t>
              </a:r>
              <a:r>
                <a:rPr lang="en-US" altLang="zh-CN" sz="800" dirty="0" smtClean="0">
                  <a:solidFill>
                    <a:schemeClr val="bg1"/>
                  </a:solidFill>
                </a:rPr>
                <a:t>dolor </a:t>
              </a:r>
              <a:r>
                <a:rPr lang="en-US" altLang="zh-CN" sz="800" dirty="0">
                  <a:solidFill>
                    <a:schemeClr val="bg1"/>
                  </a:solidFill>
                </a:rPr>
                <a:t>magna </a:t>
              </a:r>
              <a:r>
                <a:rPr lang="en-US" altLang="zh-CN" sz="800" dirty="0" smtClean="0">
                  <a:solidFill>
                    <a:schemeClr val="bg1"/>
                  </a:solidFill>
                </a:rPr>
                <a:t>aliquant. UT denim </a:t>
              </a:r>
              <a:r>
                <a:rPr lang="en-US" altLang="zh-CN" sz="800" dirty="0">
                  <a:solidFill>
                    <a:schemeClr val="bg1"/>
                  </a:solidFill>
                </a:rPr>
                <a:t>ad minim veniam, quis nostrud exercitation ullamco laboris nisi </a:t>
              </a:r>
              <a:r>
                <a:rPr lang="en-US" altLang="zh-CN" sz="800" dirty="0" smtClean="0">
                  <a:solidFill>
                    <a:schemeClr val="bg1"/>
                  </a:solidFill>
                </a:rPr>
                <a:t>UT </a:t>
              </a:r>
              <a:r>
                <a:rPr lang="en-US" altLang="zh-CN" sz="800" dirty="0">
                  <a:solidFill>
                    <a:schemeClr val="bg1"/>
                  </a:solidFill>
                </a:rPr>
                <a:t>aliquip ex ea commodo consequat. </a:t>
              </a:r>
              <a:endParaRPr lang="en-US" altLang="zh-CN" sz="800" dirty="0">
                <a:solidFill>
                  <a:schemeClr val="bg1"/>
                </a:solidFill>
                <a:latin typeface="华文细黑" panose="02010600040101010101" pitchFamily="2" charset="-122"/>
                <a:cs typeface="Arial" panose="020B0604020202020204" pitchFamily="34" charset="0"/>
              </a:endParaRPr>
            </a:p>
          </p:txBody>
        </p:sp>
        <p:sp>
          <p:nvSpPr>
            <p:cNvPr id="26" name="文本框 25"/>
            <p:cNvSpPr txBox="1"/>
            <p:nvPr/>
          </p:nvSpPr>
          <p:spPr>
            <a:xfrm>
              <a:off x="6190385" y="714323"/>
              <a:ext cx="1662544" cy="261610"/>
            </a:xfrm>
            <a:prstGeom prst="rect">
              <a:avLst/>
            </a:prstGeom>
            <a:noFill/>
          </p:spPr>
          <p:txBody>
            <a:bodyPr wrap="square" rtlCol="0">
              <a:spAutoFit/>
            </a:bodyPr>
            <a:lstStyle/>
            <a:p>
              <a:r>
                <a:rPr lang="en-US" altLang="zh-CN" sz="1050" dirty="0" smtClean="0">
                  <a:solidFill>
                    <a:schemeClr val="bg1"/>
                  </a:solidFill>
                </a:rPr>
                <a:t>Lorem Ipsum Dolor Sit</a:t>
              </a:r>
              <a:endParaRPr lang="zh-CN" altLang="en-US" sz="1050" dirty="0">
                <a:solidFill>
                  <a:schemeClr val="bg1"/>
                </a:solidFill>
              </a:endParaRPr>
            </a:p>
          </p:txBody>
        </p:sp>
      </p:grpSp>
      <p:grpSp>
        <p:nvGrpSpPr>
          <p:cNvPr id="38" name="组合 37"/>
          <p:cNvGrpSpPr/>
          <p:nvPr/>
        </p:nvGrpSpPr>
        <p:grpSpPr>
          <a:xfrm>
            <a:off x="6190385" y="1762853"/>
            <a:ext cx="2748394" cy="863184"/>
            <a:chOff x="6190385" y="1762853"/>
            <a:chExt cx="2748394" cy="863184"/>
          </a:xfrm>
        </p:grpSpPr>
        <p:sp>
          <p:nvSpPr>
            <p:cNvPr id="27" name="Content Placeholder 2"/>
            <p:cNvSpPr txBox="1"/>
            <p:nvPr/>
          </p:nvSpPr>
          <p:spPr>
            <a:xfrm>
              <a:off x="6190385" y="1951286"/>
              <a:ext cx="2748394" cy="67475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spcBef>
                  <a:spcPts val="0"/>
                </a:spcBef>
                <a:buNone/>
              </a:pPr>
              <a:r>
                <a:rPr lang="en-US" altLang="zh-CN" sz="800" dirty="0">
                  <a:solidFill>
                    <a:schemeClr val="bg1"/>
                  </a:solidFill>
                </a:rPr>
                <a:t>Lorem ipsum dolor sit </a:t>
              </a:r>
              <a:r>
                <a:rPr lang="en-US" altLang="zh-CN" sz="800" dirty="0" smtClean="0">
                  <a:solidFill>
                    <a:schemeClr val="bg1"/>
                  </a:solidFill>
                </a:rPr>
                <a:t>amen, </a:t>
              </a:r>
              <a:r>
                <a:rPr lang="en-US" altLang="zh-CN" sz="800" dirty="0">
                  <a:solidFill>
                    <a:schemeClr val="bg1"/>
                  </a:solidFill>
                </a:rPr>
                <a:t>consectetur adipisicing </a:t>
              </a:r>
              <a:r>
                <a:rPr lang="en-US" altLang="zh-CN" sz="800" dirty="0" smtClean="0">
                  <a:solidFill>
                    <a:schemeClr val="bg1"/>
                  </a:solidFill>
                </a:rPr>
                <a:t>elite, </a:t>
              </a:r>
              <a:r>
                <a:rPr lang="en-US" altLang="zh-CN" sz="800" dirty="0">
                  <a:solidFill>
                    <a:schemeClr val="bg1"/>
                  </a:solidFill>
                </a:rPr>
                <a:t>sed do eiusmod </a:t>
              </a:r>
              <a:r>
                <a:rPr lang="en-US" altLang="zh-CN" sz="800" dirty="0" smtClean="0">
                  <a:solidFill>
                    <a:schemeClr val="bg1"/>
                  </a:solidFill>
                </a:rPr>
                <a:t>temper </a:t>
              </a:r>
              <a:r>
                <a:rPr lang="en-US" altLang="zh-CN" sz="800" dirty="0">
                  <a:solidFill>
                    <a:schemeClr val="bg1"/>
                  </a:solidFill>
                </a:rPr>
                <a:t>incididunt </a:t>
              </a:r>
              <a:r>
                <a:rPr lang="en-US" altLang="zh-CN" sz="800" dirty="0" smtClean="0">
                  <a:solidFill>
                    <a:schemeClr val="bg1"/>
                  </a:solidFill>
                </a:rPr>
                <a:t>UT </a:t>
              </a:r>
              <a:r>
                <a:rPr lang="en-US" altLang="zh-CN" sz="800" dirty="0">
                  <a:solidFill>
                    <a:schemeClr val="bg1"/>
                  </a:solidFill>
                </a:rPr>
                <a:t>labore et </a:t>
              </a:r>
              <a:r>
                <a:rPr lang="en-US" altLang="zh-CN" sz="800" dirty="0" smtClean="0">
                  <a:solidFill>
                    <a:schemeClr val="bg1"/>
                  </a:solidFill>
                </a:rPr>
                <a:t>dolor </a:t>
              </a:r>
              <a:r>
                <a:rPr lang="en-US" altLang="zh-CN" sz="800" dirty="0">
                  <a:solidFill>
                    <a:schemeClr val="bg1"/>
                  </a:solidFill>
                </a:rPr>
                <a:t>magna </a:t>
              </a:r>
              <a:r>
                <a:rPr lang="en-US" altLang="zh-CN" sz="800" dirty="0" smtClean="0">
                  <a:solidFill>
                    <a:schemeClr val="bg1"/>
                  </a:solidFill>
                </a:rPr>
                <a:t>aliquant. UT denim </a:t>
              </a:r>
              <a:r>
                <a:rPr lang="en-US" altLang="zh-CN" sz="800" dirty="0">
                  <a:solidFill>
                    <a:schemeClr val="bg1"/>
                  </a:solidFill>
                </a:rPr>
                <a:t>ad minim veniam, quis nostrud exercitation ullamco laboris nisi </a:t>
              </a:r>
              <a:r>
                <a:rPr lang="en-US" altLang="zh-CN" sz="800" dirty="0" smtClean="0">
                  <a:solidFill>
                    <a:schemeClr val="bg1"/>
                  </a:solidFill>
                </a:rPr>
                <a:t>UT </a:t>
              </a:r>
              <a:r>
                <a:rPr lang="en-US" altLang="zh-CN" sz="800" dirty="0">
                  <a:solidFill>
                    <a:schemeClr val="bg1"/>
                  </a:solidFill>
                </a:rPr>
                <a:t>aliquip ex ea commodo consequat. </a:t>
              </a:r>
              <a:endParaRPr lang="en-US" altLang="zh-CN" sz="800" dirty="0">
                <a:solidFill>
                  <a:schemeClr val="bg1"/>
                </a:solidFill>
                <a:latin typeface="华文细黑" panose="02010600040101010101" pitchFamily="2" charset="-122"/>
                <a:cs typeface="Arial" panose="020B0604020202020204" pitchFamily="34" charset="0"/>
              </a:endParaRPr>
            </a:p>
          </p:txBody>
        </p:sp>
        <p:sp>
          <p:nvSpPr>
            <p:cNvPr id="28" name="文本框 27"/>
            <p:cNvSpPr txBox="1"/>
            <p:nvPr/>
          </p:nvSpPr>
          <p:spPr>
            <a:xfrm>
              <a:off x="6190385" y="1762853"/>
              <a:ext cx="1662544" cy="261610"/>
            </a:xfrm>
            <a:prstGeom prst="rect">
              <a:avLst/>
            </a:prstGeom>
            <a:noFill/>
          </p:spPr>
          <p:txBody>
            <a:bodyPr wrap="square" rtlCol="0">
              <a:spAutoFit/>
            </a:bodyPr>
            <a:lstStyle/>
            <a:p>
              <a:r>
                <a:rPr lang="en-US" altLang="zh-CN" sz="1050" dirty="0" smtClean="0">
                  <a:solidFill>
                    <a:schemeClr val="bg1"/>
                  </a:solidFill>
                </a:rPr>
                <a:t>Lorem Ipsum Dolor Sit</a:t>
              </a:r>
              <a:endParaRPr lang="zh-CN" altLang="en-US" sz="1050" dirty="0">
                <a:solidFill>
                  <a:schemeClr val="bg1"/>
                </a:solidFill>
              </a:endParaRPr>
            </a:p>
          </p:txBody>
        </p:sp>
      </p:grpSp>
      <p:grpSp>
        <p:nvGrpSpPr>
          <p:cNvPr id="39" name="组合 38"/>
          <p:cNvGrpSpPr/>
          <p:nvPr/>
        </p:nvGrpSpPr>
        <p:grpSpPr>
          <a:xfrm>
            <a:off x="6238876" y="2799295"/>
            <a:ext cx="2748394" cy="863184"/>
            <a:chOff x="6238876" y="2799295"/>
            <a:chExt cx="2748394" cy="863184"/>
          </a:xfrm>
        </p:grpSpPr>
        <p:sp>
          <p:nvSpPr>
            <p:cNvPr id="29" name="Content Placeholder 2"/>
            <p:cNvSpPr txBox="1"/>
            <p:nvPr/>
          </p:nvSpPr>
          <p:spPr>
            <a:xfrm>
              <a:off x="6238876" y="2987728"/>
              <a:ext cx="2748394" cy="67475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spcBef>
                  <a:spcPts val="0"/>
                </a:spcBef>
                <a:buNone/>
              </a:pPr>
              <a:r>
                <a:rPr lang="en-US" altLang="zh-CN" sz="800" dirty="0">
                  <a:solidFill>
                    <a:schemeClr val="bg1"/>
                  </a:solidFill>
                </a:rPr>
                <a:t>Lorem ipsum dolor sit </a:t>
              </a:r>
              <a:r>
                <a:rPr lang="en-US" altLang="zh-CN" sz="800" dirty="0" smtClean="0">
                  <a:solidFill>
                    <a:schemeClr val="bg1"/>
                  </a:solidFill>
                </a:rPr>
                <a:t>amen, </a:t>
              </a:r>
              <a:r>
                <a:rPr lang="en-US" altLang="zh-CN" sz="800" dirty="0">
                  <a:solidFill>
                    <a:schemeClr val="bg1"/>
                  </a:solidFill>
                </a:rPr>
                <a:t>consectetur adipisicing </a:t>
              </a:r>
              <a:r>
                <a:rPr lang="en-US" altLang="zh-CN" sz="800" dirty="0" smtClean="0">
                  <a:solidFill>
                    <a:schemeClr val="bg1"/>
                  </a:solidFill>
                </a:rPr>
                <a:t>elite, </a:t>
              </a:r>
              <a:r>
                <a:rPr lang="en-US" altLang="zh-CN" sz="800" dirty="0">
                  <a:solidFill>
                    <a:schemeClr val="bg1"/>
                  </a:solidFill>
                </a:rPr>
                <a:t>sed do eiusmod </a:t>
              </a:r>
              <a:r>
                <a:rPr lang="en-US" altLang="zh-CN" sz="800" dirty="0" smtClean="0">
                  <a:solidFill>
                    <a:schemeClr val="bg1"/>
                  </a:solidFill>
                </a:rPr>
                <a:t>temper </a:t>
              </a:r>
              <a:r>
                <a:rPr lang="en-US" altLang="zh-CN" sz="800" dirty="0">
                  <a:solidFill>
                    <a:schemeClr val="bg1"/>
                  </a:solidFill>
                </a:rPr>
                <a:t>incididunt </a:t>
              </a:r>
              <a:r>
                <a:rPr lang="en-US" altLang="zh-CN" sz="800" dirty="0" smtClean="0">
                  <a:solidFill>
                    <a:schemeClr val="bg1"/>
                  </a:solidFill>
                </a:rPr>
                <a:t>UT </a:t>
              </a:r>
              <a:r>
                <a:rPr lang="en-US" altLang="zh-CN" sz="800" dirty="0">
                  <a:solidFill>
                    <a:schemeClr val="bg1"/>
                  </a:solidFill>
                </a:rPr>
                <a:t>labore et </a:t>
              </a:r>
              <a:r>
                <a:rPr lang="en-US" altLang="zh-CN" sz="800" dirty="0" smtClean="0">
                  <a:solidFill>
                    <a:schemeClr val="bg1"/>
                  </a:solidFill>
                </a:rPr>
                <a:t>dolor </a:t>
              </a:r>
              <a:r>
                <a:rPr lang="en-US" altLang="zh-CN" sz="800" dirty="0">
                  <a:solidFill>
                    <a:schemeClr val="bg1"/>
                  </a:solidFill>
                </a:rPr>
                <a:t>magna </a:t>
              </a:r>
              <a:r>
                <a:rPr lang="en-US" altLang="zh-CN" sz="800" dirty="0" smtClean="0">
                  <a:solidFill>
                    <a:schemeClr val="bg1"/>
                  </a:solidFill>
                </a:rPr>
                <a:t>aliquant. UT denim </a:t>
              </a:r>
              <a:r>
                <a:rPr lang="en-US" altLang="zh-CN" sz="800" dirty="0">
                  <a:solidFill>
                    <a:schemeClr val="bg1"/>
                  </a:solidFill>
                </a:rPr>
                <a:t>ad minim veniam, quis nostrud exercitation ullamco laboris nisi </a:t>
              </a:r>
              <a:r>
                <a:rPr lang="en-US" altLang="zh-CN" sz="800" dirty="0" smtClean="0">
                  <a:solidFill>
                    <a:schemeClr val="bg1"/>
                  </a:solidFill>
                </a:rPr>
                <a:t>UT </a:t>
              </a:r>
              <a:r>
                <a:rPr lang="en-US" altLang="zh-CN" sz="800" dirty="0">
                  <a:solidFill>
                    <a:schemeClr val="bg1"/>
                  </a:solidFill>
                </a:rPr>
                <a:t>aliquip ex ea commodo consequat. </a:t>
              </a:r>
              <a:endParaRPr lang="en-US" altLang="zh-CN" sz="800" dirty="0">
                <a:solidFill>
                  <a:schemeClr val="bg1"/>
                </a:solidFill>
                <a:latin typeface="华文细黑" panose="02010600040101010101" pitchFamily="2" charset="-122"/>
                <a:cs typeface="Arial" panose="020B0604020202020204" pitchFamily="34" charset="0"/>
              </a:endParaRPr>
            </a:p>
          </p:txBody>
        </p:sp>
        <p:sp>
          <p:nvSpPr>
            <p:cNvPr id="30" name="文本框 29"/>
            <p:cNvSpPr txBox="1"/>
            <p:nvPr/>
          </p:nvSpPr>
          <p:spPr>
            <a:xfrm>
              <a:off x="6238876" y="2799295"/>
              <a:ext cx="1662544" cy="261610"/>
            </a:xfrm>
            <a:prstGeom prst="rect">
              <a:avLst/>
            </a:prstGeom>
            <a:noFill/>
          </p:spPr>
          <p:txBody>
            <a:bodyPr wrap="square" rtlCol="0">
              <a:spAutoFit/>
            </a:bodyPr>
            <a:lstStyle/>
            <a:p>
              <a:r>
                <a:rPr lang="en-US" altLang="zh-CN" sz="1050" dirty="0" smtClean="0">
                  <a:solidFill>
                    <a:schemeClr val="bg1"/>
                  </a:solidFill>
                </a:rPr>
                <a:t>Lorem Ipsum Dolor Sit</a:t>
              </a:r>
              <a:endParaRPr lang="zh-CN" altLang="en-US" sz="1050" dirty="0">
                <a:solidFill>
                  <a:schemeClr val="bg1"/>
                </a:solidFill>
              </a:endParaRPr>
            </a:p>
          </p:txBody>
        </p:sp>
      </p:grpSp>
      <p:grpSp>
        <p:nvGrpSpPr>
          <p:cNvPr id="40" name="组合 39"/>
          <p:cNvGrpSpPr/>
          <p:nvPr/>
        </p:nvGrpSpPr>
        <p:grpSpPr>
          <a:xfrm>
            <a:off x="6238876" y="3780867"/>
            <a:ext cx="2748394" cy="863184"/>
            <a:chOff x="6238876" y="3780867"/>
            <a:chExt cx="2748394" cy="863184"/>
          </a:xfrm>
        </p:grpSpPr>
        <p:sp>
          <p:nvSpPr>
            <p:cNvPr id="31" name="Content Placeholder 2"/>
            <p:cNvSpPr txBox="1"/>
            <p:nvPr/>
          </p:nvSpPr>
          <p:spPr>
            <a:xfrm>
              <a:off x="6238876" y="3969300"/>
              <a:ext cx="2748394" cy="67475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spcBef>
                  <a:spcPts val="0"/>
                </a:spcBef>
                <a:buNone/>
              </a:pPr>
              <a:r>
                <a:rPr lang="en-US" altLang="zh-CN" sz="800" dirty="0">
                  <a:solidFill>
                    <a:schemeClr val="bg1"/>
                  </a:solidFill>
                </a:rPr>
                <a:t>Lorem ipsum dolor sit </a:t>
              </a:r>
              <a:r>
                <a:rPr lang="en-US" altLang="zh-CN" sz="800" dirty="0" smtClean="0">
                  <a:solidFill>
                    <a:schemeClr val="bg1"/>
                  </a:solidFill>
                </a:rPr>
                <a:t>amen, </a:t>
              </a:r>
              <a:r>
                <a:rPr lang="en-US" altLang="zh-CN" sz="800" dirty="0">
                  <a:solidFill>
                    <a:schemeClr val="bg1"/>
                  </a:solidFill>
                </a:rPr>
                <a:t>consectetur adipisicing </a:t>
              </a:r>
              <a:r>
                <a:rPr lang="en-US" altLang="zh-CN" sz="800" dirty="0" smtClean="0">
                  <a:solidFill>
                    <a:schemeClr val="bg1"/>
                  </a:solidFill>
                </a:rPr>
                <a:t>elite, </a:t>
              </a:r>
              <a:r>
                <a:rPr lang="en-US" altLang="zh-CN" sz="800" dirty="0">
                  <a:solidFill>
                    <a:schemeClr val="bg1"/>
                  </a:solidFill>
                </a:rPr>
                <a:t>sed do eiusmod </a:t>
              </a:r>
              <a:r>
                <a:rPr lang="en-US" altLang="zh-CN" sz="800" dirty="0" smtClean="0">
                  <a:solidFill>
                    <a:schemeClr val="bg1"/>
                  </a:solidFill>
                </a:rPr>
                <a:t>temper </a:t>
              </a:r>
              <a:r>
                <a:rPr lang="en-US" altLang="zh-CN" sz="800" dirty="0">
                  <a:solidFill>
                    <a:schemeClr val="bg1"/>
                  </a:solidFill>
                </a:rPr>
                <a:t>incididunt </a:t>
              </a:r>
              <a:r>
                <a:rPr lang="en-US" altLang="zh-CN" sz="800" dirty="0" smtClean="0">
                  <a:solidFill>
                    <a:schemeClr val="bg1"/>
                  </a:solidFill>
                </a:rPr>
                <a:t>UT </a:t>
              </a:r>
              <a:r>
                <a:rPr lang="en-US" altLang="zh-CN" sz="800" dirty="0">
                  <a:solidFill>
                    <a:schemeClr val="bg1"/>
                  </a:solidFill>
                </a:rPr>
                <a:t>labore et </a:t>
              </a:r>
              <a:r>
                <a:rPr lang="en-US" altLang="zh-CN" sz="800" dirty="0" smtClean="0">
                  <a:solidFill>
                    <a:schemeClr val="bg1"/>
                  </a:solidFill>
                </a:rPr>
                <a:t>dolor </a:t>
              </a:r>
              <a:r>
                <a:rPr lang="en-US" altLang="zh-CN" sz="800" dirty="0">
                  <a:solidFill>
                    <a:schemeClr val="bg1"/>
                  </a:solidFill>
                </a:rPr>
                <a:t>magna </a:t>
              </a:r>
              <a:r>
                <a:rPr lang="en-US" altLang="zh-CN" sz="800" dirty="0" smtClean="0">
                  <a:solidFill>
                    <a:schemeClr val="bg1"/>
                  </a:solidFill>
                </a:rPr>
                <a:t>aliquant. UT denim </a:t>
              </a:r>
              <a:r>
                <a:rPr lang="en-US" altLang="zh-CN" sz="800" dirty="0">
                  <a:solidFill>
                    <a:schemeClr val="bg1"/>
                  </a:solidFill>
                </a:rPr>
                <a:t>ad minim veniam, quis nostrud exercitation ullamco laboris nisi </a:t>
              </a:r>
              <a:r>
                <a:rPr lang="en-US" altLang="zh-CN" sz="800" dirty="0" smtClean="0">
                  <a:solidFill>
                    <a:schemeClr val="bg1"/>
                  </a:solidFill>
                </a:rPr>
                <a:t>UT </a:t>
              </a:r>
              <a:r>
                <a:rPr lang="en-US" altLang="zh-CN" sz="800" dirty="0">
                  <a:solidFill>
                    <a:schemeClr val="bg1"/>
                  </a:solidFill>
                </a:rPr>
                <a:t>aliquip ex ea commodo consequat. </a:t>
              </a:r>
              <a:endParaRPr lang="en-US" altLang="zh-CN" sz="800" dirty="0">
                <a:solidFill>
                  <a:schemeClr val="bg1"/>
                </a:solidFill>
                <a:latin typeface="华文细黑" panose="02010600040101010101" pitchFamily="2" charset="-122"/>
                <a:cs typeface="Arial" panose="020B0604020202020204" pitchFamily="34" charset="0"/>
              </a:endParaRPr>
            </a:p>
          </p:txBody>
        </p:sp>
        <p:sp>
          <p:nvSpPr>
            <p:cNvPr id="32" name="文本框 31"/>
            <p:cNvSpPr txBox="1"/>
            <p:nvPr/>
          </p:nvSpPr>
          <p:spPr>
            <a:xfrm>
              <a:off x="6238876" y="3780867"/>
              <a:ext cx="1662544" cy="261610"/>
            </a:xfrm>
            <a:prstGeom prst="rect">
              <a:avLst/>
            </a:prstGeom>
            <a:noFill/>
          </p:spPr>
          <p:txBody>
            <a:bodyPr wrap="square" rtlCol="0">
              <a:spAutoFit/>
            </a:bodyPr>
            <a:lstStyle/>
            <a:p>
              <a:r>
                <a:rPr lang="en-US" altLang="zh-CN" sz="1050" dirty="0" smtClean="0">
                  <a:solidFill>
                    <a:schemeClr val="bg1"/>
                  </a:solidFill>
                </a:rPr>
                <a:t>Lorem Ipsum Dolor Sit</a:t>
              </a:r>
              <a:endParaRPr lang="zh-CN" altLang="en-US" sz="1050" dirty="0">
                <a:solidFill>
                  <a:schemeClr val="bg1"/>
                </a:solidFill>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 presetClass="entr" presetSubtype="4" decel="100000"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ppt_x"/>
                                          </p:val>
                                        </p:tav>
                                        <p:tav tm="100000">
                                          <p:val>
                                            <p:strVal val="#ppt_x"/>
                                          </p:val>
                                        </p:tav>
                                      </p:tavLst>
                                    </p:anim>
                                    <p:anim calcmode="lin" valueType="num">
                                      <p:cBhvr additive="base">
                                        <p:cTn id="17" dur="500" fill="hold"/>
                                        <p:tgtEl>
                                          <p:spTgt spid="3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2000"/>
                            </p:stCondLst>
                            <p:childTnLst>
                              <p:par>
                                <p:cTn id="23" presetID="2" presetClass="entr" presetSubtype="4" decel="10000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par>
                          <p:cTn id="31" fill="hold">
                            <p:stCondLst>
                              <p:cond delay="3000"/>
                            </p:stCondLst>
                            <p:childTnLst>
                              <p:par>
                                <p:cTn id="32" presetID="2" presetClass="entr" presetSubtype="4" decel="10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par>
                          <p:cTn id="40" fill="hold">
                            <p:stCondLst>
                              <p:cond delay="4000"/>
                            </p:stCondLst>
                            <p:childTnLst>
                              <p:par>
                                <p:cTn id="41" presetID="2" presetClass="entr" presetSubtype="4" decel="10000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500" fill="hold"/>
                                        <p:tgtEl>
                                          <p:spTgt spid="35"/>
                                        </p:tgtEl>
                                        <p:attrNameLst>
                                          <p:attrName>ppt_x</p:attrName>
                                        </p:attrNameLst>
                                      </p:cBhvr>
                                      <p:tavLst>
                                        <p:tav tm="0">
                                          <p:val>
                                            <p:strVal val="#ppt_x"/>
                                          </p:val>
                                        </p:tav>
                                        <p:tav tm="100000">
                                          <p:val>
                                            <p:strVal val="#ppt_x"/>
                                          </p:val>
                                        </p:tav>
                                      </p:tavLst>
                                    </p:anim>
                                    <p:anim calcmode="lin" valueType="num">
                                      <p:cBhvr additive="base">
                                        <p:cTn id="44" dur="500" fill="hold"/>
                                        <p:tgtEl>
                                          <p:spTgt spid="35"/>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1" decel="10000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ppt_x"/>
                                          </p:val>
                                        </p:tav>
                                        <p:tav tm="100000">
                                          <p:val>
                                            <p:strVal val="#ppt_x"/>
                                          </p:val>
                                        </p:tav>
                                      </p:tavLst>
                                    </p:anim>
                                    <p:anim calcmode="lin" valueType="num">
                                      <p:cBhvr additive="base">
                                        <p:cTn id="49" dur="500" fill="hold"/>
                                        <p:tgtEl>
                                          <p:spTgt spid="24"/>
                                        </p:tgtEl>
                                        <p:attrNameLst>
                                          <p:attrName>ppt_y</p:attrName>
                                        </p:attrNameLst>
                                      </p:cBhvr>
                                      <p:tavLst>
                                        <p:tav tm="0">
                                          <p:val>
                                            <p:strVal val="0-#ppt_h/2"/>
                                          </p:val>
                                        </p:tav>
                                        <p:tav tm="100000">
                                          <p:val>
                                            <p:strVal val="#ppt_y"/>
                                          </p:val>
                                        </p:tav>
                                      </p:tavLst>
                                    </p:anim>
                                  </p:childTnLst>
                                </p:cTn>
                              </p:par>
                              <p:par>
                                <p:cTn id="50" presetID="2" presetClass="entr" presetSubtype="4" decel="100000" fill="hold" nodeType="withEffect">
                                  <p:stCondLst>
                                    <p:cond delay="25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ppt_x"/>
                                          </p:val>
                                        </p:tav>
                                        <p:tav tm="100000">
                                          <p:val>
                                            <p:strVal val="#ppt_x"/>
                                          </p:val>
                                        </p:tav>
                                      </p:tavLst>
                                    </p:anim>
                                    <p:anim calcmode="lin" valueType="num">
                                      <p:cBhvr additive="base">
                                        <p:cTn id="53" dur="500" fill="hold"/>
                                        <p:tgtEl>
                                          <p:spTgt spid="37"/>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50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fill="hold"/>
                                        <p:tgtEl>
                                          <p:spTgt spid="38"/>
                                        </p:tgtEl>
                                        <p:attrNameLst>
                                          <p:attrName>ppt_x</p:attrName>
                                        </p:attrNameLst>
                                      </p:cBhvr>
                                      <p:tavLst>
                                        <p:tav tm="0">
                                          <p:val>
                                            <p:strVal val="#ppt_x"/>
                                          </p:val>
                                        </p:tav>
                                        <p:tav tm="100000">
                                          <p:val>
                                            <p:strVal val="#ppt_x"/>
                                          </p:val>
                                        </p:tav>
                                      </p:tavLst>
                                    </p:anim>
                                    <p:anim calcmode="lin" valueType="num">
                                      <p:cBhvr additive="base">
                                        <p:cTn id="57" dur="500" fill="hold"/>
                                        <p:tgtEl>
                                          <p:spTgt spid="38"/>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750"/>
                                  </p:stCondLst>
                                  <p:childTnLst>
                                    <p:set>
                                      <p:cBhvr>
                                        <p:cTn id="59" dur="1" fill="hold">
                                          <p:stCondLst>
                                            <p:cond delay="0"/>
                                          </p:stCondLst>
                                        </p:cTn>
                                        <p:tgtEl>
                                          <p:spTgt spid="39"/>
                                        </p:tgtEl>
                                        <p:attrNameLst>
                                          <p:attrName>style.visibility</p:attrName>
                                        </p:attrNameLst>
                                      </p:cBhvr>
                                      <p:to>
                                        <p:strVal val="visible"/>
                                      </p:to>
                                    </p:set>
                                    <p:anim calcmode="lin" valueType="num">
                                      <p:cBhvr additive="base">
                                        <p:cTn id="60" dur="500" fill="hold"/>
                                        <p:tgtEl>
                                          <p:spTgt spid="39"/>
                                        </p:tgtEl>
                                        <p:attrNameLst>
                                          <p:attrName>ppt_x</p:attrName>
                                        </p:attrNameLst>
                                      </p:cBhvr>
                                      <p:tavLst>
                                        <p:tav tm="0">
                                          <p:val>
                                            <p:strVal val="#ppt_x"/>
                                          </p:val>
                                        </p:tav>
                                        <p:tav tm="100000">
                                          <p:val>
                                            <p:strVal val="#ppt_x"/>
                                          </p:val>
                                        </p:tav>
                                      </p:tavLst>
                                    </p:anim>
                                    <p:anim calcmode="lin" valueType="num">
                                      <p:cBhvr additive="base">
                                        <p:cTn id="61" dur="500" fill="hold"/>
                                        <p:tgtEl>
                                          <p:spTgt spid="39"/>
                                        </p:tgtEl>
                                        <p:attrNameLst>
                                          <p:attrName>ppt_y</p:attrName>
                                        </p:attrNameLst>
                                      </p:cBhvr>
                                      <p:tavLst>
                                        <p:tav tm="0">
                                          <p:val>
                                            <p:strVal val="1+#ppt_h/2"/>
                                          </p:val>
                                        </p:tav>
                                        <p:tav tm="100000">
                                          <p:val>
                                            <p:strVal val="#ppt_y"/>
                                          </p:val>
                                        </p:tav>
                                      </p:tavLst>
                                    </p:anim>
                                  </p:childTnLst>
                                </p:cTn>
                              </p:par>
                              <p:par>
                                <p:cTn id="62" presetID="2" presetClass="entr" presetSubtype="4" decel="100000" fill="hold" nodeType="withEffect">
                                  <p:stCondLst>
                                    <p:cond delay="1000"/>
                                  </p:stCondLst>
                                  <p:childTnLst>
                                    <p:set>
                                      <p:cBhvr>
                                        <p:cTn id="63" dur="1" fill="hold">
                                          <p:stCondLst>
                                            <p:cond delay="0"/>
                                          </p:stCondLst>
                                        </p:cTn>
                                        <p:tgtEl>
                                          <p:spTgt spid="40"/>
                                        </p:tgtEl>
                                        <p:attrNameLst>
                                          <p:attrName>style.visibility</p:attrName>
                                        </p:attrNameLst>
                                      </p:cBhvr>
                                      <p:to>
                                        <p:strVal val="visible"/>
                                      </p:to>
                                    </p:set>
                                    <p:anim calcmode="lin" valueType="num">
                                      <p:cBhvr additive="base">
                                        <p:cTn id="64" dur="500" fill="hold"/>
                                        <p:tgtEl>
                                          <p:spTgt spid="40"/>
                                        </p:tgtEl>
                                        <p:attrNameLst>
                                          <p:attrName>ppt_x</p:attrName>
                                        </p:attrNameLst>
                                      </p:cBhvr>
                                      <p:tavLst>
                                        <p:tav tm="0">
                                          <p:val>
                                            <p:strVal val="#ppt_x"/>
                                          </p:val>
                                        </p:tav>
                                        <p:tav tm="100000">
                                          <p:val>
                                            <p:strVal val="#ppt_x"/>
                                          </p:val>
                                        </p:tav>
                                      </p:tavLst>
                                    </p:anim>
                                    <p:anim calcmode="lin" valueType="num">
                                      <p:cBhvr additive="base">
                                        <p:cTn id="65"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0" grpId="0" animBg="1"/>
      <p:bldP spid="15" grpId="0" animBg="1"/>
      <p:bldP spid="20" grpId="0" animBg="1"/>
      <p:bldP spid="2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a:spLocks noChangeArrowheads="1"/>
          </p:cNvSpPr>
          <p:nvPr/>
        </p:nvSpPr>
        <p:spPr bwMode="auto">
          <a:xfrm>
            <a:off x="1341438" y="2931790"/>
            <a:ext cx="64611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r>
              <a:rPr lang="en-US" altLang="zh-CN" sz="5400" dirty="0" smtClean="0">
                <a:solidFill>
                  <a:schemeClr val="bg1">
                    <a:alpha val="70000"/>
                  </a:schemeClr>
                </a:solidFill>
                <a:latin typeface="华文细黑" panose="02010600040101010101" pitchFamily="2" charset="-122"/>
                <a:ea typeface="华文细黑" panose="02010600040101010101" pitchFamily="2" charset="-122"/>
              </a:rPr>
              <a:t>Thank You</a:t>
            </a:r>
            <a:endParaRPr lang="zh-CN" altLang="en-US" sz="4400" dirty="0">
              <a:solidFill>
                <a:schemeClr val="bg1">
                  <a:alpha val="70000"/>
                </a:schemeClr>
              </a:solidFill>
              <a:latin typeface="华文细黑" panose="02010600040101010101" pitchFamily="2" charset="-122"/>
              <a:ea typeface="华文细黑" panose="02010600040101010101" pitchFamily="2" charset="-122"/>
            </a:endParaRPr>
          </a:p>
        </p:txBody>
      </p:sp>
      <p:sp>
        <p:nvSpPr>
          <p:cNvPr id="22" name="TextBox 111"/>
          <p:cNvSpPr txBox="1">
            <a:spLocks noChangeArrowheads="1"/>
          </p:cNvSpPr>
          <p:nvPr/>
        </p:nvSpPr>
        <p:spPr bwMode="auto">
          <a:xfrm>
            <a:off x="2378905" y="3765213"/>
            <a:ext cx="4386190" cy="5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800" dirty="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a:t>
            </a:r>
            <a:r>
              <a:rPr lang="en-US" altLang="zh-CN" sz="800" dirty="0" smtClean="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modify</a:t>
            </a:r>
          </a:p>
          <a:p>
            <a:pPr algn="ctr" eaLnBrk="1" hangingPunct="1">
              <a:lnSpc>
                <a:spcPct val="120000"/>
              </a:lnSpc>
            </a:pPr>
            <a:r>
              <a:rPr lang="en-US" altLang="zh-CN" sz="800" dirty="0" smtClean="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 </a:t>
            </a:r>
            <a:r>
              <a:rPr lang="en-US" altLang="zh-CN" sz="800" dirty="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the text . Click here to modify the text , you may post text here </a:t>
            </a:r>
            <a:endParaRPr lang="en-US" altLang="zh-CN" sz="800" dirty="0" smtClean="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endParaRPr>
          </a:p>
          <a:p>
            <a:pPr algn="ctr" eaLnBrk="1" hangingPunct="1">
              <a:lnSpc>
                <a:spcPct val="120000"/>
              </a:lnSpc>
            </a:pPr>
            <a:r>
              <a:rPr lang="en-US" altLang="zh-CN" sz="800" dirty="0" smtClean="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Click </a:t>
            </a:r>
            <a:r>
              <a:rPr lang="en-US" altLang="zh-CN" sz="800" dirty="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here to modify the text , you </a:t>
            </a:r>
            <a:r>
              <a:rPr lang="en-US" altLang="zh-CN" sz="800" dirty="0" smtClean="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rPr>
              <a:t>may</a:t>
            </a:r>
            <a:endParaRPr lang="zh-CN" altLang="en-US" sz="800" baseline="-3000" dirty="0">
              <a:solidFill>
                <a:schemeClr val="bg1">
                  <a:alpha val="70000"/>
                </a:scheme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3" name="椭圆 2"/>
          <p:cNvSpPr>
            <a:spLocks noChangeAspect="1"/>
          </p:cNvSpPr>
          <p:nvPr/>
        </p:nvSpPr>
        <p:spPr>
          <a:xfrm>
            <a:off x="1210961" y="1162313"/>
            <a:ext cx="288000" cy="288000"/>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a:spLocks noChangeAspect="1"/>
          </p:cNvSpPr>
          <p:nvPr/>
        </p:nvSpPr>
        <p:spPr>
          <a:xfrm>
            <a:off x="1787025" y="1478654"/>
            <a:ext cx="432000" cy="432000"/>
          </a:xfrm>
          <a:prstGeom prst="ellipse">
            <a:avLst/>
          </a:pr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a:spLocks noChangeAspect="1"/>
          </p:cNvSpPr>
          <p:nvPr/>
        </p:nvSpPr>
        <p:spPr>
          <a:xfrm>
            <a:off x="2435097" y="802313"/>
            <a:ext cx="504000" cy="504000"/>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a:spLocks noChangeAspect="1"/>
          </p:cNvSpPr>
          <p:nvPr/>
        </p:nvSpPr>
        <p:spPr>
          <a:xfrm>
            <a:off x="3083169" y="676313"/>
            <a:ext cx="252000" cy="25200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a:spLocks noChangeAspect="1"/>
          </p:cNvSpPr>
          <p:nvPr/>
        </p:nvSpPr>
        <p:spPr>
          <a:xfrm>
            <a:off x="2718076" y="1450313"/>
            <a:ext cx="252000" cy="25200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a:spLocks noChangeAspect="1"/>
          </p:cNvSpPr>
          <p:nvPr/>
        </p:nvSpPr>
        <p:spPr>
          <a:xfrm>
            <a:off x="3002634" y="2098417"/>
            <a:ext cx="216000" cy="216000"/>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a:spLocks noChangeAspect="1"/>
          </p:cNvSpPr>
          <p:nvPr/>
        </p:nvSpPr>
        <p:spPr>
          <a:xfrm>
            <a:off x="1895025" y="2272444"/>
            <a:ext cx="144000" cy="14400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a:spLocks noChangeAspect="1"/>
          </p:cNvSpPr>
          <p:nvPr/>
        </p:nvSpPr>
        <p:spPr>
          <a:xfrm flipH="1">
            <a:off x="7645039" y="1162313"/>
            <a:ext cx="288000" cy="288000"/>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a:spLocks noChangeAspect="1"/>
          </p:cNvSpPr>
          <p:nvPr/>
        </p:nvSpPr>
        <p:spPr>
          <a:xfrm flipH="1">
            <a:off x="6924975" y="1478654"/>
            <a:ext cx="432000" cy="432000"/>
          </a:xfrm>
          <a:prstGeom prst="ellipse">
            <a:avLst/>
          </a:pr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flipH="1">
            <a:off x="6204903" y="802313"/>
            <a:ext cx="504000" cy="504000"/>
          </a:xfrm>
          <a:prstGeom prst="ellipse">
            <a:avLst/>
          </a:pr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flipH="1">
            <a:off x="5808831" y="676313"/>
            <a:ext cx="252000" cy="252000"/>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flipH="1">
            <a:off x="6173924" y="1450313"/>
            <a:ext cx="252000" cy="25200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a:spLocks noChangeAspect="1"/>
          </p:cNvSpPr>
          <p:nvPr/>
        </p:nvSpPr>
        <p:spPr>
          <a:xfrm flipH="1">
            <a:off x="5925366" y="2098417"/>
            <a:ext cx="216000" cy="216000"/>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flipH="1">
            <a:off x="7104975" y="2272444"/>
            <a:ext cx="144000" cy="144000"/>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3557929" y="735526"/>
            <a:ext cx="1980000" cy="1980000"/>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a:spLocks noChangeAspect="1"/>
          </p:cNvSpPr>
          <p:nvPr/>
        </p:nvSpPr>
        <p:spPr>
          <a:xfrm>
            <a:off x="3377929" y="555526"/>
            <a:ext cx="2340000" cy="2340000"/>
          </a:xfrm>
          <a:prstGeom prst="ellipse">
            <a:avLst/>
          </a:prstGeom>
          <a:noFill/>
          <a:ln w="6350">
            <a:solidFill>
              <a:schemeClr val="accent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a:spLocks noChangeArrowheads="1"/>
          </p:cNvSpPr>
          <p:nvPr/>
        </p:nvSpPr>
        <p:spPr bwMode="auto">
          <a:xfrm>
            <a:off x="3354322" y="1187514"/>
            <a:ext cx="2375192"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r>
              <a:rPr lang="en-US" altLang="zh-CN" sz="5400" dirty="0" smtClean="0">
                <a:solidFill>
                  <a:srgbClr val="F2F2F2">
                    <a:alpha val="80000"/>
                  </a:srgbClr>
                </a:solidFill>
                <a:latin typeface="华文细黑" panose="02010600040101010101" pitchFamily="2" charset="-122"/>
                <a:ea typeface="华文细黑" panose="02010600040101010101" pitchFamily="2" charset="-122"/>
              </a:rPr>
              <a:t>2019 </a:t>
            </a:r>
            <a:endParaRPr lang="en-US" altLang="zh-CN" sz="5400" dirty="0">
              <a:solidFill>
                <a:srgbClr val="F2F2F2">
                  <a:alpha val="80000"/>
                </a:srgbClr>
              </a:solidFill>
              <a:latin typeface="华文细黑" panose="02010600040101010101" pitchFamily="2" charset="-122"/>
              <a:ea typeface="华文细黑" panose="02010600040101010101" pitchFamily="2" charset="-122"/>
            </a:endParaRPr>
          </a:p>
        </p:txBody>
      </p:sp>
      <p:sp>
        <p:nvSpPr>
          <p:cNvPr id="24" name="椭圆 23"/>
          <p:cNvSpPr>
            <a:spLocks noChangeAspect="1"/>
          </p:cNvSpPr>
          <p:nvPr/>
        </p:nvSpPr>
        <p:spPr>
          <a:xfrm>
            <a:off x="4238963" y="4587982"/>
            <a:ext cx="72000" cy="72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4337054" y="4587982"/>
            <a:ext cx="72000" cy="72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4430334" y="4587982"/>
            <a:ext cx="72000" cy="72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4523613" y="4587982"/>
            <a:ext cx="72000" cy="72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4616892" y="4587982"/>
            <a:ext cx="72000" cy="72000"/>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Joel Hanson&amp;Sara Groves-Traveling Ligh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20072" y="-705454"/>
            <a:ext cx="609600" cy="609600"/>
          </a:xfrm>
          <a:prstGeom prst="rect">
            <a:avLst/>
          </a:prstGeom>
        </p:spPr>
      </p:pic>
    </p:spTree>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0"/>
                                            </p:tgtEl>
                                          </p:cBhvr>
                                        </p:cmd>
                                      </p:childTnLst>
                                    </p:cTn>
                                  </p:par>
                                </p:childTnLst>
                              </p:cTn>
                            </p:par>
                            <p:par>
                              <p:cTn id="7" fill="hold">
                                <p:stCondLst>
                                  <p:cond delay="0"/>
                                </p:stCondLst>
                                <p:childTnLst>
                                  <p:par>
                                    <p:cTn id="8" presetID="23" presetClass="entr" presetSubtype="16"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childTnLst>
                                    </p:cTn>
                                  </p:par>
                                  <p:par>
                                    <p:cTn id="60" presetID="23" presetClass="entr" presetSubtype="16"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childTnLst>
                                    </p:cTn>
                                  </p:par>
                                  <p:par>
                                    <p:cTn id="64" presetID="23" presetClass="entr" presetSubtype="16"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fltVal val="0"/>
                                              </p:val>
                                            </p:tav>
                                            <p:tav tm="100000">
                                              <p:val>
                                                <p:strVal val="#ppt_h"/>
                                              </p:val>
                                            </p:tav>
                                          </p:tavLst>
                                        </p:anim>
                                      </p:childTnLst>
                                    </p:cTn>
                                  </p:par>
                                </p:childTnLst>
                              </p:cTn>
                            </p:par>
                            <p:par>
                              <p:cTn id="68" fill="hold">
                                <p:stCondLst>
                                  <p:cond delay="500"/>
                                </p:stCondLst>
                                <p:childTnLst>
                                  <p:par>
                                    <p:cTn id="69" presetID="21" presetClass="entr" presetSubtype="1"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heel(1)">
                                          <p:cBhvr>
                                            <p:cTn id="71" dur="1250"/>
                                            <p:tgtEl>
                                              <p:spTgt spid="20"/>
                                            </p:tgtEl>
                                          </p:cBhvr>
                                        </p:animEffect>
                                      </p:childTnLst>
                                    </p:cTn>
                                  </p:par>
                                </p:childTnLst>
                              </p:cTn>
                            </p:par>
                            <p:par>
                              <p:cTn id="72" fill="hold">
                                <p:stCondLst>
                                  <p:cond delay="2000"/>
                                </p:stCondLst>
                                <p:childTnLst>
                                  <p:par>
                                    <p:cTn id="73" presetID="23" presetClass="entr" presetSubtype="528" fill="hold" grpId="0" nodeType="afterEffect">
                                      <p:stCondLst>
                                        <p:cond delay="0"/>
                                      </p:stCondLst>
                                      <p:iterate type="lt">
                                        <p:tmPct val="15000"/>
                                      </p:iterate>
                                      <p:childTnLst>
                                        <p:set>
                                          <p:cBhvr>
                                            <p:cTn id="74" dur="1" fill="hold">
                                              <p:stCondLst>
                                                <p:cond delay="0"/>
                                              </p:stCondLst>
                                            </p:cTn>
                                            <p:tgtEl>
                                              <p:spTgt spid="23"/>
                                            </p:tgtEl>
                                            <p:attrNameLst>
                                              <p:attrName>style.visibility</p:attrName>
                                            </p:attrNameLst>
                                          </p:cBhvr>
                                          <p:to>
                                            <p:strVal val="visible"/>
                                          </p:to>
                                        </p:set>
                                        <p:anim calcmode="lin" valueType="num">
                                          <p:cBhvr>
                                            <p:cTn id="75" dur="500" fill="hold"/>
                                            <p:tgtEl>
                                              <p:spTgt spid="23"/>
                                            </p:tgtEl>
                                            <p:attrNameLst>
                                              <p:attrName>ppt_w</p:attrName>
                                            </p:attrNameLst>
                                          </p:cBhvr>
                                          <p:tavLst>
                                            <p:tav tm="0">
                                              <p:val>
                                                <p:fltVal val="0"/>
                                              </p:val>
                                            </p:tav>
                                            <p:tav tm="100000">
                                              <p:val>
                                                <p:strVal val="#ppt_w"/>
                                              </p:val>
                                            </p:tav>
                                          </p:tavLst>
                                        </p:anim>
                                        <p:anim calcmode="lin" valueType="num">
                                          <p:cBhvr>
                                            <p:cTn id="76" dur="500" fill="hold"/>
                                            <p:tgtEl>
                                              <p:spTgt spid="23"/>
                                            </p:tgtEl>
                                            <p:attrNameLst>
                                              <p:attrName>ppt_h</p:attrName>
                                            </p:attrNameLst>
                                          </p:cBhvr>
                                          <p:tavLst>
                                            <p:tav tm="0">
                                              <p:val>
                                                <p:fltVal val="0"/>
                                              </p:val>
                                            </p:tav>
                                            <p:tav tm="100000">
                                              <p:val>
                                                <p:strVal val="#ppt_h"/>
                                              </p:val>
                                            </p:tav>
                                          </p:tavLst>
                                        </p:anim>
                                        <p:anim calcmode="lin" valueType="num">
                                          <p:cBhvr>
                                            <p:cTn id="77" dur="500" fill="hold"/>
                                            <p:tgtEl>
                                              <p:spTgt spid="23"/>
                                            </p:tgtEl>
                                            <p:attrNameLst>
                                              <p:attrName>ppt_x</p:attrName>
                                            </p:attrNameLst>
                                          </p:cBhvr>
                                          <p:tavLst>
                                            <p:tav tm="0">
                                              <p:val>
                                                <p:fltVal val="0.5"/>
                                              </p:val>
                                            </p:tav>
                                            <p:tav tm="100000">
                                              <p:val>
                                                <p:strVal val="#ppt_x"/>
                                              </p:val>
                                            </p:tav>
                                          </p:tavLst>
                                        </p:anim>
                                        <p:anim calcmode="lin" valueType="num">
                                          <p:cBhvr>
                                            <p:cTn id="78" dur="500" fill="hold"/>
                                            <p:tgtEl>
                                              <p:spTgt spid="23"/>
                                            </p:tgtEl>
                                            <p:attrNameLst>
                                              <p:attrName>ppt_y</p:attrName>
                                            </p:attrNameLst>
                                          </p:cBhvr>
                                          <p:tavLst>
                                            <p:tav tm="0">
                                              <p:val>
                                                <p:fltVal val="0.5"/>
                                              </p:val>
                                            </p:tav>
                                            <p:tav tm="100000">
                                              <p:val>
                                                <p:strVal val="#ppt_y"/>
                                              </p:val>
                                            </p:tav>
                                          </p:tavLst>
                                        </p:anim>
                                      </p:childTnLst>
                                    </p:cTn>
                                  </p:par>
                                </p:childTnLst>
                              </p:cTn>
                            </p:par>
                            <p:par>
                              <p:cTn id="79" fill="hold">
                                <p:stCondLst>
                                  <p:cond delay="2549"/>
                                </p:stCondLst>
                                <p:childTnLst>
                                  <p:par>
                                    <p:cTn id="80" presetID="56" presetClass="entr" presetSubtype="0" fill="hold" grpId="0" nodeType="afterEffect">
                                      <p:stCondLst>
                                        <p:cond delay="0"/>
                                      </p:stCondLst>
                                      <p:iterate type="lt">
                                        <p:tmPct val="15000"/>
                                      </p:iterate>
                                      <p:childTnLst>
                                        <p:set>
                                          <p:cBhvr>
                                            <p:cTn id="81" dur="1" fill="hold">
                                              <p:stCondLst>
                                                <p:cond delay="0"/>
                                              </p:stCondLst>
                                            </p:cTn>
                                            <p:tgtEl>
                                              <p:spTgt spid="21"/>
                                            </p:tgtEl>
                                            <p:attrNameLst>
                                              <p:attrName>style.visibility</p:attrName>
                                            </p:attrNameLst>
                                          </p:cBhvr>
                                          <p:to>
                                            <p:strVal val="visible"/>
                                          </p:to>
                                        </p:set>
                                        <p:anim by="(-#ppt_w*2)" calcmode="lin" valueType="num">
                                          <p:cBhvr rctx="PPT">
                                            <p:cTn id="82" dur="500" autoRev="1" fill="hold">
                                              <p:stCondLst>
                                                <p:cond delay="0"/>
                                              </p:stCondLst>
                                            </p:cTn>
                                            <p:tgtEl>
                                              <p:spTgt spid="21"/>
                                            </p:tgtEl>
                                            <p:attrNameLst>
                                              <p:attrName>ppt_w</p:attrName>
                                            </p:attrNameLst>
                                          </p:cBhvr>
                                        </p:anim>
                                        <p:anim by="(#ppt_w*0.50)" calcmode="lin" valueType="num">
                                          <p:cBhvr>
                                            <p:cTn id="83" dur="500" decel="50000" autoRev="1" fill="hold">
                                              <p:stCondLst>
                                                <p:cond delay="0"/>
                                              </p:stCondLst>
                                            </p:cTn>
                                            <p:tgtEl>
                                              <p:spTgt spid="21"/>
                                            </p:tgtEl>
                                            <p:attrNameLst>
                                              <p:attrName>ppt_x</p:attrName>
                                            </p:attrNameLst>
                                          </p:cBhvr>
                                        </p:anim>
                                        <p:anim from="(-#ppt_h/2)" to="(#ppt_y)" calcmode="lin" valueType="num">
                                          <p:cBhvr>
                                            <p:cTn id="84" dur="1000" fill="hold">
                                              <p:stCondLst>
                                                <p:cond delay="0"/>
                                              </p:stCondLst>
                                            </p:cTn>
                                            <p:tgtEl>
                                              <p:spTgt spid="21"/>
                                            </p:tgtEl>
                                            <p:attrNameLst>
                                              <p:attrName>ppt_y</p:attrName>
                                            </p:attrNameLst>
                                          </p:cBhvr>
                                        </p:anim>
                                        <p:animRot by="21600000">
                                          <p:cBhvr>
                                            <p:cTn id="85" dur="1000" fill="hold">
                                              <p:stCondLst>
                                                <p:cond delay="0"/>
                                              </p:stCondLst>
                                            </p:cTn>
                                            <p:tgtEl>
                                              <p:spTgt spid="21"/>
                                            </p:tgtEl>
                                            <p:attrNameLst>
                                              <p:attrName>r</p:attrName>
                                            </p:attrNameLst>
                                          </p:cBhvr>
                                        </p:animRot>
                                      </p:childTnLst>
                                    </p:cTn>
                                  </p:par>
                                </p:childTnLst>
                              </p:cTn>
                            </p:par>
                            <p:par>
                              <p:cTn id="86" fill="hold">
                                <p:stCondLst>
                                  <p:cond delay="4750"/>
                                </p:stCondLst>
                                <p:childTnLst>
                                  <p:par>
                                    <p:cTn id="87" presetID="10" presetClass="entr" presetSubtype="0" fill="hold" grpId="0" nodeType="afterEffect">
                                      <p:stCondLst>
                                        <p:cond delay="0"/>
                                      </p:stCondLst>
                                      <p:iterate type="lt">
                                        <p:tmPct val="10000"/>
                                      </p:iterate>
                                      <p:childTnLst>
                                        <p:set>
                                          <p:cBhvr>
                                            <p:cTn id="88" dur="1" fill="hold">
                                              <p:stCondLst>
                                                <p:cond delay="0"/>
                                              </p:stCondLst>
                                            </p:cTn>
                                            <p:tgtEl>
                                              <p:spTgt spid="22"/>
                                            </p:tgtEl>
                                            <p:attrNameLst>
                                              <p:attrName>style.visibility</p:attrName>
                                            </p:attrNameLst>
                                          </p:cBhvr>
                                          <p:to>
                                            <p:strVal val="visible"/>
                                          </p:to>
                                        </p:set>
                                        <p:animEffect transition="in" filter="fade">
                                          <p:cBhvr>
                                            <p:cTn id="89" dur="100"/>
                                            <p:tgtEl>
                                              <p:spTgt spid="22"/>
                                            </p:tgtEl>
                                          </p:cBhvr>
                                        </p:animEffect>
                                      </p:childTnLst>
                                    </p:cTn>
                                  </p:par>
                                </p:childTnLst>
                              </p:cTn>
                            </p:par>
                            <p:par>
                              <p:cTn id="90" fill="hold">
                                <p:stCondLst>
                                  <p:cond delay="6670"/>
                                </p:stCondLst>
                                <p:childTnLst>
                                  <p:par>
                                    <p:cTn id="91" presetID="2" presetClass="entr" presetSubtype="4" fill="hold" grpId="0" nodeType="afterEffect" p14:presetBounceEnd="46000">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14:bounceEnd="46000">
                                          <p:cBhvr additive="base">
                                            <p:cTn id="93" dur="500" fill="hold"/>
                                            <p:tgtEl>
                                              <p:spTgt spid="24"/>
                                            </p:tgtEl>
                                            <p:attrNameLst>
                                              <p:attrName>ppt_x</p:attrName>
                                            </p:attrNameLst>
                                          </p:cBhvr>
                                          <p:tavLst>
                                            <p:tav tm="0">
                                              <p:val>
                                                <p:strVal val="#ppt_x"/>
                                              </p:val>
                                            </p:tav>
                                            <p:tav tm="100000">
                                              <p:val>
                                                <p:strVal val="#ppt_x"/>
                                              </p:val>
                                            </p:tav>
                                          </p:tavLst>
                                        </p:anim>
                                        <p:anim calcmode="lin" valueType="num" p14:bounceEnd="46000">
                                          <p:cBhvr additive="base">
                                            <p:cTn id="94" dur="500" fill="hold"/>
                                            <p:tgtEl>
                                              <p:spTgt spid="24"/>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14:presetBounceEnd="46000">
                                      <p:stCondLst>
                                        <p:cond delay="100"/>
                                      </p:stCondLst>
                                      <p:childTnLst>
                                        <p:set>
                                          <p:cBhvr>
                                            <p:cTn id="96" dur="1" fill="hold">
                                              <p:stCondLst>
                                                <p:cond delay="0"/>
                                              </p:stCondLst>
                                            </p:cTn>
                                            <p:tgtEl>
                                              <p:spTgt spid="25"/>
                                            </p:tgtEl>
                                            <p:attrNameLst>
                                              <p:attrName>style.visibility</p:attrName>
                                            </p:attrNameLst>
                                          </p:cBhvr>
                                          <p:to>
                                            <p:strVal val="visible"/>
                                          </p:to>
                                        </p:set>
                                        <p:anim calcmode="lin" valueType="num" p14:bounceEnd="46000">
                                          <p:cBhvr additive="base">
                                            <p:cTn id="97" dur="500" fill="hold"/>
                                            <p:tgtEl>
                                              <p:spTgt spid="25"/>
                                            </p:tgtEl>
                                            <p:attrNameLst>
                                              <p:attrName>ppt_x</p:attrName>
                                            </p:attrNameLst>
                                          </p:cBhvr>
                                          <p:tavLst>
                                            <p:tav tm="0">
                                              <p:val>
                                                <p:strVal val="#ppt_x"/>
                                              </p:val>
                                            </p:tav>
                                            <p:tav tm="100000">
                                              <p:val>
                                                <p:strVal val="#ppt_x"/>
                                              </p:val>
                                            </p:tav>
                                          </p:tavLst>
                                        </p:anim>
                                        <p:anim calcmode="lin" valueType="num" p14:bounceEnd="46000">
                                          <p:cBhvr additive="base">
                                            <p:cTn id="98" dur="500" fill="hold"/>
                                            <p:tgtEl>
                                              <p:spTgt spid="25"/>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14:presetBounceEnd="46000">
                                      <p:stCondLst>
                                        <p:cond delay="200"/>
                                      </p:stCondLst>
                                      <p:childTnLst>
                                        <p:set>
                                          <p:cBhvr>
                                            <p:cTn id="100" dur="1" fill="hold">
                                              <p:stCondLst>
                                                <p:cond delay="0"/>
                                              </p:stCondLst>
                                            </p:cTn>
                                            <p:tgtEl>
                                              <p:spTgt spid="26"/>
                                            </p:tgtEl>
                                            <p:attrNameLst>
                                              <p:attrName>style.visibility</p:attrName>
                                            </p:attrNameLst>
                                          </p:cBhvr>
                                          <p:to>
                                            <p:strVal val="visible"/>
                                          </p:to>
                                        </p:set>
                                        <p:anim calcmode="lin" valueType="num" p14:bounceEnd="46000">
                                          <p:cBhvr additive="base">
                                            <p:cTn id="101" dur="500" fill="hold"/>
                                            <p:tgtEl>
                                              <p:spTgt spid="26"/>
                                            </p:tgtEl>
                                            <p:attrNameLst>
                                              <p:attrName>ppt_x</p:attrName>
                                            </p:attrNameLst>
                                          </p:cBhvr>
                                          <p:tavLst>
                                            <p:tav tm="0">
                                              <p:val>
                                                <p:strVal val="#ppt_x"/>
                                              </p:val>
                                            </p:tav>
                                            <p:tav tm="100000">
                                              <p:val>
                                                <p:strVal val="#ppt_x"/>
                                              </p:val>
                                            </p:tav>
                                          </p:tavLst>
                                        </p:anim>
                                        <p:anim calcmode="lin" valueType="num" p14:bounceEnd="46000">
                                          <p:cBhvr additive="base">
                                            <p:cTn id="102" dur="500" fill="hold"/>
                                            <p:tgtEl>
                                              <p:spTgt spid="26"/>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14:presetBounceEnd="46000">
                                      <p:stCondLst>
                                        <p:cond delay="300"/>
                                      </p:stCondLst>
                                      <p:childTnLst>
                                        <p:set>
                                          <p:cBhvr>
                                            <p:cTn id="104" dur="1" fill="hold">
                                              <p:stCondLst>
                                                <p:cond delay="0"/>
                                              </p:stCondLst>
                                            </p:cTn>
                                            <p:tgtEl>
                                              <p:spTgt spid="27"/>
                                            </p:tgtEl>
                                            <p:attrNameLst>
                                              <p:attrName>style.visibility</p:attrName>
                                            </p:attrNameLst>
                                          </p:cBhvr>
                                          <p:to>
                                            <p:strVal val="visible"/>
                                          </p:to>
                                        </p:set>
                                        <p:anim calcmode="lin" valueType="num" p14:bounceEnd="46000">
                                          <p:cBhvr additive="base">
                                            <p:cTn id="105" dur="500" fill="hold"/>
                                            <p:tgtEl>
                                              <p:spTgt spid="27"/>
                                            </p:tgtEl>
                                            <p:attrNameLst>
                                              <p:attrName>ppt_x</p:attrName>
                                            </p:attrNameLst>
                                          </p:cBhvr>
                                          <p:tavLst>
                                            <p:tav tm="0">
                                              <p:val>
                                                <p:strVal val="#ppt_x"/>
                                              </p:val>
                                            </p:tav>
                                            <p:tav tm="100000">
                                              <p:val>
                                                <p:strVal val="#ppt_x"/>
                                              </p:val>
                                            </p:tav>
                                          </p:tavLst>
                                        </p:anim>
                                        <p:anim calcmode="lin" valueType="num" p14:bounceEnd="46000">
                                          <p:cBhvr additive="base">
                                            <p:cTn id="106" dur="500" fill="hold"/>
                                            <p:tgtEl>
                                              <p:spTgt spid="27"/>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14:presetBounceEnd="46000">
                                      <p:stCondLst>
                                        <p:cond delay="400"/>
                                      </p:stCondLst>
                                      <p:childTnLst>
                                        <p:set>
                                          <p:cBhvr>
                                            <p:cTn id="108" dur="1" fill="hold">
                                              <p:stCondLst>
                                                <p:cond delay="0"/>
                                              </p:stCondLst>
                                            </p:cTn>
                                            <p:tgtEl>
                                              <p:spTgt spid="28"/>
                                            </p:tgtEl>
                                            <p:attrNameLst>
                                              <p:attrName>style.visibility</p:attrName>
                                            </p:attrNameLst>
                                          </p:cBhvr>
                                          <p:to>
                                            <p:strVal val="visible"/>
                                          </p:to>
                                        </p:set>
                                        <p:anim calcmode="lin" valueType="num" p14:bounceEnd="46000">
                                          <p:cBhvr additive="base">
                                            <p:cTn id="109" dur="500" fill="hold"/>
                                            <p:tgtEl>
                                              <p:spTgt spid="28"/>
                                            </p:tgtEl>
                                            <p:attrNameLst>
                                              <p:attrName>ppt_x</p:attrName>
                                            </p:attrNameLst>
                                          </p:cBhvr>
                                          <p:tavLst>
                                            <p:tav tm="0">
                                              <p:val>
                                                <p:strVal val="#ppt_x"/>
                                              </p:val>
                                            </p:tav>
                                            <p:tav tm="100000">
                                              <p:val>
                                                <p:strVal val="#ppt_x"/>
                                              </p:val>
                                            </p:tav>
                                          </p:tavLst>
                                        </p:anim>
                                        <p:anim calcmode="lin" valueType="num" p14:bounceEnd="46000">
                                          <p:cBhvr additive="base">
                                            <p:cTn id="11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11" repeatCount="indefinite" fill="hold" display="0">
                      <p:stCondLst>
                        <p:cond delay="indefinite"/>
                      </p:stCondLst>
                      <p:endCondLst>
                        <p:cond evt="onStopAudio" delay="0">
                          <p:tgtEl>
                            <p:sldTgt/>
                          </p:tgtEl>
                        </p:cond>
                      </p:endCondLst>
                    </p:cTn>
                    <p:tgtEl>
                      <p:spTgt spid="30"/>
                    </p:tgtEl>
                  </p:cMediaNode>
                </p:audio>
              </p:childTnLst>
            </p:cTn>
          </p:par>
        </p:tnLst>
        <p:bldLst>
          <p:bldP spid="21" grpId="0"/>
          <p:bldP spid="22" grpId="0"/>
          <p:bldP spid="3" grpId="0" animBg="1"/>
          <p:bldP spid="4" grpId="0" animBg="1"/>
          <p:bldP spid="5" grpId="0" animBg="1"/>
          <p:bldP spid="6" grpId="0" animBg="1"/>
          <p:bldP spid="7" grpId="0" animBg="1"/>
          <p:bldP spid="8" grpId="0" animBg="1"/>
          <p:bldP spid="9" grpId="0" animBg="1"/>
          <p:bldP spid="12" grpId="0" animBg="1"/>
          <p:bldP spid="13" grpId="0" animBg="1"/>
          <p:bldP spid="14" grpId="0" animBg="1"/>
          <p:bldP spid="15" grpId="0" animBg="1"/>
          <p:bldP spid="16" grpId="0" animBg="1"/>
          <p:bldP spid="17" grpId="0" animBg="1"/>
          <p:bldP spid="18" grpId="0" animBg="1"/>
          <p:bldP spid="19" grpId="0" animBg="1"/>
          <p:bldP spid="20" grpId="0" animBg="1"/>
          <p:bldP spid="23" grpId="0"/>
          <p:bldP spid="24" grpId="0" animBg="1"/>
          <p:bldP spid="25" grpId="0" animBg="1"/>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0"/>
                                            </p:tgtEl>
                                          </p:cBhvr>
                                        </p:cmd>
                                      </p:childTnLst>
                                    </p:cTn>
                                  </p:par>
                                </p:childTnLst>
                              </p:cTn>
                            </p:par>
                            <p:par>
                              <p:cTn id="7" fill="hold">
                                <p:stCondLst>
                                  <p:cond delay="0"/>
                                </p:stCondLst>
                                <p:childTnLst>
                                  <p:par>
                                    <p:cTn id="8" presetID="23" presetClass="entr" presetSubtype="16"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childTnLst>
                                    </p:cTn>
                                  </p:par>
                                  <p:par>
                                    <p:cTn id="60" presetID="23" presetClass="entr" presetSubtype="16"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childTnLst>
                                    </p:cTn>
                                  </p:par>
                                  <p:par>
                                    <p:cTn id="64" presetID="23" presetClass="entr" presetSubtype="16"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p:cTn id="66" dur="500" fill="hold"/>
                                            <p:tgtEl>
                                              <p:spTgt spid="19"/>
                                            </p:tgtEl>
                                            <p:attrNameLst>
                                              <p:attrName>ppt_w</p:attrName>
                                            </p:attrNameLst>
                                          </p:cBhvr>
                                          <p:tavLst>
                                            <p:tav tm="0">
                                              <p:val>
                                                <p:fltVal val="0"/>
                                              </p:val>
                                            </p:tav>
                                            <p:tav tm="100000">
                                              <p:val>
                                                <p:strVal val="#ppt_w"/>
                                              </p:val>
                                            </p:tav>
                                          </p:tavLst>
                                        </p:anim>
                                        <p:anim calcmode="lin" valueType="num">
                                          <p:cBhvr>
                                            <p:cTn id="67" dur="500" fill="hold"/>
                                            <p:tgtEl>
                                              <p:spTgt spid="19"/>
                                            </p:tgtEl>
                                            <p:attrNameLst>
                                              <p:attrName>ppt_h</p:attrName>
                                            </p:attrNameLst>
                                          </p:cBhvr>
                                          <p:tavLst>
                                            <p:tav tm="0">
                                              <p:val>
                                                <p:fltVal val="0"/>
                                              </p:val>
                                            </p:tav>
                                            <p:tav tm="100000">
                                              <p:val>
                                                <p:strVal val="#ppt_h"/>
                                              </p:val>
                                            </p:tav>
                                          </p:tavLst>
                                        </p:anim>
                                      </p:childTnLst>
                                    </p:cTn>
                                  </p:par>
                                </p:childTnLst>
                              </p:cTn>
                            </p:par>
                            <p:par>
                              <p:cTn id="68" fill="hold">
                                <p:stCondLst>
                                  <p:cond delay="500"/>
                                </p:stCondLst>
                                <p:childTnLst>
                                  <p:par>
                                    <p:cTn id="69" presetID="21" presetClass="entr" presetSubtype="1"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wheel(1)">
                                          <p:cBhvr>
                                            <p:cTn id="71" dur="1250"/>
                                            <p:tgtEl>
                                              <p:spTgt spid="20"/>
                                            </p:tgtEl>
                                          </p:cBhvr>
                                        </p:animEffect>
                                      </p:childTnLst>
                                    </p:cTn>
                                  </p:par>
                                </p:childTnLst>
                              </p:cTn>
                            </p:par>
                            <p:par>
                              <p:cTn id="72" fill="hold">
                                <p:stCondLst>
                                  <p:cond delay="2000"/>
                                </p:stCondLst>
                                <p:childTnLst>
                                  <p:par>
                                    <p:cTn id="73" presetID="23" presetClass="entr" presetSubtype="528" fill="hold" grpId="0" nodeType="afterEffect">
                                      <p:stCondLst>
                                        <p:cond delay="0"/>
                                      </p:stCondLst>
                                      <p:iterate type="lt">
                                        <p:tmPct val="15000"/>
                                      </p:iterate>
                                      <p:childTnLst>
                                        <p:set>
                                          <p:cBhvr>
                                            <p:cTn id="74" dur="1" fill="hold">
                                              <p:stCondLst>
                                                <p:cond delay="0"/>
                                              </p:stCondLst>
                                            </p:cTn>
                                            <p:tgtEl>
                                              <p:spTgt spid="23"/>
                                            </p:tgtEl>
                                            <p:attrNameLst>
                                              <p:attrName>style.visibility</p:attrName>
                                            </p:attrNameLst>
                                          </p:cBhvr>
                                          <p:to>
                                            <p:strVal val="visible"/>
                                          </p:to>
                                        </p:set>
                                        <p:anim calcmode="lin" valueType="num">
                                          <p:cBhvr>
                                            <p:cTn id="75" dur="500" fill="hold"/>
                                            <p:tgtEl>
                                              <p:spTgt spid="23"/>
                                            </p:tgtEl>
                                            <p:attrNameLst>
                                              <p:attrName>ppt_w</p:attrName>
                                            </p:attrNameLst>
                                          </p:cBhvr>
                                          <p:tavLst>
                                            <p:tav tm="0">
                                              <p:val>
                                                <p:fltVal val="0"/>
                                              </p:val>
                                            </p:tav>
                                            <p:tav tm="100000">
                                              <p:val>
                                                <p:strVal val="#ppt_w"/>
                                              </p:val>
                                            </p:tav>
                                          </p:tavLst>
                                        </p:anim>
                                        <p:anim calcmode="lin" valueType="num">
                                          <p:cBhvr>
                                            <p:cTn id="76" dur="500" fill="hold"/>
                                            <p:tgtEl>
                                              <p:spTgt spid="23"/>
                                            </p:tgtEl>
                                            <p:attrNameLst>
                                              <p:attrName>ppt_h</p:attrName>
                                            </p:attrNameLst>
                                          </p:cBhvr>
                                          <p:tavLst>
                                            <p:tav tm="0">
                                              <p:val>
                                                <p:fltVal val="0"/>
                                              </p:val>
                                            </p:tav>
                                            <p:tav tm="100000">
                                              <p:val>
                                                <p:strVal val="#ppt_h"/>
                                              </p:val>
                                            </p:tav>
                                          </p:tavLst>
                                        </p:anim>
                                        <p:anim calcmode="lin" valueType="num">
                                          <p:cBhvr>
                                            <p:cTn id="77" dur="500" fill="hold"/>
                                            <p:tgtEl>
                                              <p:spTgt spid="23"/>
                                            </p:tgtEl>
                                            <p:attrNameLst>
                                              <p:attrName>ppt_x</p:attrName>
                                            </p:attrNameLst>
                                          </p:cBhvr>
                                          <p:tavLst>
                                            <p:tav tm="0">
                                              <p:val>
                                                <p:fltVal val="0.5"/>
                                              </p:val>
                                            </p:tav>
                                            <p:tav tm="100000">
                                              <p:val>
                                                <p:strVal val="#ppt_x"/>
                                              </p:val>
                                            </p:tav>
                                          </p:tavLst>
                                        </p:anim>
                                        <p:anim calcmode="lin" valueType="num">
                                          <p:cBhvr>
                                            <p:cTn id="78" dur="500" fill="hold"/>
                                            <p:tgtEl>
                                              <p:spTgt spid="23"/>
                                            </p:tgtEl>
                                            <p:attrNameLst>
                                              <p:attrName>ppt_y</p:attrName>
                                            </p:attrNameLst>
                                          </p:cBhvr>
                                          <p:tavLst>
                                            <p:tav tm="0">
                                              <p:val>
                                                <p:fltVal val="0.5"/>
                                              </p:val>
                                            </p:tav>
                                            <p:tav tm="100000">
                                              <p:val>
                                                <p:strVal val="#ppt_y"/>
                                              </p:val>
                                            </p:tav>
                                          </p:tavLst>
                                        </p:anim>
                                      </p:childTnLst>
                                    </p:cTn>
                                  </p:par>
                                </p:childTnLst>
                              </p:cTn>
                            </p:par>
                            <p:par>
                              <p:cTn id="79" fill="hold">
                                <p:stCondLst>
                                  <p:cond delay="2549"/>
                                </p:stCondLst>
                                <p:childTnLst>
                                  <p:par>
                                    <p:cTn id="80" presetID="56" presetClass="entr" presetSubtype="0" fill="hold" grpId="0" nodeType="afterEffect">
                                      <p:stCondLst>
                                        <p:cond delay="0"/>
                                      </p:stCondLst>
                                      <p:iterate type="lt">
                                        <p:tmPct val="15000"/>
                                      </p:iterate>
                                      <p:childTnLst>
                                        <p:set>
                                          <p:cBhvr>
                                            <p:cTn id="81" dur="1" fill="hold">
                                              <p:stCondLst>
                                                <p:cond delay="0"/>
                                              </p:stCondLst>
                                            </p:cTn>
                                            <p:tgtEl>
                                              <p:spTgt spid="21"/>
                                            </p:tgtEl>
                                            <p:attrNameLst>
                                              <p:attrName>style.visibility</p:attrName>
                                            </p:attrNameLst>
                                          </p:cBhvr>
                                          <p:to>
                                            <p:strVal val="visible"/>
                                          </p:to>
                                        </p:set>
                                        <p:anim by="(-#ppt_w*2)" calcmode="lin" valueType="num">
                                          <p:cBhvr rctx="PPT">
                                            <p:cTn id="82" dur="500" autoRev="1" fill="hold">
                                              <p:stCondLst>
                                                <p:cond delay="0"/>
                                              </p:stCondLst>
                                            </p:cTn>
                                            <p:tgtEl>
                                              <p:spTgt spid="21"/>
                                            </p:tgtEl>
                                            <p:attrNameLst>
                                              <p:attrName>ppt_w</p:attrName>
                                            </p:attrNameLst>
                                          </p:cBhvr>
                                        </p:anim>
                                        <p:anim by="(#ppt_w*0.50)" calcmode="lin" valueType="num">
                                          <p:cBhvr>
                                            <p:cTn id="83" dur="500" decel="50000" autoRev="1" fill="hold">
                                              <p:stCondLst>
                                                <p:cond delay="0"/>
                                              </p:stCondLst>
                                            </p:cTn>
                                            <p:tgtEl>
                                              <p:spTgt spid="21"/>
                                            </p:tgtEl>
                                            <p:attrNameLst>
                                              <p:attrName>ppt_x</p:attrName>
                                            </p:attrNameLst>
                                          </p:cBhvr>
                                        </p:anim>
                                        <p:anim from="(-#ppt_h/2)" to="(#ppt_y)" calcmode="lin" valueType="num">
                                          <p:cBhvr>
                                            <p:cTn id="84" dur="1000" fill="hold">
                                              <p:stCondLst>
                                                <p:cond delay="0"/>
                                              </p:stCondLst>
                                            </p:cTn>
                                            <p:tgtEl>
                                              <p:spTgt spid="21"/>
                                            </p:tgtEl>
                                            <p:attrNameLst>
                                              <p:attrName>ppt_y</p:attrName>
                                            </p:attrNameLst>
                                          </p:cBhvr>
                                        </p:anim>
                                        <p:animRot by="21600000">
                                          <p:cBhvr>
                                            <p:cTn id="85" dur="1000" fill="hold">
                                              <p:stCondLst>
                                                <p:cond delay="0"/>
                                              </p:stCondLst>
                                            </p:cTn>
                                            <p:tgtEl>
                                              <p:spTgt spid="21"/>
                                            </p:tgtEl>
                                            <p:attrNameLst>
                                              <p:attrName>r</p:attrName>
                                            </p:attrNameLst>
                                          </p:cBhvr>
                                        </p:animRot>
                                      </p:childTnLst>
                                    </p:cTn>
                                  </p:par>
                                </p:childTnLst>
                              </p:cTn>
                            </p:par>
                            <p:par>
                              <p:cTn id="86" fill="hold">
                                <p:stCondLst>
                                  <p:cond delay="4750"/>
                                </p:stCondLst>
                                <p:childTnLst>
                                  <p:par>
                                    <p:cTn id="87" presetID="10" presetClass="entr" presetSubtype="0" fill="hold" grpId="0" nodeType="afterEffect">
                                      <p:stCondLst>
                                        <p:cond delay="0"/>
                                      </p:stCondLst>
                                      <p:iterate type="lt">
                                        <p:tmPct val="10000"/>
                                      </p:iterate>
                                      <p:childTnLst>
                                        <p:set>
                                          <p:cBhvr>
                                            <p:cTn id="88" dur="1" fill="hold">
                                              <p:stCondLst>
                                                <p:cond delay="0"/>
                                              </p:stCondLst>
                                            </p:cTn>
                                            <p:tgtEl>
                                              <p:spTgt spid="22"/>
                                            </p:tgtEl>
                                            <p:attrNameLst>
                                              <p:attrName>style.visibility</p:attrName>
                                            </p:attrNameLst>
                                          </p:cBhvr>
                                          <p:to>
                                            <p:strVal val="visible"/>
                                          </p:to>
                                        </p:set>
                                        <p:animEffect transition="in" filter="fade">
                                          <p:cBhvr>
                                            <p:cTn id="89" dur="100"/>
                                            <p:tgtEl>
                                              <p:spTgt spid="22"/>
                                            </p:tgtEl>
                                          </p:cBhvr>
                                        </p:animEffect>
                                      </p:childTnLst>
                                    </p:cTn>
                                  </p:par>
                                </p:childTnLst>
                              </p:cTn>
                            </p:par>
                            <p:par>
                              <p:cTn id="90" fill="hold">
                                <p:stCondLst>
                                  <p:cond delay="6670"/>
                                </p:stCondLst>
                                <p:childTnLst>
                                  <p:par>
                                    <p:cTn id="91" presetID="2" presetClass="entr" presetSubtype="4"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fill="hold"/>
                                            <p:tgtEl>
                                              <p:spTgt spid="24"/>
                                            </p:tgtEl>
                                            <p:attrNameLst>
                                              <p:attrName>ppt_x</p:attrName>
                                            </p:attrNameLst>
                                          </p:cBhvr>
                                          <p:tavLst>
                                            <p:tav tm="0">
                                              <p:val>
                                                <p:strVal val="#ppt_x"/>
                                              </p:val>
                                            </p:tav>
                                            <p:tav tm="100000">
                                              <p:val>
                                                <p:strVal val="#ppt_x"/>
                                              </p:val>
                                            </p:tav>
                                          </p:tavLst>
                                        </p:anim>
                                        <p:anim calcmode="lin" valueType="num">
                                          <p:cBhvr additive="base">
                                            <p:cTn id="94" dur="500" fill="hold"/>
                                            <p:tgtEl>
                                              <p:spTgt spid="24"/>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100"/>
                                      </p:stCondLst>
                                      <p:childTnLst>
                                        <p:set>
                                          <p:cBhvr>
                                            <p:cTn id="96" dur="1" fill="hold">
                                              <p:stCondLst>
                                                <p:cond delay="0"/>
                                              </p:stCondLst>
                                            </p:cTn>
                                            <p:tgtEl>
                                              <p:spTgt spid="25"/>
                                            </p:tgtEl>
                                            <p:attrNameLst>
                                              <p:attrName>style.visibility</p:attrName>
                                            </p:attrNameLst>
                                          </p:cBhvr>
                                          <p:to>
                                            <p:strVal val="visible"/>
                                          </p:to>
                                        </p:set>
                                        <p:anim calcmode="lin" valueType="num">
                                          <p:cBhvr additive="base">
                                            <p:cTn id="97" dur="500" fill="hold"/>
                                            <p:tgtEl>
                                              <p:spTgt spid="25"/>
                                            </p:tgtEl>
                                            <p:attrNameLst>
                                              <p:attrName>ppt_x</p:attrName>
                                            </p:attrNameLst>
                                          </p:cBhvr>
                                          <p:tavLst>
                                            <p:tav tm="0">
                                              <p:val>
                                                <p:strVal val="#ppt_x"/>
                                              </p:val>
                                            </p:tav>
                                            <p:tav tm="100000">
                                              <p:val>
                                                <p:strVal val="#ppt_x"/>
                                              </p:val>
                                            </p:tav>
                                          </p:tavLst>
                                        </p:anim>
                                        <p:anim calcmode="lin" valueType="num">
                                          <p:cBhvr additive="base">
                                            <p:cTn id="98" dur="500" fill="hold"/>
                                            <p:tgtEl>
                                              <p:spTgt spid="25"/>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20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500" fill="hold"/>
                                            <p:tgtEl>
                                              <p:spTgt spid="26"/>
                                            </p:tgtEl>
                                            <p:attrNameLst>
                                              <p:attrName>ppt_x</p:attrName>
                                            </p:attrNameLst>
                                          </p:cBhvr>
                                          <p:tavLst>
                                            <p:tav tm="0">
                                              <p:val>
                                                <p:strVal val="#ppt_x"/>
                                              </p:val>
                                            </p:tav>
                                            <p:tav tm="100000">
                                              <p:val>
                                                <p:strVal val="#ppt_x"/>
                                              </p:val>
                                            </p:tav>
                                          </p:tavLst>
                                        </p:anim>
                                        <p:anim calcmode="lin" valueType="num">
                                          <p:cBhvr additive="base">
                                            <p:cTn id="102" dur="500" fill="hold"/>
                                            <p:tgtEl>
                                              <p:spTgt spid="26"/>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300"/>
                                      </p:stCondLst>
                                      <p:childTnLst>
                                        <p:set>
                                          <p:cBhvr>
                                            <p:cTn id="104" dur="1" fill="hold">
                                              <p:stCondLst>
                                                <p:cond delay="0"/>
                                              </p:stCondLst>
                                            </p:cTn>
                                            <p:tgtEl>
                                              <p:spTgt spid="27"/>
                                            </p:tgtEl>
                                            <p:attrNameLst>
                                              <p:attrName>style.visibility</p:attrName>
                                            </p:attrNameLst>
                                          </p:cBhvr>
                                          <p:to>
                                            <p:strVal val="visible"/>
                                          </p:to>
                                        </p:set>
                                        <p:anim calcmode="lin" valueType="num">
                                          <p:cBhvr additive="base">
                                            <p:cTn id="105" dur="500" fill="hold"/>
                                            <p:tgtEl>
                                              <p:spTgt spid="27"/>
                                            </p:tgtEl>
                                            <p:attrNameLst>
                                              <p:attrName>ppt_x</p:attrName>
                                            </p:attrNameLst>
                                          </p:cBhvr>
                                          <p:tavLst>
                                            <p:tav tm="0">
                                              <p:val>
                                                <p:strVal val="#ppt_x"/>
                                              </p:val>
                                            </p:tav>
                                            <p:tav tm="100000">
                                              <p:val>
                                                <p:strVal val="#ppt_x"/>
                                              </p:val>
                                            </p:tav>
                                          </p:tavLst>
                                        </p:anim>
                                        <p:anim calcmode="lin" valueType="num">
                                          <p:cBhvr additive="base">
                                            <p:cTn id="106" dur="500" fill="hold"/>
                                            <p:tgtEl>
                                              <p:spTgt spid="27"/>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400"/>
                                      </p:stCondLst>
                                      <p:childTnLst>
                                        <p:set>
                                          <p:cBhvr>
                                            <p:cTn id="108" dur="1" fill="hold">
                                              <p:stCondLst>
                                                <p:cond delay="0"/>
                                              </p:stCondLst>
                                            </p:cTn>
                                            <p:tgtEl>
                                              <p:spTgt spid="28"/>
                                            </p:tgtEl>
                                            <p:attrNameLst>
                                              <p:attrName>style.visibility</p:attrName>
                                            </p:attrNameLst>
                                          </p:cBhvr>
                                          <p:to>
                                            <p:strVal val="visible"/>
                                          </p:to>
                                        </p:set>
                                        <p:anim calcmode="lin" valueType="num">
                                          <p:cBhvr additive="base">
                                            <p:cTn id="109" dur="500" fill="hold"/>
                                            <p:tgtEl>
                                              <p:spTgt spid="28"/>
                                            </p:tgtEl>
                                            <p:attrNameLst>
                                              <p:attrName>ppt_x</p:attrName>
                                            </p:attrNameLst>
                                          </p:cBhvr>
                                          <p:tavLst>
                                            <p:tav tm="0">
                                              <p:val>
                                                <p:strVal val="#ppt_x"/>
                                              </p:val>
                                            </p:tav>
                                            <p:tav tm="100000">
                                              <p:val>
                                                <p:strVal val="#ppt_x"/>
                                              </p:val>
                                            </p:tav>
                                          </p:tavLst>
                                        </p:anim>
                                        <p:anim calcmode="lin" valueType="num">
                                          <p:cBhvr additive="base">
                                            <p:cTn id="11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11" repeatCount="indefinite" fill="hold" display="0">
                      <p:stCondLst>
                        <p:cond delay="indefinite"/>
                      </p:stCondLst>
                      <p:endCondLst>
                        <p:cond evt="onStopAudio" delay="0">
                          <p:tgtEl>
                            <p:sldTgt/>
                          </p:tgtEl>
                        </p:cond>
                      </p:endCondLst>
                    </p:cTn>
                    <p:tgtEl>
                      <p:spTgt spid="30"/>
                    </p:tgtEl>
                  </p:cMediaNode>
                </p:audio>
              </p:childTnLst>
            </p:cTn>
          </p:par>
        </p:tnLst>
        <p:bldLst>
          <p:bldP spid="21" grpId="0"/>
          <p:bldP spid="22" grpId="0"/>
          <p:bldP spid="3" grpId="0" animBg="1"/>
          <p:bldP spid="4" grpId="0" animBg="1"/>
          <p:bldP spid="5" grpId="0" animBg="1"/>
          <p:bldP spid="6" grpId="0" animBg="1"/>
          <p:bldP spid="7" grpId="0" animBg="1"/>
          <p:bldP spid="8" grpId="0" animBg="1"/>
          <p:bldP spid="9" grpId="0" animBg="1"/>
          <p:bldP spid="12" grpId="0" animBg="1"/>
          <p:bldP spid="13" grpId="0" animBg="1"/>
          <p:bldP spid="14" grpId="0" animBg="1"/>
          <p:bldP spid="15" grpId="0" animBg="1"/>
          <p:bldP spid="16" grpId="0" animBg="1"/>
          <p:bldP spid="17" grpId="0" animBg="1"/>
          <p:bldP spid="18" grpId="0" animBg="1"/>
          <p:bldP spid="19" grpId="0" animBg="1"/>
          <p:bldP spid="20" grpId="0" animBg="1"/>
          <p:bldP spid="23" grpId="0"/>
          <p:bldP spid="24" grpId="0" animBg="1"/>
          <p:bldP spid="25" grpId="0" animBg="1"/>
          <p:bldP spid="26" grpId="0" animBg="1"/>
          <p:bldP spid="27" grpId="0" animBg="1"/>
          <p:bldP spid="28" grpId="0" animBg="1"/>
        </p:bldLst>
      </p:timing>
    </mc:Fallback>
  </mc:AlternateContent>
</p:sld>
</file>

<file path=ppt/theme/theme1.xml><?xml version="1.0" encoding="utf-8"?>
<a:theme xmlns:a="http://schemas.openxmlformats.org/drawingml/2006/main" name="Office 主题​​">
  <a:themeElements>
    <a:clrScheme name="自定义 28-ios 多彩">
      <a:dk1>
        <a:srgbClr val="000000"/>
      </a:dk1>
      <a:lt1>
        <a:srgbClr val="FFFFFF"/>
      </a:lt1>
      <a:dk2>
        <a:srgbClr val="44546A"/>
      </a:dk2>
      <a:lt2>
        <a:srgbClr val="86B300"/>
      </a:lt2>
      <a:accent1>
        <a:srgbClr val="439D6E"/>
      </a:accent1>
      <a:accent2>
        <a:srgbClr val="5793B8"/>
      </a:accent2>
      <a:accent3>
        <a:srgbClr val="D55A59"/>
      </a:accent3>
      <a:accent4>
        <a:srgbClr val="D47AA6"/>
      </a:accent4>
      <a:accent5>
        <a:srgbClr val="D8B955"/>
      </a:accent5>
      <a:accent6>
        <a:srgbClr val="987A82"/>
      </a:accent6>
      <a:hlink>
        <a:srgbClr val="BB0A0B"/>
      </a:hlink>
      <a:folHlink>
        <a:srgbClr val="BB0A0B"/>
      </a:folHlink>
    </a:clrScheme>
    <a:fontScheme name="华文细黑英文">
      <a:majorFont>
        <a:latin typeface="华文细黑"/>
        <a:ea typeface="微软雅黑"/>
        <a:cs typeface=""/>
      </a:majorFont>
      <a:minorFont>
        <a:latin typeface="华文细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Mayas Theme Color">
    <a:dk1>
      <a:srgbClr val="5C5C5C"/>
    </a:dk1>
    <a:lt1>
      <a:sysClr val="window" lastClr="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Mayas Fonts">
    <a:majorFont>
      <a:latin typeface="Source Sans Pro Light"/>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TotalTime>
  <Words>2055</Words>
  <Application>Microsoft Office PowerPoint</Application>
  <PresentationFormat>全屏显示(16:9)</PresentationFormat>
  <Paragraphs>288</Paragraphs>
  <Slides>23</Slides>
  <Notes>23</Notes>
  <HiddenSlides>0</HiddenSlides>
  <MMClips>2</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Arial Unicode MS</vt:lpstr>
      <vt:lpstr>Calibri</vt:lpstr>
      <vt:lpstr>Open Sans</vt:lpstr>
      <vt:lpstr>微软雅黑</vt:lpstr>
      <vt:lpstr>FontAwesome</vt:lpstr>
      <vt:lpstr>Open Sans Light</vt:lpstr>
      <vt:lpstr>Century Gothic</vt:lpstr>
      <vt:lpstr>Lao UI</vt:lpstr>
      <vt:lpstr>华文细黑</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flash</dc:title>
  <dc:creator>Penelope</dc:creator>
  <cp:lastModifiedBy>Sky123.Org</cp:lastModifiedBy>
  <cp:revision>154</cp:revision>
  <dcterms:created xsi:type="dcterms:W3CDTF">2014-09-01T14:19:00Z</dcterms:created>
  <dcterms:modified xsi:type="dcterms:W3CDTF">2018-01-24T00:42:05Z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