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1" r:id="rId2"/>
    <p:sldId id="290" r:id="rId3"/>
    <p:sldId id="292" r:id="rId4"/>
    <p:sldId id="297" r:id="rId5"/>
    <p:sldId id="299" r:id="rId6"/>
    <p:sldId id="305" r:id="rId7"/>
    <p:sldId id="307" r:id="rId8"/>
    <p:sldId id="310" r:id="rId9"/>
    <p:sldId id="293" r:id="rId10"/>
    <p:sldId id="309" r:id="rId11"/>
    <p:sldId id="303" r:id="rId12"/>
    <p:sldId id="302" r:id="rId13"/>
    <p:sldId id="304" r:id="rId14"/>
    <p:sldId id="314" r:id="rId15"/>
    <p:sldId id="294" r:id="rId16"/>
    <p:sldId id="311" r:id="rId17"/>
    <p:sldId id="298" r:id="rId18"/>
    <p:sldId id="308" r:id="rId19"/>
    <p:sldId id="313" r:id="rId20"/>
    <p:sldId id="315" r:id="rId21"/>
    <p:sldId id="295" r:id="rId22"/>
    <p:sldId id="300" r:id="rId23"/>
    <p:sldId id="301" r:id="rId24"/>
    <p:sldId id="312" r:id="rId25"/>
    <p:sldId id="317"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0"/>
      </p:cViewPr>
      <p:guideLst/>
    </p:cSldViewPr>
  </p:slideViewPr>
  <p:notesTextViewPr>
    <p:cViewPr>
      <p:scale>
        <a:sx n="1" d="1"/>
        <a:sy n="1" d="1"/>
      </p:scale>
      <p:origin x="0" y="0"/>
    </p:cViewPr>
  </p:notesTextViewPr>
  <p:sorterViewPr>
    <p:cViewPr>
      <p:scale>
        <a:sx n="66" d="100"/>
        <a:sy n="66" d="100"/>
      </p:scale>
      <p:origin x="0" y="-11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sz="2000">
                <a:solidFill>
                  <a:schemeClr val="tx1">
                    <a:lumMod val="65000"/>
                    <a:lumOff val="35000"/>
                  </a:schemeClr>
                </a:solidFill>
              </a:defRPr>
            </a:pPr>
            <a:r>
              <a:rPr lang="zh-CN" altLang="en-US" sz="2000" dirty="0" smtClean="0">
                <a:solidFill>
                  <a:schemeClr val="tx1">
                    <a:lumMod val="65000"/>
                    <a:lumOff val="35000"/>
                  </a:schemeClr>
                </a:solidFill>
              </a:rPr>
              <a:t>经营业绩分析</a:t>
            </a:r>
            <a:endParaRPr lang="zh-CN" sz="2000" dirty="0">
              <a:solidFill>
                <a:schemeClr val="tx1">
                  <a:lumMod val="65000"/>
                  <a:lumOff val="35000"/>
                </a:schemeClr>
              </a:solidFill>
            </a:endParaRPr>
          </a:p>
        </c:rich>
      </c:tx>
      <c:layout>
        <c:manualLayout>
          <c:xMode val="edge"/>
          <c:yMode val="edge"/>
          <c:x val="0.2648409435988594"/>
          <c:y val="0"/>
        </c:manualLayout>
      </c:layout>
      <c:overlay val="0"/>
    </c:title>
    <c:autoTitleDeleted val="0"/>
    <c:plotArea>
      <c:layout>
        <c:manualLayout>
          <c:layoutTarget val="inner"/>
          <c:xMode val="edge"/>
          <c:yMode val="edge"/>
          <c:x val="7.4042638840994573E-2"/>
          <c:y val="0.19179870319704492"/>
          <c:w val="0.74471397117492"/>
          <c:h val="0.63799790826767422"/>
        </c:manualLayout>
      </c:layout>
      <c:barChart>
        <c:barDir val="col"/>
        <c:grouping val="clustered"/>
        <c:varyColors val="0"/>
        <c:ser>
          <c:idx val="0"/>
          <c:order val="0"/>
          <c:tx>
            <c:strRef>
              <c:f>Sheet1!$B$1</c:f>
              <c:strCache>
                <c:ptCount val="1"/>
                <c:pt idx="0">
                  <c:v>系列 1</c:v>
                </c:pt>
              </c:strCache>
            </c:strRef>
          </c:tx>
          <c:spPr>
            <a:solidFill>
              <a:srgbClr val="0070C0"/>
            </a:solidFill>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4BB-4687-B534-D99BB2270974}"/>
            </c:ext>
          </c:extLst>
        </c:ser>
        <c:ser>
          <c:idx val="1"/>
          <c:order val="1"/>
          <c:tx>
            <c:strRef>
              <c:f>Sheet1!$C$1</c:f>
              <c:strCache>
                <c:ptCount val="1"/>
                <c:pt idx="0">
                  <c:v>系列 2</c:v>
                </c:pt>
              </c:strCache>
            </c:strRef>
          </c:tx>
          <c:spPr>
            <a:solidFill>
              <a:srgbClr val="00B0F0"/>
            </a:solidFill>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4BB-4687-B534-D99BB2270974}"/>
            </c:ext>
          </c:extLst>
        </c:ser>
        <c:ser>
          <c:idx val="2"/>
          <c:order val="2"/>
          <c:tx>
            <c:strRef>
              <c:f>Sheet1!$D$1</c:f>
              <c:strCache>
                <c:ptCount val="1"/>
                <c:pt idx="0">
                  <c:v>系列三</c:v>
                </c:pt>
              </c:strCache>
            </c:strRef>
          </c:tx>
          <c:spPr>
            <a:solidFill>
              <a:schemeClr val="tx1">
                <a:lumMod val="75000"/>
                <a:lumOff val="25000"/>
              </a:schemeClr>
            </a:solidFill>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2.5</c:v>
                </c:pt>
                <c:pt idx="1">
                  <c:v>3.7</c:v>
                </c:pt>
                <c:pt idx="2">
                  <c:v>2.1</c:v>
                </c:pt>
                <c:pt idx="3">
                  <c:v>4.2</c:v>
                </c:pt>
              </c:numCache>
            </c:numRef>
          </c:val>
          <c:extLst xmlns:c16r2="http://schemas.microsoft.com/office/drawing/2015/06/chart">
            <c:ext xmlns:c16="http://schemas.microsoft.com/office/drawing/2014/chart" uri="{C3380CC4-5D6E-409C-BE32-E72D297353CC}">
              <c16:uniqueId val="{00000002-B4BB-4687-B534-D99BB2270974}"/>
            </c:ext>
          </c:extLst>
        </c:ser>
        <c:dLbls>
          <c:showLegendKey val="0"/>
          <c:showVal val="0"/>
          <c:showCatName val="0"/>
          <c:showSerName val="0"/>
          <c:showPercent val="0"/>
          <c:showBubbleSize val="0"/>
        </c:dLbls>
        <c:gapWidth val="150"/>
        <c:axId val="459939640"/>
        <c:axId val="573888736"/>
      </c:barChart>
      <c:catAx>
        <c:axId val="459939640"/>
        <c:scaling>
          <c:orientation val="minMax"/>
        </c:scaling>
        <c:delete val="0"/>
        <c:axPos val="b"/>
        <c:numFmt formatCode="General" sourceLinked="0"/>
        <c:majorTickMark val="out"/>
        <c:minorTickMark val="none"/>
        <c:tickLblPos val="nextTo"/>
        <c:crossAx val="573888736"/>
        <c:crosses val="autoZero"/>
        <c:auto val="1"/>
        <c:lblAlgn val="ctr"/>
        <c:lblOffset val="100"/>
        <c:noMultiLvlLbl val="0"/>
      </c:catAx>
      <c:valAx>
        <c:axId val="573888736"/>
        <c:scaling>
          <c:orientation val="minMax"/>
        </c:scaling>
        <c:delete val="0"/>
        <c:axPos val="l"/>
        <c:majorGridlines>
          <c:spPr>
            <a:ln>
              <a:solidFill>
                <a:schemeClr val="bg1">
                  <a:lumMod val="85000"/>
                </a:schemeClr>
              </a:solidFill>
            </a:ln>
          </c:spPr>
        </c:majorGridlines>
        <c:numFmt formatCode="General" sourceLinked="1"/>
        <c:majorTickMark val="out"/>
        <c:minorTickMark val="none"/>
        <c:tickLblPos val="nextTo"/>
        <c:crossAx val="459939640"/>
        <c:crosses val="autoZero"/>
        <c:crossBetween val="between"/>
      </c:valAx>
      <c:spPr>
        <a:ln>
          <a:solidFill>
            <a:schemeClr val="bg1">
              <a:lumMod val="85000"/>
            </a:schemeClr>
          </a:solidFill>
        </a:ln>
      </c:spPr>
    </c:plotArea>
    <c:plotVisOnly val="1"/>
    <c:dispBlanksAs val="gap"/>
    <c:showDLblsOverMax val="0"/>
  </c:chart>
  <c:txPr>
    <a:bodyPr/>
    <a:lstStyle/>
    <a:p>
      <a:pPr>
        <a:defRPr sz="1200">
          <a:latin typeface="微软雅黑" pitchFamily="34" charset="-122"/>
          <a:ea typeface="微软雅黑"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99624242187624E-2"/>
          <c:y val="4.0878899260287975E-2"/>
          <c:w val="0.92720037575781244"/>
          <c:h val="0.91824220147942404"/>
        </c:manualLayout>
      </c:layout>
      <c:barChart>
        <c:barDir val="bar"/>
        <c:grouping val="clustered"/>
        <c:varyColors val="0"/>
        <c:ser>
          <c:idx val="0"/>
          <c:order val="0"/>
          <c:tx>
            <c:strRef>
              <c:f>Sheet1!$B$1</c:f>
              <c:strCache>
                <c:ptCount val="1"/>
                <c:pt idx="0">
                  <c:v>固定值</c:v>
                </c:pt>
              </c:strCache>
            </c:strRef>
          </c:tx>
          <c:spPr>
            <a:solidFill>
              <a:schemeClr val="bg1">
                <a:lumMod val="85000"/>
              </a:schemeClr>
            </a:solidFill>
          </c:spPr>
          <c:invertIfNegative val="0"/>
          <c:dPt>
            <c:idx val="0"/>
            <c:invertIfNegative val="0"/>
            <c:bubble3D val="0"/>
            <c:extLst xmlns:c16r2="http://schemas.microsoft.com/office/drawing/2015/06/chart">
              <c:ext xmlns:c16="http://schemas.microsoft.com/office/drawing/2014/chart" uri="{C3380CC4-5D6E-409C-BE32-E72D297353CC}">
                <c16:uniqueId val="{00000001-C81F-4264-88EA-40AF4AA6C2CF}"/>
              </c:ext>
            </c:extLst>
          </c:dPt>
          <c:dPt>
            <c:idx val="1"/>
            <c:invertIfNegative val="0"/>
            <c:bubble3D val="0"/>
            <c:extLst xmlns:c16r2="http://schemas.microsoft.com/office/drawing/2015/06/chart">
              <c:ext xmlns:c16="http://schemas.microsoft.com/office/drawing/2014/chart" uri="{C3380CC4-5D6E-409C-BE32-E72D297353CC}">
                <c16:uniqueId val="{00000003-C81F-4264-88EA-40AF4AA6C2CF}"/>
              </c:ext>
            </c:extLst>
          </c:dPt>
          <c:dPt>
            <c:idx val="2"/>
            <c:invertIfNegative val="0"/>
            <c:bubble3D val="0"/>
            <c:extLst xmlns:c16r2="http://schemas.microsoft.com/office/drawing/2015/06/chart">
              <c:ext xmlns:c16="http://schemas.microsoft.com/office/drawing/2014/chart" uri="{C3380CC4-5D6E-409C-BE32-E72D297353CC}">
                <c16:uniqueId val="{00000005-C81F-4264-88EA-40AF4AA6C2CF}"/>
              </c:ext>
            </c:extLst>
          </c:dPt>
          <c:cat>
            <c:strRef>
              <c:f>Sheet1!$A$2:$A$6</c:f>
              <c:strCache>
                <c:ptCount val="5"/>
                <c:pt idx="0">
                  <c:v>种类1</c:v>
                </c:pt>
                <c:pt idx="1">
                  <c:v>种类2</c:v>
                </c:pt>
                <c:pt idx="2">
                  <c:v>种类3</c:v>
                </c:pt>
                <c:pt idx="3">
                  <c:v>种类4</c:v>
                </c:pt>
                <c:pt idx="4">
                  <c:v>种类5</c:v>
                </c:pt>
              </c:strCache>
            </c:strRef>
          </c:cat>
          <c:val>
            <c:numRef>
              <c:f>Sheet1!$B$2:$B$6</c:f>
              <c:numCache>
                <c:formatCode>0%</c:formatCode>
                <c:ptCount val="5"/>
                <c:pt idx="0">
                  <c:v>1</c:v>
                </c:pt>
                <c:pt idx="1">
                  <c:v>1</c:v>
                </c:pt>
                <c:pt idx="2">
                  <c:v>1</c:v>
                </c:pt>
                <c:pt idx="3">
                  <c:v>1</c:v>
                </c:pt>
                <c:pt idx="4">
                  <c:v>1</c:v>
                </c:pt>
              </c:numCache>
            </c:numRef>
          </c:val>
          <c:extLst xmlns:c16r2="http://schemas.microsoft.com/office/drawing/2015/06/chart">
            <c:ext xmlns:c16="http://schemas.microsoft.com/office/drawing/2014/chart" uri="{C3380CC4-5D6E-409C-BE32-E72D297353CC}">
              <c16:uniqueId val="{00000006-C81F-4264-88EA-40AF4AA6C2CF}"/>
            </c:ext>
          </c:extLst>
        </c:ser>
        <c:ser>
          <c:idx val="1"/>
          <c:order val="1"/>
          <c:tx>
            <c:strRef>
              <c:f>Sheet1!$C$1</c:f>
              <c:strCache>
                <c:ptCount val="1"/>
                <c:pt idx="0">
                  <c:v>数据填入2</c:v>
                </c:pt>
              </c:strCache>
            </c:strRef>
          </c:tx>
          <c:spPr>
            <a:solidFill>
              <a:srgbClr val="0078D2"/>
            </a:solidFill>
          </c:spPr>
          <c:invertIfNegative val="0"/>
          <c:dPt>
            <c:idx val="1"/>
            <c:invertIfNegative val="0"/>
            <c:bubble3D val="0"/>
            <c:extLst xmlns:c16r2="http://schemas.microsoft.com/office/drawing/2015/06/chart">
              <c:ext xmlns:c16="http://schemas.microsoft.com/office/drawing/2014/chart" uri="{C3380CC4-5D6E-409C-BE32-E72D297353CC}">
                <c16:uniqueId val="{00000008-C81F-4264-88EA-40AF4AA6C2CF}"/>
              </c:ext>
            </c:extLst>
          </c:dPt>
          <c:dPt>
            <c:idx val="2"/>
            <c:invertIfNegative val="0"/>
            <c:bubble3D val="0"/>
            <c:extLst xmlns:c16r2="http://schemas.microsoft.com/office/drawing/2015/06/chart">
              <c:ext xmlns:c16="http://schemas.microsoft.com/office/drawing/2014/chart" uri="{C3380CC4-5D6E-409C-BE32-E72D297353CC}">
                <c16:uniqueId val="{00000009-C81F-4264-88EA-40AF4AA6C2CF}"/>
              </c:ext>
            </c:extLst>
          </c:dPt>
          <c:dPt>
            <c:idx val="3"/>
            <c:invertIfNegative val="0"/>
            <c:bubble3D val="0"/>
            <c:extLst xmlns:c16r2="http://schemas.microsoft.com/office/drawing/2015/06/chart">
              <c:ext xmlns:c16="http://schemas.microsoft.com/office/drawing/2014/chart" uri="{C3380CC4-5D6E-409C-BE32-E72D297353CC}">
                <c16:uniqueId val="{0000000A-C81F-4264-88EA-40AF4AA6C2CF}"/>
              </c:ext>
            </c:extLst>
          </c:dPt>
          <c:dPt>
            <c:idx val="4"/>
            <c:invertIfNegative val="0"/>
            <c:bubble3D val="0"/>
            <c:extLst xmlns:c16r2="http://schemas.microsoft.com/office/drawing/2015/06/chart">
              <c:ext xmlns:c16="http://schemas.microsoft.com/office/drawing/2014/chart" uri="{C3380CC4-5D6E-409C-BE32-E72D297353CC}">
                <c16:uniqueId val="{0000000D-C81F-4264-88EA-40AF4AA6C2CF}"/>
              </c:ext>
            </c:extLst>
          </c:dPt>
          <c:dLbls>
            <c:dLbl>
              <c:idx val="0"/>
              <c:layout>
                <c:manualLayout>
                  <c:x val="-7.7680796503513339E-2"/>
                  <c:y val="3.717824567372256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C00-40ED-9003-144D813D1835}"/>
                </c:ext>
                <c:ext xmlns:c15="http://schemas.microsoft.com/office/drawing/2012/chart" uri="{CE6537A1-D6FC-4f65-9D91-7224C49458BB}"/>
              </c:extLst>
            </c:dLbl>
            <c:dLbl>
              <c:idx val="1"/>
              <c:layout>
                <c:manualLayout>
                  <c:x val="-7.2218969655752946E-2"/>
                  <c:y val="3.717824567372256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C81F-4264-88EA-40AF4AA6C2CF}"/>
                </c:ext>
                <c:ext xmlns:c15="http://schemas.microsoft.com/office/drawing/2012/chart" uri="{CE6537A1-D6FC-4f65-9D91-7224C49458BB}"/>
              </c:extLst>
            </c:dLbl>
            <c:dLbl>
              <c:idx val="2"/>
              <c:layout>
                <c:manualLayout>
                  <c:x val="-7.7680796503513339E-2"/>
                  <c:y val="3.717824567372256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C81F-4264-88EA-40AF4AA6C2CF}"/>
                </c:ext>
                <c:ext xmlns:c15="http://schemas.microsoft.com/office/drawing/2012/chart" uri="{CE6537A1-D6FC-4f65-9D91-7224C49458BB}"/>
              </c:extLst>
            </c:dLbl>
            <c:dLbl>
              <c:idx val="3"/>
              <c:layout>
                <c:manualLayout>
                  <c:x val="-7.7680796503513339E-2"/>
                  <c:y val="3.717824567372256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C81F-4264-88EA-40AF4AA6C2CF}"/>
                </c:ext>
                <c:ext xmlns:c15="http://schemas.microsoft.com/office/drawing/2012/chart" uri="{CE6537A1-D6FC-4f65-9D91-7224C49458BB}"/>
              </c:extLst>
            </c:dLbl>
            <c:dLbl>
              <c:idx val="4"/>
              <c:layout>
                <c:manualLayout>
                  <c:x val="-8.8604450199034138E-2"/>
                  <c:y val="3.7182147263152064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C81F-4264-88EA-40AF4AA6C2CF}"/>
                </c:ext>
                <c:ext xmlns:c15="http://schemas.microsoft.com/office/drawing/2012/chart" uri="{CE6537A1-D6FC-4f65-9D91-7224C49458BB}"/>
              </c:extLst>
            </c:dLbl>
            <c:spPr>
              <a:noFill/>
              <a:ln w="38100" cap="flat" cmpd="sng" algn="ctr">
                <a:noFill/>
                <a:prstDash val="solid"/>
              </a:ln>
              <a:effectLst/>
            </c:spPr>
            <c:txPr>
              <a:bodyPr rot="0" vert="horz"/>
              <a:lstStyle/>
              <a:p>
                <a:pPr>
                  <a:defRPr>
                    <a:solidFill>
                      <a:schemeClr val="lt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oundRect">
                    <a:avLst>
                      <a:gd name="adj" fmla="val 50000"/>
                    </a:avLst>
                  </a:prstGeom>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种类1</c:v>
                </c:pt>
                <c:pt idx="1">
                  <c:v>种类2</c:v>
                </c:pt>
                <c:pt idx="2">
                  <c:v>种类3</c:v>
                </c:pt>
                <c:pt idx="3">
                  <c:v>种类4</c:v>
                </c:pt>
                <c:pt idx="4">
                  <c:v>种类5</c:v>
                </c:pt>
              </c:strCache>
            </c:strRef>
          </c:cat>
          <c:val>
            <c:numRef>
              <c:f>Sheet1!$C$2:$C$6</c:f>
              <c:numCache>
                <c:formatCode>0%</c:formatCode>
                <c:ptCount val="5"/>
                <c:pt idx="0">
                  <c:v>0.5</c:v>
                </c:pt>
                <c:pt idx="1">
                  <c:v>0.4</c:v>
                </c:pt>
                <c:pt idx="2">
                  <c:v>0.8</c:v>
                </c:pt>
                <c:pt idx="3">
                  <c:v>0.7</c:v>
                </c:pt>
                <c:pt idx="4">
                  <c:v>0.9</c:v>
                </c:pt>
              </c:numCache>
            </c:numRef>
          </c:val>
          <c:extLst xmlns:c16r2="http://schemas.microsoft.com/office/drawing/2015/06/chart">
            <c:ext xmlns:c16="http://schemas.microsoft.com/office/drawing/2014/chart" uri="{C3380CC4-5D6E-409C-BE32-E72D297353CC}">
              <c16:uniqueId val="{0000000B-C81F-4264-88EA-40AF4AA6C2CF}"/>
            </c:ext>
          </c:extLst>
        </c:ser>
        <c:dLbls>
          <c:showLegendKey val="0"/>
          <c:showVal val="0"/>
          <c:showCatName val="0"/>
          <c:showSerName val="0"/>
          <c:showPercent val="0"/>
          <c:showBubbleSize val="0"/>
        </c:dLbls>
        <c:gapWidth val="150"/>
        <c:overlap val="100"/>
        <c:axId val="573891088"/>
        <c:axId val="573891480"/>
      </c:barChart>
      <c:catAx>
        <c:axId val="573891088"/>
        <c:scaling>
          <c:orientation val="maxMin"/>
        </c:scaling>
        <c:delete val="0"/>
        <c:axPos val="l"/>
        <c:numFmt formatCode="General" sourceLinked="1"/>
        <c:majorTickMark val="none"/>
        <c:minorTickMark val="none"/>
        <c:tickLblPos val="low"/>
        <c:txPr>
          <a:bodyPr rot="-60000000" vert="horz"/>
          <a:lstStyle/>
          <a:p>
            <a:pPr algn="ctr" eaLnBrk="0" hangingPunct="0">
              <a:defRPr sz="1000" kern="0" baseline="0">
                <a:solidFill>
                  <a:schemeClr val="tx1">
                    <a:lumMod val="75000"/>
                    <a:lumOff val="25000"/>
                  </a:schemeClr>
                </a:solidFill>
                <a:latin typeface="微软雅黑" panose="020B0503020204020204" pitchFamily="34" charset="-122"/>
                <a:ea typeface="微软雅黑" panose="020B0503020204020204" pitchFamily="34" charset="-122"/>
              </a:defRPr>
            </a:pPr>
            <a:endParaRPr lang="zh-CN"/>
          </a:p>
        </c:txPr>
        <c:crossAx val="573891480"/>
        <c:crosses val="autoZero"/>
        <c:auto val="1"/>
        <c:lblAlgn val="ctr"/>
        <c:lblOffset val="100"/>
        <c:noMultiLvlLbl val="0"/>
      </c:catAx>
      <c:valAx>
        <c:axId val="573891480"/>
        <c:scaling>
          <c:orientation val="minMax"/>
          <c:max val="1"/>
          <c:min val="0"/>
        </c:scaling>
        <c:delete val="1"/>
        <c:axPos val="t"/>
        <c:numFmt formatCode="0%" sourceLinked="1"/>
        <c:majorTickMark val="out"/>
        <c:minorTickMark val="none"/>
        <c:tickLblPos val="nextTo"/>
        <c:crossAx val="573891088"/>
        <c:crosses val="autoZero"/>
        <c:crossBetween val="between"/>
        <c:majorUnit val="0.2"/>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90652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0113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93450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4</a:t>
            </a:fld>
            <a:endParaRPr lang="zh-CN" altLang="en-US"/>
          </a:p>
        </p:txBody>
      </p:sp>
    </p:spTree>
    <p:extLst>
      <p:ext uri="{BB962C8B-B14F-4D97-AF65-F5344CB8AC3E}">
        <p14:creationId xmlns:p14="http://schemas.microsoft.com/office/powerpoint/2010/main" val="111399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5</a:t>
            </a:fld>
            <a:endParaRPr lang="zh-CN" altLang="en-US"/>
          </a:p>
        </p:txBody>
      </p:sp>
    </p:spTree>
    <p:extLst>
      <p:ext uri="{BB962C8B-B14F-4D97-AF65-F5344CB8AC3E}">
        <p14:creationId xmlns:p14="http://schemas.microsoft.com/office/powerpoint/2010/main" val="419973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6</a:t>
            </a:fld>
            <a:endParaRPr lang="zh-CN" altLang="en-US"/>
          </a:p>
        </p:txBody>
      </p:sp>
    </p:spTree>
    <p:extLst>
      <p:ext uri="{BB962C8B-B14F-4D97-AF65-F5344CB8AC3E}">
        <p14:creationId xmlns:p14="http://schemas.microsoft.com/office/powerpoint/2010/main" val="551644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7</a:t>
            </a:fld>
            <a:endParaRPr lang="zh-CN" altLang="en-US"/>
          </a:p>
        </p:txBody>
      </p:sp>
    </p:spTree>
    <p:extLst>
      <p:ext uri="{BB962C8B-B14F-4D97-AF65-F5344CB8AC3E}">
        <p14:creationId xmlns:p14="http://schemas.microsoft.com/office/powerpoint/2010/main" val="4248592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8</a:t>
            </a:fld>
            <a:endParaRPr lang="zh-CN" altLang="en-US"/>
          </a:p>
        </p:txBody>
      </p:sp>
    </p:spTree>
    <p:extLst>
      <p:ext uri="{BB962C8B-B14F-4D97-AF65-F5344CB8AC3E}">
        <p14:creationId xmlns:p14="http://schemas.microsoft.com/office/powerpoint/2010/main" val="1416703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38985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10</a:t>
            </a:fld>
            <a:endParaRPr lang="zh-CN" altLang="en-US"/>
          </a:p>
        </p:txBody>
      </p:sp>
    </p:spTree>
    <p:extLst>
      <p:ext uri="{BB962C8B-B14F-4D97-AF65-F5344CB8AC3E}">
        <p14:creationId xmlns:p14="http://schemas.microsoft.com/office/powerpoint/2010/main" val="3925318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11</a:t>
            </a:fld>
            <a:endParaRPr lang="zh-CN" altLang="en-US"/>
          </a:p>
        </p:txBody>
      </p:sp>
    </p:spTree>
    <p:extLst>
      <p:ext uri="{BB962C8B-B14F-4D97-AF65-F5344CB8AC3E}">
        <p14:creationId xmlns:p14="http://schemas.microsoft.com/office/powerpoint/2010/main" val="646274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12</a:t>
            </a:fld>
            <a:endParaRPr lang="zh-CN" altLang="en-US"/>
          </a:p>
        </p:txBody>
      </p:sp>
    </p:spTree>
    <p:extLst>
      <p:ext uri="{BB962C8B-B14F-4D97-AF65-F5344CB8AC3E}">
        <p14:creationId xmlns:p14="http://schemas.microsoft.com/office/powerpoint/2010/main" val="3790081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13</a:t>
            </a:fld>
            <a:endParaRPr lang="zh-CN" altLang="en-US"/>
          </a:p>
        </p:txBody>
      </p:sp>
    </p:spTree>
    <p:extLst>
      <p:ext uri="{BB962C8B-B14F-4D97-AF65-F5344CB8AC3E}">
        <p14:creationId xmlns:p14="http://schemas.microsoft.com/office/powerpoint/2010/main" val="4024861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14</a:t>
            </a:fld>
            <a:endParaRPr lang="zh-CN" altLang="en-US"/>
          </a:p>
        </p:txBody>
      </p:sp>
    </p:spTree>
    <p:extLst>
      <p:ext uri="{BB962C8B-B14F-4D97-AF65-F5344CB8AC3E}">
        <p14:creationId xmlns:p14="http://schemas.microsoft.com/office/powerpoint/2010/main" val="960324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94732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16</a:t>
            </a:fld>
            <a:endParaRPr lang="zh-CN" altLang="en-US"/>
          </a:p>
        </p:txBody>
      </p:sp>
    </p:spTree>
    <p:extLst>
      <p:ext uri="{BB962C8B-B14F-4D97-AF65-F5344CB8AC3E}">
        <p14:creationId xmlns:p14="http://schemas.microsoft.com/office/powerpoint/2010/main" val="2894212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17</a:t>
            </a:fld>
            <a:endParaRPr lang="zh-CN" altLang="en-US"/>
          </a:p>
        </p:txBody>
      </p:sp>
    </p:spTree>
    <p:extLst>
      <p:ext uri="{BB962C8B-B14F-4D97-AF65-F5344CB8AC3E}">
        <p14:creationId xmlns:p14="http://schemas.microsoft.com/office/powerpoint/2010/main" val="3288636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18</a:t>
            </a:fld>
            <a:endParaRPr lang="zh-CN" altLang="en-US"/>
          </a:p>
        </p:txBody>
      </p:sp>
    </p:spTree>
    <p:extLst>
      <p:ext uri="{BB962C8B-B14F-4D97-AF65-F5344CB8AC3E}">
        <p14:creationId xmlns:p14="http://schemas.microsoft.com/office/powerpoint/2010/main" val="2604134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19</a:t>
            </a:fld>
            <a:endParaRPr lang="zh-CN" altLang="en-US"/>
          </a:p>
        </p:txBody>
      </p:sp>
    </p:spTree>
    <p:extLst>
      <p:ext uri="{BB962C8B-B14F-4D97-AF65-F5344CB8AC3E}">
        <p14:creationId xmlns:p14="http://schemas.microsoft.com/office/powerpoint/2010/main" val="3372579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20</a:t>
            </a:fld>
            <a:endParaRPr lang="zh-CN" altLang="en-US"/>
          </a:p>
        </p:txBody>
      </p:sp>
    </p:spTree>
    <p:extLst>
      <p:ext uri="{BB962C8B-B14F-4D97-AF65-F5344CB8AC3E}">
        <p14:creationId xmlns:p14="http://schemas.microsoft.com/office/powerpoint/2010/main" val="44729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80153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22</a:t>
            </a:fld>
            <a:endParaRPr lang="zh-CN" altLang="en-US"/>
          </a:p>
        </p:txBody>
      </p:sp>
    </p:spTree>
    <p:extLst>
      <p:ext uri="{BB962C8B-B14F-4D97-AF65-F5344CB8AC3E}">
        <p14:creationId xmlns:p14="http://schemas.microsoft.com/office/powerpoint/2010/main" val="99474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23</a:t>
            </a:fld>
            <a:endParaRPr lang="zh-CN" altLang="en-US"/>
          </a:p>
        </p:txBody>
      </p:sp>
    </p:spTree>
    <p:extLst>
      <p:ext uri="{BB962C8B-B14F-4D97-AF65-F5344CB8AC3E}">
        <p14:creationId xmlns:p14="http://schemas.microsoft.com/office/powerpoint/2010/main" val="2791499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81374B-78EF-45C8-AEFC-1B2AC27FEB4C}" type="slidenum">
              <a:rPr lang="zh-CN" altLang="en-US" smtClean="0"/>
              <a:t>24</a:t>
            </a:fld>
            <a:endParaRPr lang="zh-CN" altLang="en-US"/>
          </a:p>
        </p:txBody>
      </p:sp>
    </p:spTree>
    <p:extLst>
      <p:ext uri="{BB962C8B-B14F-4D97-AF65-F5344CB8AC3E}">
        <p14:creationId xmlns:p14="http://schemas.microsoft.com/office/powerpoint/2010/main" val="1960103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25545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9" name="矩形 8"/>
          <p:cNvSpPr/>
          <p:nvPr userDrawn="1"/>
        </p:nvSpPr>
        <p:spPr>
          <a:xfrm>
            <a:off x="0" y="537029"/>
            <a:ext cx="9144000" cy="435428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userDrawn="1"/>
        </p:nvSpPr>
        <p:spPr>
          <a:xfrm>
            <a:off x="232229" y="75364"/>
            <a:ext cx="326243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8.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Layout" Target="../slideLayouts/slideLayout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notesSlide" Target="../notesSlides/notesSlide8.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microsoft.com/office/2007/relationships/hdphoto" Target="../media/hdphoto7.wdp"/><Relationship Id="rId5" Type="http://schemas.openxmlformats.org/officeDocument/2006/relationships/image" Target="../media/image21.png"/><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1612899" y="923472"/>
            <a:ext cx="5918200" cy="923330"/>
          </a:xfrm>
          <a:prstGeom prst="rect">
            <a:avLst/>
          </a:prstGeom>
          <a:noFill/>
        </p:spPr>
        <p:txBody>
          <a:bodyPr wrap="square" rtlCol="0">
            <a:spAutoFit/>
          </a:bodyPr>
          <a:lstStyle/>
          <a:p>
            <a:pPr algn="dist"/>
            <a:r>
              <a:rPr lang="zh-CN" altLang="en-US" sz="5400" dirty="0" smtClean="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招商加盟计划</a:t>
            </a:r>
            <a:r>
              <a:rPr lang="en-US" altLang="zh-CN" sz="5400" dirty="0" smtClean="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PPT</a:t>
            </a:r>
            <a:endParaRPr lang="zh-CN" altLang="en-US" sz="5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endParaRPr>
          </a:p>
        </p:txBody>
      </p:sp>
      <p:sp>
        <p:nvSpPr>
          <p:cNvPr id="4" name="TextBox 32"/>
          <p:cNvSpPr txBox="1"/>
          <p:nvPr/>
        </p:nvSpPr>
        <p:spPr>
          <a:xfrm>
            <a:off x="2649036" y="2060496"/>
            <a:ext cx="3845926" cy="369332"/>
          </a:xfrm>
          <a:prstGeom prst="rect">
            <a:avLst/>
          </a:prstGeom>
          <a:noFill/>
        </p:spPr>
        <p:txBody>
          <a:bodyPr wrap="none" rtlCol="0">
            <a:spAutoFit/>
          </a:bodyPr>
          <a:lstStyle/>
          <a:p>
            <a:pPr algn="ctr" eaLnBrk="1" hangingPunct="1">
              <a:buFont typeface="Arial" pitchFamily="34" charset="0"/>
              <a:buNone/>
            </a:pPr>
            <a:r>
              <a:rPr lang="zh-CN" altLang="en-US" sz="1800" dirty="0">
                <a:solidFill>
                  <a:schemeClr val="bg1"/>
                </a:solidFill>
                <a:latin typeface="微软雅黑" pitchFamily="34" charset="-122"/>
                <a:ea typeface="微软雅黑" pitchFamily="34" charset="-122"/>
                <a:cs typeface="微软雅黑" pitchFamily="34" charset="-122"/>
              </a:rPr>
              <a:t>适用于商务总结</a:t>
            </a:r>
            <a:r>
              <a:rPr lang="en-US" altLang="zh-CN" sz="1800" dirty="0">
                <a:solidFill>
                  <a:schemeClr val="bg1"/>
                </a:solidFill>
                <a:latin typeface="微软雅黑" pitchFamily="34" charset="-122"/>
                <a:ea typeface="微软雅黑" pitchFamily="34" charset="-122"/>
                <a:cs typeface="微软雅黑" pitchFamily="34" charset="-122"/>
              </a:rPr>
              <a:t>/</a:t>
            </a:r>
            <a:r>
              <a:rPr lang="zh-CN" altLang="en-US" sz="1800" dirty="0">
                <a:solidFill>
                  <a:schemeClr val="bg1"/>
                </a:solidFill>
                <a:latin typeface="微软雅黑" pitchFamily="34" charset="-122"/>
                <a:ea typeface="微软雅黑" pitchFamily="34" charset="-122"/>
                <a:cs typeface="微软雅黑" pitchFamily="34" charset="-122"/>
              </a:rPr>
              <a:t>工作总结</a:t>
            </a:r>
            <a:r>
              <a:rPr lang="en-US" altLang="zh-CN" sz="1800" dirty="0">
                <a:solidFill>
                  <a:schemeClr val="bg1"/>
                </a:solidFill>
                <a:latin typeface="微软雅黑" pitchFamily="34" charset="-122"/>
                <a:ea typeface="微软雅黑" pitchFamily="34" charset="-122"/>
                <a:cs typeface="微软雅黑" pitchFamily="34" charset="-122"/>
              </a:rPr>
              <a:t>/</a:t>
            </a:r>
            <a:r>
              <a:rPr lang="zh-CN" altLang="en-US" sz="1800" dirty="0">
                <a:solidFill>
                  <a:schemeClr val="bg1"/>
                </a:solidFill>
                <a:latin typeface="微软雅黑" pitchFamily="34" charset="-122"/>
                <a:ea typeface="微软雅黑" pitchFamily="34" charset="-122"/>
                <a:cs typeface="微软雅黑" pitchFamily="34" charset="-122"/>
              </a:rPr>
              <a:t>工作计划</a:t>
            </a:r>
          </a:p>
        </p:txBody>
      </p:sp>
      <p:sp>
        <p:nvSpPr>
          <p:cNvPr id="5" name="TextBox 33"/>
          <p:cNvSpPr txBox="1"/>
          <p:nvPr/>
        </p:nvSpPr>
        <p:spPr>
          <a:xfrm>
            <a:off x="1701799" y="1705678"/>
            <a:ext cx="5740401" cy="369332"/>
          </a:xfrm>
          <a:prstGeom prst="rect">
            <a:avLst/>
          </a:prstGeom>
          <a:noFill/>
        </p:spPr>
        <p:txBody>
          <a:bodyPr wrap="square" rtlCol="0">
            <a:spAutoFit/>
          </a:bodyPr>
          <a:lstStyle/>
          <a:p>
            <a:r>
              <a:rPr lang="en-US" altLang="zh-CN" sz="1800" dirty="0">
                <a:solidFill>
                  <a:schemeClr val="bg1"/>
                </a:solidFill>
              </a:rPr>
              <a:t>CCTV FUTURE ADVERTISING </a:t>
            </a:r>
            <a:r>
              <a:rPr lang="en-US" altLang="zh-CN" sz="1800" dirty="0" smtClean="0">
                <a:solidFill>
                  <a:schemeClr val="bg1"/>
                </a:solidFill>
              </a:rPr>
              <a:t>COMPANYIS </a:t>
            </a:r>
            <a:r>
              <a:rPr lang="en-US" altLang="zh-CN" sz="1800" dirty="0">
                <a:solidFill>
                  <a:schemeClr val="bg1"/>
                </a:solidFill>
              </a:rPr>
              <a:t>CCTV TO EXOLORE</a:t>
            </a:r>
            <a:endParaRPr lang="zh-CN" altLang="en-US" sz="1800" dirty="0">
              <a:solidFill>
                <a:schemeClr val="bg1"/>
              </a:solidFill>
            </a:endParaRPr>
          </a:p>
        </p:txBody>
      </p:sp>
      <p:pic>
        <p:nvPicPr>
          <p:cNvPr id="7"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6400" y="-800100"/>
            <a:ext cx="609600" cy="609600"/>
          </a:xfrm>
          <a:prstGeom prst="rect">
            <a:avLst/>
          </a:prstGeom>
        </p:spPr>
      </p:pic>
    </p:spTree>
    <p:extLst>
      <p:ext uri="{BB962C8B-B14F-4D97-AF65-F5344CB8AC3E}">
        <p14:creationId xmlns:p14="http://schemas.microsoft.com/office/powerpoint/2010/main" val="1483744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2" presetClass="entr" presetSubtype="4" fill="hold" grpId="0" nodeType="withEffect">
                                  <p:stCondLst>
                                    <p:cond delay="0"/>
                                  </p:stCondLst>
                                  <p:iterate type="lt">
                                    <p:tmPct val="14000"/>
                                  </p:iterate>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p:tgtEl>
                                          <p:spTgt spid="3"/>
                                        </p:tgtEl>
                                        <p:attrNameLst>
                                          <p:attrName>ppt_y</p:attrName>
                                        </p:attrNameLst>
                                      </p:cBhvr>
                                      <p:tavLst>
                                        <p:tav tm="0">
                                          <p:val>
                                            <p:strVal val="#ppt_y+#ppt_h*1.125000"/>
                                          </p:val>
                                        </p:tav>
                                        <p:tav tm="100000">
                                          <p:val>
                                            <p:strVal val="#ppt_y"/>
                                          </p:val>
                                        </p:tav>
                                      </p:tavLst>
                                    </p:anim>
                                    <p:animEffect transition="in" filter="wipe(up)">
                                      <p:cBhvr>
                                        <p:cTn id="10" dur="500"/>
                                        <p:tgtEl>
                                          <p:spTgt spid="3"/>
                                        </p:tgtEl>
                                      </p:cBhvr>
                                    </p:animEffect>
                                  </p:childTnLst>
                                </p:cTn>
                              </p:par>
                            </p:childTnLst>
                          </p:cTn>
                        </p:par>
                        <p:par>
                          <p:cTn id="11" fill="hold">
                            <p:stCondLst>
                              <p:cond delay="106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2060"/>
                            </p:stCondLst>
                            <p:childTnLst>
                              <p:par>
                                <p:cTn id="18" presetID="40"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1"/>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fill="hold" display="0">
                  <p:stCondLst>
                    <p:cond delay="indefinite"/>
                  </p:stCondLst>
                  <p:endCondLst>
                    <p:cond evt="onStopAudio" delay="0">
                      <p:tgtEl>
                        <p:sldTgt/>
                      </p:tgtEl>
                    </p:cond>
                  </p:endCondLst>
                </p:cTn>
                <p:tgtEl>
                  <p:spTgt spid="7"/>
                </p:tgtEl>
              </p:cMediaNode>
            </p:audio>
          </p:childTnLst>
        </p:cTn>
      </p:par>
    </p:tnLst>
    <p:bldLst>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6" name="组合 5"/>
          <p:cNvGrpSpPr/>
          <p:nvPr/>
        </p:nvGrpSpPr>
        <p:grpSpPr>
          <a:xfrm>
            <a:off x="1341619" y="753586"/>
            <a:ext cx="720081" cy="720082"/>
            <a:chOff x="935596" y="927646"/>
            <a:chExt cx="648072" cy="648072"/>
          </a:xfrm>
        </p:grpSpPr>
        <p:sp>
          <p:nvSpPr>
            <p:cNvPr id="7" name="圆角矩形 6"/>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3600" b="1" dirty="0">
                <a:solidFill>
                  <a:schemeClr val="bg1"/>
                </a:solidFill>
                <a:latin typeface="Agency FB" panose="020B0503020202020204" pitchFamily="34" charset="0"/>
                <a:ea typeface="+mj-ea"/>
              </a:endParaRPr>
            </a:p>
          </p:txBody>
        </p:sp>
        <p:sp>
          <p:nvSpPr>
            <p:cNvPr id="8" name="TextBox 10"/>
            <p:cNvSpPr txBox="1"/>
            <p:nvPr userDrawn="1"/>
          </p:nvSpPr>
          <p:spPr>
            <a:xfrm>
              <a:off x="935596" y="994022"/>
              <a:ext cx="457625" cy="581696"/>
            </a:xfrm>
            <a:prstGeom prst="rect">
              <a:avLst/>
            </a:prstGeom>
            <a:noFill/>
          </p:spPr>
          <p:txBody>
            <a:bodyPr wrap="none" rtlCol="0">
              <a:spAutoFit/>
            </a:bodyPr>
            <a:lstStyle/>
            <a:p>
              <a:r>
                <a:rPr lang="en-US" altLang="zh-CN" sz="3600" b="1" dirty="0" smtClean="0">
                  <a:solidFill>
                    <a:schemeClr val="bg1"/>
                  </a:solidFill>
                  <a:latin typeface="Agency FB" panose="020B0503020202020204" pitchFamily="34" charset="0"/>
                </a:rPr>
                <a:t>01</a:t>
              </a:r>
              <a:endParaRPr lang="zh-CN" altLang="en-US" sz="3600" dirty="0">
                <a:latin typeface="Agency FB" panose="020B0503020202020204" pitchFamily="34" charset="0"/>
              </a:endParaRPr>
            </a:p>
          </p:txBody>
        </p:sp>
      </p:grpSp>
      <p:sp>
        <p:nvSpPr>
          <p:cNvPr id="9" name="文本框 8"/>
          <p:cNvSpPr txBox="1"/>
          <p:nvPr/>
        </p:nvSpPr>
        <p:spPr>
          <a:xfrm>
            <a:off x="2096953" y="1082977"/>
            <a:ext cx="2646878"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单击此处添加标题</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2148546" y="719942"/>
            <a:ext cx="1415772" cy="461665"/>
          </a:xfrm>
          <a:prstGeom prst="rect">
            <a:avLst/>
          </a:prstGeom>
          <a:noFill/>
        </p:spPr>
        <p:txBody>
          <a:bodyPr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第一部分</a:t>
            </a:r>
          </a:p>
        </p:txBody>
      </p:sp>
      <p:grpSp>
        <p:nvGrpSpPr>
          <p:cNvPr id="11" name="组合 10"/>
          <p:cNvGrpSpPr/>
          <p:nvPr/>
        </p:nvGrpSpPr>
        <p:grpSpPr>
          <a:xfrm>
            <a:off x="1341619" y="2049730"/>
            <a:ext cx="720081" cy="720082"/>
            <a:chOff x="935596" y="927646"/>
            <a:chExt cx="648072" cy="648072"/>
          </a:xfrm>
        </p:grpSpPr>
        <p:sp>
          <p:nvSpPr>
            <p:cNvPr id="12" name="圆角矩形 11"/>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3600" b="1" dirty="0">
                <a:solidFill>
                  <a:schemeClr val="bg1"/>
                </a:solidFill>
                <a:latin typeface="Agency FB" panose="020B0503020202020204" pitchFamily="34" charset="0"/>
                <a:ea typeface="+mj-ea"/>
              </a:endParaRPr>
            </a:p>
          </p:txBody>
        </p:sp>
        <p:sp>
          <p:nvSpPr>
            <p:cNvPr id="13" name="TextBox 10"/>
            <p:cNvSpPr txBox="1"/>
            <p:nvPr userDrawn="1"/>
          </p:nvSpPr>
          <p:spPr>
            <a:xfrm>
              <a:off x="935596" y="994022"/>
              <a:ext cx="542745" cy="581696"/>
            </a:xfrm>
            <a:prstGeom prst="rect">
              <a:avLst/>
            </a:prstGeom>
            <a:noFill/>
          </p:spPr>
          <p:txBody>
            <a:bodyPr wrap="none" rtlCol="0">
              <a:spAutoFit/>
            </a:bodyPr>
            <a:lstStyle/>
            <a:p>
              <a:r>
                <a:rPr lang="en-US" altLang="zh-CN" sz="3600" b="1" dirty="0" smtClean="0">
                  <a:solidFill>
                    <a:schemeClr val="bg1"/>
                  </a:solidFill>
                  <a:latin typeface="Agency FB" panose="020B0503020202020204" pitchFamily="34" charset="0"/>
                </a:rPr>
                <a:t>02</a:t>
              </a:r>
              <a:endParaRPr lang="zh-CN" altLang="en-US" sz="3600" dirty="0">
                <a:latin typeface="Agency FB" panose="020B0503020202020204" pitchFamily="34" charset="0"/>
              </a:endParaRPr>
            </a:p>
          </p:txBody>
        </p:sp>
      </p:grpSp>
      <p:sp>
        <p:nvSpPr>
          <p:cNvPr id="14" name="文本框 13"/>
          <p:cNvSpPr txBox="1"/>
          <p:nvPr/>
        </p:nvSpPr>
        <p:spPr>
          <a:xfrm>
            <a:off x="2096953" y="2379121"/>
            <a:ext cx="2646878"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单击此处添加标题</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2148546" y="2016086"/>
            <a:ext cx="1415772" cy="461665"/>
          </a:xfrm>
          <a:prstGeom prst="rect">
            <a:avLst/>
          </a:prstGeom>
          <a:noFill/>
        </p:spPr>
        <p:txBody>
          <a:bodyPr wrap="none" rtlCol="0">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第二部分</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086035" y="753586"/>
            <a:ext cx="720081" cy="720082"/>
            <a:chOff x="935596" y="927646"/>
            <a:chExt cx="648072" cy="648072"/>
          </a:xfrm>
        </p:grpSpPr>
        <p:sp>
          <p:nvSpPr>
            <p:cNvPr id="17" name="圆角矩形 16"/>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3600" b="1" dirty="0">
                <a:solidFill>
                  <a:schemeClr val="bg1"/>
                </a:solidFill>
                <a:latin typeface="Agency FB" panose="020B0503020202020204" pitchFamily="34" charset="0"/>
                <a:ea typeface="+mj-ea"/>
              </a:endParaRPr>
            </a:p>
          </p:txBody>
        </p:sp>
        <p:sp>
          <p:nvSpPr>
            <p:cNvPr id="18" name="TextBox 10"/>
            <p:cNvSpPr txBox="1"/>
            <p:nvPr userDrawn="1"/>
          </p:nvSpPr>
          <p:spPr>
            <a:xfrm>
              <a:off x="935596" y="994022"/>
              <a:ext cx="549958" cy="581696"/>
            </a:xfrm>
            <a:prstGeom prst="rect">
              <a:avLst/>
            </a:prstGeom>
            <a:noFill/>
          </p:spPr>
          <p:txBody>
            <a:bodyPr wrap="none" rtlCol="0">
              <a:spAutoFit/>
            </a:bodyPr>
            <a:lstStyle/>
            <a:p>
              <a:r>
                <a:rPr lang="en-US" altLang="zh-CN" sz="3600" b="1" dirty="0" smtClean="0">
                  <a:solidFill>
                    <a:schemeClr val="bg1"/>
                  </a:solidFill>
                  <a:latin typeface="Agency FB" panose="020B0503020202020204" pitchFamily="34" charset="0"/>
                </a:rPr>
                <a:t>03</a:t>
              </a:r>
              <a:endParaRPr lang="zh-CN" altLang="en-US" sz="3600" dirty="0">
                <a:latin typeface="Agency FB" panose="020B0503020202020204" pitchFamily="34" charset="0"/>
              </a:endParaRPr>
            </a:p>
          </p:txBody>
        </p:sp>
      </p:grpSp>
      <p:sp>
        <p:nvSpPr>
          <p:cNvPr id="19" name="文本框 18"/>
          <p:cNvSpPr txBox="1"/>
          <p:nvPr/>
        </p:nvSpPr>
        <p:spPr>
          <a:xfrm>
            <a:off x="5841369" y="1082977"/>
            <a:ext cx="2646878"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单击此处添加标题</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文本框 19"/>
          <p:cNvSpPr txBox="1"/>
          <p:nvPr/>
        </p:nvSpPr>
        <p:spPr>
          <a:xfrm>
            <a:off x="5892962" y="719942"/>
            <a:ext cx="1415772" cy="461665"/>
          </a:xfrm>
          <a:prstGeom prst="rect">
            <a:avLst/>
          </a:prstGeom>
          <a:noFill/>
        </p:spPr>
        <p:txBody>
          <a:bodyPr wrap="none" rtlCol="0">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第三部分</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1" name="组合 20"/>
          <p:cNvGrpSpPr/>
          <p:nvPr/>
        </p:nvGrpSpPr>
        <p:grpSpPr>
          <a:xfrm>
            <a:off x="5086035" y="2049730"/>
            <a:ext cx="720081" cy="720082"/>
            <a:chOff x="935596" y="927646"/>
            <a:chExt cx="648072" cy="648072"/>
          </a:xfrm>
        </p:grpSpPr>
        <p:sp>
          <p:nvSpPr>
            <p:cNvPr id="22" name="圆角矩形 21"/>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3600" b="1" dirty="0">
                <a:solidFill>
                  <a:schemeClr val="bg1"/>
                </a:solidFill>
                <a:latin typeface="Agency FB" panose="020B0503020202020204" pitchFamily="34" charset="0"/>
                <a:ea typeface="+mj-ea"/>
              </a:endParaRPr>
            </a:p>
          </p:txBody>
        </p:sp>
        <p:sp>
          <p:nvSpPr>
            <p:cNvPr id="23" name="TextBox 10"/>
            <p:cNvSpPr txBox="1"/>
            <p:nvPr userDrawn="1"/>
          </p:nvSpPr>
          <p:spPr>
            <a:xfrm>
              <a:off x="935596" y="994022"/>
              <a:ext cx="548515" cy="581696"/>
            </a:xfrm>
            <a:prstGeom prst="rect">
              <a:avLst/>
            </a:prstGeom>
            <a:noFill/>
          </p:spPr>
          <p:txBody>
            <a:bodyPr wrap="none" rtlCol="0">
              <a:spAutoFit/>
            </a:bodyPr>
            <a:lstStyle/>
            <a:p>
              <a:r>
                <a:rPr lang="en-US" altLang="zh-CN" sz="3600" b="1" dirty="0" smtClean="0">
                  <a:solidFill>
                    <a:schemeClr val="bg1"/>
                  </a:solidFill>
                  <a:latin typeface="Agency FB" panose="020B0503020202020204" pitchFamily="34" charset="0"/>
                </a:rPr>
                <a:t>04</a:t>
              </a:r>
              <a:endParaRPr lang="zh-CN" altLang="en-US" sz="3600" dirty="0">
                <a:latin typeface="Agency FB" panose="020B0503020202020204" pitchFamily="34" charset="0"/>
              </a:endParaRPr>
            </a:p>
          </p:txBody>
        </p:sp>
      </p:grpSp>
      <p:sp>
        <p:nvSpPr>
          <p:cNvPr id="24" name="文本框 23"/>
          <p:cNvSpPr txBox="1"/>
          <p:nvPr/>
        </p:nvSpPr>
        <p:spPr>
          <a:xfrm>
            <a:off x="5841369" y="2379121"/>
            <a:ext cx="2646878"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单击此处添加标题</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5892962" y="2016086"/>
            <a:ext cx="1415772" cy="461665"/>
          </a:xfrm>
          <a:prstGeom prst="rect">
            <a:avLst/>
          </a:prstGeom>
          <a:noFill/>
        </p:spPr>
        <p:txBody>
          <a:bodyPr wrap="none" rtlCol="0">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第四部分</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0658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p:tgtEl>
                                          <p:spTgt spid="6"/>
                                        </p:tgtEl>
                                        <p:attrNameLst>
                                          <p:attrName>ppt_x</p:attrName>
                                        </p:attrNameLst>
                                      </p:cBhvr>
                                      <p:tavLst>
                                        <p:tav tm="0">
                                          <p:val>
                                            <p:strVal val="#ppt_x-#ppt_w*1.125000"/>
                                          </p:val>
                                        </p:tav>
                                        <p:tav tm="100000">
                                          <p:val>
                                            <p:strVal val="#ppt_x"/>
                                          </p:val>
                                        </p:tav>
                                      </p:tavLst>
                                    </p:anim>
                                    <p:animEffect transition="in" filter="wipe(right)">
                                      <p:cBhvr>
                                        <p:cTn id="8" dur="750"/>
                                        <p:tgtEl>
                                          <p:spTgt spid="6"/>
                                        </p:tgtEl>
                                      </p:cBhvr>
                                    </p:animEffect>
                                  </p:childTnLst>
                                </p:cTn>
                              </p:par>
                            </p:childTnLst>
                          </p:cTn>
                        </p:par>
                        <p:par>
                          <p:cTn id="9" fill="hold">
                            <p:stCondLst>
                              <p:cond delay="75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10"/>
                                        </p:tgtEl>
                                        <p:attrNameLst>
                                          <p:attrName>style.visibility</p:attrName>
                                        </p:attrNameLst>
                                      </p:cBhvr>
                                      <p:to>
                                        <p:strVal val="visible"/>
                                      </p:to>
                                    </p:set>
                                    <p:anim by="(-#ppt_w*2)" calcmode="lin" valueType="num">
                                      <p:cBhvr rctx="PPT">
                                        <p:cTn id="12" dur="500" autoRev="1" fill="hold">
                                          <p:stCondLst>
                                            <p:cond delay="0"/>
                                          </p:stCondLst>
                                        </p:cTn>
                                        <p:tgtEl>
                                          <p:spTgt spid="10"/>
                                        </p:tgtEl>
                                        <p:attrNameLst>
                                          <p:attrName>ppt_w</p:attrName>
                                        </p:attrNameLst>
                                      </p:cBhvr>
                                    </p:anim>
                                    <p:anim by="(#ppt_w*0.50)" calcmode="lin" valueType="num">
                                      <p:cBhvr>
                                        <p:cTn id="13" dur="500" decel="50000" autoRev="1" fill="hold">
                                          <p:stCondLst>
                                            <p:cond delay="0"/>
                                          </p:stCondLst>
                                        </p:cTn>
                                        <p:tgtEl>
                                          <p:spTgt spid="10"/>
                                        </p:tgtEl>
                                        <p:attrNameLst>
                                          <p:attrName>ppt_x</p:attrName>
                                        </p:attrNameLst>
                                      </p:cBhvr>
                                    </p:anim>
                                    <p:anim from="(-#ppt_h/2)" to="(#ppt_y)" calcmode="lin" valueType="num">
                                      <p:cBhvr>
                                        <p:cTn id="14" dur="1000" fill="hold">
                                          <p:stCondLst>
                                            <p:cond delay="0"/>
                                          </p:stCondLst>
                                        </p:cTn>
                                        <p:tgtEl>
                                          <p:spTgt spid="10"/>
                                        </p:tgtEl>
                                        <p:attrNameLst>
                                          <p:attrName>ppt_y</p:attrName>
                                        </p:attrNameLst>
                                      </p:cBhvr>
                                    </p:anim>
                                    <p:animRot by="21600000">
                                      <p:cBhvr>
                                        <p:cTn id="15" dur="1000" fill="hold">
                                          <p:stCondLst>
                                            <p:cond delay="0"/>
                                          </p:stCondLst>
                                        </p:cTn>
                                        <p:tgtEl>
                                          <p:spTgt spid="10"/>
                                        </p:tgtEl>
                                        <p:attrNameLst>
                                          <p:attrName>r</p:attrName>
                                        </p:attrNameLst>
                                      </p:cBhvr>
                                    </p:animRot>
                                  </p:childTnLst>
                                </p:cTn>
                              </p:par>
                            </p:childTnLst>
                          </p:cTn>
                        </p:par>
                        <p:par>
                          <p:cTn id="16" fill="hold">
                            <p:stCondLst>
                              <p:cond delay="205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by="(-#ppt_w*2)" calcmode="lin" valueType="num">
                                      <p:cBhvr rctx="PPT">
                                        <p:cTn id="19" dur="500" autoRev="1" fill="hold">
                                          <p:stCondLst>
                                            <p:cond delay="0"/>
                                          </p:stCondLst>
                                        </p:cTn>
                                        <p:tgtEl>
                                          <p:spTgt spid="9"/>
                                        </p:tgtEl>
                                        <p:attrNameLst>
                                          <p:attrName>ppt_w</p:attrName>
                                        </p:attrNameLst>
                                      </p:cBhvr>
                                    </p:anim>
                                    <p:anim by="(#ppt_w*0.50)" calcmode="lin" valueType="num">
                                      <p:cBhvr>
                                        <p:cTn id="20" dur="500" decel="50000" autoRev="1" fill="hold">
                                          <p:stCondLst>
                                            <p:cond delay="0"/>
                                          </p:stCondLst>
                                        </p:cTn>
                                        <p:tgtEl>
                                          <p:spTgt spid="9"/>
                                        </p:tgtEl>
                                        <p:attrNameLst>
                                          <p:attrName>ppt_x</p:attrName>
                                        </p:attrNameLst>
                                      </p:cBhvr>
                                    </p:anim>
                                    <p:anim from="(-#ppt_h/2)" to="(#ppt_y)" calcmode="lin" valueType="num">
                                      <p:cBhvr>
                                        <p:cTn id="21" dur="1000" fill="hold">
                                          <p:stCondLst>
                                            <p:cond delay="0"/>
                                          </p:stCondLst>
                                        </p:cTn>
                                        <p:tgtEl>
                                          <p:spTgt spid="9"/>
                                        </p:tgtEl>
                                        <p:attrNameLst>
                                          <p:attrName>ppt_y</p:attrName>
                                        </p:attrNameLst>
                                      </p:cBhvr>
                                    </p:anim>
                                    <p:animRot by="21600000">
                                      <p:cBhvr>
                                        <p:cTn id="22" dur="1000" fill="hold">
                                          <p:stCondLst>
                                            <p:cond delay="0"/>
                                          </p:stCondLst>
                                        </p:cTn>
                                        <p:tgtEl>
                                          <p:spTgt spid="9"/>
                                        </p:tgtEl>
                                        <p:attrNameLst>
                                          <p:attrName>r</p:attrName>
                                        </p:attrNameLst>
                                      </p:cBhvr>
                                    </p:animRot>
                                  </p:childTnLst>
                                </p:cTn>
                              </p:par>
                            </p:childTnLst>
                          </p:cTn>
                        </p:par>
                        <p:par>
                          <p:cTn id="23" fill="hold">
                            <p:stCondLst>
                              <p:cond delay="3750"/>
                            </p:stCondLst>
                            <p:childTnLst>
                              <p:par>
                                <p:cTn id="24" presetID="1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750"/>
                                        <p:tgtEl>
                                          <p:spTgt spid="11"/>
                                        </p:tgtEl>
                                        <p:attrNameLst>
                                          <p:attrName>ppt_x</p:attrName>
                                        </p:attrNameLst>
                                      </p:cBhvr>
                                      <p:tavLst>
                                        <p:tav tm="0">
                                          <p:val>
                                            <p:strVal val="#ppt_x-#ppt_w*1.125000"/>
                                          </p:val>
                                        </p:tav>
                                        <p:tav tm="100000">
                                          <p:val>
                                            <p:strVal val="#ppt_x"/>
                                          </p:val>
                                        </p:tav>
                                      </p:tavLst>
                                    </p:anim>
                                    <p:animEffect transition="in" filter="wipe(right)">
                                      <p:cBhvr>
                                        <p:cTn id="27" dur="750"/>
                                        <p:tgtEl>
                                          <p:spTgt spid="11"/>
                                        </p:tgtEl>
                                      </p:cBhvr>
                                    </p:animEffect>
                                  </p:childTnLst>
                                </p:cTn>
                              </p:par>
                            </p:childTnLst>
                          </p:cTn>
                        </p:par>
                        <p:par>
                          <p:cTn id="28" fill="hold">
                            <p:stCondLst>
                              <p:cond delay="45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par>
                          <p:cTn id="35" fill="hold">
                            <p:stCondLst>
                              <p:cond delay="580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by="(-#ppt_w*2)" calcmode="lin" valueType="num">
                                      <p:cBhvr rctx="PPT">
                                        <p:cTn id="38" dur="500" autoRev="1" fill="hold">
                                          <p:stCondLst>
                                            <p:cond delay="0"/>
                                          </p:stCondLst>
                                        </p:cTn>
                                        <p:tgtEl>
                                          <p:spTgt spid="14"/>
                                        </p:tgtEl>
                                        <p:attrNameLst>
                                          <p:attrName>ppt_w</p:attrName>
                                        </p:attrNameLst>
                                      </p:cBhvr>
                                    </p:anim>
                                    <p:anim by="(#ppt_w*0.50)" calcmode="lin" valueType="num">
                                      <p:cBhvr>
                                        <p:cTn id="39" dur="500" decel="50000" autoRev="1" fill="hold">
                                          <p:stCondLst>
                                            <p:cond delay="0"/>
                                          </p:stCondLst>
                                        </p:cTn>
                                        <p:tgtEl>
                                          <p:spTgt spid="14"/>
                                        </p:tgtEl>
                                        <p:attrNameLst>
                                          <p:attrName>ppt_x</p:attrName>
                                        </p:attrNameLst>
                                      </p:cBhvr>
                                    </p:anim>
                                    <p:anim from="(-#ppt_h/2)" to="(#ppt_y)" calcmode="lin" valueType="num">
                                      <p:cBhvr>
                                        <p:cTn id="40" dur="1000" fill="hold">
                                          <p:stCondLst>
                                            <p:cond delay="0"/>
                                          </p:stCondLst>
                                        </p:cTn>
                                        <p:tgtEl>
                                          <p:spTgt spid="14"/>
                                        </p:tgtEl>
                                        <p:attrNameLst>
                                          <p:attrName>ppt_y</p:attrName>
                                        </p:attrNameLst>
                                      </p:cBhvr>
                                    </p:anim>
                                    <p:animRot by="21600000">
                                      <p:cBhvr>
                                        <p:cTn id="41" dur="1000" fill="hold">
                                          <p:stCondLst>
                                            <p:cond delay="0"/>
                                          </p:stCondLst>
                                        </p:cTn>
                                        <p:tgtEl>
                                          <p:spTgt spid="14"/>
                                        </p:tgtEl>
                                        <p:attrNameLst>
                                          <p:attrName>r</p:attrName>
                                        </p:attrNameLst>
                                      </p:cBhvr>
                                    </p:animRot>
                                  </p:childTnLst>
                                </p:cTn>
                              </p:par>
                            </p:childTnLst>
                          </p:cTn>
                        </p:par>
                        <p:par>
                          <p:cTn id="42" fill="hold">
                            <p:stCondLst>
                              <p:cond delay="7500"/>
                            </p:stCondLst>
                            <p:childTnLst>
                              <p:par>
                                <p:cTn id="43" presetID="1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750"/>
                                        <p:tgtEl>
                                          <p:spTgt spid="16"/>
                                        </p:tgtEl>
                                        <p:attrNameLst>
                                          <p:attrName>ppt_x</p:attrName>
                                        </p:attrNameLst>
                                      </p:cBhvr>
                                      <p:tavLst>
                                        <p:tav tm="0">
                                          <p:val>
                                            <p:strVal val="#ppt_x-#ppt_w*1.125000"/>
                                          </p:val>
                                        </p:tav>
                                        <p:tav tm="100000">
                                          <p:val>
                                            <p:strVal val="#ppt_x"/>
                                          </p:val>
                                        </p:tav>
                                      </p:tavLst>
                                    </p:anim>
                                    <p:animEffect transition="in" filter="wipe(right)">
                                      <p:cBhvr>
                                        <p:cTn id="46" dur="750"/>
                                        <p:tgtEl>
                                          <p:spTgt spid="16"/>
                                        </p:tgtEl>
                                      </p:cBhvr>
                                    </p:animEffect>
                                  </p:childTnLst>
                                </p:cTn>
                              </p:par>
                            </p:childTnLst>
                          </p:cTn>
                        </p:par>
                        <p:par>
                          <p:cTn id="47" fill="hold">
                            <p:stCondLst>
                              <p:cond delay="825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20"/>
                                        </p:tgtEl>
                                        <p:attrNameLst>
                                          <p:attrName>style.visibility</p:attrName>
                                        </p:attrNameLst>
                                      </p:cBhvr>
                                      <p:to>
                                        <p:strVal val="visible"/>
                                      </p:to>
                                    </p:set>
                                    <p:anim by="(-#ppt_w*2)" calcmode="lin" valueType="num">
                                      <p:cBhvr rctx="PPT">
                                        <p:cTn id="50" dur="500" autoRev="1" fill="hold">
                                          <p:stCondLst>
                                            <p:cond delay="0"/>
                                          </p:stCondLst>
                                        </p:cTn>
                                        <p:tgtEl>
                                          <p:spTgt spid="20"/>
                                        </p:tgtEl>
                                        <p:attrNameLst>
                                          <p:attrName>ppt_w</p:attrName>
                                        </p:attrNameLst>
                                      </p:cBhvr>
                                    </p:anim>
                                    <p:anim by="(#ppt_w*0.50)" calcmode="lin" valueType="num">
                                      <p:cBhvr>
                                        <p:cTn id="51" dur="500" decel="50000" autoRev="1" fill="hold">
                                          <p:stCondLst>
                                            <p:cond delay="0"/>
                                          </p:stCondLst>
                                        </p:cTn>
                                        <p:tgtEl>
                                          <p:spTgt spid="20"/>
                                        </p:tgtEl>
                                        <p:attrNameLst>
                                          <p:attrName>ppt_x</p:attrName>
                                        </p:attrNameLst>
                                      </p:cBhvr>
                                    </p:anim>
                                    <p:anim from="(-#ppt_h/2)" to="(#ppt_y)" calcmode="lin" valueType="num">
                                      <p:cBhvr>
                                        <p:cTn id="52" dur="1000" fill="hold">
                                          <p:stCondLst>
                                            <p:cond delay="0"/>
                                          </p:stCondLst>
                                        </p:cTn>
                                        <p:tgtEl>
                                          <p:spTgt spid="20"/>
                                        </p:tgtEl>
                                        <p:attrNameLst>
                                          <p:attrName>ppt_y</p:attrName>
                                        </p:attrNameLst>
                                      </p:cBhvr>
                                    </p:anim>
                                    <p:animRot by="21600000">
                                      <p:cBhvr>
                                        <p:cTn id="53" dur="1000" fill="hold">
                                          <p:stCondLst>
                                            <p:cond delay="0"/>
                                          </p:stCondLst>
                                        </p:cTn>
                                        <p:tgtEl>
                                          <p:spTgt spid="20"/>
                                        </p:tgtEl>
                                        <p:attrNameLst>
                                          <p:attrName>r</p:attrName>
                                        </p:attrNameLst>
                                      </p:cBhvr>
                                    </p:animRot>
                                  </p:childTnLst>
                                </p:cTn>
                              </p:par>
                            </p:childTnLst>
                          </p:cTn>
                        </p:par>
                        <p:par>
                          <p:cTn id="54" fill="hold">
                            <p:stCondLst>
                              <p:cond delay="95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19"/>
                                        </p:tgtEl>
                                        <p:attrNameLst>
                                          <p:attrName>style.visibility</p:attrName>
                                        </p:attrNameLst>
                                      </p:cBhvr>
                                      <p:to>
                                        <p:strVal val="visible"/>
                                      </p:to>
                                    </p:set>
                                    <p:anim by="(-#ppt_w*2)" calcmode="lin" valueType="num">
                                      <p:cBhvr rctx="PPT">
                                        <p:cTn id="57" dur="500" autoRev="1" fill="hold">
                                          <p:stCondLst>
                                            <p:cond delay="0"/>
                                          </p:stCondLst>
                                        </p:cTn>
                                        <p:tgtEl>
                                          <p:spTgt spid="19"/>
                                        </p:tgtEl>
                                        <p:attrNameLst>
                                          <p:attrName>ppt_w</p:attrName>
                                        </p:attrNameLst>
                                      </p:cBhvr>
                                    </p:anim>
                                    <p:anim by="(#ppt_w*0.50)" calcmode="lin" valueType="num">
                                      <p:cBhvr>
                                        <p:cTn id="58" dur="500" decel="50000" autoRev="1" fill="hold">
                                          <p:stCondLst>
                                            <p:cond delay="0"/>
                                          </p:stCondLst>
                                        </p:cTn>
                                        <p:tgtEl>
                                          <p:spTgt spid="19"/>
                                        </p:tgtEl>
                                        <p:attrNameLst>
                                          <p:attrName>ppt_x</p:attrName>
                                        </p:attrNameLst>
                                      </p:cBhvr>
                                    </p:anim>
                                    <p:anim from="(-#ppt_h/2)" to="(#ppt_y)" calcmode="lin" valueType="num">
                                      <p:cBhvr>
                                        <p:cTn id="59" dur="1000" fill="hold">
                                          <p:stCondLst>
                                            <p:cond delay="0"/>
                                          </p:stCondLst>
                                        </p:cTn>
                                        <p:tgtEl>
                                          <p:spTgt spid="19"/>
                                        </p:tgtEl>
                                        <p:attrNameLst>
                                          <p:attrName>ppt_y</p:attrName>
                                        </p:attrNameLst>
                                      </p:cBhvr>
                                    </p:anim>
                                    <p:animRot by="21600000">
                                      <p:cBhvr>
                                        <p:cTn id="60" dur="1000" fill="hold">
                                          <p:stCondLst>
                                            <p:cond delay="0"/>
                                          </p:stCondLst>
                                        </p:cTn>
                                        <p:tgtEl>
                                          <p:spTgt spid="19"/>
                                        </p:tgtEl>
                                        <p:attrNameLst>
                                          <p:attrName>r</p:attrName>
                                        </p:attrNameLst>
                                      </p:cBhvr>
                                    </p:animRot>
                                  </p:childTnLst>
                                </p:cTn>
                              </p:par>
                            </p:childTnLst>
                          </p:cTn>
                        </p:par>
                        <p:par>
                          <p:cTn id="61" fill="hold">
                            <p:stCondLst>
                              <p:cond delay="11250"/>
                            </p:stCondLst>
                            <p:childTnLst>
                              <p:par>
                                <p:cTn id="62" presetID="12" presetClass="entr" presetSubtype="8"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750"/>
                                        <p:tgtEl>
                                          <p:spTgt spid="21"/>
                                        </p:tgtEl>
                                        <p:attrNameLst>
                                          <p:attrName>ppt_x</p:attrName>
                                        </p:attrNameLst>
                                      </p:cBhvr>
                                      <p:tavLst>
                                        <p:tav tm="0">
                                          <p:val>
                                            <p:strVal val="#ppt_x-#ppt_w*1.125000"/>
                                          </p:val>
                                        </p:tav>
                                        <p:tav tm="100000">
                                          <p:val>
                                            <p:strVal val="#ppt_x"/>
                                          </p:val>
                                        </p:tav>
                                      </p:tavLst>
                                    </p:anim>
                                    <p:animEffect transition="in" filter="wipe(right)">
                                      <p:cBhvr>
                                        <p:cTn id="65" dur="750"/>
                                        <p:tgtEl>
                                          <p:spTgt spid="21"/>
                                        </p:tgtEl>
                                      </p:cBhvr>
                                    </p:animEffect>
                                  </p:childTnLst>
                                </p:cTn>
                              </p:par>
                            </p:childTnLst>
                          </p:cTn>
                        </p:par>
                        <p:par>
                          <p:cTn id="66" fill="hold">
                            <p:stCondLst>
                              <p:cond delay="12000"/>
                            </p:stCondLst>
                            <p:childTnLst>
                              <p:par>
                                <p:cTn id="67" presetID="56" presetClass="entr" presetSubtype="0" fill="hold" grpId="0" nodeType="afterEffect">
                                  <p:stCondLst>
                                    <p:cond delay="0"/>
                                  </p:stCondLst>
                                  <p:iterate type="lt">
                                    <p:tmPct val="10000"/>
                                  </p:iterate>
                                  <p:childTnLst>
                                    <p:set>
                                      <p:cBhvr>
                                        <p:cTn id="68" dur="1" fill="hold">
                                          <p:stCondLst>
                                            <p:cond delay="0"/>
                                          </p:stCondLst>
                                        </p:cTn>
                                        <p:tgtEl>
                                          <p:spTgt spid="25"/>
                                        </p:tgtEl>
                                        <p:attrNameLst>
                                          <p:attrName>style.visibility</p:attrName>
                                        </p:attrNameLst>
                                      </p:cBhvr>
                                      <p:to>
                                        <p:strVal val="visible"/>
                                      </p:to>
                                    </p:set>
                                    <p:anim by="(-#ppt_w*2)" calcmode="lin" valueType="num">
                                      <p:cBhvr rctx="PPT">
                                        <p:cTn id="69" dur="500" autoRev="1" fill="hold">
                                          <p:stCondLst>
                                            <p:cond delay="0"/>
                                          </p:stCondLst>
                                        </p:cTn>
                                        <p:tgtEl>
                                          <p:spTgt spid="25"/>
                                        </p:tgtEl>
                                        <p:attrNameLst>
                                          <p:attrName>ppt_w</p:attrName>
                                        </p:attrNameLst>
                                      </p:cBhvr>
                                    </p:anim>
                                    <p:anim by="(#ppt_w*0.50)" calcmode="lin" valueType="num">
                                      <p:cBhvr>
                                        <p:cTn id="70" dur="500" decel="50000" autoRev="1" fill="hold">
                                          <p:stCondLst>
                                            <p:cond delay="0"/>
                                          </p:stCondLst>
                                        </p:cTn>
                                        <p:tgtEl>
                                          <p:spTgt spid="25"/>
                                        </p:tgtEl>
                                        <p:attrNameLst>
                                          <p:attrName>ppt_x</p:attrName>
                                        </p:attrNameLst>
                                      </p:cBhvr>
                                    </p:anim>
                                    <p:anim from="(-#ppt_h/2)" to="(#ppt_y)" calcmode="lin" valueType="num">
                                      <p:cBhvr>
                                        <p:cTn id="71" dur="1000" fill="hold">
                                          <p:stCondLst>
                                            <p:cond delay="0"/>
                                          </p:stCondLst>
                                        </p:cTn>
                                        <p:tgtEl>
                                          <p:spTgt spid="25"/>
                                        </p:tgtEl>
                                        <p:attrNameLst>
                                          <p:attrName>ppt_y</p:attrName>
                                        </p:attrNameLst>
                                      </p:cBhvr>
                                    </p:anim>
                                    <p:animRot by="21600000">
                                      <p:cBhvr>
                                        <p:cTn id="72" dur="1000" fill="hold">
                                          <p:stCondLst>
                                            <p:cond delay="0"/>
                                          </p:stCondLst>
                                        </p:cTn>
                                        <p:tgtEl>
                                          <p:spTgt spid="25"/>
                                        </p:tgtEl>
                                        <p:attrNameLst>
                                          <p:attrName>r</p:attrName>
                                        </p:attrNameLst>
                                      </p:cBhvr>
                                    </p:animRot>
                                  </p:childTnLst>
                                </p:cTn>
                              </p:par>
                            </p:childTnLst>
                          </p:cTn>
                        </p:par>
                        <p:par>
                          <p:cTn id="73" fill="hold">
                            <p:stCondLst>
                              <p:cond delay="1330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24"/>
                                        </p:tgtEl>
                                        <p:attrNameLst>
                                          <p:attrName>style.visibility</p:attrName>
                                        </p:attrNameLst>
                                      </p:cBhvr>
                                      <p:to>
                                        <p:strVal val="visible"/>
                                      </p:to>
                                    </p:set>
                                    <p:anim by="(-#ppt_w*2)" calcmode="lin" valueType="num">
                                      <p:cBhvr rctx="PPT">
                                        <p:cTn id="76" dur="500" autoRev="1" fill="hold">
                                          <p:stCondLst>
                                            <p:cond delay="0"/>
                                          </p:stCondLst>
                                        </p:cTn>
                                        <p:tgtEl>
                                          <p:spTgt spid="24"/>
                                        </p:tgtEl>
                                        <p:attrNameLst>
                                          <p:attrName>ppt_w</p:attrName>
                                        </p:attrNameLst>
                                      </p:cBhvr>
                                    </p:anim>
                                    <p:anim by="(#ppt_w*0.50)" calcmode="lin" valueType="num">
                                      <p:cBhvr>
                                        <p:cTn id="77" dur="500" decel="50000" autoRev="1" fill="hold">
                                          <p:stCondLst>
                                            <p:cond delay="0"/>
                                          </p:stCondLst>
                                        </p:cTn>
                                        <p:tgtEl>
                                          <p:spTgt spid="24"/>
                                        </p:tgtEl>
                                        <p:attrNameLst>
                                          <p:attrName>ppt_x</p:attrName>
                                        </p:attrNameLst>
                                      </p:cBhvr>
                                    </p:anim>
                                    <p:anim from="(-#ppt_h/2)" to="(#ppt_y)" calcmode="lin" valueType="num">
                                      <p:cBhvr>
                                        <p:cTn id="78" dur="1000" fill="hold">
                                          <p:stCondLst>
                                            <p:cond delay="0"/>
                                          </p:stCondLst>
                                        </p:cTn>
                                        <p:tgtEl>
                                          <p:spTgt spid="24"/>
                                        </p:tgtEl>
                                        <p:attrNameLst>
                                          <p:attrName>ppt_y</p:attrName>
                                        </p:attrNameLst>
                                      </p:cBhvr>
                                    </p:anim>
                                    <p:animRot by="21600000">
                                      <p:cBhvr>
                                        <p:cTn id="79"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P spid="20"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26" name="组合 25"/>
          <p:cNvGrpSpPr/>
          <p:nvPr/>
        </p:nvGrpSpPr>
        <p:grpSpPr>
          <a:xfrm>
            <a:off x="1929941" y="1241338"/>
            <a:ext cx="1347771" cy="1347774"/>
            <a:chOff x="935596" y="927646"/>
            <a:chExt cx="648072" cy="648072"/>
          </a:xfrm>
        </p:grpSpPr>
        <p:sp>
          <p:nvSpPr>
            <p:cNvPr id="27" name="圆角矩形 26"/>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7200" b="1" dirty="0">
                <a:solidFill>
                  <a:schemeClr val="bg1"/>
                </a:solidFill>
                <a:latin typeface="+mj-ea"/>
                <a:ea typeface="+mj-ea"/>
              </a:endParaRPr>
            </a:p>
          </p:txBody>
        </p:sp>
        <p:sp>
          <p:nvSpPr>
            <p:cNvPr id="28" name="TextBox 10"/>
            <p:cNvSpPr txBox="1"/>
            <p:nvPr userDrawn="1"/>
          </p:nvSpPr>
          <p:spPr>
            <a:xfrm>
              <a:off x="995606" y="951576"/>
              <a:ext cx="400199" cy="577174"/>
            </a:xfrm>
            <a:prstGeom prst="rect">
              <a:avLst/>
            </a:prstGeom>
            <a:noFill/>
          </p:spPr>
          <p:txBody>
            <a:bodyPr wrap="none" rtlCol="0">
              <a:spAutoFit/>
            </a:bodyPr>
            <a:lstStyle/>
            <a:p>
              <a:r>
                <a:rPr lang="en-US" altLang="zh-CN" sz="7200" b="1" dirty="0" smtClean="0">
                  <a:solidFill>
                    <a:schemeClr val="bg1"/>
                  </a:solidFill>
                  <a:latin typeface="Agency FB" panose="020B0503020202020204" pitchFamily="34" charset="0"/>
                </a:rPr>
                <a:t>01</a:t>
              </a:r>
              <a:endParaRPr lang="zh-CN" altLang="en-US" sz="7200" dirty="0">
                <a:latin typeface="Agency FB" panose="020B0503020202020204" pitchFamily="34" charset="0"/>
              </a:endParaRPr>
            </a:p>
          </p:txBody>
        </p:sp>
      </p:grpSp>
      <p:sp>
        <p:nvSpPr>
          <p:cNvPr id="29" name="文本框 28"/>
          <p:cNvSpPr txBox="1"/>
          <p:nvPr/>
        </p:nvSpPr>
        <p:spPr>
          <a:xfrm>
            <a:off x="3477365" y="1891269"/>
            <a:ext cx="4320480" cy="707886"/>
          </a:xfrm>
          <a:prstGeom prst="rect">
            <a:avLst/>
          </a:prstGeom>
          <a:noFill/>
        </p:spPr>
        <p:txBody>
          <a:bodyPr wrap="square" rtlCol="0">
            <a:spAutoFit/>
          </a:bodyPr>
          <a:lstStyle/>
          <a:p>
            <a:r>
              <a:rPr lang="zh-CN" altLang="en-US" sz="4000" dirty="0" smtClean="0">
                <a:solidFill>
                  <a:schemeClr val="bg1"/>
                </a:solidFill>
              </a:rPr>
              <a:t>单击此处添加标题</a:t>
            </a:r>
            <a:endParaRPr lang="zh-CN" altLang="en-US" sz="4000" dirty="0">
              <a:solidFill>
                <a:schemeClr val="bg1"/>
              </a:solidFill>
            </a:endParaRPr>
          </a:p>
        </p:txBody>
      </p:sp>
      <p:sp>
        <p:nvSpPr>
          <p:cNvPr id="30" name="文本框 29"/>
          <p:cNvSpPr txBox="1"/>
          <p:nvPr/>
        </p:nvSpPr>
        <p:spPr>
          <a:xfrm>
            <a:off x="3477365" y="1131780"/>
            <a:ext cx="3691192"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第一部分</a:t>
            </a:r>
          </a:p>
        </p:txBody>
      </p:sp>
    </p:spTree>
    <p:extLst>
      <p:ext uri="{BB962C8B-B14F-4D97-AF65-F5344CB8AC3E}">
        <p14:creationId xmlns:p14="http://schemas.microsoft.com/office/powerpoint/2010/main" val="2582807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p:tgtEl>
                                          <p:spTgt spid="26"/>
                                        </p:tgtEl>
                                        <p:attrNameLst>
                                          <p:attrName>ppt_x</p:attrName>
                                        </p:attrNameLst>
                                      </p:cBhvr>
                                      <p:tavLst>
                                        <p:tav tm="0">
                                          <p:val>
                                            <p:strVal val="#ppt_x-#ppt_w*1.125000"/>
                                          </p:val>
                                        </p:tav>
                                        <p:tav tm="100000">
                                          <p:val>
                                            <p:strVal val="#ppt_x"/>
                                          </p:val>
                                        </p:tav>
                                      </p:tavLst>
                                    </p:anim>
                                    <p:animEffect transition="in" filter="wipe(right)">
                                      <p:cBhvr>
                                        <p:cTn id="8" dur="750"/>
                                        <p:tgtEl>
                                          <p:spTgt spid="26"/>
                                        </p:tgtEl>
                                      </p:cBhvr>
                                    </p:animEffect>
                                  </p:childTnLst>
                                </p:cTn>
                              </p:par>
                            </p:childTnLst>
                          </p:cTn>
                        </p:par>
                        <p:par>
                          <p:cTn id="9" fill="hold">
                            <p:stCondLst>
                              <p:cond delay="75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0"/>
                                        </p:tgtEl>
                                        <p:attrNameLst>
                                          <p:attrName>style.visibility</p:attrName>
                                        </p:attrNameLst>
                                      </p:cBhvr>
                                      <p:to>
                                        <p:strVal val="visible"/>
                                      </p:to>
                                    </p:set>
                                    <p:anim by="(-#ppt_w*2)" calcmode="lin" valueType="num">
                                      <p:cBhvr rctx="PPT">
                                        <p:cTn id="12" dur="500" autoRev="1" fill="hold">
                                          <p:stCondLst>
                                            <p:cond delay="0"/>
                                          </p:stCondLst>
                                        </p:cTn>
                                        <p:tgtEl>
                                          <p:spTgt spid="30"/>
                                        </p:tgtEl>
                                        <p:attrNameLst>
                                          <p:attrName>ppt_w</p:attrName>
                                        </p:attrNameLst>
                                      </p:cBhvr>
                                    </p:anim>
                                    <p:anim by="(#ppt_w*0.50)" calcmode="lin" valueType="num">
                                      <p:cBhvr>
                                        <p:cTn id="13" dur="500" decel="50000" autoRev="1" fill="hold">
                                          <p:stCondLst>
                                            <p:cond delay="0"/>
                                          </p:stCondLst>
                                        </p:cTn>
                                        <p:tgtEl>
                                          <p:spTgt spid="30"/>
                                        </p:tgtEl>
                                        <p:attrNameLst>
                                          <p:attrName>ppt_x</p:attrName>
                                        </p:attrNameLst>
                                      </p:cBhvr>
                                    </p:anim>
                                    <p:anim from="(-#ppt_h/2)" to="(#ppt_y)" calcmode="lin" valueType="num">
                                      <p:cBhvr>
                                        <p:cTn id="14" dur="1000" fill="hold">
                                          <p:stCondLst>
                                            <p:cond delay="0"/>
                                          </p:stCondLst>
                                        </p:cTn>
                                        <p:tgtEl>
                                          <p:spTgt spid="30"/>
                                        </p:tgtEl>
                                        <p:attrNameLst>
                                          <p:attrName>ppt_y</p:attrName>
                                        </p:attrNameLst>
                                      </p:cBhvr>
                                    </p:anim>
                                    <p:animRot by="21600000">
                                      <p:cBhvr>
                                        <p:cTn id="15" dur="1000" fill="hold">
                                          <p:stCondLst>
                                            <p:cond delay="0"/>
                                          </p:stCondLst>
                                        </p:cTn>
                                        <p:tgtEl>
                                          <p:spTgt spid="30"/>
                                        </p:tgtEl>
                                        <p:attrNameLst>
                                          <p:attrName>r</p:attrName>
                                        </p:attrNameLst>
                                      </p:cBhvr>
                                    </p:animRot>
                                  </p:childTnLst>
                                </p:cTn>
                              </p:par>
                            </p:childTnLst>
                          </p:cTn>
                        </p:par>
                        <p:par>
                          <p:cTn id="16" fill="hold">
                            <p:stCondLst>
                              <p:cond delay="205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by="(-#ppt_w*2)" calcmode="lin" valueType="num">
                                      <p:cBhvr rctx="PPT">
                                        <p:cTn id="19" dur="500" autoRev="1" fill="hold">
                                          <p:stCondLst>
                                            <p:cond delay="0"/>
                                          </p:stCondLst>
                                        </p:cTn>
                                        <p:tgtEl>
                                          <p:spTgt spid="29"/>
                                        </p:tgtEl>
                                        <p:attrNameLst>
                                          <p:attrName>ppt_w</p:attrName>
                                        </p:attrNameLst>
                                      </p:cBhvr>
                                    </p:anim>
                                    <p:anim by="(#ppt_w*0.50)" calcmode="lin" valueType="num">
                                      <p:cBhvr>
                                        <p:cTn id="20" dur="500" decel="50000" autoRev="1" fill="hold">
                                          <p:stCondLst>
                                            <p:cond delay="0"/>
                                          </p:stCondLst>
                                        </p:cTn>
                                        <p:tgtEl>
                                          <p:spTgt spid="29"/>
                                        </p:tgtEl>
                                        <p:attrNameLst>
                                          <p:attrName>ppt_x</p:attrName>
                                        </p:attrNameLst>
                                      </p:cBhvr>
                                    </p:anim>
                                    <p:anim from="(-#ppt_h/2)" to="(#ppt_y)" calcmode="lin" valueType="num">
                                      <p:cBhvr>
                                        <p:cTn id="21" dur="1000" fill="hold">
                                          <p:stCondLst>
                                            <p:cond delay="0"/>
                                          </p:stCondLst>
                                        </p:cTn>
                                        <p:tgtEl>
                                          <p:spTgt spid="29"/>
                                        </p:tgtEl>
                                        <p:attrNameLst>
                                          <p:attrName>ppt_y</p:attrName>
                                        </p:attrNameLst>
                                      </p:cBhvr>
                                    </p:anim>
                                    <p:animRot by="21600000">
                                      <p:cBhvr>
                                        <p:cTn id="22" dur="10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81155" y="3687874"/>
            <a:ext cx="1260000" cy="900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009154" y="3687874"/>
            <a:ext cx="1260000" cy="900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95155" y="3687874"/>
            <a:ext cx="1260000" cy="9001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81154" y="1203598"/>
            <a:ext cx="3888000" cy="234001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bwMode="auto">
          <a:xfrm>
            <a:off x="4644008" y="1203598"/>
            <a:ext cx="4248472" cy="369332"/>
          </a:xfrm>
          <a:prstGeom prst="rect">
            <a:avLst/>
          </a:prstGeom>
        </p:spPr>
        <p:txBody>
          <a:bodyPr wrap="square">
            <a:spAutoFit/>
          </a:bodyPr>
          <a:lstStyle/>
          <a:p>
            <a:pPr fontAlgn="auto">
              <a:spcBef>
                <a:spcPts val="0"/>
              </a:spcBef>
              <a:spcAft>
                <a:spcPts val="0"/>
              </a:spcAft>
              <a:defRPr/>
            </a:pPr>
            <a:r>
              <a:rPr lang="zh-CN" altLang="en-US" b="1" dirty="0" smtClean="0">
                <a:solidFill>
                  <a:srgbClr val="0070C0"/>
                </a:solidFill>
                <a:latin typeface="微软雅黑" panose="020B0503020204020204" pitchFamily="34" charset="-122"/>
                <a:ea typeface="微软雅黑" panose="020B0503020204020204" pitchFamily="34" charset="-122"/>
              </a:rPr>
              <a:t>模板使用指南</a:t>
            </a:r>
            <a:r>
              <a:rPr lang="zh-CN" altLang="en-US" sz="1300" b="1" dirty="0" smtClean="0">
                <a:solidFill>
                  <a:srgbClr val="0070C0"/>
                </a:solidFill>
                <a:latin typeface="微软雅黑" panose="020B0503020204020204" pitchFamily="34" charset="-122"/>
                <a:ea typeface="微软雅黑" panose="020B0503020204020204" pitchFamily="34" charset="-122"/>
              </a:rPr>
              <a:t>（</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此处为本模板相关简要说明</a:t>
            </a:r>
            <a:r>
              <a:rPr lang="zh-CN" altLang="en-US" sz="1400" b="1" dirty="0" smtClean="0">
                <a:solidFill>
                  <a:srgbClr val="0070C0"/>
                </a:solidFill>
                <a:latin typeface="微软雅黑" panose="020B0503020204020204" pitchFamily="34" charset="-122"/>
                <a:ea typeface="微软雅黑" panose="020B0503020204020204" pitchFamily="34" charset="-122"/>
              </a:rPr>
              <a:t>）</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680632" y="1733320"/>
            <a:ext cx="3995824" cy="75110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200" b="1" dirty="0" smtClean="0">
                <a:solidFill>
                  <a:srgbClr val="0070C0"/>
                </a:solidFill>
              </a:rPr>
              <a:t>关于模板：</a:t>
            </a:r>
            <a:r>
              <a:rPr lang="zh-CN" altLang="en-US" sz="1100" dirty="0" smtClean="0">
                <a:solidFill>
                  <a:schemeClr val="tx1">
                    <a:lumMod val="75000"/>
                    <a:lumOff val="25000"/>
                  </a:schemeClr>
                </a:solidFill>
              </a:rPr>
              <a:t>本模板风格整体色调为蓝色，简约设计，可用于公司简介，企业文化介绍，企业推广，产品推介等各种场合，可用于公司内部文化建设，也可用于对外宣传。</a:t>
            </a:r>
            <a:endParaRPr lang="zh-CN" altLang="en-US" sz="1100" dirty="0">
              <a:solidFill>
                <a:schemeClr val="tx1">
                  <a:lumMod val="75000"/>
                  <a:lumOff val="25000"/>
                </a:schemeClr>
              </a:solidFill>
            </a:endParaRPr>
          </a:p>
        </p:txBody>
      </p:sp>
      <p:sp>
        <p:nvSpPr>
          <p:cNvPr id="14" name="TextBox 13"/>
          <p:cNvSpPr txBox="1"/>
          <p:nvPr/>
        </p:nvSpPr>
        <p:spPr>
          <a:xfrm>
            <a:off x="4680632" y="3795886"/>
            <a:ext cx="3995824" cy="751103"/>
          </a:xfrm>
          <a:prstGeom prst="rect">
            <a:avLst/>
          </a:prstGeom>
          <a:noFill/>
        </p:spPr>
        <p:txBody>
          <a:bodyPr wrap="square">
            <a:spAutoFit/>
          </a:bodyPr>
          <a:lstStyle/>
          <a:p>
            <a:pPr>
              <a:lnSpc>
                <a:spcPct val="130000"/>
              </a:lnSpc>
              <a:defRPr/>
            </a:pPr>
            <a:r>
              <a:rPr lang="zh-CN" altLang="en-US" sz="1200" b="1" dirty="0" smtClean="0">
                <a:solidFill>
                  <a:srgbClr val="0070C0"/>
                </a:solidFill>
              </a:rPr>
              <a:t>关于</a:t>
            </a:r>
            <a:r>
              <a:rPr lang="zh-CN" altLang="en-US" sz="1200" b="1" dirty="0">
                <a:solidFill>
                  <a:srgbClr val="0070C0"/>
                </a:solidFill>
              </a:rPr>
              <a:t>元素</a:t>
            </a:r>
            <a:r>
              <a:rPr lang="zh-CN" altLang="en-US" sz="1200" b="1" dirty="0" smtClean="0">
                <a:solidFill>
                  <a:srgbClr val="0070C0"/>
                </a:solidFill>
              </a:rPr>
              <a:t>：</a:t>
            </a:r>
            <a:r>
              <a:rPr lang="zh-CN" altLang="en-US" sz="1100" dirty="0" smtClean="0">
                <a:solidFill>
                  <a:schemeClr val="tx1">
                    <a:lumMod val="75000"/>
                    <a:lumOff val="25000"/>
                  </a:schemeClr>
                </a:solidFill>
                <a:latin typeface="微软雅黑"/>
                <a:ea typeface="微软雅黑"/>
              </a:rPr>
              <a:t>本模板封面、目录、过渡章节页面各种元素均能移动</a:t>
            </a:r>
            <a:r>
              <a:rPr lang="zh-CN" altLang="en-US" sz="1100" dirty="0">
                <a:solidFill>
                  <a:schemeClr val="tx1">
                    <a:lumMod val="75000"/>
                    <a:lumOff val="25000"/>
                  </a:schemeClr>
                </a:solidFill>
                <a:latin typeface="微软雅黑"/>
                <a:ea typeface="微软雅黑"/>
              </a:rPr>
              <a:t>，所有图形都能编辑动画，颜色，大小等，不一定每个图形都能用上，但是表达方式、配色、版式都是可以借鉴的</a:t>
            </a:r>
            <a:r>
              <a:rPr lang="zh-CN" altLang="en-US" sz="1100" dirty="0" smtClean="0">
                <a:solidFill>
                  <a:schemeClr val="tx1">
                    <a:lumMod val="75000"/>
                    <a:lumOff val="25000"/>
                  </a:schemeClr>
                </a:solidFill>
                <a:latin typeface="微软雅黑"/>
                <a:ea typeface="微软雅黑"/>
              </a:rPr>
              <a:t>。</a:t>
            </a:r>
            <a:endParaRPr lang="zh-CN" altLang="en-US" sz="1100" dirty="0">
              <a:solidFill>
                <a:schemeClr val="tx1">
                  <a:lumMod val="75000"/>
                  <a:lumOff val="25000"/>
                </a:schemeClr>
              </a:solidFill>
              <a:latin typeface="微软雅黑"/>
              <a:ea typeface="微软雅黑"/>
            </a:endParaRPr>
          </a:p>
        </p:txBody>
      </p:sp>
      <p:sp>
        <p:nvSpPr>
          <p:cNvPr id="15" name="TextBox 14"/>
          <p:cNvSpPr txBox="1"/>
          <p:nvPr/>
        </p:nvSpPr>
        <p:spPr>
          <a:xfrm>
            <a:off x="4680632" y="2764603"/>
            <a:ext cx="3995824" cy="75110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200" b="1" dirty="0" smtClean="0">
                <a:solidFill>
                  <a:srgbClr val="0070C0"/>
                </a:solidFill>
              </a:rPr>
              <a:t>关于</a:t>
            </a:r>
            <a:r>
              <a:rPr lang="zh-CN" altLang="en-US" sz="1200" b="1" dirty="0">
                <a:solidFill>
                  <a:srgbClr val="0070C0"/>
                </a:solidFill>
              </a:rPr>
              <a:t>换图</a:t>
            </a:r>
            <a:r>
              <a:rPr lang="zh-CN" altLang="en-US" sz="1200" b="1" dirty="0" smtClean="0">
                <a:solidFill>
                  <a:srgbClr val="0070C0"/>
                </a:solidFill>
              </a:rPr>
              <a:t>：</a:t>
            </a:r>
            <a:r>
              <a:rPr lang="zh-CN" altLang="en-US" sz="1100" dirty="0" smtClean="0">
                <a:solidFill>
                  <a:schemeClr val="tx1">
                    <a:lumMod val="75000"/>
                    <a:lumOff val="25000"/>
                  </a:schemeClr>
                </a:solidFill>
              </a:rPr>
              <a:t>模板内图片更换</a:t>
            </a:r>
            <a:r>
              <a:rPr lang="zh-CN" altLang="en-US" sz="1100" dirty="0">
                <a:solidFill>
                  <a:schemeClr val="tx1">
                    <a:lumMod val="75000"/>
                    <a:lumOff val="25000"/>
                  </a:schemeClr>
                </a:solidFill>
              </a:rPr>
              <a:t>方法是对图片点右键</a:t>
            </a:r>
            <a:r>
              <a:rPr lang="en-US" altLang="zh-CN" sz="1100" dirty="0">
                <a:solidFill>
                  <a:schemeClr val="tx1">
                    <a:lumMod val="75000"/>
                    <a:lumOff val="25000"/>
                  </a:schemeClr>
                </a:solidFill>
              </a:rPr>
              <a:t>-&gt;</a:t>
            </a:r>
            <a:r>
              <a:rPr lang="zh-CN" altLang="en-US" sz="1100" dirty="0">
                <a:solidFill>
                  <a:schemeClr val="tx1">
                    <a:lumMod val="75000"/>
                    <a:lumOff val="25000"/>
                  </a:schemeClr>
                </a:solidFill>
              </a:rPr>
              <a:t>设置对象格式</a:t>
            </a:r>
            <a:r>
              <a:rPr lang="en-US" altLang="zh-CN" sz="1100" dirty="0">
                <a:solidFill>
                  <a:schemeClr val="tx1">
                    <a:lumMod val="75000"/>
                    <a:lumOff val="25000"/>
                  </a:schemeClr>
                </a:solidFill>
              </a:rPr>
              <a:t>-&gt;</a:t>
            </a:r>
            <a:r>
              <a:rPr lang="zh-CN" altLang="en-US" sz="1100" dirty="0">
                <a:solidFill>
                  <a:schemeClr val="tx1">
                    <a:lumMod val="75000"/>
                    <a:lumOff val="25000"/>
                  </a:schemeClr>
                </a:solidFill>
              </a:rPr>
              <a:t>填充</a:t>
            </a:r>
            <a:r>
              <a:rPr lang="en-US" altLang="zh-CN" sz="1100" dirty="0">
                <a:solidFill>
                  <a:schemeClr val="tx1">
                    <a:lumMod val="75000"/>
                    <a:lumOff val="25000"/>
                  </a:schemeClr>
                </a:solidFill>
              </a:rPr>
              <a:t>-&gt;</a:t>
            </a:r>
            <a:r>
              <a:rPr lang="zh-CN" altLang="en-US" sz="1100" dirty="0">
                <a:solidFill>
                  <a:schemeClr val="tx1">
                    <a:lumMod val="75000"/>
                    <a:lumOff val="25000"/>
                  </a:schemeClr>
                </a:solidFill>
              </a:rPr>
              <a:t>填充效果</a:t>
            </a:r>
            <a:r>
              <a:rPr lang="en-US" altLang="zh-CN" sz="1100" dirty="0">
                <a:solidFill>
                  <a:schemeClr val="tx1">
                    <a:lumMod val="75000"/>
                    <a:lumOff val="25000"/>
                  </a:schemeClr>
                </a:solidFill>
              </a:rPr>
              <a:t>-&gt;</a:t>
            </a:r>
            <a:r>
              <a:rPr lang="zh-CN" altLang="en-US" sz="1100" dirty="0">
                <a:solidFill>
                  <a:schemeClr val="tx1">
                    <a:lumMod val="75000"/>
                    <a:lumOff val="25000"/>
                  </a:schemeClr>
                </a:solidFill>
              </a:rPr>
              <a:t>图片，选择事先准备好的图片即可</a:t>
            </a:r>
            <a:r>
              <a:rPr lang="zh-CN" altLang="en-US" sz="1100" dirty="0" smtClean="0">
                <a:solidFill>
                  <a:schemeClr val="tx1">
                    <a:lumMod val="75000"/>
                    <a:lumOff val="25000"/>
                  </a:schemeClr>
                </a:solidFill>
              </a:rPr>
              <a:t>。后文遇图均可按此操作</a:t>
            </a:r>
            <a:endParaRPr lang="zh-CN" altLang="en-US" sz="1100" dirty="0">
              <a:solidFill>
                <a:schemeClr val="tx1">
                  <a:lumMod val="75000"/>
                  <a:lumOff val="25000"/>
                </a:schemeClr>
              </a:solidFill>
            </a:endParaRPr>
          </a:p>
        </p:txBody>
      </p:sp>
    </p:spTree>
    <p:extLst>
      <p:ext uri="{BB962C8B-B14F-4D97-AF65-F5344CB8AC3E}">
        <p14:creationId xmlns:p14="http://schemas.microsoft.com/office/powerpoint/2010/main" val="17394001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1500"/>
                            </p:stCondLst>
                            <p:childTnLst>
                              <p:par>
                                <p:cTn id="27" presetID="9" presetClass="entr" presetSubtype="0" fill="hold" grpId="0" nodeType="afterEffect">
                                  <p:stCondLst>
                                    <p:cond delay="0"/>
                                  </p:stCondLst>
                                  <p:iterate type="lt">
                                    <p:tmPct val="15000"/>
                                  </p:iterate>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childTnLst>
                          </p:cTn>
                        </p:par>
                        <p:par>
                          <p:cTn id="30" fill="hold">
                            <p:stCondLst>
                              <p:cond delay="3425"/>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971600" y="1213170"/>
            <a:ext cx="7200800" cy="613694"/>
          </a:xfrm>
          <a:prstGeom prst="rect">
            <a:avLst/>
          </a:prstGeom>
          <a:noFill/>
        </p:spPr>
        <p:txBody>
          <a:bodyPr wrap="square" rtlCol="0">
            <a:spAutoFit/>
          </a:bodyPr>
          <a:lstStyle/>
          <a:p>
            <a:pPr algn="ct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有限公司位于交通便利的上海，我们有最好的产品和专业的销售和技术团队，我们为客户提供最好的产品、良好的技术支持、健全的售后服务</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2199557" y="2134722"/>
            <a:ext cx="1406712" cy="1406712"/>
            <a:chOff x="2157076" y="2134722"/>
            <a:chExt cx="1406712" cy="1406712"/>
          </a:xfrm>
        </p:grpSpPr>
        <p:sp>
          <p:nvSpPr>
            <p:cNvPr id="20" name="矩形 19"/>
            <p:cNvSpPr/>
            <p:nvPr/>
          </p:nvSpPr>
          <p:spPr>
            <a:xfrm>
              <a:off x="2157076" y="2134722"/>
              <a:ext cx="1406712" cy="1406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b="23400"/>
            <a:stretch/>
          </p:blipFill>
          <p:spPr>
            <a:xfrm>
              <a:off x="2229265" y="2206911"/>
              <a:ext cx="1262334" cy="1262334"/>
            </a:xfrm>
            <a:prstGeom prst="rect">
              <a:avLst/>
            </a:prstGeom>
            <a:ln w="57150">
              <a:noFill/>
            </a:ln>
          </p:spPr>
        </p:pic>
      </p:grpSp>
      <p:grpSp>
        <p:nvGrpSpPr>
          <p:cNvPr id="53" name="组合 52"/>
          <p:cNvGrpSpPr/>
          <p:nvPr/>
        </p:nvGrpSpPr>
        <p:grpSpPr>
          <a:xfrm>
            <a:off x="5537729" y="2134722"/>
            <a:ext cx="1406712" cy="1406712"/>
            <a:chOff x="5665170" y="2134722"/>
            <a:chExt cx="1406712" cy="1406712"/>
          </a:xfrm>
        </p:grpSpPr>
        <p:sp>
          <p:nvSpPr>
            <p:cNvPr id="22" name="矩形 21"/>
            <p:cNvSpPr/>
            <p:nvPr/>
          </p:nvSpPr>
          <p:spPr>
            <a:xfrm>
              <a:off x="5665170" y="2134722"/>
              <a:ext cx="1406712" cy="1406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5" cstate="print">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b="9900"/>
            <a:stretch/>
          </p:blipFill>
          <p:spPr>
            <a:xfrm>
              <a:off x="5737359" y="2206911"/>
              <a:ext cx="1262334" cy="1262334"/>
            </a:xfrm>
            <a:prstGeom prst="rect">
              <a:avLst/>
            </a:prstGeom>
            <a:ln w="57150">
              <a:noFill/>
            </a:ln>
          </p:spPr>
        </p:pic>
      </p:grpSp>
      <p:grpSp>
        <p:nvGrpSpPr>
          <p:cNvPr id="52" name="组合 51"/>
          <p:cNvGrpSpPr/>
          <p:nvPr/>
        </p:nvGrpSpPr>
        <p:grpSpPr>
          <a:xfrm>
            <a:off x="3868643" y="2134722"/>
            <a:ext cx="1406712" cy="1406712"/>
            <a:chOff x="3878429" y="2134722"/>
            <a:chExt cx="1406712" cy="1406712"/>
          </a:xfrm>
        </p:grpSpPr>
        <p:sp>
          <p:nvSpPr>
            <p:cNvPr id="21" name="矩形 20"/>
            <p:cNvSpPr/>
            <p:nvPr/>
          </p:nvSpPr>
          <p:spPr>
            <a:xfrm>
              <a:off x="3878429" y="2134722"/>
              <a:ext cx="1406712" cy="1406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p:cNvPicPr>
            <p:nvPr/>
          </p:nvPicPr>
          <p:blipFill rotWithShape="1">
            <a:blip r:embed="rId7">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l="1047" t="74421" r="85746" b="7658"/>
            <a:stretch/>
          </p:blipFill>
          <p:spPr>
            <a:xfrm>
              <a:off x="3950618" y="2206911"/>
              <a:ext cx="1262334" cy="1262334"/>
            </a:xfrm>
            <a:prstGeom prst="rect">
              <a:avLst/>
            </a:prstGeom>
            <a:ln w="57150">
              <a:noFill/>
            </a:ln>
          </p:spPr>
        </p:pic>
      </p:grpSp>
      <p:grpSp>
        <p:nvGrpSpPr>
          <p:cNvPr id="50" name="组合 49"/>
          <p:cNvGrpSpPr/>
          <p:nvPr/>
        </p:nvGrpSpPr>
        <p:grpSpPr>
          <a:xfrm>
            <a:off x="530471" y="2134722"/>
            <a:ext cx="1406712" cy="1406712"/>
            <a:chOff x="395536" y="2134722"/>
            <a:chExt cx="1406712" cy="1406712"/>
          </a:xfrm>
        </p:grpSpPr>
        <p:sp>
          <p:nvSpPr>
            <p:cNvPr id="23" name="矩形 22"/>
            <p:cNvSpPr/>
            <p:nvPr/>
          </p:nvSpPr>
          <p:spPr>
            <a:xfrm>
              <a:off x="395536" y="2134722"/>
              <a:ext cx="1406712" cy="1406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9">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537" t="-584" r="-537" b="19440"/>
            <a:stretch/>
          </p:blipFill>
          <p:spPr>
            <a:xfrm>
              <a:off x="467725" y="2206911"/>
              <a:ext cx="1262334" cy="1262334"/>
            </a:xfrm>
            <a:prstGeom prst="rect">
              <a:avLst/>
            </a:prstGeom>
            <a:ln w="57150">
              <a:noFill/>
            </a:ln>
          </p:spPr>
        </p:pic>
      </p:grpSp>
      <p:grpSp>
        <p:nvGrpSpPr>
          <p:cNvPr id="54" name="组合 53"/>
          <p:cNvGrpSpPr/>
          <p:nvPr/>
        </p:nvGrpSpPr>
        <p:grpSpPr>
          <a:xfrm>
            <a:off x="7206817" y="2134722"/>
            <a:ext cx="1406712" cy="1406712"/>
            <a:chOff x="7393362" y="2134722"/>
            <a:chExt cx="1406712" cy="1406712"/>
          </a:xfrm>
        </p:grpSpPr>
        <p:sp>
          <p:nvSpPr>
            <p:cNvPr id="47" name="矩形 46"/>
            <p:cNvSpPr/>
            <p:nvPr/>
          </p:nvSpPr>
          <p:spPr>
            <a:xfrm>
              <a:off x="7393362" y="2134722"/>
              <a:ext cx="1406712" cy="1406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5" cstate="print">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b="9900"/>
            <a:stretch/>
          </p:blipFill>
          <p:spPr>
            <a:xfrm>
              <a:off x="7465551" y="2206911"/>
              <a:ext cx="1262334" cy="1262334"/>
            </a:xfrm>
            <a:prstGeom prst="rect">
              <a:avLst/>
            </a:prstGeom>
            <a:ln w="57150">
              <a:noFill/>
            </a:ln>
          </p:spPr>
        </p:pic>
      </p:grpSp>
      <p:grpSp>
        <p:nvGrpSpPr>
          <p:cNvPr id="62" name="组合 61"/>
          <p:cNvGrpSpPr/>
          <p:nvPr/>
        </p:nvGrpSpPr>
        <p:grpSpPr>
          <a:xfrm>
            <a:off x="486891" y="3651870"/>
            <a:ext cx="1420813" cy="904601"/>
            <a:chOff x="714375" y="2985269"/>
            <a:chExt cx="1420813" cy="904601"/>
          </a:xfrm>
        </p:grpSpPr>
        <p:sp>
          <p:nvSpPr>
            <p:cNvPr id="63" name="文本框 7"/>
            <p:cNvSpPr txBox="1">
              <a:spLocks noChangeArrowheads="1"/>
            </p:cNvSpPr>
            <p:nvPr/>
          </p:nvSpPr>
          <p:spPr bwMode="auto">
            <a:xfrm>
              <a:off x="714375" y="298526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tx1">
                      <a:lumMod val="75000"/>
                      <a:lumOff val="25000"/>
                    </a:schemeClr>
                  </a:solidFill>
                  <a:latin typeface="Arial" charset="0"/>
                </a:rPr>
                <a:t>无名氏</a:t>
              </a:r>
            </a:p>
          </p:txBody>
        </p:sp>
        <p:sp>
          <p:nvSpPr>
            <p:cNvPr id="64" name="文本框 8"/>
            <p:cNvSpPr txBox="1">
              <a:spLocks noChangeArrowheads="1"/>
            </p:cNvSpPr>
            <p:nvPr/>
          </p:nvSpPr>
          <p:spPr bwMode="auto">
            <a:xfrm>
              <a:off x="714376" y="3277046"/>
              <a:ext cx="1420812"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050" dirty="0" smtClean="0">
                  <a:solidFill>
                    <a:schemeClr val="tx1">
                      <a:lumMod val="75000"/>
                      <a:lumOff val="25000"/>
                    </a:schemeClr>
                  </a:solidFill>
                  <a:latin typeface="微软雅黑" pitchFamily="34" charset="-122"/>
                </a:rPr>
                <a:t>单击此处添加对图片的说明文字</a:t>
              </a:r>
              <a:endParaRPr lang="zh-CN" altLang="en-US" sz="1050" dirty="0">
                <a:solidFill>
                  <a:schemeClr val="tx1">
                    <a:lumMod val="75000"/>
                    <a:lumOff val="25000"/>
                  </a:schemeClr>
                </a:solidFill>
                <a:latin typeface="微软雅黑" pitchFamily="34" charset="-122"/>
              </a:endParaRPr>
            </a:p>
          </p:txBody>
        </p:sp>
      </p:grpSp>
      <p:grpSp>
        <p:nvGrpSpPr>
          <p:cNvPr id="65" name="组合 64"/>
          <p:cNvGrpSpPr/>
          <p:nvPr/>
        </p:nvGrpSpPr>
        <p:grpSpPr>
          <a:xfrm>
            <a:off x="7192716" y="3651870"/>
            <a:ext cx="1420813" cy="904601"/>
            <a:chOff x="714375" y="2985269"/>
            <a:chExt cx="1420813" cy="904601"/>
          </a:xfrm>
        </p:grpSpPr>
        <p:sp>
          <p:nvSpPr>
            <p:cNvPr id="66" name="文本框 7"/>
            <p:cNvSpPr txBox="1">
              <a:spLocks noChangeArrowheads="1"/>
            </p:cNvSpPr>
            <p:nvPr/>
          </p:nvSpPr>
          <p:spPr bwMode="auto">
            <a:xfrm>
              <a:off x="714375" y="298526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tx1">
                      <a:lumMod val="75000"/>
                      <a:lumOff val="25000"/>
                    </a:schemeClr>
                  </a:solidFill>
                  <a:latin typeface="Arial" charset="0"/>
                </a:rPr>
                <a:t>无名氏</a:t>
              </a:r>
            </a:p>
          </p:txBody>
        </p:sp>
        <p:sp>
          <p:nvSpPr>
            <p:cNvPr id="67" name="文本框 8"/>
            <p:cNvSpPr txBox="1">
              <a:spLocks noChangeArrowheads="1"/>
            </p:cNvSpPr>
            <p:nvPr/>
          </p:nvSpPr>
          <p:spPr bwMode="auto">
            <a:xfrm>
              <a:off x="714376" y="3277046"/>
              <a:ext cx="1420812"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050" dirty="0" smtClean="0">
                  <a:solidFill>
                    <a:schemeClr val="tx1">
                      <a:lumMod val="75000"/>
                      <a:lumOff val="25000"/>
                    </a:schemeClr>
                  </a:solidFill>
                  <a:latin typeface="微软雅黑" pitchFamily="34" charset="-122"/>
                </a:rPr>
                <a:t>单击此处添加对图片的说明文字</a:t>
              </a:r>
              <a:endParaRPr lang="zh-CN" altLang="en-US" sz="1050" dirty="0">
                <a:solidFill>
                  <a:schemeClr val="tx1">
                    <a:lumMod val="75000"/>
                    <a:lumOff val="25000"/>
                  </a:schemeClr>
                </a:solidFill>
                <a:latin typeface="微软雅黑" pitchFamily="34" charset="-122"/>
              </a:endParaRPr>
            </a:p>
          </p:txBody>
        </p:sp>
      </p:grpSp>
      <p:grpSp>
        <p:nvGrpSpPr>
          <p:cNvPr id="68" name="组合 67"/>
          <p:cNvGrpSpPr/>
          <p:nvPr/>
        </p:nvGrpSpPr>
        <p:grpSpPr>
          <a:xfrm>
            <a:off x="5516259" y="3651870"/>
            <a:ext cx="1420813" cy="904601"/>
            <a:chOff x="714375" y="2985269"/>
            <a:chExt cx="1420813" cy="904601"/>
          </a:xfrm>
        </p:grpSpPr>
        <p:sp>
          <p:nvSpPr>
            <p:cNvPr id="69" name="文本框 7"/>
            <p:cNvSpPr txBox="1">
              <a:spLocks noChangeArrowheads="1"/>
            </p:cNvSpPr>
            <p:nvPr/>
          </p:nvSpPr>
          <p:spPr bwMode="auto">
            <a:xfrm>
              <a:off x="714375" y="298526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tx1">
                      <a:lumMod val="75000"/>
                      <a:lumOff val="25000"/>
                    </a:schemeClr>
                  </a:solidFill>
                  <a:latin typeface="Arial" charset="0"/>
                </a:rPr>
                <a:t>无名氏</a:t>
              </a:r>
            </a:p>
          </p:txBody>
        </p:sp>
        <p:sp>
          <p:nvSpPr>
            <p:cNvPr id="70" name="文本框 8"/>
            <p:cNvSpPr txBox="1">
              <a:spLocks noChangeArrowheads="1"/>
            </p:cNvSpPr>
            <p:nvPr/>
          </p:nvSpPr>
          <p:spPr bwMode="auto">
            <a:xfrm>
              <a:off x="714376" y="3277046"/>
              <a:ext cx="1420812"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050" dirty="0" smtClean="0">
                  <a:solidFill>
                    <a:schemeClr val="tx1">
                      <a:lumMod val="75000"/>
                      <a:lumOff val="25000"/>
                    </a:schemeClr>
                  </a:solidFill>
                  <a:latin typeface="微软雅黑" pitchFamily="34" charset="-122"/>
                </a:rPr>
                <a:t>单击此处添加对图片的说明文字</a:t>
              </a:r>
              <a:endParaRPr lang="zh-CN" altLang="en-US" sz="1050" dirty="0">
                <a:solidFill>
                  <a:schemeClr val="tx1">
                    <a:lumMod val="75000"/>
                    <a:lumOff val="25000"/>
                  </a:schemeClr>
                </a:solidFill>
                <a:latin typeface="微软雅黑" pitchFamily="34" charset="-122"/>
              </a:endParaRPr>
            </a:p>
          </p:txBody>
        </p:sp>
      </p:grpSp>
      <p:grpSp>
        <p:nvGrpSpPr>
          <p:cNvPr id="71" name="组合 70"/>
          <p:cNvGrpSpPr/>
          <p:nvPr/>
        </p:nvGrpSpPr>
        <p:grpSpPr>
          <a:xfrm>
            <a:off x="3839803" y="3651870"/>
            <a:ext cx="1420813" cy="904601"/>
            <a:chOff x="714375" y="2985269"/>
            <a:chExt cx="1420813" cy="904601"/>
          </a:xfrm>
        </p:grpSpPr>
        <p:sp>
          <p:nvSpPr>
            <p:cNvPr id="72" name="文本框 7"/>
            <p:cNvSpPr txBox="1">
              <a:spLocks noChangeArrowheads="1"/>
            </p:cNvSpPr>
            <p:nvPr/>
          </p:nvSpPr>
          <p:spPr bwMode="auto">
            <a:xfrm>
              <a:off x="714375" y="298526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tx1">
                      <a:lumMod val="75000"/>
                      <a:lumOff val="25000"/>
                    </a:schemeClr>
                  </a:solidFill>
                  <a:latin typeface="Arial" charset="0"/>
                </a:rPr>
                <a:t>无名氏</a:t>
              </a:r>
            </a:p>
          </p:txBody>
        </p:sp>
        <p:sp>
          <p:nvSpPr>
            <p:cNvPr id="73" name="文本框 8"/>
            <p:cNvSpPr txBox="1">
              <a:spLocks noChangeArrowheads="1"/>
            </p:cNvSpPr>
            <p:nvPr/>
          </p:nvSpPr>
          <p:spPr bwMode="auto">
            <a:xfrm>
              <a:off x="714376" y="3277046"/>
              <a:ext cx="1420812"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050" dirty="0" smtClean="0">
                  <a:solidFill>
                    <a:schemeClr val="tx1">
                      <a:lumMod val="75000"/>
                      <a:lumOff val="25000"/>
                    </a:schemeClr>
                  </a:solidFill>
                  <a:latin typeface="微软雅黑" pitchFamily="34" charset="-122"/>
                </a:rPr>
                <a:t>单击此处添加对图片的说明文字</a:t>
              </a:r>
              <a:endParaRPr lang="zh-CN" altLang="en-US" sz="1050" dirty="0">
                <a:solidFill>
                  <a:schemeClr val="tx1">
                    <a:lumMod val="75000"/>
                    <a:lumOff val="25000"/>
                  </a:schemeClr>
                </a:solidFill>
                <a:latin typeface="微软雅黑" pitchFamily="34" charset="-122"/>
              </a:endParaRPr>
            </a:p>
          </p:txBody>
        </p:sp>
      </p:grpSp>
      <p:grpSp>
        <p:nvGrpSpPr>
          <p:cNvPr id="74" name="组合 73"/>
          <p:cNvGrpSpPr/>
          <p:nvPr/>
        </p:nvGrpSpPr>
        <p:grpSpPr>
          <a:xfrm>
            <a:off x="2163347" y="3651870"/>
            <a:ext cx="1420813" cy="904601"/>
            <a:chOff x="714375" y="2985269"/>
            <a:chExt cx="1420813" cy="904601"/>
          </a:xfrm>
        </p:grpSpPr>
        <p:sp>
          <p:nvSpPr>
            <p:cNvPr id="75" name="文本框 7"/>
            <p:cNvSpPr txBox="1">
              <a:spLocks noChangeArrowheads="1"/>
            </p:cNvSpPr>
            <p:nvPr/>
          </p:nvSpPr>
          <p:spPr bwMode="auto">
            <a:xfrm>
              <a:off x="714375" y="298526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200" dirty="0">
                  <a:solidFill>
                    <a:schemeClr val="tx1">
                      <a:lumMod val="75000"/>
                      <a:lumOff val="25000"/>
                    </a:schemeClr>
                  </a:solidFill>
                  <a:latin typeface="Arial" charset="0"/>
                </a:rPr>
                <a:t>无名氏</a:t>
              </a:r>
            </a:p>
          </p:txBody>
        </p:sp>
        <p:sp>
          <p:nvSpPr>
            <p:cNvPr id="76" name="文本框 8"/>
            <p:cNvSpPr txBox="1">
              <a:spLocks noChangeArrowheads="1"/>
            </p:cNvSpPr>
            <p:nvPr/>
          </p:nvSpPr>
          <p:spPr bwMode="auto">
            <a:xfrm>
              <a:off x="714376" y="3277046"/>
              <a:ext cx="1420812"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050" dirty="0" smtClean="0">
                  <a:solidFill>
                    <a:schemeClr val="tx1">
                      <a:lumMod val="75000"/>
                      <a:lumOff val="25000"/>
                    </a:schemeClr>
                  </a:solidFill>
                  <a:latin typeface="微软雅黑" pitchFamily="34" charset="-122"/>
                </a:rPr>
                <a:t>单击此处添加对图片的说明文字</a:t>
              </a:r>
              <a:endParaRPr lang="zh-CN" altLang="en-US" sz="1050" dirty="0">
                <a:solidFill>
                  <a:schemeClr val="tx1">
                    <a:lumMod val="75000"/>
                    <a:lumOff val="25000"/>
                  </a:schemeClr>
                </a:solidFill>
                <a:latin typeface="微软雅黑" pitchFamily="34" charset="-122"/>
              </a:endParaRPr>
            </a:p>
          </p:txBody>
        </p:sp>
      </p:grpSp>
    </p:spTree>
    <p:extLst>
      <p:ext uri="{BB962C8B-B14F-4D97-AF65-F5344CB8AC3E}">
        <p14:creationId xmlns:p14="http://schemas.microsoft.com/office/powerpoint/2010/main" val="625420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ppt_w</p:attrName>
                                        </p:attrNameLst>
                                      </p:cBhvr>
                                      <p:tavLst>
                                        <p:tav tm="0">
                                          <p:val>
                                            <p:fltVal val="0"/>
                                          </p:val>
                                        </p:tav>
                                        <p:tav tm="100000">
                                          <p:val>
                                            <p:strVal val="#ppt_w"/>
                                          </p:val>
                                        </p:tav>
                                      </p:tavLst>
                                    </p:anim>
                                    <p:anim calcmode="lin" valueType="num">
                                      <p:cBhvr>
                                        <p:cTn id="8" dur="250" fill="hold"/>
                                        <p:tgtEl>
                                          <p:spTgt spid="19"/>
                                        </p:tgtEl>
                                        <p:attrNameLst>
                                          <p:attrName>ppt_h</p:attrName>
                                        </p:attrNameLst>
                                      </p:cBhvr>
                                      <p:tavLst>
                                        <p:tav tm="0">
                                          <p:val>
                                            <p:fltVal val="0"/>
                                          </p:val>
                                        </p:tav>
                                        <p:tav tm="100000">
                                          <p:val>
                                            <p:strVal val="#ppt_h"/>
                                          </p:val>
                                        </p:tav>
                                      </p:tavLst>
                                    </p:anim>
                                    <p:animEffect transition="in" filter="fade">
                                      <p:cBhvr>
                                        <p:cTn id="9" dur="250"/>
                                        <p:tgtEl>
                                          <p:spTgt spid="19"/>
                                        </p:tgtEl>
                                      </p:cBhvr>
                                    </p:animEffect>
                                  </p:childTnLst>
                                </p:cTn>
                              </p:par>
                            </p:childTnLst>
                          </p:cTn>
                        </p:par>
                        <p:par>
                          <p:cTn id="10" fill="hold">
                            <p:stCondLst>
                              <p:cond delay="1775"/>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animEffect transition="in" filter="fade">
                                      <p:cBhvr>
                                        <p:cTn id="15" dur="500"/>
                                        <p:tgtEl>
                                          <p:spTgt spid="50"/>
                                        </p:tgtEl>
                                      </p:cBhvr>
                                    </p:animEffect>
                                  </p:childTnLst>
                                </p:cTn>
                              </p:par>
                            </p:childTnLst>
                          </p:cTn>
                        </p:par>
                        <p:par>
                          <p:cTn id="16" fill="hold">
                            <p:stCondLst>
                              <p:cond delay="2275"/>
                            </p:stCondLst>
                            <p:childTnLst>
                              <p:par>
                                <p:cTn id="17" presetID="22" presetClass="entr" presetSubtype="1"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up)">
                                      <p:cBhvr>
                                        <p:cTn id="19" dur="500"/>
                                        <p:tgtEl>
                                          <p:spTgt spid="62"/>
                                        </p:tgtEl>
                                      </p:cBhvr>
                                    </p:animEffect>
                                  </p:childTnLst>
                                </p:cTn>
                              </p:par>
                            </p:childTnLst>
                          </p:cTn>
                        </p:par>
                        <p:par>
                          <p:cTn id="20" fill="hold">
                            <p:stCondLst>
                              <p:cond delay="2775"/>
                            </p:stCondLst>
                            <p:childTnLst>
                              <p:par>
                                <p:cTn id="21" presetID="53" presetClass="entr" presetSubtype="16"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childTnLst>
                          </p:cTn>
                        </p:par>
                        <p:par>
                          <p:cTn id="26" fill="hold">
                            <p:stCondLst>
                              <p:cond delay="3275"/>
                            </p:stCondLst>
                            <p:childTnLst>
                              <p:par>
                                <p:cTn id="27" presetID="22" presetClass="entr" presetSubtype="1" fill="hold" nodeType="after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wipe(up)">
                                      <p:cBhvr>
                                        <p:cTn id="29" dur="500"/>
                                        <p:tgtEl>
                                          <p:spTgt spid="74"/>
                                        </p:tgtEl>
                                      </p:cBhvr>
                                    </p:animEffect>
                                  </p:childTnLst>
                                </p:cTn>
                              </p:par>
                            </p:childTnLst>
                          </p:cTn>
                        </p:par>
                        <p:par>
                          <p:cTn id="30" fill="hold">
                            <p:stCondLst>
                              <p:cond delay="3775"/>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4275"/>
                            </p:stCondLst>
                            <p:childTnLst>
                              <p:par>
                                <p:cTn id="37" presetID="22" presetClass="entr" presetSubtype="1" fill="hold"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up)">
                                      <p:cBhvr>
                                        <p:cTn id="39" dur="500"/>
                                        <p:tgtEl>
                                          <p:spTgt spid="71"/>
                                        </p:tgtEl>
                                      </p:cBhvr>
                                    </p:animEffect>
                                  </p:childTnLst>
                                </p:cTn>
                              </p:par>
                            </p:childTnLst>
                          </p:cTn>
                        </p:par>
                        <p:par>
                          <p:cTn id="40" fill="hold">
                            <p:stCondLst>
                              <p:cond delay="4775"/>
                            </p:stCondLst>
                            <p:childTnLst>
                              <p:par>
                                <p:cTn id="41" presetID="53" presetClass="entr" presetSubtype="16"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p:cTn id="43" dur="500" fill="hold"/>
                                        <p:tgtEl>
                                          <p:spTgt spid="53"/>
                                        </p:tgtEl>
                                        <p:attrNameLst>
                                          <p:attrName>ppt_w</p:attrName>
                                        </p:attrNameLst>
                                      </p:cBhvr>
                                      <p:tavLst>
                                        <p:tav tm="0">
                                          <p:val>
                                            <p:fltVal val="0"/>
                                          </p:val>
                                        </p:tav>
                                        <p:tav tm="100000">
                                          <p:val>
                                            <p:strVal val="#ppt_w"/>
                                          </p:val>
                                        </p:tav>
                                      </p:tavLst>
                                    </p:anim>
                                    <p:anim calcmode="lin" valueType="num">
                                      <p:cBhvr>
                                        <p:cTn id="44" dur="500" fill="hold"/>
                                        <p:tgtEl>
                                          <p:spTgt spid="53"/>
                                        </p:tgtEl>
                                        <p:attrNameLst>
                                          <p:attrName>ppt_h</p:attrName>
                                        </p:attrNameLst>
                                      </p:cBhvr>
                                      <p:tavLst>
                                        <p:tav tm="0">
                                          <p:val>
                                            <p:fltVal val="0"/>
                                          </p:val>
                                        </p:tav>
                                        <p:tav tm="100000">
                                          <p:val>
                                            <p:strVal val="#ppt_h"/>
                                          </p:val>
                                        </p:tav>
                                      </p:tavLst>
                                    </p:anim>
                                    <p:animEffect transition="in" filter="fade">
                                      <p:cBhvr>
                                        <p:cTn id="45" dur="500"/>
                                        <p:tgtEl>
                                          <p:spTgt spid="53"/>
                                        </p:tgtEl>
                                      </p:cBhvr>
                                    </p:animEffect>
                                  </p:childTnLst>
                                </p:cTn>
                              </p:par>
                            </p:childTnLst>
                          </p:cTn>
                        </p:par>
                        <p:par>
                          <p:cTn id="46" fill="hold">
                            <p:stCondLst>
                              <p:cond delay="5275"/>
                            </p:stCondLst>
                            <p:childTnLst>
                              <p:par>
                                <p:cTn id="47" presetID="22" presetClass="entr" presetSubtype="1" fill="hold"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up)">
                                      <p:cBhvr>
                                        <p:cTn id="49" dur="500"/>
                                        <p:tgtEl>
                                          <p:spTgt spid="68"/>
                                        </p:tgtEl>
                                      </p:cBhvr>
                                    </p:animEffect>
                                  </p:childTnLst>
                                </p:cTn>
                              </p:par>
                            </p:childTnLst>
                          </p:cTn>
                        </p:par>
                        <p:par>
                          <p:cTn id="50" fill="hold">
                            <p:stCondLst>
                              <p:cond delay="5775"/>
                            </p:stCondLst>
                            <p:childTnLst>
                              <p:par>
                                <p:cTn id="51" presetID="53" presetClass="entr" presetSubtype="16"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childTnLst>
                          </p:cTn>
                        </p:par>
                        <p:par>
                          <p:cTn id="56" fill="hold">
                            <p:stCondLst>
                              <p:cond delay="6275"/>
                            </p:stCondLst>
                            <p:childTnLst>
                              <p:par>
                                <p:cTn id="57" presetID="22" presetClass="entr" presetSubtype="1" fill="hold" nodeType="after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up)">
                                      <p:cBhvr>
                                        <p:cTn id="5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71600" y="1275606"/>
            <a:ext cx="2390566" cy="2390564"/>
            <a:chOff x="1320800" y="1552632"/>
            <a:chExt cx="2390566" cy="2390564"/>
          </a:xfrm>
        </p:grpSpPr>
        <p:sp>
          <p:nvSpPr>
            <p:cNvPr id="5" name="椭圆 4"/>
            <p:cNvSpPr/>
            <p:nvPr/>
          </p:nvSpPr>
          <p:spPr>
            <a:xfrm>
              <a:off x="1320800" y="1552632"/>
              <a:ext cx="2390566" cy="2390564"/>
            </a:xfrm>
            <a:prstGeom prst="ellipse">
              <a:avLst/>
            </a:prstGeom>
            <a:solidFill>
              <a:srgbClr val="00B0F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433370" y="1689101"/>
              <a:ext cx="2165426" cy="2117626"/>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9" name="组合 8"/>
          <p:cNvGrpSpPr/>
          <p:nvPr/>
        </p:nvGrpSpPr>
        <p:grpSpPr>
          <a:xfrm>
            <a:off x="5637818" y="1275606"/>
            <a:ext cx="2390566" cy="2390564"/>
            <a:chOff x="5219136" y="1616486"/>
            <a:chExt cx="2390566" cy="2390564"/>
          </a:xfrm>
        </p:grpSpPr>
        <p:sp>
          <p:nvSpPr>
            <p:cNvPr id="10" name="椭圆 9"/>
            <p:cNvSpPr/>
            <p:nvPr/>
          </p:nvSpPr>
          <p:spPr>
            <a:xfrm>
              <a:off x="5219136" y="1616486"/>
              <a:ext cx="2390566" cy="2390564"/>
            </a:xfrm>
            <a:prstGeom prst="ellipse">
              <a:avLst/>
            </a:prstGeom>
            <a:solidFill>
              <a:srgbClr val="00B0F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5606" y="1752956"/>
              <a:ext cx="2117627" cy="2117624"/>
            </a:xfrm>
            <a:prstGeom prst="ellipse">
              <a:avLst/>
            </a:prstGeom>
          </p:spPr>
        </p:pic>
      </p:grpSp>
      <p:grpSp>
        <p:nvGrpSpPr>
          <p:cNvPr id="12" name="Group 23"/>
          <p:cNvGrpSpPr>
            <a:grpSpLocks/>
          </p:cNvGrpSpPr>
          <p:nvPr/>
        </p:nvGrpSpPr>
        <p:grpSpPr bwMode="auto">
          <a:xfrm>
            <a:off x="4071367" y="2042263"/>
            <a:ext cx="857250" cy="857250"/>
            <a:chOff x="0" y="0"/>
            <a:chExt cx="1700" cy="1700"/>
          </a:xfrm>
          <a:solidFill>
            <a:schemeClr val="accent6">
              <a:lumMod val="75000"/>
            </a:schemeClr>
          </a:solidFill>
        </p:grpSpPr>
        <p:sp>
          <p:nvSpPr>
            <p:cNvPr id="13" name="Oval 24"/>
            <p:cNvSpPr>
              <a:spLocks noChangeArrowheads="1"/>
            </p:cNvSpPr>
            <p:nvPr/>
          </p:nvSpPr>
          <p:spPr bwMode="auto">
            <a:xfrm>
              <a:off x="0" y="0"/>
              <a:ext cx="1700" cy="1700"/>
            </a:xfrm>
            <a:prstGeom prst="ellipse">
              <a:avLst/>
            </a:prstGeom>
            <a:solidFill>
              <a:srgbClr val="0070C0"/>
            </a:solidFill>
            <a:ln w="9525">
              <a:noFill/>
              <a:round/>
              <a:headEnd/>
              <a:tailEnd/>
            </a:ln>
            <a:effectLst/>
          </p:spPr>
          <p:txBody>
            <a:bodyPr anchor="ctr"/>
            <a:lstStyle/>
            <a:p>
              <a:endParaRPr lang="zh-CN" altLang="en-US"/>
            </a:p>
          </p:txBody>
        </p:sp>
        <p:sp>
          <p:nvSpPr>
            <p:cNvPr id="14" name="WordArt 25"/>
            <p:cNvSpPr>
              <a:spLocks noChangeArrowheads="1" noChangeShapeType="1"/>
            </p:cNvSpPr>
            <p:nvPr/>
          </p:nvSpPr>
          <p:spPr bwMode="auto">
            <a:xfrm>
              <a:off x="215" y="350"/>
              <a:ext cx="1245" cy="950"/>
            </a:xfrm>
            <a:prstGeom prst="rect">
              <a:avLst/>
            </a:prstGeom>
            <a:noFill/>
          </p:spPr>
          <p:txBody>
            <a:bodyPr wrap="none" fromWordArt="1">
              <a:prstTxWarp prst="textPlain">
                <a:avLst>
                  <a:gd name="adj" fmla="val 50000"/>
                </a:avLst>
              </a:prstTxWarp>
            </a:bodyPr>
            <a:lstStyle/>
            <a:p>
              <a:pPr algn="ctr"/>
              <a:r>
                <a:rPr lang="en-US" altLang="zh-CN" sz="3600" dirty="0">
                  <a:ln w="9525">
                    <a:noFill/>
                    <a:round/>
                    <a:headEnd/>
                    <a:tailEnd/>
                  </a:ln>
                  <a:solidFill>
                    <a:schemeClr val="bg1"/>
                  </a:solidFill>
                  <a:latin typeface="微软雅黑"/>
                  <a:ea typeface="微软雅黑"/>
                </a:rPr>
                <a:t>VS</a:t>
              </a:r>
              <a:endParaRPr lang="zh-CN" altLang="en-US" sz="3600" dirty="0">
                <a:ln w="9525">
                  <a:noFill/>
                  <a:round/>
                  <a:headEnd/>
                  <a:tailEnd/>
                </a:ln>
                <a:solidFill>
                  <a:schemeClr val="bg1"/>
                </a:solidFill>
                <a:latin typeface="微软雅黑"/>
                <a:ea typeface="微软雅黑"/>
              </a:endParaRPr>
            </a:p>
          </p:txBody>
        </p:sp>
      </p:grpSp>
      <p:sp>
        <p:nvSpPr>
          <p:cNvPr id="15" name="텍스트 개체 틀 2"/>
          <p:cNvSpPr txBox="1">
            <a:spLocks/>
          </p:cNvSpPr>
          <p:nvPr/>
        </p:nvSpPr>
        <p:spPr>
          <a:xfrm>
            <a:off x="755768" y="3723878"/>
            <a:ext cx="2736112"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defTabSz="914400">
              <a:lnSpc>
                <a:spcPct val="130000"/>
              </a:lnSpc>
              <a:spcBef>
                <a:spcPts val="0"/>
              </a:spcBef>
              <a:defRPr/>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lvl="0" defTabSz="914400">
              <a:lnSpc>
                <a:spcPct val="130000"/>
              </a:lnSpc>
              <a:spcBef>
                <a:spcPts val="0"/>
              </a:spcBef>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6" name="텍스트 개체 틀 2"/>
          <p:cNvSpPr txBox="1">
            <a:spLocks/>
          </p:cNvSpPr>
          <p:nvPr/>
        </p:nvSpPr>
        <p:spPr>
          <a:xfrm>
            <a:off x="5366698" y="3723878"/>
            <a:ext cx="2874908"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defTabSz="914400">
              <a:lnSpc>
                <a:spcPct val="130000"/>
              </a:lnSpc>
              <a:spcBef>
                <a:spcPts val="0"/>
              </a:spcBef>
              <a:defRPr/>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lvl="0" defTabSz="914400">
              <a:lnSpc>
                <a:spcPct val="130000"/>
              </a:lnSpc>
              <a:spcBef>
                <a:spcPts val="0"/>
              </a:spcBef>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605829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500"/>
                                        <p:tgtEl>
                                          <p:spTgt spid="1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000"/>
                            </p:stCondLst>
                            <p:childTnLst>
                              <p:par>
                                <p:cTn id="25" presetID="51"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92" decel="100000"/>
                                        <p:tgtEl>
                                          <p:spTgt spid="12"/>
                                        </p:tgtEl>
                                      </p:cBhvr>
                                    </p:animEffect>
                                    <p:animScale>
                                      <p:cBhvr>
                                        <p:cTn id="28" dur="192" decel="100000"/>
                                        <p:tgtEl>
                                          <p:spTgt spid="12"/>
                                        </p:tgtEl>
                                      </p:cBhvr>
                                      <p:from x="10000" y="10000"/>
                                      <p:to x="200000" y="450000"/>
                                    </p:animScale>
                                    <p:animScale>
                                      <p:cBhvr>
                                        <p:cTn id="29" dur="308" accel="100000" fill="hold">
                                          <p:stCondLst>
                                            <p:cond delay="192"/>
                                          </p:stCondLst>
                                        </p:cTn>
                                        <p:tgtEl>
                                          <p:spTgt spid="12"/>
                                        </p:tgtEl>
                                      </p:cBhvr>
                                      <p:from x="200000" y="450000"/>
                                      <p:to x="100000" y="100000"/>
                                    </p:animScale>
                                    <p:set>
                                      <p:cBhvr>
                                        <p:cTn id="30" dur="192" fill="hold"/>
                                        <p:tgtEl>
                                          <p:spTgt spid="12"/>
                                        </p:tgtEl>
                                        <p:attrNameLst>
                                          <p:attrName>ppt_x</p:attrName>
                                        </p:attrNameLst>
                                      </p:cBhvr>
                                      <p:to>
                                        <p:strVal val="(0.5)"/>
                                      </p:to>
                                    </p:set>
                                    <p:anim from="(0.5)" to="(#ppt_x)" calcmode="lin" valueType="num">
                                      <p:cBhvr>
                                        <p:cTn id="31" dur="308" accel="100000" fill="hold">
                                          <p:stCondLst>
                                            <p:cond delay="192"/>
                                          </p:stCondLst>
                                        </p:cTn>
                                        <p:tgtEl>
                                          <p:spTgt spid="12"/>
                                        </p:tgtEl>
                                        <p:attrNameLst>
                                          <p:attrName>ppt_x</p:attrName>
                                        </p:attrNameLst>
                                      </p:cBhvr>
                                    </p:anim>
                                    <p:set>
                                      <p:cBhvr>
                                        <p:cTn id="32" dur="192" fill="hold"/>
                                        <p:tgtEl>
                                          <p:spTgt spid="12"/>
                                        </p:tgtEl>
                                        <p:attrNameLst>
                                          <p:attrName>ppt_y</p:attrName>
                                        </p:attrNameLst>
                                      </p:cBhvr>
                                      <p:to>
                                        <p:strVal val="(#ppt_y+0.4)"/>
                                      </p:to>
                                    </p:set>
                                    <p:anim from="(#ppt_y+0.4)" to="(#ppt_y)" calcmode="lin" valueType="num">
                                      <p:cBhvr>
                                        <p:cTn id="33" dur="308" accel="100000" fill="hold">
                                          <p:stCondLst>
                                            <p:cond delay="192"/>
                                          </p:stCondLst>
                                        </p:cTn>
                                        <p:tgtEl>
                                          <p:spTgt spid="1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3381152"/>
            <a:ext cx="2211562" cy="1690340"/>
          </a:xfrm>
          <a:prstGeom prst="rect">
            <a:avLst/>
          </a:prstGeom>
        </p:spPr>
      </p:pic>
      <p:graphicFrame>
        <p:nvGraphicFramePr>
          <p:cNvPr id="5" name="图表 4"/>
          <p:cNvGraphicFramePr/>
          <p:nvPr>
            <p:extLst/>
          </p:nvPr>
        </p:nvGraphicFramePr>
        <p:xfrm>
          <a:off x="338942" y="1433860"/>
          <a:ext cx="5184576" cy="2998795"/>
        </p:xfrm>
        <a:graphic>
          <a:graphicData uri="http://schemas.openxmlformats.org/drawingml/2006/chart">
            <c:chart xmlns:c="http://schemas.openxmlformats.org/drawingml/2006/chart" xmlns:r="http://schemas.openxmlformats.org/officeDocument/2006/relationships" r:id="rId4"/>
          </a:graphicData>
        </a:graphic>
      </p:graphicFrame>
      <p:sp>
        <p:nvSpPr>
          <p:cNvPr id="8" name="文本框 7"/>
          <p:cNvSpPr txBox="1">
            <a:spLocks noChangeArrowheads="1"/>
          </p:cNvSpPr>
          <p:nvPr/>
        </p:nvSpPr>
        <p:spPr bwMode="auto">
          <a:xfrm>
            <a:off x="5220072" y="1203598"/>
            <a:ext cx="2880320"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en-US" altLang="zh-CN" sz="1400" b="1" dirty="0" smtClean="0">
                <a:solidFill>
                  <a:schemeClr val="tx1">
                    <a:lumMod val="75000"/>
                    <a:lumOff val="25000"/>
                  </a:schemeClr>
                </a:solidFill>
                <a:latin typeface="微软雅黑" pitchFamily="34" charset="-122"/>
              </a:rPr>
              <a:t>A  </a:t>
            </a:r>
            <a:r>
              <a:rPr lang="zh-CN" altLang="en-US" sz="1400" b="1" dirty="0" smtClean="0">
                <a:solidFill>
                  <a:schemeClr val="tx1">
                    <a:lumMod val="75000"/>
                    <a:lumOff val="25000"/>
                  </a:schemeClr>
                </a:solidFill>
                <a:latin typeface="微软雅黑" pitchFamily="34" charset="-122"/>
              </a:rPr>
              <a:t>图例一</a:t>
            </a:r>
            <a:endParaRPr lang="en-US" altLang="zh-CN" sz="1400" b="1" dirty="0" smtClean="0">
              <a:solidFill>
                <a:schemeClr val="tx1">
                  <a:lumMod val="75000"/>
                  <a:lumOff val="25000"/>
                </a:schemeClr>
              </a:solidFill>
              <a:latin typeface="微软雅黑" pitchFamily="34" charset="-122"/>
            </a:endParaRPr>
          </a:p>
          <a:p>
            <a:pPr>
              <a:lnSpc>
                <a:spcPct val="120000"/>
              </a:lnSpc>
            </a:pPr>
            <a:r>
              <a:rPr lang="zh-CN" altLang="en-US" sz="1200" dirty="0" smtClean="0">
                <a:solidFill>
                  <a:schemeClr val="tx1">
                    <a:lumMod val="75000"/>
                    <a:lumOff val="25000"/>
                  </a:schemeClr>
                </a:solidFill>
                <a:latin typeface="微软雅黑" pitchFamily="34" charset="-122"/>
              </a:rPr>
              <a:t>添加说明文字添加</a:t>
            </a:r>
            <a:r>
              <a:rPr lang="zh-CN" altLang="en-US" sz="1200" dirty="0">
                <a:solidFill>
                  <a:schemeClr val="tx1">
                    <a:lumMod val="75000"/>
                    <a:lumOff val="25000"/>
                  </a:schemeClr>
                </a:solidFill>
                <a:latin typeface="微软雅黑" pitchFamily="34" charset="-122"/>
              </a:rPr>
              <a:t>说明文字添加说明文字添加说明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a:t>
            </a:r>
            <a:r>
              <a:rPr lang="zh-CN" altLang="en-US" sz="1200" dirty="0" smtClean="0">
                <a:solidFill>
                  <a:schemeClr val="tx1">
                    <a:lumMod val="75000"/>
                    <a:lumOff val="25000"/>
                  </a:schemeClr>
                </a:solidFill>
                <a:latin typeface="微软雅黑" pitchFamily="34" charset="-122"/>
              </a:rPr>
              <a:t>文字。</a:t>
            </a:r>
            <a:endParaRPr lang="zh-CN" altLang="en-US" sz="1200" dirty="0">
              <a:solidFill>
                <a:schemeClr val="tx1">
                  <a:lumMod val="75000"/>
                  <a:lumOff val="25000"/>
                </a:schemeClr>
              </a:solidFill>
              <a:latin typeface="微软雅黑" pitchFamily="34" charset="-122"/>
            </a:endParaRPr>
          </a:p>
        </p:txBody>
      </p:sp>
      <p:sp>
        <p:nvSpPr>
          <p:cNvPr id="9" name="文本框 7"/>
          <p:cNvSpPr txBox="1">
            <a:spLocks noChangeArrowheads="1"/>
          </p:cNvSpPr>
          <p:nvPr/>
        </p:nvSpPr>
        <p:spPr bwMode="auto">
          <a:xfrm>
            <a:off x="5220072" y="1978372"/>
            <a:ext cx="2880320"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en-US" altLang="zh-CN" sz="1400" b="1" dirty="0">
                <a:solidFill>
                  <a:schemeClr val="tx1">
                    <a:lumMod val="75000"/>
                    <a:lumOff val="25000"/>
                  </a:schemeClr>
                </a:solidFill>
                <a:latin typeface="微软雅黑" pitchFamily="34" charset="-122"/>
              </a:rPr>
              <a:t>B</a:t>
            </a:r>
            <a:r>
              <a:rPr lang="en-US" altLang="zh-CN" sz="1400" b="1" dirty="0" smtClean="0">
                <a:solidFill>
                  <a:schemeClr val="tx1">
                    <a:lumMod val="75000"/>
                    <a:lumOff val="25000"/>
                  </a:schemeClr>
                </a:solidFill>
                <a:latin typeface="微软雅黑" pitchFamily="34" charset="-122"/>
              </a:rPr>
              <a:t>  </a:t>
            </a:r>
            <a:r>
              <a:rPr lang="zh-CN" altLang="en-US" sz="1400" b="1" dirty="0" smtClean="0">
                <a:solidFill>
                  <a:schemeClr val="tx1">
                    <a:lumMod val="75000"/>
                    <a:lumOff val="25000"/>
                  </a:schemeClr>
                </a:solidFill>
                <a:latin typeface="微软雅黑" pitchFamily="34" charset="-122"/>
              </a:rPr>
              <a:t>图例二</a:t>
            </a:r>
            <a:endParaRPr lang="en-US" altLang="zh-CN" sz="1400" b="1" dirty="0" smtClean="0">
              <a:solidFill>
                <a:schemeClr val="tx1">
                  <a:lumMod val="75000"/>
                  <a:lumOff val="25000"/>
                </a:schemeClr>
              </a:solidFill>
              <a:latin typeface="微软雅黑" pitchFamily="34" charset="-122"/>
            </a:endParaRPr>
          </a:p>
          <a:p>
            <a:pPr>
              <a:lnSpc>
                <a:spcPct val="120000"/>
              </a:lnSpc>
            </a:pPr>
            <a:r>
              <a:rPr lang="zh-CN" altLang="en-US" sz="1200" dirty="0" smtClean="0">
                <a:solidFill>
                  <a:schemeClr val="tx1">
                    <a:lumMod val="75000"/>
                    <a:lumOff val="25000"/>
                  </a:schemeClr>
                </a:solidFill>
                <a:latin typeface="微软雅黑" pitchFamily="34" charset="-122"/>
              </a:rPr>
              <a:t>添加说明文字添加</a:t>
            </a:r>
            <a:r>
              <a:rPr lang="zh-CN" altLang="en-US" sz="1200" dirty="0">
                <a:solidFill>
                  <a:schemeClr val="tx1">
                    <a:lumMod val="75000"/>
                    <a:lumOff val="25000"/>
                  </a:schemeClr>
                </a:solidFill>
                <a:latin typeface="微软雅黑" pitchFamily="34" charset="-122"/>
              </a:rPr>
              <a:t>说明文字添加说明文字添加说明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a:t>
            </a:r>
            <a:r>
              <a:rPr lang="zh-CN" altLang="en-US" sz="1200" dirty="0" smtClean="0">
                <a:solidFill>
                  <a:schemeClr val="tx1">
                    <a:lumMod val="75000"/>
                    <a:lumOff val="25000"/>
                  </a:schemeClr>
                </a:solidFill>
                <a:latin typeface="微软雅黑" pitchFamily="34" charset="-122"/>
              </a:rPr>
              <a:t>文字。</a:t>
            </a:r>
            <a:endParaRPr lang="zh-CN" altLang="en-US" sz="1200" dirty="0">
              <a:solidFill>
                <a:schemeClr val="tx1">
                  <a:lumMod val="75000"/>
                  <a:lumOff val="25000"/>
                </a:schemeClr>
              </a:solidFill>
              <a:latin typeface="微软雅黑" pitchFamily="34" charset="-122"/>
            </a:endParaRPr>
          </a:p>
        </p:txBody>
      </p:sp>
      <p:sp>
        <p:nvSpPr>
          <p:cNvPr id="10" name="文本框 7"/>
          <p:cNvSpPr txBox="1">
            <a:spLocks noChangeArrowheads="1"/>
          </p:cNvSpPr>
          <p:nvPr/>
        </p:nvSpPr>
        <p:spPr bwMode="auto">
          <a:xfrm>
            <a:off x="5220072" y="2825154"/>
            <a:ext cx="2880320"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en-US" altLang="zh-CN" sz="1400" b="1" dirty="0" smtClean="0">
                <a:solidFill>
                  <a:schemeClr val="tx1">
                    <a:lumMod val="75000"/>
                    <a:lumOff val="25000"/>
                  </a:schemeClr>
                </a:solidFill>
                <a:latin typeface="微软雅黑" pitchFamily="34" charset="-122"/>
              </a:rPr>
              <a:t>C  </a:t>
            </a:r>
            <a:r>
              <a:rPr lang="zh-CN" altLang="en-US" sz="1400" b="1" dirty="0" smtClean="0">
                <a:solidFill>
                  <a:schemeClr val="tx1">
                    <a:lumMod val="75000"/>
                    <a:lumOff val="25000"/>
                  </a:schemeClr>
                </a:solidFill>
                <a:latin typeface="微软雅黑" pitchFamily="34" charset="-122"/>
              </a:rPr>
              <a:t>图例三</a:t>
            </a:r>
            <a:endParaRPr lang="en-US" altLang="zh-CN" sz="1400" b="1" dirty="0" smtClean="0">
              <a:solidFill>
                <a:schemeClr val="tx1">
                  <a:lumMod val="75000"/>
                  <a:lumOff val="25000"/>
                </a:schemeClr>
              </a:solidFill>
              <a:latin typeface="微软雅黑" pitchFamily="34" charset="-122"/>
            </a:endParaRPr>
          </a:p>
          <a:p>
            <a:pPr>
              <a:lnSpc>
                <a:spcPct val="120000"/>
              </a:lnSpc>
            </a:pPr>
            <a:r>
              <a:rPr lang="zh-CN" altLang="en-US" sz="1200" dirty="0" smtClean="0">
                <a:solidFill>
                  <a:schemeClr val="tx1">
                    <a:lumMod val="75000"/>
                    <a:lumOff val="25000"/>
                  </a:schemeClr>
                </a:solidFill>
                <a:latin typeface="微软雅黑" pitchFamily="34" charset="-122"/>
              </a:rPr>
              <a:t>添加说明文字添加</a:t>
            </a:r>
            <a:r>
              <a:rPr lang="zh-CN" altLang="en-US" sz="1200" dirty="0">
                <a:solidFill>
                  <a:schemeClr val="tx1">
                    <a:lumMod val="75000"/>
                    <a:lumOff val="25000"/>
                  </a:schemeClr>
                </a:solidFill>
                <a:latin typeface="微软雅黑" pitchFamily="34" charset="-122"/>
              </a:rPr>
              <a:t>说明文字添加说明文字添加说明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a:t>
            </a:r>
            <a:r>
              <a:rPr lang="zh-CN" altLang="en-US" sz="1200" dirty="0" smtClean="0">
                <a:solidFill>
                  <a:schemeClr val="tx1">
                    <a:lumMod val="75000"/>
                    <a:lumOff val="25000"/>
                  </a:schemeClr>
                </a:solidFill>
                <a:latin typeface="微软雅黑" pitchFamily="34" charset="-122"/>
              </a:rPr>
              <a:t>文字。</a:t>
            </a:r>
            <a:endParaRPr lang="zh-CN" altLang="en-US" sz="1200" dirty="0">
              <a:solidFill>
                <a:schemeClr val="tx1">
                  <a:lumMod val="75000"/>
                  <a:lumOff val="25000"/>
                </a:schemeClr>
              </a:solidFill>
              <a:latin typeface="微软雅黑" pitchFamily="34" charset="-122"/>
            </a:endParaRPr>
          </a:p>
        </p:txBody>
      </p:sp>
    </p:spTree>
    <p:extLst>
      <p:ext uri="{BB962C8B-B14F-4D97-AF65-F5344CB8AC3E}">
        <p14:creationId xmlns:p14="http://schemas.microsoft.com/office/powerpoint/2010/main" val="7868331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000"/>
                                        <p:tgtEl>
                                          <p:spTgt spid="5"/>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childTnLst>
                          </p:cTn>
                        </p:par>
                        <p:par>
                          <p:cTn id="22" fill="hold">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custDataLst>
              <p:tags r:id="rId1"/>
            </p:custDataLst>
          </p:nvPr>
        </p:nvSpPr>
        <p:spPr>
          <a:xfrm rot="5400000">
            <a:off x="3664744" y="3274817"/>
            <a:ext cx="0" cy="1588"/>
          </a:xfrm>
          <a:custGeom>
            <a:avLst/>
            <a:gdLst>
              <a:gd name="connsiteX0" fmla="*/ 0 w 248"/>
              <a:gd name="connsiteY0" fmla="*/ 124 h 248"/>
              <a:gd name="connsiteX1" fmla="*/ 11 w 248"/>
              <a:gd name="connsiteY1" fmla="*/ 12 h 248"/>
              <a:gd name="connsiteX2" fmla="*/ 124 w 248"/>
              <a:gd name="connsiteY2" fmla="*/ 0 h 248"/>
              <a:gd name="connsiteX3" fmla="*/ 237 w 248"/>
              <a:gd name="connsiteY3" fmla="*/ 12 h 248"/>
              <a:gd name="connsiteX4" fmla="*/ 248 w 248"/>
              <a:gd name="connsiteY4" fmla="*/ 124 h 248"/>
              <a:gd name="connsiteX5" fmla="*/ 237 w 248"/>
              <a:gd name="connsiteY5" fmla="*/ 237 h 248"/>
              <a:gd name="connsiteX6" fmla="*/ 124 w 248"/>
              <a:gd name="connsiteY6" fmla="*/ 248 h 248"/>
              <a:gd name="connsiteX7" fmla="*/ 11 w 248"/>
              <a:gd name="connsiteY7" fmla="*/ 237 h 248"/>
              <a:gd name="connsiteX8" fmla="*/ 0 w 248"/>
              <a:gd name="connsiteY8" fmla="*/ 124 h 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 h="248">
                <a:moveTo>
                  <a:pt x="0" y="124"/>
                </a:moveTo>
                <a:lnTo>
                  <a:pt x="11" y="12"/>
                </a:lnTo>
                <a:lnTo>
                  <a:pt x="124" y="0"/>
                </a:lnTo>
                <a:lnTo>
                  <a:pt x="237" y="12"/>
                </a:lnTo>
                <a:lnTo>
                  <a:pt x="248" y="124"/>
                </a:lnTo>
                <a:lnTo>
                  <a:pt x="237" y="237"/>
                </a:lnTo>
                <a:lnTo>
                  <a:pt x="124" y="248"/>
                </a:lnTo>
                <a:lnTo>
                  <a:pt x="11" y="237"/>
                </a:lnTo>
                <a:lnTo>
                  <a:pt x="0" y="124"/>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 name="MH_Other_2"/>
          <p:cNvSpPr/>
          <p:nvPr>
            <p:custDataLst>
              <p:tags r:id="rId2"/>
            </p:custDataLst>
          </p:nvPr>
        </p:nvSpPr>
        <p:spPr>
          <a:xfrm rot="5400000">
            <a:off x="3663156" y="3273230"/>
            <a:ext cx="3175" cy="1588"/>
          </a:xfrm>
          <a:custGeom>
            <a:avLst/>
            <a:gdLst>
              <a:gd name="connsiteX0" fmla="*/ 0 w 1117"/>
              <a:gd name="connsiteY0" fmla="*/ 112 h 225"/>
              <a:gd name="connsiteX1" fmla="*/ 1117 w 1117"/>
              <a:gd name="connsiteY1" fmla="*/ 0 h 225"/>
              <a:gd name="connsiteX2" fmla="*/ 1106 w 1117"/>
              <a:gd name="connsiteY2" fmla="*/ 112 h 225"/>
              <a:gd name="connsiteX3" fmla="*/ 1117 w 1117"/>
              <a:gd name="connsiteY3" fmla="*/ 225 h 225"/>
              <a:gd name="connsiteX4" fmla="*/ 0 w 1117"/>
              <a:gd name="connsiteY4" fmla="*/ 112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112"/>
                </a:moveTo>
                <a:lnTo>
                  <a:pt x="1117" y="0"/>
                </a:lnTo>
                <a:lnTo>
                  <a:pt x="1106" y="112"/>
                </a:lnTo>
                <a:lnTo>
                  <a:pt x="1117" y="225"/>
                </a:lnTo>
                <a:lnTo>
                  <a:pt x="0" y="112"/>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MH_Other_3"/>
          <p:cNvSpPr/>
          <p:nvPr>
            <p:custDataLst>
              <p:tags r:id="rId3"/>
            </p:custDataLst>
          </p:nvPr>
        </p:nvSpPr>
        <p:spPr>
          <a:xfrm rot="5400000">
            <a:off x="3663157" y="3274817"/>
            <a:ext cx="0" cy="1587"/>
          </a:xfrm>
          <a:custGeom>
            <a:avLst/>
            <a:gdLst>
              <a:gd name="connsiteX0" fmla="*/ 0 w 226"/>
              <a:gd name="connsiteY0" fmla="*/ 0 h 1117"/>
              <a:gd name="connsiteX1" fmla="*/ 113 w 226"/>
              <a:gd name="connsiteY1" fmla="*/ 11 h 1117"/>
              <a:gd name="connsiteX2" fmla="*/ 226 w 226"/>
              <a:gd name="connsiteY2" fmla="*/ 0 h 1117"/>
              <a:gd name="connsiteX3" fmla="*/ 113 w 226"/>
              <a:gd name="connsiteY3" fmla="*/ 1117 h 1117"/>
              <a:gd name="connsiteX4" fmla="*/ 0 w 226"/>
              <a:gd name="connsiteY4" fmla="*/ 0 h 1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7">
                <a:moveTo>
                  <a:pt x="0" y="0"/>
                </a:moveTo>
                <a:lnTo>
                  <a:pt x="113" y="11"/>
                </a:lnTo>
                <a:lnTo>
                  <a:pt x="226" y="0"/>
                </a:lnTo>
                <a:lnTo>
                  <a:pt x="113" y="1117"/>
                </a:lnTo>
                <a:lnTo>
                  <a:pt x="0" y="0"/>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 name="MH_Other_4"/>
          <p:cNvSpPr/>
          <p:nvPr>
            <p:custDataLst>
              <p:tags r:id="rId4"/>
            </p:custDataLst>
          </p:nvPr>
        </p:nvSpPr>
        <p:spPr>
          <a:xfrm rot="5400000">
            <a:off x="3666332" y="3274817"/>
            <a:ext cx="0" cy="1587"/>
          </a:xfrm>
          <a:custGeom>
            <a:avLst/>
            <a:gdLst>
              <a:gd name="connsiteX0" fmla="*/ 0 w 226"/>
              <a:gd name="connsiteY0" fmla="*/ 1118 h 1118"/>
              <a:gd name="connsiteX1" fmla="*/ 113 w 226"/>
              <a:gd name="connsiteY1" fmla="*/ 0 h 1118"/>
              <a:gd name="connsiteX2" fmla="*/ 226 w 226"/>
              <a:gd name="connsiteY2" fmla="*/ 1118 h 1118"/>
              <a:gd name="connsiteX3" fmla="*/ 113 w 226"/>
              <a:gd name="connsiteY3" fmla="*/ 1106 h 1118"/>
              <a:gd name="connsiteX4" fmla="*/ 0 w 226"/>
              <a:gd name="connsiteY4" fmla="*/ 1118 h 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 h="1118">
                <a:moveTo>
                  <a:pt x="0" y="1118"/>
                </a:moveTo>
                <a:lnTo>
                  <a:pt x="113" y="0"/>
                </a:lnTo>
                <a:lnTo>
                  <a:pt x="226" y="1118"/>
                </a:lnTo>
                <a:lnTo>
                  <a:pt x="113" y="1106"/>
                </a:lnTo>
                <a:lnTo>
                  <a:pt x="0" y="1118"/>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0" name="MH_Other_5"/>
          <p:cNvSpPr/>
          <p:nvPr>
            <p:custDataLst>
              <p:tags r:id="rId5"/>
            </p:custDataLst>
          </p:nvPr>
        </p:nvSpPr>
        <p:spPr>
          <a:xfrm rot="5400000">
            <a:off x="3663950" y="3275611"/>
            <a:ext cx="1588" cy="1588"/>
          </a:xfrm>
          <a:custGeom>
            <a:avLst/>
            <a:gdLst>
              <a:gd name="connsiteX0" fmla="*/ 0 w 1117"/>
              <a:gd name="connsiteY0" fmla="*/ 225 h 225"/>
              <a:gd name="connsiteX1" fmla="*/ 11 w 1117"/>
              <a:gd name="connsiteY1" fmla="*/ 112 h 225"/>
              <a:gd name="connsiteX2" fmla="*/ 0 w 1117"/>
              <a:gd name="connsiteY2" fmla="*/ 0 h 225"/>
              <a:gd name="connsiteX3" fmla="*/ 1117 w 1117"/>
              <a:gd name="connsiteY3" fmla="*/ 112 h 225"/>
              <a:gd name="connsiteX4" fmla="*/ 0 w 1117"/>
              <a:gd name="connsiteY4" fmla="*/ 225 h 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225">
                <a:moveTo>
                  <a:pt x="0" y="225"/>
                </a:moveTo>
                <a:lnTo>
                  <a:pt x="11" y="112"/>
                </a:lnTo>
                <a:lnTo>
                  <a:pt x="0" y="0"/>
                </a:lnTo>
                <a:lnTo>
                  <a:pt x="1117" y="112"/>
                </a:lnTo>
                <a:lnTo>
                  <a:pt x="0" y="225"/>
                </a:lnTo>
                <a:close/>
              </a:path>
            </a:pathLst>
          </a:custGeom>
          <a:solidFill>
            <a:srgbClr val="76B2FA">
              <a:alpha val="78000"/>
            </a:srgbClr>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MH_SubTitle_1"/>
          <p:cNvSpPr/>
          <p:nvPr>
            <p:custDataLst>
              <p:tags r:id="rId6"/>
            </p:custDataLst>
          </p:nvPr>
        </p:nvSpPr>
        <p:spPr>
          <a:xfrm>
            <a:off x="3816350" y="1310286"/>
            <a:ext cx="1511300" cy="1511300"/>
          </a:xfrm>
          <a:custGeom>
            <a:avLst/>
            <a:gdLst>
              <a:gd name="connsiteX0" fmla="*/ 756191 w 1512408"/>
              <a:gd name="connsiteY0" fmla="*/ 0 h 1512170"/>
              <a:gd name="connsiteX1" fmla="*/ 1497041 w 1512408"/>
              <a:gd name="connsiteY1" fmla="*/ 603811 h 1512170"/>
              <a:gd name="connsiteX2" fmla="*/ 1512380 w 1512408"/>
              <a:gd name="connsiteY2" fmla="*/ 755978 h 1512170"/>
              <a:gd name="connsiteX3" fmla="*/ 1512383 w 1512408"/>
              <a:gd name="connsiteY3" fmla="*/ 755978 h 1512170"/>
              <a:gd name="connsiteX4" fmla="*/ 1512408 w 1512408"/>
              <a:gd name="connsiteY4" fmla="*/ 756215 h 1512170"/>
              <a:gd name="connsiteX5" fmla="*/ 908596 w 1512408"/>
              <a:gd name="connsiteY5" fmla="*/ 1497066 h 1512170"/>
              <a:gd name="connsiteX6" fmla="*/ 758775 w 1512408"/>
              <a:gd name="connsiteY6" fmla="*/ 1512170 h 1512170"/>
              <a:gd name="connsiteX7" fmla="*/ 756426 w 1512408"/>
              <a:gd name="connsiteY7" fmla="*/ 1511933 h 1512170"/>
              <a:gd name="connsiteX8" fmla="*/ 756191 w 1512408"/>
              <a:gd name="connsiteY8" fmla="*/ 1509587 h 1512170"/>
              <a:gd name="connsiteX9" fmla="*/ 741087 w 1512408"/>
              <a:gd name="connsiteY9" fmla="*/ 1359766 h 1512170"/>
              <a:gd name="connsiteX10" fmla="*/ 237 w 1512408"/>
              <a:gd name="connsiteY10" fmla="*/ 755955 h 1512170"/>
              <a:gd name="connsiteX11" fmla="*/ 0 w 1512408"/>
              <a:gd name="connsiteY11" fmla="*/ 755978 h 1512170"/>
              <a:gd name="connsiteX12" fmla="*/ 15341 w 1512408"/>
              <a:gd name="connsiteY12" fmla="*/ 603811 h 1512170"/>
              <a:gd name="connsiteX13" fmla="*/ 756191 w 1512408"/>
              <a:gd name="connsiteY13" fmla="*/ 0 h 1512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2408" h="1512170">
                <a:moveTo>
                  <a:pt x="756191" y="0"/>
                </a:moveTo>
                <a:cubicBezTo>
                  <a:pt x="1121631" y="0"/>
                  <a:pt x="1426528" y="259217"/>
                  <a:pt x="1497041" y="603811"/>
                </a:cubicBezTo>
                <a:lnTo>
                  <a:pt x="1512380" y="755978"/>
                </a:lnTo>
                <a:lnTo>
                  <a:pt x="1512383" y="755978"/>
                </a:lnTo>
                <a:lnTo>
                  <a:pt x="1512408" y="756215"/>
                </a:lnTo>
                <a:cubicBezTo>
                  <a:pt x="1512408" y="1121658"/>
                  <a:pt x="1253189" y="1426553"/>
                  <a:pt x="908596" y="1497066"/>
                </a:cubicBezTo>
                <a:lnTo>
                  <a:pt x="758775" y="1512170"/>
                </a:lnTo>
                <a:lnTo>
                  <a:pt x="756426" y="1511933"/>
                </a:lnTo>
                <a:lnTo>
                  <a:pt x="756191" y="1509587"/>
                </a:lnTo>
                <a:lnTo>
                  <a:pt x="741087" y="1359766"/>
                </a:lnTo>
                <a:cubicBezTo>
                  <a:pt x="670574" y="1015171"/>
                  <a:pt x="365677" y="755955"/>
                  <a:pt x="237" y="755955"/>
                </a:cubicBezTo>
                <a:lnTo>
                  <a:pt x="0" y="755978"/>
                </a:lnTo>
                <a:lnTo>
                  <a:pt x="15341" y="603811"/>
                </a:lnTo>
                <a:cubicBezTo>
                  <a:pt x="85854" y="259217"/>
                  <a:pt x="390749" y="0"/>
                  <a:pt x="756191" y="0"/>
                </a:cubicBezTo>
                <a:close/>
              </a:path>
            </a:pathLst>
          </a:custGeom>
          <a:solidFill>
            <a:srgbClr val="00B0F0"/>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252000" tIns="540000" rIns="252000" bIns="648000" anchor="ctr">
            <a:normAutofit/>
          </a:bodyPr>
          <a:lstStyle/>
          <a:p>
            <a:pPr algn="ctr">
              <a:defRPr/>
            </a:pPr>
            <a:r>
              <a:rPr lang="zh-CN" altLang="en-US" sz="1600" b="1" dirty="0">
                <a:latin typeface="微软雅黑" panose="020B0503020204020204" pitchFamily="34" charset="-122"/>
                <a:ea typeface="微软雅黑" panose="020B0503020204020204" pitchFamily="34" charset="-122"/>
              </a:rPr>
              <a:t>本地市场</a:t>
            </a:r>
          </a:p>
        </p:txBody>
      </p:sp>
      <p:sp>
        <p:nvSpPr>
          <p:cNvPr id="12" name="MH_SubTitle_2"/>
          <p:cNvSpPr/>
          <p:nvPr>
            <p:custDataLst>
              <p:tags r:id="rId7"/>
            </p:custDataLst>
          </p:nvPr>
        </p:nvSpPr>
        <p:spPr>
          <a:xfrm>
            <a:off x="4572000" y="2065936"/>
            <a:ext cx="1512888" cy="1512888"/>
          </a:xfrm>
          <a:custGeom>
            <a:avLst/>
            <a:gdLst>
              <a:gd name="connsiteX0" fmla="*/ 756189 w 1512169"/>
              <a:gd name="connsiteY0" fmla="*/ 0 h 1512407"/>
              <a:gd name="connsiteX1" fmla="*/ 908359 w 1512169"/>
              <a:gd name="connsiteY1" fmla="*/ 15341 h 1512407"/>
              <a:gd name="connsiteX2" fmla="*/ 1512169 w 1512169"/>
              <a:gd name="connsiteY2" fmla="*/ 756192 h 1512407"/>
              <a:gd name="connsiteX3" fmla="*/ 908359 w 1512169"/>
              <a:gd name="connsiteY3" fmla="*/ 1497043 h 1512407"/>
              <a:gd name="connsiteX4" fmla="*/ 756189 w 1512169"/>
              <a:gd name="connsiteY4" fmla="*/ 1512384 h 1512407"/>
              <a:gd name="connsiteX5" fmla="*/ 755954 w 1512169"/>
              <a:gd name="connsiteY5" fmla="*/ 1512407 h 1512407"/>
              <a:gd name="connsiteX6" fmla="*/ 15104 w 1512169"/>
              <a:gd name="connsiteY6" fmla="*/ 908597 h 1512407"/>
              <a:gd name="connsiteX7" fmla="*/ 0 w 1512169"/>
              <a:gd name="connsiteY7" fmla="*/ 758776 h 1512407"/>
              <a:gd name="connsiteX8" fmla="*/ 235 w 1512169"/>
              <a:gd name="connsiteY8" fmla="*/ 756429 h 1512407"/>
              <a:gd name="connsiteX9" fmla="*/ 2583 w 1512169"/>
              <a:gd name="connsiteY9" fmla="*/ 756192 h 1512407"/>
              <a:gd name="connsiteX10" fmla="*/ 152404 w 1512169"/>
              <a:gd name="connsiteY10" fmla="*/ 741088 h 1512407"/>
              <a:gd name="connsiteX11" fmla="*/ 756215 w 1512169"/>
              <a:gd name="connsiteY11" fmla="*/ 237 h 15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69" h="1512407">
                <a:moveTo>
                  <a:pt x="756189" y="0"/>
                </a:moveTo>
                <a:lnTo>
                  <a:pt x="908359" y="15341"/>
                </a:lnTo>
                <a:cubicBezTo>
                  <a:pt x="1252952" y="85854"/>
                  <a:pt x="1512169" y="390752"/>
                  <a:pt x="1512169" y="756192"/>
                </a:cubicBezTo>
                <a:cubicBezTo>
                  <a:pt x="1512169" y="1121634"/>
                  <a:pt x="1252952" y="1426530"/>
                  <a:pt x="908359" y="1497043"/>
                </a:cubicBezTo>
                <a:lnTo>
                  <a:pt x="756189" y="1512384"/>
                </a:lnTo>
                <a:lnTo>
                  <a:pt x="755954" y="1512407"/>
                </a:lnTo>
                <a:cubicBezTo>
                  <a:pt x="390512" y="1512407"/>
                  <a:pt x="85617" y="1253191"/>
                  <a:pt x="15104" y="908597"/>
                </a:cubicBezTo>
                <a:lnTo>
                  <a:pt x="0" y="758776"/>
                </a:lnTo>
                <a:lnTo>
                  <a:pt x="235" y="756429"/>
                </a:lnTo>
                <a:lnTo>
                  <a:pt x="2583" y="756192"/>
                </a:lnTo>
                <a:lnTo>
                  <a:pt x="152404" y="741088"/>
                </a:lnTo>
                <a:cubicBezTo>
                  <a:pt x="496998" y="670575"/>
                  <a:pt x="756215" y="365680"/>
                  <a:pt x="756215" y="237"/>
                </a:cubicBezTo>
                <a:close/>
              </a:path>
            </a:pathLst>
          </a:custGeom>
          <a:solidFill>
            <a:srgbClr val="0070C0"/>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252000" tIns="792000" rIns="252000" bIns="0">
            <a:normAutofit/>
          </a:bodyPr>
          <a:lstStyle/>
          <a:p>
            <a:pPr algn="ctr">
              <a:lnSpc>
                <a:spcPct val="120000"/>
              </a:lnSpc>
              <a:defRPr/>
            </a:pPr>
            <a:r>
              <a:rPr lang="zh-CN" altLang="en-US" sz="1600" b="1" dirty="0" smtClean="0">
                <a:solidFill>
                  <a:srgbClr val="FFFFFF"/>
                </a:solidFill>
                <a:latin typeface="微软雅黑" panose="020B0503020204020204" pitchFamily="34" charset="-122"/>
                <a:ea typeface="微软雅黑" panose="020B0503020204020204" pitchFamily="34" charset="-122"/>
              </a:rPr>
              <a:t>细分市场</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13" name="MH_SubTitle_3"/>
          <p:cNvSpPr/>
          <p:nvPr>
            <p:custDataLst>
              <p:tags r:id="rId8"/>
            </p:custDataLst>
          </p:nvPr>
        </p:nvSpPr>
        <p:spPr>
          <a:xfrm>
            <a:off x="3816350" y="2821586"/>
            <a:ext cx="1511300" cy="1512888"/>
          </a:xfrm>
          <a:custGeom>
            <a:avLst/>
            <a:gdLst>
              <a:gd name="connsiteX0" fmla="*/ 2802 w 1512404"/>
              <a:gd name="connsiteY0" fmla="*/ 755937 h 1512172"/>
              <a:gd name="connsiteX1" fmla="*/ 260 w 1512404"/>
              <a:gd name="connsiteY1" fmla="*/ 756217 h 1512172"/>
              <a:gd name="connsiteX2" fmla="*/ 2802 w 1512404"/>
              <a:gd name="connsiteY2" fmla="*/ 755993 h 1512172"/>
              <a:gd name="connsiteX3" fmla="*/ 753631 w 1512404"/>
              <a:gd name="connsiteY3" fmla="*/ 0 h 1512172"/>
              <a:gd name="connsiteX4" fmla="*/ 755977 w 1512404"/>
              <a:gd name="connsiteY4" fmla="*/ 237 h 1512172"/>
              <a:gd name="connsiteX5" fmla="*/ 756214 w 1512404"/>
              <a:gd name="connsiteY5" fmla="*/ 2584 h 1512172"/>
              <a:gd name="connsiteX6" fmla="*/ 756214 w 1512404"/>
              <a:gd name="connsiteY6" fmla="*/ 2590 h 1512172"/>
              <a:gd name="connsiteX7" fmla="*/ 771318 w 1512404"/>
              <a:gd name="connsiteY7" fmla="*/ 152407 h 1512172"/>
              <a:gd name="connsiteX8" fmla="*/ 1512169 w 1512404"/>
              <a:gd name="connsiteY8" fmla="*/ 756217 h 1512172"/>
              <a:gd name="connsiteX9" fmla="*/ 1512404 w 1512404"/>
              <a:gd name="connsiteY9" fmla="*/ 756194 h 1512172"/>
              <a:gd name="connsiteX10" fmla="*/ 1497065 w 1512404"/>
              <a:gd name="connsiteY10" fmla="*/ 908362 h 1512172"/>
              <a:gd name="connsiteX11" fmla="*/ 756214 w 1512404"/>
              <a:gd name="connsiteY11" fmla="*/ 1512172 h 1512172"/>
              <a:gd name="connsiteX12" fmla="*/ 15364 w 1512404"/>
              <a:gd name="connsiteY12" fmla="*/ 908362 h 1512172"/>
              <a:gd name="connsiteX13" fmla="*/ 23 w 1512404"/>
              <a:gd name="connsiteY13" fmla="*/ 756194 h 1512172"/>
              <a:gd name="connsiteX14" fmla="*/ 0 w 1512404"/>
              <a:gd name="connsiteY14" fmla="*/ 755957 h 1512172"/>
              <a:gd name="connsiteX15" fmla="*/ 603810 w 1512404"/>
              <a:gd name="connsiteY15" fmla="*/ 15106 h 151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2404" h="1512172">
                <a:moveTo>
                  <a:pt x="2802" y="755937"/>
                </a:moveTo>
                <a:lnTo>
                  <a:pt x="260" y="756217"/>
                </a:lnTo>
                <a:lnTo>
                  <a:pt x="2802" y="755993"/>
                </a:lnTo>
                <a:close/>
                <a:moveTo>
                  <a:pt x="753631" y="0"/>
                </a:moveTo>
                <a:lnTo>
                  <a:pt x="755977" y="237"/>
                </a:lnTo>
                <a:lnTo>
                  <a:pt x="756214" y="2584"/>
                </a:lnTo>
                <a:lnTo>
                  <a:pt x="756214" y="2590"/>
                </a:lnTo>
                <a:lnTo>
                  <a:pt x="771318" y="152407"/>
                </a:lnTo>
                <a:cubicBezTo>
                  <a:pt x="841831" y="497001"/>
                  <a:pt x="1146726" y="756217"/>
                  <a:pt x="1512169" y="756217"/>
                </a:cubicBezTo>
                <a:lnTo>
                  <a:pt x="1512404" y="756194"/>
                </a:lnTo>
                <a:lnTo>
                  <a:pt x="1497065" y="908362"/>
                </a:lnTo>
                <a:cubicBezTo>
                  <a:pt x="1426551" y="1252956"/>
                  <a:pt x="1121654" y="1512172"/>
                  <a:pt x="756214" y="1512172"/>
                </a:cubicBezTo>
                <a:cubicBezTo>
                  <a:pt x="390772" y="1512172"/>
                  <a:pt x="85877" y="1252956"/>
                  <a:pt x="15364" y="908362"/>
                </a:cubicBezTo>
                <a:lnTo>
                  <a:pt x="23" y="756194"/>
                </a:lnTo>
                <a:lnTo>
                  <a:pt x="0" y="755957"/>
                </a:lnTo>
                <a:cubicBezTo>
                  <a:pt x="0" y="390517"/>
                  <a:pt x="259216" y="85619"/>
                  <a:pt x="603810" y="15106"/>
                </a:cubicBezTo>
                <a:close/>
              </a:path>
            </a:pathLst>
          </a:custGeom>
          <a:solidFill>
            <a:srgbClr val="00B0F0"/>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252000" tIns="720000" rIns="252000" bIns="0">
            <a:normAutofit/>
          </a:bodyPr>
          <a:lstStyle/>
          <a:p>
            <a:pPr algn="ctr">
              <a:lnSpc>
                <a:spcPct val="120000"/>
              </a:lnSpc>
              <a:defRPr/>
            </a:pPr>
            <a:r>
              <a:rPr lang="zh-CN" altLang="en-US" sz="1600" b="1" dirty="0" smtClean="0">
                <a:solidFill>
                  <a:srgbClr val="FFFFFF"/>
                </a:solidFill>
                <a:latin typeface="微软雅黑" panose="020B0503020204020204" pitchFamily="34" charset="-122"/>
                <a:ea typeface="微软雅黑" panose="020B0503020204020204" pitchFamily="34" charset="-122"/>
              </a:rPr>
              <a:t>高端市场</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14" name="MH_SubTitle_4"/>
          <p:cNvSpPr/>
          <p:nvPr>
            <p:custDataLst>
              <p:tags r:id="rId9"/>
            </p:custDataLst>
          </p:nvPr>
        </p:nvSpPr>
        <p:spPr>
          <a:xfrm>
            <a:off x="3059113" y="2065936"/>
            <a:ext cx="1512887" cy="1511300"/>
          </a:xfrm>
          <a:custGeom>
            <a:avLst/>
            <a:gdLst>
              <a:gd name="connsiteX0" fmla="*/ 756215 w 1512169"/>
              <a:gd name="connsiteY0" fmla="*/ 0 h 1512407"/>
              <a:gd name="connsiteX1" fmla="*/ 1497065 w 1512169"/>
              <a:gd name="connsiteY1" fmla="*/ 603810 h 1512407"/>
              <a:gd name="connsiteX2" fmla="*/ 1512169 w 1512169"/>
              <a:gd name="connsiteY2" fmla="*/ 753631 h 1512407"/>
              <a:gd name="connsiteX3" fmla="*/ 1511931 w 1512169"/>
              <a:gd name="connsiteY3" fmla="*/ 755978 h 1512407"/>
              <a:gd name="connsiteX4" fmla="*/ 1509585 w 1512169"/>
              <a:gd name="connsiteY4" fmla="*/ 756215 h 1512407"/>
              <a:gd name="connsiteX5" fmla="*/ 1359764 w 1512169"/>
              <a:gd name="connsiteY5" fmla="*/ 771319 h 1512407"/>
              <a:gd name="connsiteX6" fmla="*/ 755954 w 1512169"/>
              <a:gd name="connsiteY6" fmla="*/ 1512169 h 1512407"/>
              <a:gd name="connsiteX7" fmla="*/ 755977 w 1512169"/>
              <a:gd name="connsiteY7" fmla="*/ 1512407 h 1512407"/>
              <a:gd name="connsiteX8" fmla="*/ 603810 w 1512169"/>
              <a:gd name="connsiteY8" fmla="*/ 1497066 h 1512407"/>
              <a:gd name="connsiteX9" fmla="*/ 0 w 1512169"/>
              <a:gd name="connsiteY9" fmla="*/ 756215 h 1512407"/>
              <a:gd name="connsiteX10" fmla="*/ 603810 w 1512169"/>
              <a:gd name="connsiteY10" fmla="*/ 15364 h 1512407"/>
              <a:gd name="connsiteX11" fmla="*/ 755977 w 1512169"/>
              <a:gd name="connsiteY11" fmla="*/ 23 h 15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2169" h="1512407">
                <a:moveTo>
                  <a:pt x="756215" y="0"/>
                </a:moveTo>
                <a:cubicBezTo>
                  <a:pt x="1121655" y="0"/>
                  <a:pt x="1426552" y="259216"/>
                  <a:pt x="1497065" y="603810"/>
                </a:cubicBezTo>
                <a:lnTo>
                  <a:pt x="1512169" y="753631"/>
                </a:lnTo>
                <a:lnTo>
                  <a:pt x="1511931" y="755978"/>
                </a:lnTo>
                <a:lnTo>
                  <a:pt x="1509585" y="756215"/>
                </a:lnTo>
                <a:lnTo>
                  <a:pt x="1359764" y="771319"/>
                </a:lnTo>
                <a:cubicBezTo>
                  <a:pt x="1015170" y="841832"/>
                  <a:pt x="755954" y="1146729"/>
                  <a:pt x="755954" y="1512169"/>
                </a:cubicBezTo>
                <a:lnTo>
                  <a:pt x="755977" y="1512407"/>
                </a:lnTo>
                <a:lnTo>
                  <a:pt x="603810" y="1497066"/>
                </a:lnTo>
                <a:cubicBezTo>
                  <a:pt x="259216" y="1426552"/>
                  <a:pt x="0" y="1121657"/>
                  <a:pt x="0" y="756215"/>
                </a:cubicBezTo>
                <a:cubicBezTo>
                  <a:pt x="0" y="390775"/>
                  <a:pt x="259216" y="85877"/>
                  <a:pt x="603810" y="15364"/>
                </a:cubicBezTo>
                <a:lnTo>
                  <a:pt x="755977" y="23"/>
                </a:lnTo>
                <a:close/>
              </a:path>
            </a:pathLst>
          </a:custGeom>
          <a:solidFill>
            <a:srgbClr val="0070C0"/>
          </a:solidFill>
          <a:ln w="31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252000" tIns="576000" rIns="252000" bIns="0">
            <a:normAutofit/>
          </a:bodyPr>
          <a:lstStyle/>
          <a:p>
            <a:pPr algn="ctr" eaLnBrk="1" fontAlgn="auto" hangingPunct="1">
              <a:lnSpc>
                <a:spcPct val="120000"/>
              </a:lnSpc>
              <a:spcBef>
                <a:spcPts val="0"/>
              </a:spcBef>
              <a:spcAft>
                <a:spcPts val="0"/>
              </a:spcAft>
              <a:defRPr/>
            </a:pPr>
            <a:r>
              <a:rPr lang="zh-CN" altLang="en-US" sz="1600" b="1" dirty="0" smtClean="0">
                <a:solidFill>
                  <a:srgbClr val="FFFFFF"/>
                </a:solidFill>
                <a:latin typeface="微软雅黑" panose="020B0503020204020204" pitchFamily="34" charset="-122"/>
                <a:ea typeface="微软雅黑" panose="020B0503020204020204" pitchFamily="34" charset="-122"/>
              </a:rPr>
              <a:t>周边市场</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3275856" y="1072434"/>
            <a:ext cx="0" cy="86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75856" y="3608986"/>
            <a:ext cx="0" cy="86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066001" y="1072434"/>
            <a:ext cx="0" cy="86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66001" y="3608986"/>
            <a:ext cx="0" cy="862310"/>
          </a:xfrm>
          <a:prstGeom prst="line">
            <a:avLst/>
          </a:prstGeom>
        </p:spPr>
        <p:style>
          <a:lnRef idx="1">
            <a:schemeClr val="accent1"/>
          </a:lnRef>
          <a:fillRef idx="0">
            <a:schemeClr val="accent1"/>
          </a:fillRef>
          <a:effectRef idx="0">
            <a:schemeClr val="accent1"/>
          </a:effectRef>
          <a:fontRef idx="minor">
            <a:schemeClr val="tx1"/>
          </a:fontRef>
        </p:style>
      </p:cxnSp>
      <p:sp>
        <p:nvSpPr>
          <p:cNvPr id="19" name="MH_Text_4"/>
          <p:cNvSpPr txBox="1"/>
          <p:nvPr>
            <p:custDataLst>
              <p:tags r:id="rId10"/>
            </p:custDataLst>
          </p:nvPr>
        </p:nvSpPr>
        <p:spPr>
          <a:xfrm>
            <a:off x="817291" y="1432538"/>
            <a:ext cx="2242541" cy="576000"/>
          </a:xfrm>
          <a:prstGeom prst="rect">
            <a:avLst/>
          </a:prstGeom>
          <a:noFill/>
        </p:spPr>
        <p:txBody>
          <a:bodyPr lIns="0" tIns="0" rIns="0" bIns="0"/>
          <a:lstStyle/>
          <a:p>
            <a:pPr algn="r">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da-DK" altLang="zh-CN" dirty="0">
              <a:solidFill>
                <a:schemeClr val="tx1">
                  <a:lumMod val="50000"/>
                  <a:lumOff val="50000"/>
                </a:schemeClr>
              </a:solidFill>
              <a:latin typeface="+mn-lt"/>
              <a:ea typeface="+mn-ea"/>
            </a:endParaRPr>
          </a:p>
        </p:txBody>
      </p:sp>
      <p:sp>
        <p:nvSpPr>
          <p:cNvPr id="20" name="MH_SubTitle_3"/>
          <p:cNvSpPr txBox="1">
            <a:spLocks noChangeArrowheads="1"/>
          </p:cNvSpPr>
          <p:nvPr>
            <p:custDataLst>
              <p:tags r:id="rId11"/>
            </p:custDataLst>
          </p:nvPr>
        </p:nvSpPr>
        <p:spPr bwMode="auto">
          <a:xfrm>
            <a:off x="1763688" y="1144506"/>
            <a:ext cx="1296144"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lgn="r">
              <a:defRPr/>
            </a:pPr>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21" name="MH_Text_4"/>
          <p:cNvSpPr txBox="1"/>
          <p:nvPr>
            <p:custDataLst>
              <p:tags r:id="rId12"/>
            </p:custDataLst>
          </p:nvPr>
        </p:nvSpPr>
        <p:spPr>
          <a:xfrm>
            <a:off x="817291" y="3842341"/>
            <a:ext cx="2242541" cy="576000"/>
          </a:xfrm>
          <a:prstGeom prst="rect">
            <a:avLst/>
          </a:prstGeom>
          <a:noFill/>
        </p:spPr>
        <p:txBody>
          <a:bodyPr lIns="0" tIns="0" rIns="0" bIns="0"/>
          <a:lstStyle/>
          <a:p>
            <a:pPr algn="r">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da-DK" altLang="zh-CN" dirty="0">
              <a:solidFill>
                <a:schemeClr val="tx1">
                  <a:lumMod val="50000"/>
                  <a:lumOff val="50000"/>
                </a:schemeClr>
              </a:solidFill>
              <a:latin typeface="+mn-lt"/>
              <a:ea typeface="+mn-ea"/>
            </a:endParaRPr>
          </a:p>
        </p:txBody>
      </p:sp>
      <p:sp>
        <p:nvSpPr>
          <p:cNvPr id="22" name="MH_SubTitle_3"/>
          <p:cNvSpPr txBox="1">
            <a:spLocks noChangeArrowheads="1"/>
          </p:cNvSpPr>
          <p:nvPr>
            <p:custDataLst>
              <p:tags r:id="rId13"/>
            </p:custDataLst>
          </p:nvPr>
        </p:nvSpPr>
        <p:spPr bwMode="auto">
          <a:xfrm>
            <a:off x="1938561" y="3554309"/>
            <a:ext cx="1121271"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lgn="r">
              <a:defRPr/>
            </a:pPr>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23" name="MH_Text_4"/>
          <p:cNvSpPr txBox="1"/>
          <p:nvPr>
            <p:custDataLst>
              <p:tags r:id="rId14"/>
            </p:custDataLst>
          </p:nvPr>
        </p:nvSpPr>
        <p:spPr>
          <a:xfrm>
            <a:off x="6228184" y="3842341"/>
            <a:ext cx="2242541" cy="576000"/>
          </a:xfrm>
          <a:prstGeom prst="rect">
            <a:avLst/>
          </a:prstGeom>
          <a:noFill/>
        </p:spPr>
        <p:txBody>
          <a:bodyPr lIns="0" tIns="0" rIns="0" bIns="0"/>
          <a:lstStyle/>
          <a:p>
            <a:pPr>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da-DK" altLang="zh-CN" dirty="0">
              <a:solidFill>
                <a:schemeClr val="tx1">
                  <a:lumMod val="50000"/>
                  <a:lumOff val="50000"/>
                </a:schemeClr>
              </a:solidFill>
              <a:latin typeface="+mn-lt"/>
              <a:ea typeface="+mn-ea"/>
            </a:endParaRPr>
          </a:p>
        </p:txBody>
      </p:sp>
      <p:sp>
        <p:nvSpPr>
          <p:cNvPr id="24" name="MH_SubTitle_3"/>
          <p:cNvSpPr txBox="1">
            <a:spLocks noChangeArrowheads="1"/>
          </p:cNvSpPr>
          <p:nvPr>
            <p:custDataLst>
              <p:tags r:id="rId15"/>
            </p:custDataLst>
          </p:nvPr>
        </p:nvSpPr>
        <p:spPr bwMode="auto">
          <a:xfrm>
            <a:off x="6233866" y="3554308"/>
            <a:ext cx="1115590"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defRPr/>
            </a:pPr>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25" name="MH_Text_4"/>
          <p:cNvSpPr txBox="1"/>
          <p:nvPr>
            <p:custDataLst>
              <p:tags r:id="rId16"/>
            </p:custDataLst>
          </p:nvPr>
        </p:nvSpPr>
        <p:spPr>
          <a:xfrm>
            <a:off x="6228184" y="1288458"/>
            <a:ext cx="2242541" cy="576000"/>
          </a:xfrm>
          <a:prstGeom prst="rect">
            <a:avLst/>
          </a:prstGeom>
          <a:noFill/>
        </p:spPr>
        <p:txBody>
          <a:bodyPr lIns="0" tIns="0" rIns="0" bIns="0"/>
          <a:lstStyle/>
          <a:p>
            <a:pPr>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da-DK" altLang="zh-CN" dirty="0">
              <a:solidFill>
                <a:schemeClr val="tx1">
                  <a:lumMod val="50000"/>
                  <a:lumOff val="50000"/>
                </a:schemeClr>
              </a:solidFill>
              <a:latin typeface="+mn-lt"/>
              <a:ea typeface="+mn-ea"/>
            </a:endParaRPr>
          </a:p>
        </p:txBody>
      </p:sp>
      <p:sp>
        <p:nvSpPr>
          <p:cNvPr id="26" name="MH_SubTitle_3"/>
          <p:cNvSpPr txBox="1">
            <a:spLocks noChangeArrowheads="1"/>
          </p:cNvSpPr>
          <p:nvPr>
            <p:custDataLst>
              <p:tags r:id="rId17"/>
            </p:custDataLst>
          </p:nvPr>
        </p:nvSpPr>
        <p:spPr bwMode="auto">
          <a:xfrm>
            <a:off x="6228185" y="1000426"/>
            <a:ext cx="1121270"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defRPr/>
            </a:pPr>
            <a:r>
              <a:rPr lang="zh-CN" altLang="en-US" sz="1400" b="1"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Tree>
    <p:extLst>
      <p:ext uri="{BB962C8B-B14F-4D97-AF65-F5344CB8AC3E}">
        <p14:creationId xmlns:p14="http://schemas.microsoft.com/office/powerpoint/2010/main" val="6760201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90"/>
                                          </p:val>
                                        </p:tav>
                                        <p:tav tm="100000">
                                          <p:val>
                                            <p:fltVal val="0"/>
                                          </p:val>
                                        </p:tav>
                                      </p:tavLst>
                                    </p:anim>
                                    <p:animEffect transition="in" filter="fade">
                                      <p:cBhvr>
                                        <p:cTn id="10" dur="5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90"/>
                                          </p:val>
                                        </p:tav>
                                        <p:tav tm="100000">
                                          <p:val>
                                            <p:fltVal val="0"/>
                                          </p:val>
                                        </p:tav>
                                      </p:tavLst>
                                    </p:anim>
                                    <p:animEffect transition="in" filter="fade">
                                      <p:cBhvr>
                                        <p:cTn id="16" dur="500"/>
                                        <p:tgtEl>
                                          <p:spTgt spid="1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 calcmode="lin" valueType="num">
                                      <p:cBhvr>
                                        <p:cTn id="21" dur="500" fill="hold"/>
                                        <p:tgtEl>
                                          <p:spTgt spid="13"/>
                                        </p:tgtEl>
                                        <p:attrNameLst>
                                          <p:attrName>style.rotation</p:attrName>
                                        </p:attrNameLst>
                                      </p:cBhvr>
                                      <p:tavLst>
                                        <p:tav tm="0">
                                          <p:val>
                                            <p:fltVal val="90"/>
                                          </p:val>
                                        </p:tav>
                                        <p:tav tm="100000">
                                          <p:val>
                                            <p:fltVal val="0"/>
                                          </p:val>
                                        </p:tav>
                                      </p:tavLst>
                                    </p:anim>
                                    <p:animEffect transition="in" filter="fade">
                                      <p:cBhvr>
                                        <p:cTn id="22" dur="500"/>
                                        <p:tgtEl>
                                          <p:spTgt spid="1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style.rotation</p:attrName>
                                        </p:attrNameLst>
                                      </p:cBhvr>
                                      <p:tavLst>
                                        <p:tav tm="0">
                                          <p:val>
                                            <p:fltVal val="90"/>
                                          </p:val>
                                        </p:tav>
                                        <p:tav tm="100000">
                                          <p:val>
                                            <p:fltVal val="0"/>
                                          </p:val>
                                        </p:tav>
                                      </p:tavLst>
                                    </p:anim>
                                    <p:animEffect transition="in" filter="fade">
                                      <p:cBhvr>
                                        <p:cTn id="28" dur="500"/>
                                        <p:tgtEl>
                                          <p:spTgt spid="14"/>
                                        </p:tgtEl>
                                      </p:cBhvr>
                                    </p:animEffect>
                                  </p:childTnLst>
                                </p:cTn>
                              </p:par>
                            </p:childTnLst>
                          </p:cTn>
                        </p:par>
                        <p:par>
                          <p:cTn id="29" fill="hold">
                            <p:stCondLst>
                              <p:cond delay="500"/>
                            </p:stCondLst>
                            <p:childTnLst>
                              <p:par>
                                <p:cTn id="30" presetID="16" presetClass="entr" presetSubtype="42"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outHorizontal)">
                                      <p:cBhvr>
                                        <p:cTn id="32" dur="500"/>
                                        <p:tgtEl>
                                          <p:spTgt spid="15"/>
                                        </p:tgtEl>
                                      </p:cBhvr>
                                    </p:animEffect>
                                  </p:childTnLst>
                                </p:cTn>
                              </p:par>
                            </p:childTnLst>
                          </p:cTn>
                        </p:par>
                        <p:par>
                          <p:cTn id="33" fill="hold">
                            <p:stCondLst>
                              <p:cond delay="1000"/>
                            </p:stCondLst>
                            <p:childTnLst>
                              <p:par>
                                <p:cTn id="34" presetID="31"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 calcmode="lin" valueType="num">
                                      <p:cBhvr>
                                        <p:cTn id="38" dur="500" fill="hold"/>
                                        <p:tgtEl>
                                          <p:spTgt spid="20"/>
                                        </p:tgtEl>
                                        <p:attrNameLst>
                                          <p:attrName>style.rotation</p:attrName>
                                        </p:attrNameLst>
                                      </p:cBhvr>
                                      <p:tavLst>
                                        <p:tav tm="0">
                                          <p:val>
                                            <p:fltVal val="90"/>
                                          </p:val>
                                        </p:tav>
                                        <p:tav tm="100000">
                                          <p:val>
                                            <p:fltVal val="0"/>
                                          </p:val>
                                        </p:tav>
                                      </p:tavLst>
                                    </p:anim>
                                    <p:animEffect transition="in" filter="fade">
                                      <p:cBhvr>
                                        <p:cTn id="39" dur="500"/>
                                        <p:tgtEl>
                                          <p:spTgt spid="20"/>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2000"/>
                            </p:stCondLst>
                            <p:childTnLst>
                              <p:par>
                                <p:cTn id="45" presetID="16" presetClass="entr" presetSubtype="4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outHorizontal)">
                                      <p:cBhvr>
                                        <p:cTn id="47" dur="500"/>
                                        <p:tgtEl>
                                          <p:spTgt spid="17"/>
                                        </p:tgtEl>
                                      </p:cBhvr>
                                    </p:animEffect>
                                  </p:childTnLst>
                                </p:cTn>
                              </p:par>
                            </p:childTnLst>
                          </p:cTn>
                        </p:par>
                        <p:par>
                          <p:cTn id="48" fill="hold">
                            <p:stCondLst>
                              <p:cond delay="2500"/>
                            </p:stCondLst>
                            <p:childTnLst>
                              <p:par>
                                <p:cTn id="49" presetID="31"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 calcmode="lin" valueType="num">
                                      <p:cBhvr>
                                        <p:cTn id="53" dur="500" fill="hold"/>
                                        <p:tgtEl>
                                          <p:spTgt spid="26"/>
                                        </p:tgtEl>
                                        <p:attrNameLst>
                                          <p:attrName>style.rotation</p:attrName>
                                        </p:attrNameLst>
                                      </p:cBhvr>
                                      <p:tavLst>
                                        <p:tav tm="0">
                                          <p:val>
                                            <p:fltVal val="90"/>
                                          </p:val>
                                        </p:tav>
                                        <p:tav tm="100000">
                                          <p:val>
                                            <p:fltVal val="0"/>
                                          </p:val>
                                        </p:tav>
                                      </p:tavLst>
                                    </p:anim>
                                    <p:animEffect transition="in" filter="fade">
                                      <p:cBhvr>
                                        <p:cTn id="54" dur="500"/>
                                        <p:tgtEl>
                                          <p:spTgt spid="26"/>
                                        </p:tgtEl>
                                      </p:cBhvr>
                                    </p:animEffect>
                                  </p:childTnLst>
                                </p:cTn>
                              </p:par>
                            </p:childTnLst>
                          </p:cTn>
                        </p:par>
                        <p:par>
                          <p:cTn id="55" fill="hold">
                            <p:stCondLst>
                              <p:cond delay="3000"/>
                            </p:stCondLst>
                            <p:childTnLst>
                              <p:par>
                                <p:cTn id="56" presetID="22" presetClass="entr" presetSubtype="1"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up)">
                                      <p:cBhvr>
                                        <p:cTn id="58" dur="500"/>
                                        <p:tgtEl>
                                          <p:spTgt spid="25"/>
                                        </p:tgtEl>
                                      </p:cBhvr>
                                    </p:animEffect>
                                  </p:childTnLst>
                                </p:cTn>
                              </p:par>
                            </p:childTnLst>
                          </p:cTn>
                        </p:par>
                        <p:par>
                          <p:cTn id="59" fill="hold">
                            <p:stCondLst>
                              <p:cond delay="3500"/>
                            </p:stCondLst>
                            <p:childTnLst>
                              <p:par>
                                <p:cTn id="60" presetID="16" presetClass="entr" presetSubtype="42"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arn(outHorizontal)">
                                      <p:cBhvr>
                                        <p:cTn id="62" dur="500"/>
                                        <p:tgtEl>
                                          <p:spTgt spid="16"/>
                                        </p:tgtEl>
                                      </p:cBhvr>
                                    </p:animEffect>
                                  </p:childTnLst>
                                </p:cTn>
                              </p:par>
                            </p:childTnLst>
                          </p:cTn>
                        </p:par>
                        <p:par>
                          <p:cTn id="63" fill="hold">
                            <p:stCondLst>
                              <p:cond delay="4000"/>
                            </p:stCondLst>
                            <p:childTnLst>
                              <p:par>
                                <p:cTn id="64" presetID="31"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 calcmode="lin" valueType="num">
                                      <p:cBhvr>
                                        <p:cTn id="68" dur="500" fill="hold"/>
                                        <p:tgtEl>
                                          <p:spTgt spid="22"/>
                                        </p:tgtEl>
                                        <p:attrNameLst>
                                          <p:attrName>style.rotation</p:attrName>
                                        </p:attrNameLst>
                                      </p:cBhvr>
                                      <p:tavLst>
                                        <p:tav tm="0">
                                          <p:val>
                                            <p:fltVal val="90"/>
                                          </p:val>
                                        </p:tav>
                                        <p:tav tm="100000">
                                          <p:val>
                                            <p:fltVal val="0"/>
                                          </p:val>
                                        </p:tav>
                                      </p:tavLst>
                                    </p:anim>
                                    <p:animEffect transition="in" filter="fade">
                                      <p:cBhvr>
                                        <p:cTn id="69" dur="500"/>
                                        <p:tgtEl>
                                          <p:spTgt spid="22"/>
                                        </p:tgtEl>
                                      </p:cBhvr>
                                    </p:animEffect>
                                  </p:childTnLst>
                                </p:cTn>
                              </p:par>
                            </p:childTnLst>
                          </p:cTn>
                        </p:par>
                        <p:par>
                          <p:cTn id="70" fill="hold">
                            <p:stCondLst>
                              <p:cond delay="4500"/>
                            </p:stCondLst>
                            <p:childTnLst>
                              <p:par>
                                <p:cTn id="71" presetID="2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up)">
                                      <p:cBhvr>
                                        <p:cTn id="73" dur="500"/>
                                        <p:tgtEl>
                                          <p:spTgt spid="21"/>
                                        </p:tgtEl>
                                      </p:cBhvr>
                                    </p:animEffect>
                                  </p:childTnLst>
                                </p:cTn>
                              </p:par>
                            </p:childTnLst>
                          </p:cTn>
                        </p:par>
                        <p:par>
                          <p:cTn id="74" fill="hold">
                            <p:stCondLst>
                              <p:cond delay="5000"/>
                            </p:stCondLst>
                            <p:childTnLst>
                              <p:par>
                                <p:cTn id="75" presetID="16" presetClass="entr" presetSubtype="42"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arn(outHorizontal)">
                                      <p:cBhvr>
                                        <p:cTn id="77" dur="500"/>
                                        <p:tgtEl>
                                          <p:spTgt spid="18"/>
                                        </p:tgtEl>
                                      </p:cBhvr>
                                    </p:animEffect>
                                  </p:childTnLst>
                                </p:cTn>
                              </p:par>
                            </p:childTnLst>
                          </p:cTn>
                        </p:par>
                        <p:par>
                          <p:cTn id="78" fill="hold">
                            <p:stCondLst>
                              <p:cond delay="5500"/>
                            </p:stCondLst>
                            <p:childTnLst>
                              <p:par>
                                <p:cTn id="79" presetID="31"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anim calcmode="lin" valueType="num">
                                      <p:cBhvr>
                                        <p:cTn id="83" dur="500" fill="hold"/>
                                        <p:tgtEl>
                                          <p:spTgt spid="24"/>
                                        </p:tgtEl>
                                        <p:attrNameLst>
                                          <p:attrName>style.rotation</p:attrName>
                                        </p:attrNameLst>
                                      </p:cBhvr>
                                      <p:tavLst>
                                        <p:tav tm="0">
                                          <p:val>
                                            <p:fltVal val="90"/>
                                          </p:val>
                                        </p:tav>
                                        <p:tav tm="100000">
                                          <p:val>
                                            <p:fltVal val="0"/>
                                          </p:val>
                                        </p:tav>
                                      </p:tavLst>
                                    </p:anim>
                                    <p:animEffect transition="in" filter="fade">
                                      <p:cBhvr>
                                        <p:cTn id="84" dur="500"/>
                                        <p:tgtEl>
                                          <p:spTgt spid="24"/>
                                        </p:tgtEl>
                                      </p:cBhvr>
                                    </p:animEffect>
                                  </p:childTnLst>
                                </p:cTn>
                              </p:par>
                            </p:childTnLst>
                          </p:cTn>
                        </p:par>
                        <p:par>
                          <p:cTn id="85" fill="hold">
                            <p:stCondLst>
                              <p:cond delay="6000"/>
                            </p:stCondLst>
                            <p:childTnLst>
                              <p:par>
                                <p:cTn id="86" presetID="22" presetClass="entr" presetSubtype="1"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up)">
                                      <p:cBhvr>
                                        <p:cTn id="8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p:bldP spid="20" grpId="0"/>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26" name="组合 25"/>
          <p:cNvGrpSpPr/>
          <p:nvPr/>
        </p:nvGrpSpPr>
        <p:grpSpPr>
          <a:xfrm>
            <a:off x="1929941" y="1241338"/>
            <a:ext cx="1347771" cy="1347774"/>
            <a:chOff x="935596" y="927646"/>
            <a:chExt cx="648072" cy="648072"/>
          </a:xfrm>
        </p:grpSpPr>
        <p:sp>
          <p:nvSpPr>
            <p:cNvPr id="27" name="圆角矩形 26"/>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7200" b="1" dirty="0">
                <a:solidFill>
                  <a:schemeClr val="bg1"/>
                </a:solidFill>
                <a:latin typeface="+mj-ea"/>
                <a:ea typeface="+mj-ea"/>
              </a:endParaRPr>
            </a:p>
          </p:txBody>
        </p:sp>
        <p:sp>
          <p:nvSpPr>
            <p:cNvPr id="28" name="TextBox 10"/>
            <p:cNvSpPr txBox="1"/>
            <p:nvPr userDrawn="1"/>
          </p:nvSpPr>
          <p:spPr>
            <a:xfrm>
              <a:off x="995606" y="951576"/>
              <a:ext cx="491925" cy="577174"/>
            </a:xfrm>
            <a:prstGeom prst="rect">
              <a:avLst/>
            </a:prstGeom>
            <a:noFill/>
          </p:spPr>
          <p:txBody>
            <a:bodyPr wrap="none" rtlCol="0">
              <a:spAutoFit/>
            </a:bodyPr>
            <a:lstStyle/>
            <a:p>
              <a:r>
                <a:rPr lang="en-US" altLang="zh-CN" sz="7200" b="1" dirty="0" smtClean="0">
                  <a:solidFill>
                    <a:schemeClr val="bg1"/>
                  </a:solidFill>
                  <a:latin typeface="Agency FB" panose="020B0503020202020204" pitchFamily="34" charset="0"/>
                </a:rPr>
                <a:t>02</a:t>
              </a:r>
              <a:endParaRPr lang="zh-CN" altLang="en-US" sz="7200" dirty="0">
                <a:latin typeface="Agency FB" panose="020B0503020202020204" pitchFamily="34" charset="0"/>
              </a:endParaRPr>
            </a:p>
          </p:txBody>
        </p:sp>
      </p:grpSp>
      <p:sp>
        <p:nvSpPr>
          <p:cNvPr id="29" name="文本框 28"/>
          <p:cNvSpPr txBox="1"/>
          <p:nvPr/>
        </p:nvSpPr>
        <p:spPr>
          <a:xfrm>
            <a:off x="3477365" y="1891269"/>
            <a:ext cx="4320480" cy="707886"/>
          </a:xfrm>
          <a:prstGeom prst="rect">
            <a:avLst/>
          </a:prstGeom>
          <a:noFill/>
        </p:spPr>
        <p:txBody>
          <a:bodyPr wrap="square" rtlCol="0">
            <a:spAutoFit/>
          </a:bodyPr>
          <a:lstStyle/>
          <a:p>
            <a:r>
              <a:rPr lang="zh-CN" altLang="en-US" sz="4000" dirty="0" smtClean="0">
                <a:solidFill>
                  <a:schemeClr val="bg1"/>
                </a:solidFill>
              </a:rPr>
              <a:t>单击此处添加标题</a:t>
            </a:r>
            <a:endParaRPr lang="zh-CN" altLang="en-US" sz="4000" dirty="0">
              <a:solidFill>
                <a:schemeClr val="bg1"/>
              </a:solidFill>
            </a:endParaRPr>
          </a:p>
        </p:txBody>
      </p:sp>
      <p:sp>
        <p:nvSpPr>
          <p:cNvPr id="30" name="文本框 29"/>
          <p:cNvSpPr txBox="1"/>
          <p:nvPr/>
        </p:nvSpPr>
        <p:spPr>
          <a:xfrm>
            <a:off x="3477365" y="1131780"/>
            <a:ext cx="3691192" cy="769441"/>
          </a:xfrm>
          <a:prstGeom prst="rect">
            <a:avLst/>
          </a:prstGeom>
          <a:noFill/>
        </p:spPr>
        <p:txBody>
          <a:bodyPr wrap="squar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第二部分</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85661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p:tgtEl>
                                          <p:spTgt spid="26"/>
                                        </p:tgtEl>
                                        <p:attrNameLst>
                                          <p:attrName>ppt_x</p:attrName>
                                        </p:attrNameLst>
                                      </p:cBhvr>
                                      <p:tavLst>
                                        <p:tav tm="0">
                                          <p:val>
                                            <p:strVal val="#ppt_x-#ppt_w*1.125000"/>
                                          </p:val>
                                        </p:tav>
                                        <p:tav tm="100000">
                                          <p:val>
                                            <p:strVal val="#ppt_x"/>
                                          </p:val>
                                        </p:tav>
                                      </p:tavLst>
                                    </p:anim>
                                    <p:animEffect transition="in" filter="wipe(right)">
                                      <p:cBhvr>
                                        <p:cTn id="8" dur="750"/>
                                        <p:tgtEl>
                                          <p:spTgt spid="26"/>
                                        </p:tgtEl>
                                      </p:cBhvr>
                                    </p:animEffect>
                                  </p:childTnLst>
                                </p:cTn>
                              </p:par>
                            </p:childTnLst>
                          </p:cTn>
                        </p:par>
                        <p:par>
                          <p:cTn id="9" fill="hold">
                            <p:stCondLst>
                              <p:cond delay="75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0"/>
                                        </p:tgtEl>
                                        <p:attrNameLst>
                                          <p:attrName>style.visibility</p:attrName>
                                        </p:attrNameLst>
                                      </p:cBhvr>
                                      <p:to>
                                        <p:strVal val="visible"/>
                                      </p:to>
                                    </p:set>
                                    <p:anim by="(-#ppt_w*2)" calcmode="lin" valueType="num">
                                      <p:cBhvr rctx="PPT">
                                        <p:cTn id="12" dur="500" autoRev="1" fill="hold">
                                          <p:stCondLst>
                                            <p:cond delay="0"/>
                                          </p:stCondLst>
                                        </p:cTn>
                                        <p:tgtEl>
                                          <p:spTgt spid="30"/>
                                        </p:tgtEl>
                                        <p:attrNameLst>
                                          <p:attrName>ppt_w</p:attrName>
                                        </p:attrNameLst>
                                      </p:cBhvr>
                                    </p:anim>
                                    <p:anim by="(#ppt_w*0.50)" calcmode="lin" valueType="num">
                                      <p:cBhvr>
                                        <p:cTn id="13" dur="500" decel="50000" autoRev="1" fill="hold">
                                          <p:stCondLst>
                                            <p:cond delay="0"/>
                                          </p:stCondLst>
                                        </p:cTn>
                                        <p:tgtEl>
                                          <p:spTgt spid="30"/>
                                        </p:tgtEl>
                                        <p:attrNameLst>
                                          <p:attrName>ppt_x</p:attrName>
                                        </p:attrNameLst>
                                      </p:cBhvr>
                                    </p:anim>
                                    <p:anim from="(-#ppt_h/2)" to="(#ppt_y)" calcmode="lin" valueType="num">
                                      <p:cBhvr>
                                        <p:cTn id="14" dur="1000" fill="hold">
                                          <p:stCondLst>
                                            <p:cond delay="0"/>
                                          </p:stCondLst>
                                        </p:cTn>
                                        <p:tgtEl>
                                          <p:spTgt spid="30"/>
                                        </p:tgtEl>
                                        <p:attrNameLst>
                                          <p:attrName>ppt_y</p:attrName>
                                        </p:attrNameLst>
                                      </p:cBhvr>
                                    </p:anim>
                                    <p:animRot by="21600000">
                                      <p:cBhvr>
                                        <p:cTn id="15" dur="1000" fill="hold">
                                          <p:stCondLst>
                                            <p:cond delay="0"/>
                                          </p:stCondLst>
                                        </p:cTn>
                                        <p:tgtEl>
                                          <p:spTgt spid="30"/>
                                        </p:tgtEl>
                                        <p:attrNameLst>
                                          <p:attrName>r</p:attrName>
                                        </p:attrNameLst>
                                      </p:cBhvr>
                                    </p:animRot>
                                  </p:childTnLst>
                                </p:cTn>
                              </p:par>
                            </p:childTnLst>
                          </p:cTn>
                        </p:par>
                        <p:par>
                          <p:cTn id="16" fill="hold">
                            <p:stCondLst>
                              <p:cond delay="205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by="(-#ppt_w*2)" calcmode="lin" valueType="num">
                                      <p:cBhvr rctx="PPT">
                                        <p:cTn id="19" dur="500" autoRev="1" fill="hold">
                                          <p:stCondLst>
                                            <p:cond delay="0"/>
                                          </p:stCondLst>
                                        </p:cTn>
                                        <p:tgtEl>
                                          <p:spTgt spid="29"/>
                                        </p:tgtEl>
                                        <p:attrNameLst>
                                          <p:attrName>ppt_w</p:attrName>
                                        </p:attrNameLst>
                                      </p:cBhvr>
                                    </p:anim>
                                    <p:anim by="(#ppt_w*0.50)" calcmode="lin" valueType="num">
                                      <p:cBhvr>
                                        <p:cTn id="20" dur="500" decel="50000" autoRev="1" fill="hold">
                                          <p:stCondLst>
                                            <p:cond delay="0"/>
                                          </p:stCondLst>
                                        </p:cTn>
                                        <p:tgtEl>
                                          <p:spTgt spid="29"/>
                                        </p:tgtEl>
                                        <p:attrNameLst>
                                          <p:attrName>ppt_x</p:attrName>
                                        </p:attrNameLst>
                                      </p:cBhvr>
                                    </p:anim>
                                    <p:anim from="(-#ppt_h/2)" to="(#ppt_y)" calcmode="lin" valueType="num">
                                      <p:cBhvr>
                                        <p:cTn id="21" dur="1000" fill="hold">
                                          <p:stCondLst>
                                            <p:cond delay="0"/>
                                          </p:stCondLst>
                                        </p:cTn>
                                        <p:tgtEl>
                                          <p:spTgt spid="29"/>
                                        </p:tgtEl>
                                        <p:attrNameLst>
                                          <p:attrName>ppt_y</p:attrName>
                                        </p:attrNameLst>
                                      </p:cBhvr>
                                    </p:anim>
                                    <p:animRot by="21600000">
                                      <p:cBhvr>
                                        <p:cTn id="22" dur="10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3941" b="13941"/>
          <a:stretch/>
        </p:blipFill>
        <p:spPr>
          <a:xfrm>
            <a:off x="0" y="1203598"/>
            <a:ext cx="9144000" cy="3343728"/>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00876"/>
            <a:ext cx="4005263"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4288" y="411510"/>
            <a:ext cx="2195513"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圆角矩形 10"/>
          <p:cNvSpPr/>
          <p:nvPr/>
        </p:nvSpPr>
        <p:spPr>
          <a:xfrm>
            <a:off x="4283968" y="1851670"/>
            <a:ext cx="4032448" cy="2304256"/>
          </a:xfrm>
          <a:prstGeom prst="roundRect">
            <a:avLst>
              <a:gd name="adj" fmla="val 4699"/>
            </a:avLst>
          </a:prstGeom>
          <a:solidFill>
            <a:srgbClr val="0070C0">
              <a:alpha val="50000"/>
            </a:srgbClr>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 Box 10"/>
          <p:cNvSpPr txBox="1">
            <a:spLocks noChangeArrowheads="1"/>
          </p:cNvSpPr>
          <p:nvPr/>
        </p:nvSpPr>
        <p:spPr bwMode="auto">
          <a:xfrm>
            <a:off x="4415465" y="2088927"/>
            <a:ext cx="3769454" cy="1850975"/>
          </a:xfrm>
          <a:prstGeom prst="rect">
            <a:avLst/>
          </a:prstGeom>
          <a:noFill/>
          <a:ln w="9525">
            <a:noFill/>
            <a:miter lim="800000"/>
            <a:headEnd/>
            <a:tailEnd/>
          </a:ln>
        </p:spPr>
        <p:txBody>
          <a:bodyPr wrap="square" lIns="45720" tIns="22860" rIns="45720" bIns="22860">
            <a:noAutofit/>
          </a:bodyPr>
          <a:lstStyle/>
          <a:p>
            <a:pPr indent="457200">
              <a:lnSpc>
                <a:spcPct val="150000"/>
              </a:lnSpc>
              <a:defRPr/>
            </a:pPr>
            <a:r>
              <a:rPr lang="zh-CN" altLang="en-US" sz="1200" dirty="0" smtClean="0">
                <a:solidFill>
                  <a:schemeClr val="bg1"/>
                </a:solidFill>
                <a:latin typeface="微软雅黑" pitchFamily="34" charset="-122"/>
                <a:ea typeface="微软雅黑" pitchFamily="34" charset="-122"/>
              </a:rPr>
              <a:t>根据</a:t>
            </a:r>
            <a:r>
              <a:rPr lang="zh-CN" altLang="en-US" sz="1200" dirty="0">
                <a:solidFill>
                  <a:schemeClr val="bg1"/>
                </a:solidFill>
                <a:latin typeface="微软雅黑" pitchFamily="34" charset="-122"/>
                <a:ea typeface="微软雅黑" pitchFamily="34" charset="-122"/>
              </a:rPr>
              <a:t>需要添加适当的文字，一页的文字最好不要超过</a:t>
            </a:r>
            <a:r>
              <a:rPr lang="en-US" altLang="zh-CN" sz="1200" dirty="0">
                <a:solidFill>
                  <a:schemeClr val="bg1"/>
                </a:solidFill>
                <a:latin typeface="微软雅黑" pitchFamily="34" charset="-122"/>
                <a:ea typeface="微软雅黑" pitchFamily="34" charset="-122"/>
              </a:rPr>
              <a:t>200</a:t>
            </a:r>
            <a:r>
              <a:rPr lang="zh-CN" altLang="en-US" sz="1200" dirty="0" smtClean="0">
                <a:solidFill>
                  <a:schemeClr val="bg1"/>
                </a:solidFill>
                <a:latin typeface="微软雅黑" pitchFamily="34" charset="-122"/>
                <a:ea typeface="微软雅黑" pitchFamily="34" charset="-122"/>
              </a:rPr>
              <a:t>字</a:t>
            </a:r>
            <a:r>
              <a:rPr lang="zh-CN" altLang="en-US" sz="1200" dirty="0">
                <a:solidFill>
                  <a:schemeClr val="bg1"/>
                </a:solidFill>
                <a:latin typeface="微软雅黑" pitchFamily="34" charset="-122"/>
                <a:ea typeface="微软雅黑" pitchFamily="34" charset="-122"/>
              </a:rPr>
              <a:t>根据需要添加适当的文字，一页的文字最好不要超过</a:t>
            </a:r>
            <a:r>
              <a:rPr lang="en-US" altLang="zh-CN" sz="1200" dirty="0">
                <a:solidFill>
                  <a:schemeClr val="bg1"/>
                </a:solidFill>
                <a:latin typeface="微软雅黑" pitchFamily="34" charset="-122"/>
                <a:ea typeface="微软雅黑" pitchFamily="34" charset="-122"/>
              </a:rPr>
              <a:t>200</a:t>
            </a:r>
            <a:r>
              <a:rPr lang="zh-CN" altLang="en-US" sz="1200" dirty="0" smtClean="0">
                <a:solidFill>
                  <a:schemeClr val="bg1"/>
                </a:solidFill>
                <a:latin typeface="微软雅黑" pitchFamily="34" charset="-122"/>
                <a:ea typeface="微软雅黑" pitchFamily="34" charset="-122"/>
              </a:rPr>
              <a:t>字</a:t>
            </a:r>
            <a:r>
              <a:rPr lang="zh-CN" altLang="en-US" sz="1200" dirty="0">
                <a:solidFill>
                  <a:schemeClr val="bg1"/>
                </a:solidFill>
                <a:latin typeface="微软雅黑" pitchFamily="34" charset="-122"/>
                <a:ea typeface="微软雅黑" pitchFamily="34" charset="-122"/>
              </a:rPr>
              <a:t>根据需要添加适当的文字，一页的文字最好不要超过</a:t>
            </a:r>
            <a:r>
              <a:rPr lang="en-US" altLang="zh-CN" sz="1200" dirty="0">
                <a:solidFill>
                  <a:schemeClr val="bg1"/>
                </a:solidFill>
                <a:latin typeface="微软雅黑" pitchFamily="34" charset="-122"/>
                <a:ea typeface="微软雅黑" pitchFamily="34" charset="-122"/>
              </a:rPr>
              <a:t>200</a:t>
            </a:r>
            <a:r>
              <a:rPr lang="zh-CN" altLang="en-US" sz="1200" dirty="0">
                <a:solidFill>
                  <a:schemeClr val="bg1"/>
                </a:solidFill>
                <a:latin typeface="微软雅黑" pitchFamily="34" charset="-122"/>
                <a:ea typeface="微软雅黑" pitchFamily="34" charset="-122"/>
              </a:rPr>
              <a:t>字根据需要添加适当的文字，一页的文字最好不要超过</a:t>
            </a:r>
            <a:r>
              <a:rPr lang="en-US" altLang="zh-CN" sz="1200" dirty="0">
                <a:solidFill>
                  <a:schemeClr val="bg1"/>
                </a:solidFill>
                <a:latin typeface="微软雅黑" pitchFamily="34" charset="-122"/>
                <a:ea typeface="微软雅黑" pitchFamily="34" charset="-122"/>
              </a:rPr>
              <a:t>200</a:t>
            </a:r>
            <a:r>
              <a:rPr lang="zh-CN" altLang="en-US" sz="1200" dirty="0">
                <a:solidFill>
                  <a:schemeClr val="bg1"/>
                </a:solidFill>
                <a:latin typeface="微软雅黑" pitchFamily="34" charset="-122"/>
                <a:ea typeface="微软雅黑" pitchFamily="34" charset="-122"/>
              </a:rPr>
              <a:t>字根据需要添加适当的文字，一页的文字最好不要超过</a:t>
            </a:r>
            <a:r>
              <a:rPr lang="en-US" altLang="zh-CN" sz="1200" dirty="0" smtClean="0">
                <a:solidFill>
                  <a:schemeClr val="bg1"/>
                </a:solidFill>
                <a:latin typeface="微软雅黑" pitchFamily="34" charset="-122"/>
                <a:ea typeface="微软雅黑" pitchFamily="34" charset="-122"/>
              </a:rPr>
              <a:t>200</a:t>
            </a:r>
            <a:r>
              <a:rPr lang="zh-CN" altLang="en-US" sz="1200" dirty="0" smtClean="0">
                <a:solidFill>
                  <a:schemeClr val="bg1"/>
                </a:solidFill>
                <a:latin typeface="微软雅黑" pitchFamily="34" charset="-122"/>
                <a:ea typeface="微软雅黑" pitchFamily="34" charset="-122"/>
              </a:rPr>
              <a:t>字</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6612619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down)">
                                      <p:cBhvr>
                                        <p:cTn id="11" dur="500"/>
                                        <p:tgtEl>
                                          <p:spTgt spid="2050"/>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p:cTn id="15" dur="1750" fill="hold"/>
                                        <p:tgtEl>
                                          <p:spTgt spid="2051"/>
                                        </p:tgtEl>
                                        <p:attrNameLst>
                                          <p:attrName>ppt_w</p:attrName>
                                        </p:attrNameLst>
                                      </p:cBhvr>
                                      <p:tavLst>
                                        <p:tav tm="0">
                                          <p:val>
                                            <p:fltVal val="0"/>
                                          </p:val>
                                        </p:tav>
                                        <p:tav tm="100000">
                                          <p:val>
                                            <p:strVal val="#ppt_w"/>
                                          </p:val>
                                        </p:tav>
                                      </p:tavLst>
                                    </p:anim>
                                    <p:anim calcmode="lin" valueType="num">
                                      <p:cBhvr>
                                        <p:cTn id="16" dur="1750" fill="hold"/>
                                        <p:tgtEl>
                                          <p:spTgt spid="2051"/>
                                        </p:tgtEl>
                                        <p:attrNameLst>
                                          <p:attrName>ppt_h</p:attrName>
                                        </p:attrNameLst>
                                      </p:cBhvr>
                                      <p:tavLst>
                                        <p:tav tm="0">
                                          <p:val>
                                            <p:fltVal val="0"/>
                                          </p:val>
                                        </p:tav>
                                        <p:tav tm="100000">
                                          <p:val>
                                            <p:strVal val="#ppt_h"/>
                                          </p:val>
                                        </p:tav>
                                      </p:tavLst>
                                    </p:anim>
                                    <p:animEffect transition="in" filter="fade">
                                      <p:cBhvr>
                                        <p:cTn id="17" dur="1750"/>
                                        <p:tgtEl>
                                          <p:spTgt spid="2051"/>
                                        </p:tgtEl>
                                      </p:cBhvr>
                                    </p:animEffect>
                                  </p:childTnLst>
                                </p:cTn>
                              </p:par>
                              <p:par>
                                <p:cTn id="18" presetID="37" presetClass="path" presetSubtype="0" accel="50000" decel="50000" fill="hold" nodeType="withEffect">
                                  <p:stCondLst>
                                    <p:cond delay="0"/>
                                  </p:stCondLst>
                                  <p:childTnLst>
                                    <p:animMotion origin="layout" path="M -0.25 1.11214E-7 L -0.18298 0.03985 C -0.16892 0.04912 -0.14791 0.05406 -0.12604 0.05406 C -0.10104 0.05406 -0.08107 0.04912 -0.06701 0.03985 L -2.77778E-6 1.11214E-7 " pathEditMode="relative" rAng="0" ptsTypes="FffFF">
                                      <p:cBhvr>
                                        <p:cTn id="19" dur="1750" fill="hold"/>
                                        <p:tgtEl>
                                          <p:spTgt spid="2051"/>
                                        </p:tgtEl>
                                        <p:attrNameLst>
                                          <p:attrName>ppt_x</p:attrName>
                                          <p:attrName>ppt_y</p:attrName>
                                        </p:attrNameLst>
                                      </p:cBhvr>
                                      <p:rCtr x="12500" y="2688"/>
                                    </p:animMotion>
                                  </p:childTnLst>
                                </p:cTn>
                              </p:par>
                            </p:childTnLst>
                          </p:cTn>
                        </p:par>
                        <p:par>
                          <p:cTn id="20" fill="hold">
                            <p:stCondLst>
                              <p:cond delay="275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3250"/>
                            </p:stCondLst>
                            <p:childTnLst>
                              <p:par>
                                <p:cTn id="27" presetID="22"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平行四边形 15"/>
          <p:cNvSpPr/>
          <p:nvPr/>
        </p:nvSpPr>
        <p:spPr>
          <a:xfrm>
            <a:off x="6461379" y="773471"/>
            <a:ext cx="1826572" cy="1247800"/>
          </a:xfrm>
          <a:prstGeom prst="parallelogram">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6461379" y="2113471"/>
            <a:ext cx="1826572" cy="1247800"/>
          </a:xfrm>
          <a:prstGeom prst="parallelogram">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6461379" y="3453471"/>
            <a:ext cx="1826572" cy="1247800"/>
          </a:xfrm>
          <a:prstGeom prst="parallelogram">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10"/>
          <p:cNvSpPr txBox="1">
            <a:spLocks noChangeArrowheads="1"/>
          </p:cNvSpPr>
          <p:nvPr/>
        </p:nvSpPr>
        <p:spPr bwMode="auto">
          <a:xfrm>
            <a:off x="799119" y="947371"/>
            <a:ext cx="5256584" cy="900000"/>
          </a:xfrm>
          <a:prstGeom prst="rect">
            <a:avLst/>
          </a:prstGeom>
          <a:noFill/>
          <a:ln w="9525">
            <a:noFill/>
            <a:miter lim="800000"/>
            <a:headEnd/>
            <a:tailEnd/>
          </a:ln>
        </p:spPr>
        <p:txBody>
          <a:bodyPr wrap="square" lIns="45720" tIns="22860" rIns="45720" bIns="22860">
            <a:noAutofit/>
          </a:bodyPr>
          <a:lstStyle/>
          <a:p>
            <a:pPr lvl="0">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r>
              <a:rPr lang="zh-CN" altLang="en-US" sz="1200" dirty="0">
                <a:solidFill>
                  <a:prstClr val="black">
                    <a:lumMod val="75000"/>
                    <a:lumOff val="25000"/>
                  </a:prstClr>
                </a:solidFill>
                <a:latin typeface="微软雅黑" pitchFamily="34" charset="-122"/>
                <a:ea typeface="微软雅黑" pitchFamily="34" charset="-122"/>
              </a:rPr>
              <a:t>根据需要添加适当的文字，一页的文字最好不要超过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r>
              <a:rPr lang="zh-CN" altLang="en-US" sz="1200" dirty="0">
                <a:solidFill>
                  <a:prstClr val="black">
                    <a:lumMod val="75000"/>
                    <a:lumOff val="25000"/>
                  </a:prstClr>
                </a:solidFill>
                <a:latin typeface="微软雅黑" pitchFamily="34" charset="-122"/>
                <a:ea typeface="微软雅黑" pitchFamily="34" charset="-122"/>
              </a:rPr>
              <a:t>根据需要添加适当的文字，一页的文字最好不要超过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endParaRPr lang="zh-CN" altLang="en-US" sz="1200" dirty="0">
              <a:solidFill>
                <a:prstClr val="black">
                  <a:lumMod val="75000"/>
                  <a:lumOff val="25000"/>
                </a:prstClr>
              </a:solidFill>
              <a:latin typeface="微软雅黑" pitchFamily="34" charset="-122"/>
              <a:ea typeface="微软雅黑" pitchFamily="34" charset="-122"/>
            </a:endParaRPr>
          </a:p>
        </p:txBody>
      </p:sp>
      <p:sp>
        <p:nvSpPr>
          <p:cNvPr id="20" name="Text Box 10"/>
          <p:cNvSpPr txBox="1">
            <a:spLocks noChangeArrowheads="1"/>
          </p:cNvSpPr>
          <p:nvPr/>
        </p:nvSpPr>
        <p:spPr bwMode="auto">
          <a:xfrm>
            <a:off x="799119" y="2287371"/>
            <a:ext cx="5256584" cy="900000"/>
          </a:xfrm>
          <a:prstGeom prst="rect">
            <a:avLst/>
          </a:prstGeom>
          <a:noFill/>
          <a:ln w="9525">
            <a:noFill/>
            <a:miter lim="800000"/>
            <a:headEnd/>
            <a:tailEnd/>
          </a:ln>
        </p:spPr>
        <p:txBody>
          <a:bodyPr wrap="square" lIns="45720" tIns="22860" rIns="45720" bIns="22860">
            <a:noAutofit/>
          </a:bodyPr>
          <a:lstStyle/>
          <a:p>
            <a:pPr lvl="0">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r>
              <a:rPr lang="zh-CN" altLang="en-US" sz="1200" dirty="0">
                <a:solidFill>
                  <a:prstClr val="black">
                    <a:lumMod val="75000"/>
                    <a:lumOff val="25000"/>
                  </a:prstClr>
                </a:solidFill>
                <a:latin typeface="微软雅黑" pitchFamily="34" charset="-122"/>
                <a:ea typeface="微软雅黑" pitchFamily="34" charset="-122"/>
              </a:rPr>
              <a:t>根据需要添加适当的文字，一页的文字最好不要超过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r>
              <a:rPr lang="zh-CN" altLang="en-US" sz="1200" dirty="0">
                <a:solidFill>
                  <a:prstClr val="black">
                    <a:lumMod val="75000"/>
                    <a:lumOff val="25000"/>
                  </a:prstClr>
                </a:solidFill>
                <a:latin typeface="微软雅黑" pitchFamily="34" charset="-122"/>
                <a:ea typeface="微软雅黑" pitchFamily="34" charset="-122"/>
              </a:rPr>
              <a:t>根据需要添加适当的文字，一页的文字最好不要超过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endParaRPr lang="zh-CN" altLang="en-US" sz="1200" dirty="0">
              <a:solidFill>
                <a:prstClr val="black">
                  <a:lumMod val="75000"/>
                  <a:lumOff val="25000"/>
                </a:prstClr>
              </a:solidFill>
              <a:latin typeface="微软雅黑" pitchFamily="34" charset="-122"/>
              <a:ea typeface="微软雅黑" pitchFamily="34" charset="-122"/>
            </a:endParaRPr>
          </a:p>
        </p:txBody>
      </p:sp>
      <p:sp>
        <p:nvSpPr>
          <p:cNvPr id="21" name="Text Box 10"/>
          <p:cNvSpPr txBox="1">
            <a:spLocks noChangeArrowheads="1"/>
          </p:cNvSpPr>
          <p:nvPr/>
        </p:nvSpPr>
        <p:spPr bwMode="auto">
          <a:xfrm>
            <a:off x="799119" y="3627371"/>
            <a:ext cx="5256584" cy="900000"/>
          </a:xfrm>
          <a:prstGeom prst="rect">
            <a:avLst/>
          </a:prstGeom>
          <a:noFill/>
          <a:ln w="9525">
            <a:noFill/>
            <a:miter lim="800000"/>
            <a:headEnd/>
            <a:tailEnd/>
          </a:ln>
        </p:spPr>
        <p:txBody>
          <a:bodyPr wrap="square" lIns="45720" tIns="22860" rIns="45720" bIns="22860">
            <a:noAutofit/>
          </a:bodyPr>
          <a:lstStyle/>
          <a:p>
            <a:pPr lvl="0">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r>
              <a:rPr lang="zh-CN" altLang="en-US" sz="1200" dirty="0">
                <a:solidFill>
                  <a:prstClr val="black">
                    <a:lumMod val="75000"/>
                    <a:lumOff val="25000"/>
                  </a:prstClr>
                </a:solidFill>
                <a:latin typeface="微软雅黑" pitchFamily="34" charset="-122"/>
                <a:ea typeface="微软雅黑" pitchFamily="34" charset="-122"/>
              </a:rPr>
              <a:t>根据需要添加适当的文字，一页的文字最好不要超过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r>
              <a:rPr lang="zh-CN" altLang="en-US" sz="1200" dirty="0">
                <a:solidFill>
                  <a:prstClr val="black">
                    <a:lumMod val="75000"/>
                    <a:lumOff val="25000"/>
                  </a:prstClr>
                </a:solidFill>
                <a:latin typeface="微软雅黑" pitchFamily="34" charset="-122"/>
                <a:ea typeface="微软雅黑" pitchFamily="34" charset="-122"/>
              </a:rPr>
              <a:t>根据需要添加适当的文字，一页的文字最好不要超过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endParaRPr lang="zh-CN" altLang="en-US" sz="1200"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6147745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right)">
                                      <p:cBhvr>
                                        <p:cTn id="14" dur="500"/>
                                        <p:tgtEl>
                                          <p:spTgt spid="19"/>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1000" fill="hold"/>
                                        <p:tgtEl>
                                          <p:spTgt spid="17"/>
                                        </p:tgtEl>
                                        <p:attrNameLst>
                                          <p:attrName>ppt_w</p:attrName>
                                        </p:attrNameLst>
                                      </p:cBhvr>
                                      <p:tavLst>
                                        <p:tav tm="0">
                                          <p:val>
                                            <p:fltVal val="0"/>
                                          </p:val>
                                        </p:tav>
                                        <p:tav tm="100000">
                                          <p:val>
                                            <p:strVal val="#ppt_w"/>
                                          </p:val>
                                        </p:tav>
                                      </p:tavLst>
                                    </p:anim>
                                    <p:anim calcmode="lin" valueType="num">
                                      <p:cBhvr>
                                        <p:cTn id="19" dur="1000" fill="hold"/>
                                        <p:tgtEl>
                                          <p:spTgt spid="17"/>
                                        </p:tgtEl>
                                        <p:attrNameLst>
                                          <p:attrName>ppt_h</p:attrName>
                                        </p:attrNameLst>
                                      </p:cBhvr>
                                      <p:tavLst>
                                        <p:tav tm="0">
                                          <p:val>
                                            <p:fltVal val="0"/>
                                          </p:val>
                                        </p:tav>
                                        <p:tav tm="100000">
                                          <p:val>
                                            <p:strVal val="#ppt_h"/>
                                          </p:val>
                                        </p:tav>
                                      </p:tavLst>
                                    </p:anim>
                                    <p:anim calcmode="lin" valueType="num">
                                      <p:cBhvr>
                                        <p:cTn id="20" dur="1000" fill="hold"/>
                                        <p:tgtEl>
                                          <p:spTgt spid="17"/>
                                        </p:tgtEl>
                                        <p:attrNameLst>
                                          <p:attrName>style.rotation</p:attrName>
                                        </p:attrNameLst>
                                      </p:cBhvr>
                                      <p:tavLst>
                                        <p:tav tm="0">
                                          <p:val>
                                            <p:fltVal val="90"/>
                                          </p:val>
                                        </p:tav>
                                        <p:tav tm="100000">
                                          <p:val>
                                            <p:fltVal val="0"/>
                                          </p:val>
                                        </p:tav>
                                      </p:tavLst>
                                    </p:anim>
                                    <p:animEffect transition="in" filter="fade">
                                      <p:cBhvr>
                                        <p:cTn id="21" dur="1000"/>
                                        <p:tgtEl>
                                          <p:spTgt spid="17"/>
                                        </p:tgtEl>
                                      </p:cBhvr>
                                    </p:animEffect>
                                  </p:childTnLst>
                                </p:cTn>
                              </p:par>
                            </p:childTnLst>
                          </p:cTn>
                        </p:par>
                        <p:par>
                          <p:cTn id="22" fill="hold">
                            <p:stCondLst>
                              <p:cond delay="2500"/>
                            </p:stCondLst>
                            <p:childTnLst>
                              <p:par>
                                <p:cTn id="23" presetID="22" presetClass="entr" presetSubtype="2"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500"/>
                                        <p:tgtEl>
                                          <p:spTgt spid="20"/>
                                        </p:tgtEl>
                                      </p:cBhvr>
                                    </p:animEffect>
                                  </p:childTnLst>
                                </p:cTn>
                              </p:par>
                            </p:childTnLst>
                          </p:cTn>
                        </p:par>
                        <p:par>
                          <p:cTn id="26" fill="hold">
                            <p:stCondLst>
                              <p:cond delay="3000"/>
                            </p:stCondLst>
                            <p:childTnLst>
                              <p:par>
                                <p:cTn id="27" presetID="31"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0" fill="hold"/>
                                        <p:tgtEl>
                                          <p:spTgt spid="18"/>
                                        </p:tgtEl>
                                        <p:attrNameLst>
                                          <p:attrName>ppt_w</p:attrName>
                                        </p:attrNameLst>
                                      </p:cBhvr>
                                      <p:tavLst>
                                        <p:tav tm="0">
                                          <p:val>
                                            <p:fltVal val="0"/>
                                          </p:val>
                                        </p:tav>
                                        <p:tav tm="100000">
                                          <p:val>
                                            <p:strVal val="#ppt_w"/>
                                          </p:val>
                                        </p:tav>
                                      </p:tavLst>
                                    </p:anim>
                                    <p:anim calcmode="lin" valueType="num">
                                      <p:cBhvr>
                                        <p:cTn id="30" dur="1000" fill="hold"/>
                                        <p:tgtEl>
                                          <p:spTgt spid="18"/>
                                        </p:tgtEl>
                                        <p:attrNameLst>
                                          <p:attrName>ppt_h</p:attrName>
                                        </p:attrNameLst>
                                      </p:cBhvr>
                                      <p:tavLst>
                                        <p:tav tm="0">
                                          <p:val>
                                            <p:fltVal val="0"/>
                                          </p:val>
                                        </p:tav>
                                        <p:tav tm="100000">
                                          <p:val>
                                            <p:strVal val="#ppt_h"/>
                                          </p:val>
                                        </p:tav>
                                      </p:tavLst>
                                    </p:anim>
                                    <p:anim calcmode="lin" valueType="num">
                                      <p:cBhvr>
                                        <p:cTn id="31" dur="1000" fill="hold"/>
                                        <p:tgtEl>
                                          <p:spTgt spid="18"/>
                                        </p:tgtEl>
                                        <p:attrNameLst>
                                          <p:attrName>style.rotation</p:attrName>
                                        </p:attrNameLst>
                                      </p:cBhvr>
                                      <p:tavLst>
                                        <p:tav tm="0">
                                          <p:val>
                                            <p:fltVal val="90"/>
                                          </p:val>
                                        </p:tav>
                                        <p:tav tm="100000">
                                          <p:val>
                                            <p:fltVal val="0"/>
                                          </p:val>
                                        </p:tav>
                                      </p:tavLst>
                                    </p:anim>
                                    <p:animEffect transition="in" filter="fade">
                                      <p:cBhvr>
                                        <p:cTn id="32" dur="1000"/>
                                        <p:tgtEl>
                                          <p:spTgt spid="18"/>
                                        </p:tgtEl>
                                      </p:cBhvr>
                                    </p:animEffect>
                                  </p:childTnLst>
                                </p:cTn>
                              </p:par>
                            </p:childTnLst>
                          </p:cTn>
                        </p:par>
                        <p:par>
                          <p:cTn id="33" fill="hold">
                            <p:stCondLst>
                              <p:cond delay="40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0"/>
          <p:cNvSpPr>
            <a:spLocks/>
          </p:cNvSpPr>
          <p:nvPr/>
        </p:nvSpPr>
        <p:spPr bwMode="auto">
          <a:xfrm>
            <a:off x="1173673" y="848676"/>
            <a:ext cx="3114424" cy="3564000"/>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bg1">
              <a:lumMod val="95000"/>
            </a:schemeClr>
          </a:solidFill>
          <a:ln>
            <a:solidFill>
              <a:schemeClr val="bg1">
                <a:lumMod val="75000"/>
              </a:schemeClr>
            </a:solidFill>
          </a:ln>
        </p:spPr>
        <p:txBody>
          <a:bodyPr vert="horz" wrap="square" lIns="68562" tIns="34281" rIns="68562" bIns="34281" numCol="1" anchor="t" anchorCtr="0" compatLnSpc="1">
            <a:prstTxWarp prst="textNoShape">
              <a:avLst/>
            </a:prstTxWarp>
          </a:bodyPr>
          <a:lstStyle/>
          <a:p>
            <a:endParaRPr lang="zh-CN" altLang="en-US"/>
          </a:p>
        </p:txBody>
      </p:sp>
      <p:sp>
        <p:nvSpPr>
          <p:cNvPr id="5" name="Freeform 11"/>
          <p:cNvSpPr>
            <a:spLocks/>
          </p:cNvSpPr>
          <p:nvPr/>
        </p:nvSpPr>
        <p:spPr bwMode="auto">
          <a:xfrm>
            <a:off x="1087981" y="956687"/>
            <a:ext cx="80931" cy="47267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tx1">
              <a:lumMod val="85000"/>
              <a:lumOff val="15000"/>
            </a:schemeClr>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8" name="Freeform 12"/>
          <p:cNvSpPr>
            <a:spLocks/>
          </p:cNvSpPr>
          <p:nvPr/>
        </p:nvSpPr>
        <p:spPr bwMode="auto">
          <a:xfrm>
            <a:off x="1087981" y="1020981"/>
            <a:ext cx="2094682" cy="408384"/>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9" name="TextBox 8"/>
          <p:cNvSpPr txBox="1"/>
          <p:nvPr/>
        </p:nvSpPr>
        <p:spPr>
          <a:xfrm>
            <a:off x="1278240" y="1040507"/>
            <a:ext cx="1665407" cy="369332"/>
          </a:xfrm>
          <a:prstGeom prst="rect">
            <a:avLst/>
          </a:prstGeom>
          <a:noFill/>
        </p:spPr>
        <p:txBody>
          <a:bodyPr wrap="square" lIns="68562" tIns="34281" rIns="68562" bIns="34281" rtlCol="0" anchor="ctr">
            <a:spAutoFit/>
          </a:bodyPr>
          <a:lstStyle/>
          <a:p>
            <a:r>
              <a:rPr lang="zh-CN" altLang="en-US" sz="1900" dirty="0" smtClean="0">
                <a:solidFill>
                  <a:schemeClr val="bg1"/>
                </a:solidFill>
                <a:latin typeface="微软雅黑" panose="020B0503020204020204" pitchFamily="34" charset="-122"/>
                <a:ea typeface="微软雅黑" panose="020B0503020204020204" pitchFamily="34" charset="-122"/>
              </a:rPr>
              <a:t>添加文本</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214604" y="1501447"/>
            <a:ext cx="3001485" cy="2616467"/>
          </a:xfrm>
          <a:prstGeom prst="rect">
            <a:avLst/>
          </a:prstGeom>
          <a:noFill/>
        </p:spPr>
        <p:txBody>
          <a:bodyPr wrap="square" lIns="68562" tIns="34281" rIns="68562" bIns="34281" rtlCol="0">
            <a:spAutoFit/>
          </a:bodyPr>
          <a:lstStyle/>
          <a:p>
            <a:pPr indent="360000">
              <a:lnSpc>
                <a:spcPct val="150000"/>
              </a:lnSpc>
            </a:pPr>
            <a:r>
              <a:rPr lang="zh-CN" altLang="en-US" sz="14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Freeform 10"/>
          <p:cNvSpPr>
            <a:spLocks/>
          </p:cNvSpPr>
          <p:nvPr/>
        </p:nvSpPr>
        <p:spPr bwMode="auto">
          <a:xfrm>
            <a:off x="5237198" y="848676"/>
            <a:ext cx="3114424" cy="3564000"/>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bg1">
              <a:lumMod val="95000"/>
            </a:schemeClr>
          </a:solidFill>
          <a:ln>
            <a:solidFill>
              <a:schemeClr val="bg1">
                <a:lumMod val="75000"/>
              </a:schemeClr>
            </a:solidFill>
          </a:ln>
        </p:spPr>
        <p:txBody>
          <a:bodyPr vert="horz" wrap="square" lIns="68562" tIns="34281" rIns="68562" bIns="34281" numCol="1" anchor="t" anchorCtr="0" compatLnSpc="1">
            <a:prstTxWarp prst="textNoShape">
              <a:avLst/>
            </a:prstTxWarp>
          </a:bodyPr>
          <a:lstStyle/>
          <a:p>
            <a:endParaRPr lang="zh-CN" altLang="en-US"/>
          </a:p>
        </p:txBody>
      </p:sp>
      <p:sp>
        <p:nvSpPr>
          <p:cNvPr id="12" name="Freeform 11"/>
          <p:cNvSpPr>
            <a:spLocks/>
          </p:cNvSpPr>
          <p:nvPr/>
        </p:nvSpPr>
        <p:spPr bwMode="auto">
          <a:xfrm>
            <a:off x="5151506" y="956687"/>
            <a:ext cx="80931" cy="47267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tx1">
              <a:lumMod val="85000"/>
              <a:lumOff val="15000"/>
            </a:schemeClr>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13" name="Freeform 12"/>
          <p:cNvSpPr>
            <a:spLocks/>
          </p:cNvSpPr>
          <p:nvPr/>
        </p:nvSpPr>
        <p:spPr bwMode="auto">
          <a:xfrm>
            <a:off x="5151506" y="1020981"/>
            <a:ext cx="2094682" cy="408384"/>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14" name="TextBox 13"/>
          <p:cNvSpPr txBox="1"/>
          <p:nvPr/>
        </p:nvSpPr>
        <p:spPr>
          <a:xfrm>
            <a:off x="5341765" y="1040507"/>
            <a:ext cx="1665407" cy="369332"/>
          </a:xfrm>
          <a:prstGeom prst="rect">
            <a:avLst/>
          </a:prstGeom>
          <a:noFill/>
        </p:spPr>
        <p:txBody>
          <a:bodyPr wrap="square" lIns="68562" tIns="34281" rIns="68562" bIns="34281" rtlCol="0" anchor="ctr">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添加文本</a:t>
            </a:r>
          </a:p>
        </p:txBody>
      </p:sp>
      <p:sp>
        <p:nvSpPr>
          <p:cNvPr id="15" name="TextBox 14"/>
          <p:cNvSpPr txBox="1"/>
          <p:nvPr/>
        </p:nvSpPr>
        <p:spPr>
          <a:xfrm>
            <a:off x="5278129" y="1501447"/>
            <a:ext cx="3001485" cy="2616467"/>
          </a:xfrm>
          <a:prstGeom prst="rect">
            <a:avLst/>
          </a:prstGeom>
          <a:noFill/>
        </p:spPr>
        <p:txBody>
          <a:bodyPr wrap="square" lIns="68562" tIns="34281" rIns="68562" bIns="34281" rtlCol="0">
            <a:spAutoFit/>
          </a:bodyPr>
          <a:lstStyle/>
          <a:p>
            <a:pPr indent="360000">
              <a:lnSpc>
                <a:spcPct val="150000"/>
              </a:lnSpc>
            </a:pPr>
            <a:r>
              <a:rPr lang="zh-CN" altLang="en-US" sz="14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1400" dirty="0">
                <a:solidFill>
                  <a:schemeClr val="tx1">
                    <a:lumMod val="65000"/>
                    <a:lumOff val="35000"/>
                  </a:schemeClr>
                </a:solidFill>
                <a:latin typeface="微软雅黑" pitchFamily="34" charset="-122"/>
                <a:ea typeface="微软雅黑" pitchFamily="34" charset="-122"/>
              </a:rPr>
              <a:t>200,</a:t>
            </a:r>
            <a:r>
              <a:rPr lang="zh-CN" altLang="en-US" sz="1400" dirty="0">
                <a:solidFill>
                  <a:schemeClr val="tx1">
                    <a:lumMod val="65000"/>
                    <a:lumOff val="35000"/>
                  </a:schemeClr>
                </a:solidFill>
                <a:latin typeface="微软雅黑" pitchFamily="34" charset="-122"/>
                <a:ea typeface="微软雅黑" pitchFamily="34" charset="-122"/>
              </a:rPr>
              <a:t>添加适当的文字</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70295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300"/>
                                        <p:tgtEl>
                                          <p:spTgt spid="5"/>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3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by="(-#ppt_w*2)" calcmode="lin" valueType="num">
                                      <p:cBhvr rctx="PPT">
                                        <p:cTn id="19" dur="250" autoRev="1" fill="hold">
                                          <p:stCondLst>
                                            <p:cond delay="0"/>
                                          </p:stCondLst>
                                        </p:cTn>
                                        <p:tgtEl>
                                          <p:spTgt spid="9"/>
                                        </p:tgtEl>
                                        <p:attrNameLst>
                                          <p:attrName>ppt_w</p:attrName>
                                        </p:attrNameLst>
                                      </p:cBhvr>
                                    </p:anim>
                                    <p:anim by="(#ppt_w*0.50)" calcmode="lin" valueType="num">
                                      <p:cBhvr>
                                        <p:cTn id="20" dur="250" decel="50000" autoRev="1" fill="hold">
                                          <p:stCondLst>
                                            <p:cond delay="0"/>
                                          </p:stCondLst>
                                        </p:cTn>
                                        <p:tgtEl>
                                          <p:spTgt spid="9"/>
                                        </p:tgtEl>
                                        <p:attrNameLst>
                                          <p:attrName>ppt_x</p:attrName>
                                        </p:attrNameLst>
                                      </p:cBhvr>
                                    </p:anim>
                                    <p:anim from="(-#ppt_h/2)" to="(#ppt_y)" calcmode="lin" valueType="num">
                                      <p:cBhvr>
                                        <p:cTn id="21" dur="500" fill="hold">
                                          <p:stCondLst>
                                            <p:cond delay="0"/>
                                          </p:stCondLst>
                                        </p:cTn>
                                        <p:tgtEl>
                                          <p:spTgt spid="9"/>
                                        </p:tgtEl>
                                        <p:attrNameLst>
                                          <p:attrName>ppt_y</p:attrName>
                                        </p:attrNameLst>
                                      </p:cBhvr>
                                    </p:anim>
                                    <p:animRot by="21600000">
                                      <p:cBhvr>
                                        <p:cTn id="22" dur="500" fill="hold">
                                          <p:stCondLst>
                                            <p:cond delay="0"/>
                                          </p:stCondLst>
                                        </p:cTn>
                                        <p:tgtEl>
                                          <p:spTgt spid="9"/>
                                        </p:tgtEl>
                                        <p:attrNameLst>
                                          <p:attrName>r</p:attrName>
                                        </p:attrNameLst>
                                      </p:cBhvr>
                                    </p:animRot>
                                  </p:childTnLst>
                                </p:cTn>
                              </p:par>
                            </p:childTnLst>
                          </p:cTn>
                        </p:par>
                        <p:par>
                          <p:cTn id="23" fill="hold">
                            <p:stCondLst>
                              <p:cond delay="195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2450"/>
                            </p:stCondLst>
                            <p:childTnLst>
                              <p:par>
                                <p:cTn id="28" presetID="22" presetClass="entr" presetSubtype="4"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par>
                          <p:cTn id="31" fill="hold">
                            <p:stCondLst>
                              <p:cond delay="2950"/>
                            </p:stCondLst>
                            <p:childTnLst>
                              <p:par>
                                <p:cTn id="32" presetID="22" presetClass="entr" presetSubtype="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right)">
                                      <p:cBhvr>
                                        <p:cTn id="34" dur="300"/>
                                        <p:tgtEl>
                                          <p:spTgt spid="12"/>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par>
                          <p:cTn id="39" fill="hold">
                            <p:stCondLst>
                              <p:cond delay="3750"/>
                            </p:stCondLst>
                            <p:childTnLst>
                              <p:par>
                                <p:cTn id="40" presetID="56" presetClass="entr" presetSubtype="0" fill="hold" grpId="0" nodeType="afterEffect">
                                  <p:stCondLst>
                                    <p:cond delay="0"/>
                                  </p:stCondLst>
                                  <p:iterate type="lt">
                                    <p:tmPct val="10000"/>
                                  </p:iterate>
                                  <p:childTnLst>
                                    <p:set>
                                      <p:cBhvr>
                                        <p:cTn id="41" dur="1" fill="hold">
                                          <p:stCondLst>
                                            <p:cond delay="0"/>
                                          </p:stCondLst>
                                        </p:cTn>
                                        <p:tgtEl>
                                          <p:spTgt spid="14"/>
                                        </p:tgtEl>
                                        <p:attrNameLst>
                                          <p:attrName>style.visibility</p:attrName>
                                        </p:attrNameLst>
                                      </p:cBhvr>
                                      <p:to>
                                        <p:strVal val="visible"/>
                                      </p:to>
                                    </p:set>
                                    <p:anim by="(-#ppt_w*2)" calcmode="lin" valueType="num">
                                      <p:cBhvr rctx="PPT">
                                        <p:cTn id="42" dur="250" autoRev="1" fill="hold">
                                          <p:stCondLst>
                                            <p:cond delay="0"/>
                                          </p:stCondLst>
                                        </p:cTn>
                                        <p:tgtEl>
                                          <p:spTgt spid="14"/>
                                        </p:tgtEl>
                                        <p:attrNameLst>
                                          <p:attrName>ppt_w</p:attrName>
                                        </p:attrNameLst>
                                      </p:cBhvr>
                                    </p:anim>
                                    <p:anim by="(#ppt_w*0.50)" calcmode="lin" valueType="num">
                                      <p:cBhvr>
                                        <p:cTn id="43" dur="250" decel="50000" autoRev="1" fill="hold">
                                          <p:stCondLst>
                                            <p:cond delay="0"/>
                                          </p:stCondLst>
                                        </p:cTn>
                                        <p:tgtEl>
                                          <p:spTgt spid="14"/>
                                        </p:tgtEl>
                                        <p:attrNameLst>
                                          <p:attrName>ppt_x</p:attrName>
                                        </p:attrNameLst>
                                      </p:cBhvr>
                                    </p:anim>
                                    <p:anim from="(-#ppt_h/2)" to="(#ppt_y)" calcmode="lin" valueType="num">
                                      <p:cBhvr>
                                        <p:cTn id="44" dur="500" fill="hold">
                                          <p:stCondLst>
                                            <p:cond delay="0"/>
                                          </p:stCondLst>
                                        </p:cTn>
                                        <p:tgtEl>
                                          <p:spTgt spid="14"/>
                                        </p:tgtEl>
                                        <p:attrNameLst>
                                          <p:attrName>ppt_y</p:attrName>
                                        </p:attrNameLst>
                                      </p:cBhvr>
                                    </p:anim>
                                    <p:animRot by="21600000">
                                      <p:cBhvr>
                                        <p:cTn id="45" dur="500" fill="hold">
                                          <p:stCondLst>
                                            <p:cond delay="0"/>
                                          </p:stCondLst>
                                        </p:cTn>
                                        <p:tgtEl>
                                          <p:spTgt spid="14"/>
                                        </p:tgtEl>
                                        <p:attrNameLst>
                                          <p:attrName>r</p:attrName>
                                        </p:attrNameLst>
                                      </p:cBhvr>
                                    </p:animRot>
                                  </p:childTnLst>
                                </p:cTn>
                              </p:par>
                            </p:childTnLst>
                          </p:cTn>
                        </p:par>
                        <p:par>
                          <p:cTn id="46" fill="hold">
                            <p:stCondLst>
                              <p:cond delay="4400"/>
                            </p:stCondLst>
                            <p:childTnLst>
                              <p:par>
                                <p:cTn id="47" presetID="22"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animBg="1"/>
      <p:bldP spid="12" grpId="0" animBg="1"/>
      <p:bldP spid="13" grpId="0" animBg="1"/>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029914" y="1438413"/>
            <a:ext cx="1553232" cy="1544528"/>
            <a:chOff x="3262377" y="1635646"/>
            <a:chExt cx="1156542" cy="1150061"/>
          </a:xfrm>
        </p:grpSpPr>
        <p:sp>
          <p:nvSpPr>
            <p:cNvPr id="20" name="对角圆角矩形 19"/>
            <p:cNvSpPr/>
            <p:nvPr/>
          </p:nvSpPr>
          <p:spPr>
            <a:xfrm flipH="1">
              <a:off x="3262377" y="1635646"/>
              <a:ext cx="1094626" cy="1094560"/>
            </a:xfrm>
            <a:prstGeom prst="round2DiagRect">
              <a:avLst>
                <a:gd name="adj1" fmla="val 31271"/>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1" name="对角圆角矩形 20"/>
            <p:cNvSpPr/>
            <p:nvPr/>
          </p:nvSpPr>
          <p:spPr>
            <a:xfrm flipH="1">
              <a:off x="3324293" y="1691147"/>
              <a:ext cx="1094626" cy="1094560"/>
            </a:xfrm>
            <a:prstGeom prst="round2DiagRect">
              <a:avLst>
                <a:gd name="adj1" fmla="val 31271"/>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r>
                <a:rPr lang="zh-CN" altLang="en-US" b="1" dirty="0">
                  <a:solidFill>
                    <a:srgbClr val="FFFFFF"/>
                  </a:solidFill>
                  <a:latin typeface="微软雅黑" pitchFamily="34" charset="-122"/>
                  <a:ea typeface="微软雅黑" pitchFamily="34" charset="-122"/>
                  <a:cs typeface="经典特宋简" pitchFamily="49" charset="-122"/>
                </a:rPr>
                <a:t>整体规模较小</a:t>
              </a:r>
            </a:p>
          </p:txBody>
        </p:sp>
      </p:grpSp>
      <p:grpSp>
        <p:nvGrpSpPr>
          <p:cNvPr id="22" name="组合 21"/>
          <p:cNvGrpSpPr/>
          <p:nvPr/>
        </p:nvGrpSpPr>
        <p:grpSpPr>
          <a:xfrm>
            <a:off x="4694335" y="1438413"/>
            <a:ext cx="1563768" cy="1544528"/>
            <a:chOff x="4499992" y="1635646"/>
            <a:chExt cx="1164387" cy="1150061"/>
          </a:xfrm>
        </p:grpSpPr>
        <p:sp>
          <p:nvSpPr>
            <p:cNvPr id="23" name="对角圆角矩形 22"/>
            <p:cNvSpPr/>
            <p:nvPr/>
          </p:nvSpPr>
          <p:spPr>
            <a:xfrm>
              <a:off x="4569753" y="1635646"/>
              <a:ext cx="1094626" cy="1094560"/>
            </a:xfrm>
            <a:prstGeom prst="round2DiagRect">
              <a:avLst>
                <a:gd name="adj1" fmla="val 31271"/>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4" name="对角圆角矩形 23"/>
            <p:cNvSpPr/>
            <p:nvPr/>
          </p:nvSpPr>
          <p:spPr>
            <a:xfrm>
              <a:off x="4499992" y="1691147"/>
              <a:ext cx="1094626" cy="1094560"/>
            </a:xfrm>
            <a:prstGeom prst="round2DiagRect">
              <a:avLst>
                <a:gd name="adj1" fmla="val 31271"/>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r>
                <a:rPr lang="zh-CN" altLang="en-US" b="1" dirty="0">
                  <a:solidFill>
                    <a:srgbClr val="FFFFFF"/>
                  </a:solidFill>
                  <a:latin typeface="微软雅黑" pitchFamily="34" charset="-122"/>
                  <a:ea typeface="微软雅黑" pitchFamily="34" charset="-122"/>
                  <a:cs typeface="经典特宋简" pitchFamily="49" charset="-122"/>
                </a:rPr>
                <a:t>处于起步阶段</a:t>
              </a:r>
            </a:p>
          </p:txBody>
        </p:sp>
      </p:grpSp>
      <p:grpSp>
        <p:nvGrpSpPr>
          <p:cNvPr id="25" name="组合 24"/>
          <p:cNvGrpSpPr/>
          <p:nvPr/>
        </p:nvGrpSpPr>
        <p:grpSpPr>
          <a:xfrm>
            <a:off x="4694335" y="3115456"/>
            <a:ext cx="1563768" cy="1544526"/>
            <a:chOff x="4499992" y="2861850"/>
            <a:chExt cx="1164387" cy="1150060"/>
          </a:xfrm>
        </p:grpSpPr>
        <p:sp>
          <p:nvSpPr>
            <p:cNvPr id="26" name="对角圆角矩形 25"/>
            <p:cNvSpPr/>
            <p:nvPr/>
          </p:nvSpPr>
          <p:spPr>
            <a:xfrm flipV="1">
              <a:off x="4569753" y="2917350"/>
              <a:ext cx="1094626" cy="1094560"/>
            </a:xfrm>
            <a:prstGeom prst="round2DiagRect">
              <a:avLst>
                <a:gd name="adj1" fmla="val 31271"/>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7" name="任意多边形 26"/>
            <p:cNvSpPr/>
            <p:nvPr/>
          </p:nvSpPr>
          <p:spPr>
            <a:xfrm>
              <a:off x="4499992" y="2861850"/>
              <a:ext cx="1094626" cy="1094560"/>
            </a:xfrm>
            <a:custGeom>
              <a:avLst/>
              <a:gdLst>
                <a:gd name="connsiteX0" fmla="*/ 0 w 1047750"/>
                <a:gd name="connsiteY0" fmla="*/ 0 h 1047750"/>
                <a:gd name="connsiteX1" fmla="*/ 720108 w 1047750"/>
                <a:gd name="connsiteY1" fmla="*/ 0 h 1047750"/>
                <a:gd name="connsiteX2" fmla="*/ 1047750 w 1047750"/>
                <a:gd name="connsiteY2" fmla="*/ 327642 h 1047750"/>
                <a:gd name="connsiteX3" fmla="*/ 1047750 w 1047750"/>
                <a:gd name="connsiteY3" fmla="*/ 1047750 h 1047750"/>
                <a:gd name="connsiteX4" fmla="*/ 327642 w 1047750"/>
                <a:gd name="connsiteY4" fmla="*/ 1047750 h 1047750"/>
                <a:gd name="connsiteX5" fmla="*/ 0 w 1047750"/>
                <a:gd name="connsiteY5" fmla="*/ 720108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0" h="1047750">
                  <a:moveTo>
                    <a:pt x="0" y="0"/>
                  </a:moveTo>
                  <a:lnTo>
                    <a:pt x="720108" y="0"/>
                  </a:lnTo>
                  <a:cubicBezTo>
                    <a:pt x="901060" y="0"/>
                    <a:pt x="1047750" y="146690"/>
                    <a:pt x="1047750" y="327642"/>
                  </a:cubicBezTo>
                  <a:lnTo>
                    <a:pt x="1047750" y="1047750"/>
                  </a:lnTo>
                  <a:lnTo>
                    <a:pt x="327642" y="1047750"/>
                  </a:lnTo>
                  <a:cubicBezTo>
                    <a:pt x="146690" y="1047750"/>
                    <a:pt x="0" y="901060"/>
                    <a:pt x="0" y="72010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r>
                <a:rPr lang="zh-CN" altLang="en-US" b="1" dirty="0">
                  <a:solidFill>
                    <a:srgbClr val="FFFFFF"/>
                  </a:solidFill>
                  <a:latin typeface="微软雅黑" pitchFamily="34" charset="-122"/>
                  <a:ea typeface="微软雅黑" pitchFamily="34" charset="-122"/>
                  <a:cs typeface="经典特宋简" pitchFamily="49" charset="-122"/>
                </a:rPr>
                <a:t>市场</a:t>
              </a:r>
              <a:r>
                <a:rPr lang="zh-CN" altLang="en-US" b="1" dirty="0" smtClean="0">
                  <a:solidFill>
                    <a:srgbClr val="FFFFFF"/>
                  </a:solidFill>
                  <a:latin typeface="微软雅黑" pitchFamily="34" charset="-122"/>
                  <a:ea typeface="微软雅黑" pitchFamily="34" charset="-122"/>
                  <a:cs typeface="经典特宋简" pitchFamily="49" charset="-122"/>
                </a:rPr>
                <a:t>占有</a:t>
              </a:r>
              <a:endParaRPr lang="en-US" altLang="zh-CN" b="1" dirty="0" smtClean="0">
                <a:solidFill>
                  <a:srgbClr val="FFFFFF"/>
                </a:solidFill>
                <a:latin typeface="微软雅黑" pitchFamily="34" charset="-122"/>
                <a:ea typeface="微软雅黑" pitchFamily="34" charset="-122"/>
                <a:cs typeface="经典特宋简" pitchFamily="49" charset="-122"/>
              </a:endParaRPr>
            </a:p>
            <a:p>
              <a:pPr algn="ctr">
                <a:defRPr/>
              </a:pPr>
              <a:r>
                <a:rPr lang="zh-CN" altLang="en-US" b="1" dirty="0" smtClean="0">
                  <a:solidFill>
                    <a:srgbClr val="FFFFFF"/>
                  </a:solidFill>
                  <a:latin typeface="微软雅黑" pitchFamily="34" charset="-122"/>
                  <a:ea typeface="微软雅黑" pitchFamily="34" charset="-122"/>
                  <a:cs typeface="经典特宋简" pitchFamily="49" charset="-122"/>
                </a:rPr>
                <a:t>率</a:t>
              </a:r>
              <a:r>
                <a:rPr lang="zh-CN" altLang="en-US" b="1" dirty="0">
                  <a:solidFill>
                    <a:srgbClr val="FFFFFF"/>
                  </a:solidFill>
                  <a:latin typeface="微软雅黑" pitchFamily="34" charset="-122"/>
                  <a:ea typeface="微软雅黑" pitchFamily="34" charset="-122"/>
                  <a:cs typeface="经典特宋简" pitchFamily="49" charset="-122"/>
                </a:rPr>
                <a:t>低</a:t>
              </a:r>
            </a:p>
          </p:txBody>
        </p:sp>
      </p:grpSp>
      <p:grpSp>
        <p:nvGrpSpPr>
          <p:cNvPr id="28" name="组合 27"/>
          <p:cNvGrpSpPr/>
          <p:nvPr/>
        </p:nvGrpSpPr>
        <p:grpSpPr>
          <a:xfrm>
            <a:off x="3029914" y="3115456"/>
            <a:ext cx="1553230" cy="1544526"/>
            <a:chOff x="3262378" y="2861850"/>
            <a:chExt cx="1156542" cy="1150060"/>
          </a:xfrm>
        </p:grpSpPr>
        <p:sp>
          <p:nvSpPr>
            <p:cNvPr id="29" name="对角圆角矩形 28"/>
            <p:cNvSpPr/>
            <p:nvPr/>
          </p:nvSpPr>
          <p:spPr>
            <a:xfrm flipH="1" flipV="1">
              <a:off x="3262378" y="2917350"/>
              <a:ext cx="1094626" cy="1094560"/>
            </a:xfrm>
            <a:prstGeom prst="round2DiagRect">
              <a:avLst>
                <a:gd name="adj1" fmla="val 31271"/>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30" name="任意多边形 29"/>
            <p:cNvSpPr/>
            <p:nvPr/>
          </p:nvSpPr>
          <p:spPr>
            <a:xfrm>
              <a:off x="3324294" y="2861850"/>
              <a:ext cx="1094626" cy="1094560"/>
            </a:xfrm>
            <a:custGeom>
              <a:avLst/>
              <a:gdLst>
                <a:gd name="connsiteX0" fmla="*/ 327642 w 1047750"/>
                <a:gd name="connsiteY0" fmla="*/ 0 h 1047750"/>
                <a:gd name="connsiteX1" fmla="*/ 1047750 w 1047750"/>
                <a:gd name="connsiteY1" fmla="*/ 0 h 1047750"/>
                <a:gd name="connsiteX2" fmla="*/ 1047750 w 1047750"/>
                <a:gd name="connsiteY2" fmla="*/ 720108 h 1047750"/>
                <a:gd name="connsiteX3" fmla="*/ 720108 w 1047750"/>
                <a:gd name="connsiteY3" fmla="*/ 1047750 h 1047750"/>
                <a:gd name="connsiteX4" fmla="*/ 0 w 1047750"/>
                <a:gd name="connsiteY4" fmla="*/ 1047750 h 1047750"/>
                <a:gd name="connsiteX5" fmla="*/ 0 w 1047750"/>
                <a:gd name="connsiteY5" fmla="*/ 327642 h 1047750"/>
                <a:gd name="connsiteX6" fmla="*/ 327642 w 1047750"/>
                <a:gd name="connsiteY6"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327642" y="0"/>
                  </a:moveTo>
                  <a:lnTo>
                    <a:pt x="1047750" y="0"/>
                  </a:lnTo>
                  <a:lnTo>
                    <a:pt x="1047750" y="720108"/>
                  </a:lnTo>
                  <a:cubicBezTo>
                    <a:pt x="1047750" y="901060"/>
                    <a:pt x="901060" y="1047750"/>
                    <a:pt x="720108" y="1047750"/>
                  </a:cubicBezTo>
                  <a:lnTo>
                    <a:pt x="0" y="1047750"/>
                  </a:lnTo>
                  <a:lnTo>
                    <a:pt x="0" y="327642"/>
                  </a:lnTo>
                  <a:cubicBezTo>
                    <a:pt x="0" y="146690"/>
                    <a:pt x="146690" y="0"/>
                    <a:pt x="327642"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a:defRPr/>
              </a:pPr>
              <a:r>
                <a:rPr lang="zh-CN" altLang="en-US" b="1" dirty="0">
                  <a:solidFill>
                    <a:srgbClr val="FFFFFF"/>
                  </a:solidFill>
                  <a:latin typeface="微软雅黑" pitchFamily="34" charset="-122"/>
                  <a:ea typeface="微软雅黑" pitchFamily="34" charset="-122"/>
                  <a:cs typeface="经典特宋简" pitchFamily="49" charset="-122"/>
                </a:rPr>
                <a:t>市场</a:t>
              </a:r>
              <a:r>
                <a:rPr lang="zh-CN" altLang="en-US" b="1" dirty="0" smtClean="0">
                  <a:solidFill>
                    <a:srgbClr val="FFFFFF"/>
                  </a:solidFill>
                  <a:latin typeface="微软雅黑" pitchFamily="34" charset="-122"/>
                  <a:ea typeface="微软雅黑" pitchFamily="34" charset="-122"/>
                  <a:cs typeface="经典特宋简" pitchFamily="49" charset="-122"/>
                </a:rPr>
                <a:t>认知</a:t>
              </a:r>
              <a:endParaRPr lang="en-US" altLang="zh-CN" b="1" dirty="0" smtClean="0">
                <a:solidFill>
                  <a:srgbClr val="FFFFFF"/>
                </a:solidFill>
                <a:latin typeface="微软雅黑" pitchFamily="34" charset="-122"/>
                <a:ea typeface="微软雅黑" pitchFamily="34" charset="-122"/>
                <a:cs typeface="经典特宋简" pitchFamily="49" charset="-122"/>
              </a:endParaRPr>
            </a:p>
            <a:p>
              <a:pPr algn="ctr">
                <a:defRPr/>
              </a:pPr>
              <a:r>
                <a:rPr lang="zh-CN" altLang="en-US" b="1" dirty="0" smtClean="0">
                  <a:solidFill>
                    <a:srgbClr val="FFFFFF"/>
                  </a:solidFill>
                  <a:latin typeface="微软雅黑" pitchFamily="34" charset="-122"/>
                  <a:ea typeface="微软雅黑" pitchFamily="34" charset="-122"/>
                  <a:cs typeface="经典特宋简" pitchFamily="49" charset="-122"/>
                </a:rPr>
                <a:t>度</a:t>
              </a:r>
              <a:r>
                <a:rPr lang="zh-CN" altLang="en-US" b="1" dirty="0">
                  <a:solidFill>
                    <a:srgbClr val="FFFFFF"/>
                  </a:solidFill>
                  <a:latin typeface="微软雅黑" pitchFamily="34" charset="-122"/>
                  <a:ea typeface="微软雅黑" pitchFamily="34" charset="-122"/>
                  <a:cs typeface="经典特宋简" pitchFamily="49" charset="-122"/>
                </a:rPr>
                <a:t>低</a:t>
              </a:r>
            </a:p>
          </p:txBody>
        </p:sp>
      </p:grpSp>
      <p:sp>
        <p:nvSpPr>
          <p:cNvPr id="31" name="文本框 112"/>
          <p:cNvSpPr txBox="1"/>
          <p:nvPr/>
        </p:nvSpPr>
        <p:spPr>
          <a:xfrm>
            <a:off x="6408464" y="1635647"/>
            <a:ext cx="2340000" cy="908689"/>
          </a:xfrm>
          <a:prstGeom prst="rect">
            <a:avLst/>
          </a:prstGeom>
          <a:noFill/>
        </p:spPr>
        <p:txBody>
          <a:bodyPr wrap="square" lIns="86402" tIns="43201" rIns="86402" bIns="43201">
            <a:spAutoFit/>
          </a:bodyPr>
          <a:lstStyle/>
          <a:p>
            <a:pPr>
              <a:lnSpc>
                <a:spcPct val="150000"/>
              </a:lnSpc>
              <a:defRPr/>
            </a:pPr>
            <a:r>
              <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rPr>
              <a:t>此处输入小标题</a:t>
            </a:r>
            <a:endParaRPr lang="en-US" altLang="zh-CN" sz="1300"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2" name="文本框 113"/>
          <p:cNvSpPr txBox="1"/>
          <p:nvPr/>
        </p:nvSpPr>
        <p:spPr>
          <a:xfrm>
            <a:off x="6408464" y="3420692"/>
            <a:ext cx="2340000" cy="908689"/>
          </a:xfrm>
          <a:prstGeom prst="rect">
            <a:avLst/>
          </a:prstGeom>
          <a:noFill/>
        </p:spPr>
        <p:txBody>
          <a:bodyPr wrap="square" lIns="86402" tIns="43201" rIns="86402" bIns="43201">
            <a:spAutoFit/>
          </a:bodyPr>
          <a:lstStyle/>
          <a:p>
            <a:pPr lvl="0">
              <a:lnSpc>
                <a:spcPct val="150000"/>
              </a:lnSpc>
              <a:defRPr/>
            </a:pPr>
            <a:r>
              <a:rPr lang="zh-CN" altLang="en-US" sz="1300"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1300" b="1" dirty="0">
              <a:solidFill>
                <a:prstClr val="black">
                  <a:lumMod val="65000"/>
                  <a:lumOff val="35000"/>
                </a:prstClr>
              </a:solidFill>
              <a:latin typeface="微软雅黑" panose="020B0503020204020204" pitchFamily="34" charset="-122"/>
              <a:ea typeface="微软雅黑" panose="020B0503020204020204" pitchFamily="34" charset="-122"/>
            </a:endParaRPr>
          </a:p>
          <a:p>
            <a:pPr lvl="0">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3" name="文本框 114"/>
          <p:cNvSpPr txBox="1"/>
          <p:nvPr/>
        </p:nvSpPr>
        <p:spPr>
          <a:xfrm>
            <a:off x="539552" y="1666229"/>
            <a:ext cx="2340000" cy="908689"/>
          </a:xfrm>
          <a:prstGeom prst="rect">
            <a:avLst/>
          </a:prstGeom>
          <a:noFill/>
        </p:spPr>
        <p:txBody>
          <a:bodyPr wrap="square" lIns="86402" tIns="43201" rIns="86402" bIns="43201">
            <a:spAutoFit/>
          </a:bodyPr>
          <a:lstStyle/>
          <a:p>
            <a:pPr lvl="0" algn="r">
              <a:lnSpc>
                <a:spcPct val="150000"/>
              </a:lnSpc>
              <a:defRPr/>
            </a:pPr>
            <a:r>
              <a:rPr lang="zh-CN" altLang="en-US" sz="1300"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1300" b="1" dirty="0">
              <a:solidFill>
                <a:prstClr val="black">
                  <a:lumMod val="65000"/>
                  <a:lumOff val="35000"/>
                </a:prstClr>
              </a:solidFill>
              <a:latin typeface="微软雅黑" panose="020B0503020204020204" pitchFamily="34" charset="-122"/>
              <a:ea typeface="微软雅黑" panose="020B0503020204020204" pitchFamily="34" charset="-122"/>
            </a:endParaRPr>
          </a:p>
          <a:p>
            <a:pPr lvl="0" algn="r">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4" name="文本框 115"/>
          <p:cNvSpPr txBox="1"/>
          <p:nvPr/>
        </p:nvSpPr>
        <p:spPr>
          <a:xfrm>
            <a:off x="539552" y="3451274"/>
            <a:ext cx="2340000" cy="908689"/>
          </a:xfrm>
          <a:prstGeom prst="rect">
            <a:avLst/>
          </a:prstGeom>
          <a:noFill/>
        </p:spPr>
        <p:txBody>
          <a:bodyPr wrap="square" lIns="86402" tIns="43201" rIns="86402" bIns="43201">
            <a:spAutoFit/>
          </a:bodyPr>
          <a:lstStyle/>
          <a:p>
            <a:pPr lvl="0" algn="r">
              <a:lnSpc>
                <a:spcPct val="150000"/>
              </a:lnSpc>
              <a:defRPr/>
            </a:pPr>
            <a:r>
              <a:rPr lang="zh-CN" altLang="en-US" sz="1300" b="1" dirty="0">
                <a:solidFill>
                  <a:prstClr val="black">
                    <a:lumMod val="65000"/>
                    <a:lumOff val="35000"/>
                  </a:prstClr>
                </a:solidFill>
                <a:latin typeface="微软雅黑" panose="020B0503020204020204" pitchFamily="34" charset="-122"/>
                <a:ea typeface="微软雅黑" panose="020B0503020204020204" pitchFamily="34" charset="-122"/>
              </a:rPr>
              <a:t>此处输入小标题</a:t>
            </a:r>
            <a:endParaRPr lang="en-US" altLang="zh-CN" sz="1300" b="1" dirty="0">
              <a:solidFill>
                <a:prstClr val="black">
                  <a:lumMod val="65000"/>
                  <a:lumOff val="35000"/>
                </a:prstClr>
              </a:solidFill>
              <a:latin typeface="微软雅黑" panose="020B0503020204020204" pitchFamily="34" charset="-122"/>
              <a:ea typeface="微软雅黑" panose="020B0503020204020204" pitchFamily="34" charset="-122"/>
            </a:endParaRPr>
          </a:p>
          <a:p>
            <a:pPr lvl="0" algn="r">
              <a:lnSpc>
                <a:spcPct val="150000"/>
              </a:lnSpc>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890152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par>
                                <p:cTn id="11" presetID="49" presetClass="entr" presetSubtype="0" decel="100000" fill="hold" nodeType="withEffect">
                                  <p:stCondLst>
                                    <p:cond delay="10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2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nodeType="withEffect">
                                  <p:stCondLst>
                                    <p:cond delay="3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360"/>
                                          </p:val>
                                        </p:tav>
                                        <p:tav tm="100000">
                                          <p:val>
                                            <p:fltVal val="0"/>
                                          </p:val>
                                        </p:tav>
                                      </p:tavLst>
                                    </p:anim>
                                    <p:animEffect transition="in" filter="fade">
                                      <p:cBhvr>
                                        <p:cTn id="28" dur="500"/>
                                        <p:tgtEl>
                                          <p:spTgt spid="28"/>
                                        </p:tgtEl>
                                      </p:cBhvr>
                                    </p:animEffect>
                                  </p:childTnLst>
                                </p:cTn>
                              </p:par>
                            </p:childTnLst>
                          </p:cTn>
                        </p:par>
                        <p:par>
                          <p:cTn id="29" fill="hold">
                            <p:stCondLst>
                              <p:cond delay="80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1300"/>
                            </p:stCondLst>
                            <p:childTnLst>
                              <p:par>
                                <p:cTn id="34" presetID="22" presetClass="entr" presetSubtype="8"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1800"/>
                            </p:stCondLst>
                            <p:childTnLst>
                              <p:par>
                                <p:cTn id="38" presetID="22" presetClass="entr" presetSubtype="2"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right)">
                                      <p:cBhvr>
                                        <p:cTn id="40" dur="500"/>
                                        <p:tgtEl>
                                          <p:spTgt spid="33"/>
                                        </p:tgtEl>
                                      </p:cBhvr>
                                    </p:animEffect>
                                  </p:childTnLst>
                                </p:cTn>
                              </p:par>
                            </p:childTnLst>
                          </p:cTn>
                        </p:par>
                        <p:par>
                          <p:cTn id="41" fill="hold">
                            <p:stCondLst>
                              <p:cond delay="230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3453160"/>
            <a:ext cx="2211562" cy="1690340"/>
          </a:xfrm>
          <a:prstGeom prst="rect">
            <a:avLst/>
          </a:prstGeom>
        </p:spPr>
      </p:pic>
      <p:graphicFrame>
        <p:nvGraphicFramePr>
          <p:cNvPr id="5" name="图表 4"/>
          <p:cNvGraphicFramePr/>
          <p:nvPr>
            <p:extLst/>
          </p:nvPr>
        </p:nvGraphicFramePr>
        <p:xfrm>
          <a:off x="548640" y="987574"/>
          <a:ext cx="6975688" cy="2779082"/>
        </p:xfrm>
        <a:graphic>
          <a:graphicData uri="http://schemas.openxmlformats.org/drawingml/2006/chart">
            <c:chart xmlns:c="http://schemas.openxmlformats.org/drawingml/2006/chart" xmlns:r="http://schemas.openxmlformats.org/officeDocument/2006/relationships" r:id="rId4"/>
          </a:graphicData>
        </a:graphic>
      </p:graphicFrame>
      <p:sp>
        <p:nvSpPr>
          <p:cNvPr id="8" name="文本框 7"/>
          <p:cNvSpPr txBox="1">
            <a:spLocks noChangeArrowheads="1"/>
          </p:cNvSpPr>
          <p:nvPr/>
        </p:nvSpPr>
        <p:spPr bwMode="auto">
          <a:xfrm>
            <a:off x="755576" y="3776960"/>
            <a:ext cx="5544616"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zh-CN" altLang="en-US" sz="1400" b="1" dirty="0" smtClean="0">
                <a:solidFill>
                  <a:schemeClr val="tx1">
                    <a:lumMod val="75000"/>
                    <a:lumOff val="25000"/>
                  </a:schemeClr>
                </a:solidFill>
                <a:latin typeface="微软雅黑" pitchFamily="34" charset="-122"/>
              </a:rPr>
              <a:t>添加文本</a:t>
            </a:r>
            <a:endParaRPr lang="en-US" altLang="zh-CN" sz="1400" b="1" dirty="0" smtClean="0">
              <a:solidFill>
                <a:schemeClr val="tx1">
                  <a:lumMod val="75000"/>
                  <a:lumOff val="25000"/>
                </a:schemeClr>
              </a:solidFill>
              <a:latin typeface="微软雅黑" pitchFamily="34" charset="-122"/>
            </a:endParaRPr>
          </a:p>
          <a:p>
            <a:pPr>
              <a:lnSpc>
                <a:spcPct val="120000"/>
              </a:lnSpc>
            </a:pPr>
            <a:r>
              <a:rPr lang="zh-CN" altLang="en-US" sz="1200" dirty="0" smtClean="0">
                <a:solidFill>
                  <a:schemeClr val="tx1">
                    <a:lumMod val="75000"/>
                    <a:lumOff val="25000"/>
                  </a:schemeClr>
                </a:solidFill>
                <a:latin typeface="微软雅黑" pitchFamily="34" charset="-122"/>
              </a:rPr>
              <a:t>添加说明文字添加</a:t>
            </a:r>
            <a:r>
              <a:rPr lang="zh-CN" altLang="en-US" sz="1200" dirty="0">
                <a:solidFill>
                  <a:schemeClr val="tx1">
                    <a:lumMod val="75000"/>
                    <a:lumOff val="25000"/>
                  </a:schemeClr>
                </a:solidFill>
                <a:latin typeface="微软雅黑" pitchFamily="34" charset="-122"/>
              </a:rPr>
              <a:t>说明文字添加说明文字添加说明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添加说明文字添加说明文字添加说明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添加说明文字添加说明</a:t>
            </a:r>
            <a:r>
              <a:rPr lang="zh-CN" altLang="en-US" sz="1200" dirty="0" smtClean="0">
                <a:solidFill>
                  <a:schemeClr val="tx1">
                    <a:lumMod val="75000"/>
                    <a:lumOff val="25000"/>
                  </a:schemeClr>
                </a:solidFill>
                <a:latin typeface="微软雅黑" pitchFamily="34" charset="-122"/>
              </a:rPr>
              <a:t>文字</a:t>
            </a:r>
            <a:r>
              <a:rPr lang="zh-CN" altLang="en-US" sz="1200" dirty="0">
                <a:solidFill>
                  <a:schemeClr val="tx1">
                    <a:lumMod val="75000"/>
                    <a:lumOff val="25000"/>
                  </a:schemeClr>
                </a:solidFill>
                <a:latin typeface="微软雅黑" pitchFamily="34" charset="-122"/>
              </a:rPr>
              <a:t>添加说明文字添加说明文字</a:t>
            </a:r>
            <a:r>
              <a:rPr lang="zh-CN" altLang="en-US" sz="1200" dirty="0" smtClean="0">
                <a:solidFill>
                  <a:schemeClr val="tx1">
                    <a:lumMod val="75000"/>
                    <a:lumOff val="25000"/>
                  </a:schemeClr>
                </a:solidFill>
                <a:latin typeface="微软雅黑" pitchFamily="34" charset="-122"/>
              </a:rPr>
              <a:t>。</a:t>
            </a:r>
            <a:endParaRPr lang="zh-CN" altLang="en-US" sz="1200" dirty="0">
              <a:solidFill>
                <a:schemeClr val="tx1">
                  <a:lumMod val="75000"/>
                  <a:lumOff val="25000"/>
                </a:schemeClr>
              </a:solidFill>
              <a:latin typeface="微软雅黑" pitchFamily="34" charset="-122"/>
            </a:endParaRPr>
          </a:p>
        </p:txBody>
      </p:sp>
    </p:spTree>
    <p:extLst>
      <p:ext uri="{BB962C8B-B14F-4D97-AF65-F5344CB8AC3E}">
        <p14:creationId xmlns:p14="http://schemas.microsoft.com/office/powerpoint/2010/main" val="24374363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up)">
                                      <p:cBhvr>
                                        <p:cTn id="13" dur="500"/>
                                        <p:tgtEl>
                                          <p:spTgt spid="5">
                                            <p:graphicEl>
                                              <a:chart seriesIdx="-3" categoryIdx="-3" bldStep="gridLegend"/>
                                            </p:graphicEl>
                                          </p:spTgt>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
                                            <p:graphicEl>
                                              <a:chart seriesIdx="0" categoryIdx="0" bldStep="ptInSeries"/>
                                            </p:graphicEl>
                                          </p:spTgt>
                                        </p:tgtEl>
                                        <p:attrNameLst>
                                          <p:attrName>style.visibility</p:attrName>
                                        </p:attrNameLst>
                                      </p:cBhvr>
                                      <p:to>
                                        <p:strVal val="visible"/>
                                      </p:to>
                                    </p:set>
                                    <p:animEffect transition="in" filter="wipe(left)">
                                      <p:cBhvr>
                                        <p:cTn id="17" dur="500"/>
                                        <p:tgtEl>
                                          <p:spTgt spid="5">
                                            <p:graphicEl>
                                              <a:chart seriesIdx="0" categoryIdx="0" bldStep="ptInSeries"/>
                                            </p:graphicEl>
                                          </p:spTgt>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
                                            <p:graphicEl>
                                              <a:chart seriesIdx="0" categoryIdx="1" bldStep="ptInSeries"/>
                                            </p:graphicEl>
                                          </p:spTgt>
                                        </p:tgtEl>
                                        <p:attrNameLst>
                                          <p:attrName>style.visibility</p:attrName>
                                        </p:attrNameLst>
                                      </p:cBhvr>
                                      <p:to>
                                        <p:strVal val="visible"/>
                                      </p:to>
                                    </p:set>
                                    <p:animEffect transition="in" filter="wipe(left)">
                                      <p:cBhvr>
                                        <p:cTn id="21" dur="500"/>
                                        <p:tgtEl>
                                          <p:spTgt spid="5">
                                            <p:graphicEl>
                                              <a:chart seriesIdx="0" categoryIdx="1" bldStep="ptInSeries"/>
                                            </p:graphicEl>
                                          </p:spTgt>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
                                            <p:graphicEl>
                                              <a:chart seriesIdx="0" categoryIdx="2" bldStep="ptInSeries"/>
                                            </p:graphicEl>
                                          </p:spTgt>
                                        </p:tgtEl>
                                        <p:attrNameLst>
                                          <p:attrName>style.visibility</p:attrName>
                                        </p:attrNameLst>
                                      </p:cBhvr>
                                      <p:to>
                                        <p:strVal val="visible"/>
                                      </p:to>
                                    </p:set>
                                    <p:animEffect transition="in" filter="wipe(left)">
                                      <p:cBhvr>
                                        <p:cTn id="25" dur="500"/>
                                        <p:tgtEl>
                                          <p:spTgt spid="5">
                                            <p:graphicEl>
                                              <a:chart seriesIdx="0" categoryIdx="2" bldStep="ptInSeries"/>
                                            </p:graphicEl>
                                          </p:spTgt>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5">
                                            <p:graphicEl>
                                              <a:chart seriesIdx="0" categoryIdx="3" bldStep="ptInSeries"/>
                                            </p:graphicEl>
                                          </p:spTgt>
                                        </p:tgtEl>
                                        <p:attrNameLst>
                                          <p:attrName>style.visibility</p:attrName>
                                        </p:attrNameLst>
                                      </p:cBhvr>
                                      <p:to>
                                        <p:strVal val="visible"/>
                                      </p:to>
                                    </p:set>
                                    <p:animEffect transition="in" filter="wipe(left)">
                                      <p:cBhvr>
                                        <p:cTn id="29" dur="500"/>
                                        <p:tgtEl>
                                          <p:spTgt spid="5">
                                            <p:graphicEl>
                                              <a:chart seriesIdx="0" categoryIdx="3" bldStep="ptInSeries"/>
                                            </p:graphicEl>
                                          </p:spTgt>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5">
                                            <p:graphicEl>
                                              <a:chart seriesIdx="0" categoryIdx="4" bldStep="ptInSeries"/>
                                            </p:graphicEl>
                                          </p:spTgt>
                                        </p:tgtEl>
                                        <p:attrNameLst>
                                          <p:attrName>style.visibility</p:attrName>
                                        </p:attrNameLst>
                                      </p:cBhvr>
                                      <p:to>
                                        <p:strVal val="visible"/>
                                      </p:to>
                                    </p:set>
                                    <p:animEffect transition="in" filter="wipe(left)">
                                      <p:cBhvr>
                                        <p:cTn id="33" dur="500"/>
                                        <p:tgtEl>
                                          <p:spTgt spid="5">
                                            <p:graphicEl>
                                              <a:chart seriesIdx="0" categoryIdx="4" bldStep="ptInSeries"/>
                                            </p:graphicEl>
                                          </p:spTgt>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5">
                                            <p:graphicEl>
                                              <a:chart seriesIdx="1" categoryIdx="0" bldStep="ptInSeries"/>
                                            </p:graphicEl>
                                          </p:spTgt>
                                        </p:tgtEl>
                                        <p:attrNameLst>
                                          <p:attrName>style.visibility</p:attrName>
                                        </p:attrNameLst>
                                      </p:cBhvr>
                                      <p:to>
                                        <p:strVal val="visible"/>
                                      </p:to>
                                    </p:set>
                                    <p:animEffect transition="in" filter="wipe(left)">
                                      <p:cBhvr>
                                        <p:cTn id="37" dur="500"/>
                                        <p:tgtEl>
                                          <p:spTgt spid="5">
                                            <p:graphicEl>
                                              <a:chart seriesIdx="1" categoryIdx="0" bldStep="ptInSeries"/>
                                            </p:graphicEl>
                                          </p:spTgt>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5">
                                            <p:graphicEl>
                                              <a:chart seriesIdx="1" categoryIdx="1" bldStep="ptInSeries"/>
                                            </p:graphicEl>
                                          </p:spTgt>
                                        </p:tgtEl>
                                        <p:attrNameLst>
                                          <p:attrName>style.visibility</p:attrName>
                                        </p:attrNameLst>
                                      </p:cBhvr>
                                      <p:to>
                                        <p:strVal val="visible"/>
                                      </p:to>
                                    </p:set>
                                    <p:animEffect transition="in" filter="wipe(left)">
                                      <p:cBhvr>
                                        <p:cTn id="41" dur="500"/>
                                        <p:tgtEl>
                                          <p:spTgt spid="5">
                                            <p:graphicEl>
                                              <a:chart seriesIdx="1" categoryIdx="1" bldStep="ptInSeries"/>
                                            </p:graphicEl>
                                          </p:spTgt>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5">
                                            <p:graphicEl>
                                              <a:chart seriesIdx="1" categoryIdx="2" bldStep="ptInSeries"/>
                                            </p:graphicEl>
                                          </p:spTgt>
                                        </p:tgtEl>
                                        <p:attrNameLst>
                                          <p:attrName>style.visibility</p:attrName>
                                        </p:attrNameLst>
                                      </p:cBhvr>
                                      <p:to>
                                        <p:strVal val="visible"/>
                                      </p:to>
                                    </p:set>
                                    <p:animEffect transition="in" filter="wipe(left)">
                                      <p:cBhvr>
                                        <p:cTn id="45" dur="500"/>
                                        <p:tgtEl>
                                          <p:spTgt spid="5">
                                            <p:graphicEl>
                                              <a:chart seriesIdx="1" categoryIdx="2" bldStep="ptInSeries"/>
                                            </p:graphicEl>
                                          </p:spTgt>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5">
                                            <p:graphicEl>
                                              <a:chart seriesIdx="1" categoryIdx="3" bldStep="ptInSeries"/>
                                            </p:graphicEl>
                                          </p:spTgt>
                                        </p:tgtEl>
                                        <p:attrNameLst>
                                          <p:attrName>style.visibility</p:attrName>
                                        </p:attrNameLst>
                                      </p:cBhvr>
                                      <p:to>
                                        <p:strVal val="visible"/>
                                      </p:to>
                                    </p:set>
                                    <p:animEffect transition="in" filter="wipe(left)">
                                      <p:cBhvr>
                                        <p:cTn id="49" dur="500"/>
                                        <p:tgtEl>
                                          <p:spTgt spid="5">
                                            <p:graphicEl>
                                              <a:chart seriesIdx="1" categoryIdx="3" bldStep="ptInSeries"/>
                                            </p:graphicEl>
                                          </p:spTgt>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5">
                                            <p:graphicEl>
                                              <a:chart seriesIdx="1" categoryIdx="4" bldStep="ptInSeries"/>
                                            </p:graphicEl>
                                          </p:spTgt>
                                        </p:tgtEl>
                                        <p:attrNameLst>
                                          <p:attrName>style.visibility</p:attrName>
                                        </p:attrNameLst>
                                      </p:cBhvr>
                                      <p:to>
                                        <p:strVal val="visible"/>
                                      </p:to>
                                    </p:set>
                                    <p:animEffect transition="in" filter="wipe(left)">
                                      <p:cBhvr>
                                        <p:cTn id="53" dur="500"/>
                                        <p:tgtEl>
                                          <p:spTgt spid="5">
                                            <p:graphicEl>
                                              <a:chart seriesIdx="1" categoryIdx="4" bldStep="ptInSeries"/>
                                            </p:graphicEl>
                                          </p:spTgt>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El"/>
        </p:bldSub>
      </p:bldGraphic>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26" name="组合 25"/>
          <p:cNvGrpSpPr/>
          <p:nvPr/>
        </p:nvGrpSpPr>
        <p:grpSpPr>
          <a:xfrm>
            <a:off x="1929941" y="1241338"/>
            <a:ext cx="1347771" cy="1347774"/>
            <a:chOff x="935596" y="927646"/>
            <a:chExt cx="648072" cy="648072"/>
          </a:xfrm>
        </p:grpSpPr>
        <p:sp>
          <p:nvSpPr>
            <p:cNvPr id="27" name="圆角矩形 26"/>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7200" b="1" dirty="0">
                <a:solidFill>
                  <a:schemeClr val="bg1"/>
                </a:solidFill>
                <a:latin typeface="+mj-ea"/>
                <a:ea typeface="+mj-ea"/>
              </a:endParaRPr>
            </a:p>
          </p:txBody>
        </p:sp>
        <p:sp>
          <p:nvSpPr>
            <p:cNvPr id="28" name="TextBox 10"/>
            <p:cNvSpPr txBox="1"/>
            <p:nvPr userDrawn="1"/>
          </p:nvSpPr>
          <p:spPr>
            <a:xfrm>
              <a:off x="995606" y="951576"/>
              <a:ext cx="500403" cy="577174"/>
            </a:xfrm>
            <a:prstGeom prst="rect">
              <a:avLst/>
            </a:prstGeom>
            <a:noFill/>
          </p:spPr>
          <p:txBody>
            <a:bodyPr wrap="none" rtlCol="0">
              <a:spAutoFit/>
            </a:bodyPr>
            <a:lstStyle/>
            <a:p>
              <a:r>
                <a:rPr lang="en-US" altLang="zh-CN" sz="7200" b="1" dirty="0" smtClean="0">
                  <a:solidFill>
                    <a:schemeClr val="bg1"/>
                  </a:solidFill>
                  <a:latin typeface="Agency FB" panose="020B0503020202020204" pitchFamily="34" charset="0"/>
                </a:rPr>
                <a:t>03</a:t>
              </a:r>
              <a:endParaRPr lang="zh-CN" altLang="en-US" sz="7200" dirty="0">
                <a:latin typeface="Agency FB" panose="020B0503020202020204" pitchFamily="34" charset="0"/>
              </a:endParaRPr>
            </a:p>
          </p:txBody>
        </p:sp>
      </p:grpSp>
      <p:sp>
        <p:nvSpPr>
          <p:cNvPr id="29" name="文本框 28"/>
          <p:cNvSpPr txBox="1"/>
          <p:nvPr/>
        </p:nvSpPr>
        <p:spPr>
          <a:xfrm>
            <a:off x="3477365" y="1891269"/>
            <a:ext cx="4320480" cy="707886"/>
          </a:xfrm>
          <a:prstGeom prst="rect">
            <a:avLst/>
          </a:prstGeom>
          <a:noFill/>
        </p:spPr>
        <p:txBody>
          <a:bodyPr wrap="square" rtlCol="0">
            <a:spAutoFit/>
          </a:bodyPr>
          <a:lstStyle/>
          <a:p>
            <a:r>
              <a:rPr lang="zh-CN" altLang="en-US" sz="4000" dirty="0" smtClean="0">
                <a:solidFill>
                  <a:schemeClr val="bg1"/>
                </a:solidFill>
              </a:rPr>
              <a:t>单击此处添加标题</a:t>
            </a:r>
            <a:endParaRPr lang="zh-CN" altLang="en-US" sz="4000" dirty="0">
              <a:solidFill>
                <a:schemeClr val="bg1"/>
              </a:solidFill>
            </a:endParaRPr>
          </a:p>
        </p:txBody>
      </p:sp>
      <p:sp>
        <p:nvSpPr>
          <p:cNvPr id="30" name="文本框 29"/>
          <p:cNvSpPr txBox="1"/>
          <p:nvPr/>
        </p:nvSpPr>
        <p:spPr>
          <a:xfrm>
            <a:off x="3477365" y="1131780"/>
            <a:ext cx="3691192" cy="769441"/>
          </a:xfrm>
          <a:prstGeom prst="rect">
            <a:avLst/>
          </a:prstGeom>
          <a:noFill/>
        </p:spPr>
        <p:txBody>
          <a:bodyPr wrap="squar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第三部分</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330705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p:tgtEl>
                                          <p:spTgt spid="26"/>
                                        </p:tgtEl>
                                        <p:attrNameLst>
                                          <p:attrName>ppt_x</p:attrName>
                                        </p:attrNameLst>
                                      </p:cBhvr>
                                      <p:tavLst>
                                        <p:tav tm="0">
                                          <p:val>
                                            <p:strVal val="#ppt_x-#ppt_w*1.125000"/>
                                          </p:val>
                                        </p:tav>
                                        <p:tav tm="100000">
                                          <p:val>
                                            <p:strVal val="#ppt_x"/>
                                          </p:val>
                                        </p:tav>
                                      </p:tavLst>
                                    </p:anim>
                                    <p:animEffect transition="in" filter="wipe(right)">
                                      <p:cBhvr>
                                        <p:cTn id="8" dur="750"/>
                                        <p:tgtEl>
                                          <p:spTgt spid="26"/>
                                        </p:tgtEl>
                                      </p:cBhvr>
                                    </p:animEffect>
                                  </p:childTnLst>
                                </p:cTn>
                              </p:par>
                            </p:childTnLst>
                          </p:cTn>
                        </p:par>
                        <p:par>
                          <p:cTn id="9" fill="hold">
                            <p:stCondLst>
                              <p:cond delay="75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0"/>
                                        </p:tgtEl>
                                        <p:attrNameLst>
                                          <p:attrName>style.visibility</p:attrName>
                                        </p:attrNameLst>
                                      </p:cBhvr>
                                      <p:to>
                                        <p:strVal val="visible"/>
                                      </p:to>
                                    </p:set>
                                    <p:anim by="(-#ppt_w*2)" calcmode="lin" valueType="num">
                                      <p:cBhvr rctx="PPT">
                                        <p:cTn id="12" dur="500" autoRev="1" fill="hold">
                                          <p:stCondLst>
                                            <p:cond delay="0"/>
                                          </p:stCondLst>
                                        </p:cTn>
                                        <p:tgtEl>
                                          <p:spTgt spid="30"/>
                                        </p:tgtEl>
                                        <p:attrNameLst>
                                          <p:attrName>ppt_w</p:attrName>
                                        </p:attrNameLst>
                                      </p:cBhvr>
                                    </p:anim>
                                    <p:anim by="(#ppt_w*0.50)" calcmode="lin" valueType="num">
                                      <p:cBhvr>
                                        <p:cTn id="13" dur="500" decel="50000" autoRev="1" fill="hold">
                                          <p:stCondLst>
                                            <p:cond delay="0"/>
                                          </p:stCondLst>
                                        </p:cTn>
                                        <p:tgtEl>
                                          <p:spTgt spid="30"/>
                                        </p:tgtEl>
                                        <p:attrNameLst>
                                          <p:attrName>ppt_x</p:attrName>
                                        </p:attrNameLst>
                                      </p:cBhvr>
                                    </p:anim>
                                    <p:anim from="(-#ppt_h/2)" to="(#ppt_y)" calcmode="lin" valueType="num">
                                      <p:cBhvr>
                                        <p:cTn id="14" dur="1000" fill="hold">
                                          <p:stCondLst>
                                            <p:cond delay="0"/>
                                          </p:stCondLst>
                                        </p:cTn>
                                        <p:tgtEl>
                                          <p:spTgt spid="30"/>
                                        </p:tgtEl>
                                        <p:attrNameLst>
                                          <p:attrName>ppt_y</p:attrName>
                                        </p:attrNameLst>
                                      </p:cBhvr>
                                    </p:anim>
                                    <p:animRot by="21600000">
                                      <p:cBhvr>
                                        <p:cTn id="15" dur="1000" fill="hold">
                                          <p:stCondLst>
                                            <p:cond delay="0"/>
                                          </p:stCondLst>
                                        </p:cTn>
                                        <p:tgtEl>
                                          <p:spTgt spid="30"/>
                                        </p:tgtEl>
                                        <p:attrNameLst>
                                          <p:attrName>r</p:attrName>
                                        </p:attrNameLst>
                                      </p:cBhvr>
                                    </p:animRot>
                                  </p:childTnLst>
                                </p:cTn>
                              </p:par>
                            </p:childTnLst>
                          </p:cTn>
                        </p:par>
                        <p:par>
                          <p:cTn id="16" fill="hold">
                            <p:stCondLst>
                              <p:cond delay="205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by="(-#ppt_w*2)" calcmode="lin" valueType="num">
                                      <p:cBhvr rctx="PPT">
                                        <p:cTn id="19" dur="500" autoRev="1" fill="hold">
                                          <p:stCondLst>
                                            <p:cond delay="0"/>
                                          </p:stCondLst>
                                        </p:cTn>
                                        <p:tgtEl>
                                          <p:spTgt spid="29"/>
                                        </p:tgtEl>
                                        <p:attrNameLst>
                                          <p:attrName>ppt_w</p:attrName>
                                        </p:attrNameLst>
                                      </p:cBhvr>
                                    </p:anim>
                                    <p:anim by="(#ppt_w*0.50)" calcmode="lin" valueType="num">
                                      <p:cBhvr>
                                        <p:cTn id="20" dur="500" decel="50000" autoRev="1" fill="hold">
                                          <p:stCondLst>
                                            <p:cond delay="0"/>
                                          </p:stCondLst>
                                        </p:cTn>
                                        <p:tgtEl>
                                          <p:spTgt spid="29"/>
                                        </p:tgtEl>
                                        <p:attrNameLst>
                                          <p:attrName>ppt_x</p:attrName>
                                        </p:attrNameLst>
                                      </p:cBhvr>
                                    </p:anim>
                                    <p:anim from="(-#ppt_h/2)" to="(#ppt_y)" calcmode="lin" valueType="num">
                                      <p:cBhvr>
                                        <p:cTn id="21" dur="1000" fill="hold">
                                          <p:stCondLst>
                                            <p:cond delay="0"/>
                                          </p:stCondLst>
                                        </p:cTn>
                                        <p:tgtEl>
                                          <p:spTgt spid="29"/>
                                        </p:tgtEl>
                                        <p:attrNameLst>
                                          <p:attrName>ppt_y</p:attrName>
                                        </p:attrNameLst>
                                      </p:cBhvr>
                                    </p:anim>
                                    <p:animRot by="21600000">
                                      <p:cBhvr>
                                        <p:cTn id="22" dur="10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12"/>
          <p:cNvSpPr>
            <a:spLocks noChangeArrowheads="1"/>
          </p:cNvSpPr>
          <p:nvPr/>
        </p:nvSpPr>
        <p:spPr bwMode="auto">
          <a:xfrm>
            <a:off x="515809" y="1098877"/>
            <a:ext cx="1581417" cy="1589343"/>
          </a:xfrm>
          <a:prstGeom prst="ellipse">
            <a:avLst/>
          </a:prstGeom>
          <a:solidFill>
            <a:schemeClr val="bg1"/>
          </a:solidFill>
          <a:ln>
            <a:noFill/>
          </a:ln>
          <a:effectLst>
            <a:outerShdw blurRad="63500" sx="102000" sy="102000" algn="ctr" rotWithShape="0">
              <a:prstClr val="black">
                <a:alpha val="40000"/>
              </a:prstClr>
            </a:outerShdw>
          </a:effectLst>
          <a:extLst/>
        </p:spPr>
        <p:txBody>
          <a:bodyPr vert="horz" wrap="square" lIns="68553" tIns="34277" rIns="68553" bIns="34277" numCol="1" anchor="t" anchorCtr="0" compatLnSpc="1">
            <a:prstTxWarp prst="textNoShape">
              <a:avLst/>
            </a:prstTxWarp>
          </a:bodyPr>
          <a:lstStyle/>
          <a:p>
            <a:endParaRPr lang="zh-CN" altLang="en-US"/>
          </a:p>
        </p:txBody>
      </p:sp>
      <p:sp>
        <p:nvSpPr>
          <p:cNvPr id="37" name="Oval 13"/>
          <p:cNvSpPr>
            <a:spLocks noChangeArrowheads="1"/>
          </p:cNvSpPr>
          <p:nvPr/>
        </p:nvSpPr>
        <p:spPr bwMode="auto">
          <a:xfrm>
            <a:off x="608951" y="1192679"/>
            <a:ext cx="1395135" cy="1401740"/>
          </a:xfrm>
          <a:prstGeom prst="ellipse">
            <a:avLst/>
          </a:prstGeom>
          <a:blipFill dpi="0" rotWithShape="1">
            <a:blip r:embed="rId3" cstate="print">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a:stretch>
              <a:fillRect/>
            </a:stretch>
          </a:blipFill>
          <a:ln w="10" cap="flat">
            <a:noFill/>
            <a:prstDash val="solid"/>
            <a:miter lim="800000"/>
            <a:headEnd/>
            <a:tailEnd/>
          </a:ln>
        </p:spPr>
        <p:txBody>
          <a:bodyPr vert="horz" wrap="square" lIns="68553" tIns="34277" rIns="68553" bIns="34277" numCol="1" anchor="t" anchorCtr="0" compatLnSpc="1">
            <a:prstTxWarp prst="textNoShape">
              <a:avLst/>
            </a:prstTxWarp>
          </a:bodyPr>
          <a:lstStyle/>
          <a:p>
            <a:endParaRPr lang="zh-CN" altLang="en-US"/>
          </a:p>
        </p:txBody>
      </p:sp>
      <p:sp>
        <p:nvSpPr>
          <p:cNvPr id="38" name="矩形 7"/>
          <p:cNvSpPr>
            <a:spLocks noChangeArrowheads="1"/>
          </p:cNvSpPr>
          <p:nvPr/>
        </p:nvSpPr>
        <p:spPr bwMode="auto">
          <a:xfrm>
            <a:off x="2260738" y="1314817"/>
            <a:ext cx="53884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99" dirty="0" smtClean="0">
                <a:solidFill>
                  <a:srgbClr val="0070C0"/>
                </a:solidFill>
                <a:latin typeface="微软雅黑" pitchFamily="34" charset="-122"/>
                <a:ea typeface="微软雅黑" pitchFamily="34" charset="-122"/>
              </a:rPr>
              <a:t>设计总监，负责界面设计与应用</a:t>
            </a:r>
            <a:endParaRPr lang="zh-CN" altLang="en-US" sz="1499" dirty="0">
              <a:solidFill>
                <a:srgbClr val="0070C0"/>
              </a:solidFill>
              <a:latin typeface="微软雅黑" pitchFamily="34" charset="-122"/>
              <a:ea typeface="微软雅黑" pitchFamily="34" charset="-122"/>
            </a:endParaRPr>
          </a:p>
        </p:txBody>
      </p:sp>
      <p:sp>
        <p:nvSpPr>
          <p:cNvPr id="39" name="矩形 9"/>
          <p:cNvSpPr>
            <a:spLocks noChangeArrowheads="1"/>
          </p:cNvSpPr>
          <p:nvPr/>
        </p:nvSpPr>
        <p:spPr bwMode="auto">
          <a:xfrm>
            <a:off x="2263823" y="997648"/>
            <a:ext cx="1155356"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799" b="1" smtClean="0">
                <a:solidFill>
                  <a:srgbClr val="0070C0"/>
                </a:solidFill>
                <a:latin typeface="微软雅黑" pitchFamily="34" charset="-122"/>
                <a:ea typeface="微软雅黑" pitchFamily="34" charset="-122"/>
              </a:rPr>
              <a:t>杨晨锋</a:t>
            </a:r>
            <a:endParaRPr lang="zh-CN" altLang="en-US" sz="1799" b="1" dirty="0">
              <a:solidFill>
                <a:srgbClr val="0070C0"/>
              </a:solidFill>
              <a:latin typeface="微软雅黑" pitchFamily="34" charset="-122"/>
              <a:ea typeface="微软雅黑" pitchFamily="34" charset="-122"/>
            </a:endParaRPr>
          </a:p>
        </p:txBody>
      </p:sp>
      <p:sp>
        <p:nvSpPr>
          <p:cNvPr id="40" name="TextBox 8"/>
          <p:cNvSpPr txBox="1"/>
          <p:nvPr/>
        </p:nvSpPr>
        <p:spPr>
          <a:xfrm>
            <a:off x="2260738" y="1688019"/>
            <a:ext cx="6252160" cy="1000201"/>
          </a:xfrm>
          <a:prstGeom prst="rect">
            <a:avLst/>
          </a:prstGeom>
          <a:noFill/>
        </p:spPr>
        <p:txBody>
          <a:bodyPr wrap="square">
            <a:noAutofit/>
          </a:bodyPr>
          <a:lstStyle>
            <a:defPPr>
              <a:defRPr lang="zh-CN"/>
            </a:defPPr>
            <a:lvl1pPr>
              <a:buFont typeface="Arial" pitchFamily="34" charset="0"/>
              <a:buNone/>
              <a:defRPr>
                <a:solidFill>
                  <a:srgbClr val="333333"/>
                </a:solidFill>
                <a:latin typeface="微软雅黑"/>
                <a:ea typeface="微软雅黑"/>
              </a:defRPr>
            </a:lvl1pPr>
          </a:lstStyle>
          <a:p>
            <a:pPr>
              <a:lnSpc>
                <a:spcPct val="150000"/>
              </a:lnSpc>
              <a:spcBef>
                <a:spcPts val="300"/>
              </a:spcBef>
            </a:pPr>
            <a:r>
              <a:rPr lang="zh-CN" altLang="en-US" sz="1400">
                <a:solidFill>
                  <a:schemeClr val="tx1">
                    <a:lumMod val="75000"/>
                    <a:lumOff val="25000"/>
                  </a:schemeClr>
                </a:solidFill>
                <a:latin typeface="微软雅黑" pitchFamily="34" charset="-122"/>
              </a:rPr>
              <a:t>根据自己的需要添加适当的文字，据研究，在幻灯片中，一页的文字最好不要超过</a:t>
            </a:r>
            <a:r>
              <a:rPr lang="en-US" altLang="zh-CN" sz="1400">
                <a:solidFill>
                  <a:schemeClr val="tx1">
                    <a:lumMod val="75000"/>
                    <a:lumOff val="25000"/>
                  </a:schemeClr>
                </a:solidFill>
                <a:latin typeface="微软雅黑" pitchFamily="34" charset="-122"/>
              </a:rPr>
              <a:t>200</a:t>
            </a:r>
            <a:r>
              <a:rPr lang="zh-CN" altLang="en-US" sz="1400">
                <a:solidFill>
                  <a:schemeClr val="tx1">
                    <a:lumMod val="75000"/>
                    <a:lumOff val="25000"/>
                  </a:schemeClr>
                </a:solidFill>
                <a:latin typeface="微软雅黑" pitchFamily="34" charset="-122"/>
              </a:rPr>
              <a:t>字，这样便于板式修改以及演示效果良好，模板中的所有颜色板式均可编辑替换</a:t>
            </a:r>
            <a:endParaRPr lang="zh-CN" altLang="en-US" sz="1400" dirty="0">
              <a:solidFill>
                <a:schemeClr val="tx1">
                  <a:lumMod val="85000"/>
                  <a:lumOff val="15000"/>
                </a:schemeClr>
              </a:solidFill>
              <a:latin typeface="微软雅黑" pitchFamily="34" charset="-122"/>
            </a:endParaRPr>
          </a:p>
        </p:txBody>
      </p:sp>
      <p:sp>
        <p:nvSpPr>
          <p:cNvPr id="41" name="Oval 12"/>
          <p:cNvSpPr>
            <a:spLocks noChangeArrowheads="1"/>
          </p:cNvSpPr>
          <p:nvPr/>
        </p:nvSpPr>
        <p:spPr bwMode="auto">
          <a:xfrm>
            <a:off x="515809" y="3193714"/>
            <a:ext cx="1581417" cy="1589343"/>
          </a:xfrm>
          <a:prstGeom prst="ellipse">
            <a:avLst/>
          </a:prstGeom>
          <a:solidFill>
            <a:schemeClr val="bg1"/>
          </a:solidFill>
          <a:ln>
            <a:noFill/>
          </a:ln>
          <a:effectLst>
            <a:outerShdw blurRad="63500" sx="102000" sy="102000" algn="ctr" rotWithShape="0">
              <a:prstClr val="black">
                <a:alpha val="40000"/>
              </a:prstClr>
            </a:outerShdw>
          </a:effectLst>
          <a:extLst/>
        </p:spPr>
        <p:txBody>
          <a:bodyPr vert="horz" wrap="square" lIns="68553" tIns="34277" rIns="68553" bIns="34277" numCol="1" anchor="t" anchorCtr="0" compatLnSpc="1">
            <a:prstTxWarp prst="textNoShape">
              <a:avLst/>
            </a:prstTxWarp>
          </a:bodyPr>
          <a:lstStyle/>
          <a:p>
            <a:endParaRPr lang="zh-CN" altLang="en-US"/>
          </a:p>
        </p:txBody>
      </p:sp>
      <p:sp>
        <p:nvSpPr>
          <p:cNvPr id="42" name="Oval 13"/>
          <p:cNvSpPr>
            <a:spLocks noChangeArrowheads="1"/>
          </p:cNvSpPr>
          <p:nvPr/>
        </p:nvSpPr>
        <p:spPr bwMode="auto">
          <a:xfrm>
            <a:off x="608951" y="3287516"/>
            <a:ext cx="1395135" cy="1401740"/>
          </a:xfrm>
          <a:prstGeom prst="ellipse">
            <a:avLst/>
          </a:prstGeom>
          <a:blipFill dpi="0" rotWithShape="1">
            <a:blip r:embed="rId5" cstate="print">
              <a:extLst>
                <a:ext uri="{BEBA8EAE-BF5A-486C-A8C5-ECC9F3942E4B}">
                  <a14:imgProps xmlns:a14="http://schemas.microsoft.com/office/drawing/2010/main">
                    <a14:imgLayer r:embed="rId6">
                      <a14:imgEffect>
                        <a14:artisticPastelsSmooth/>
                      </a14:imgEffect>
                    </a14:imgLayer>
                  </a14:imgProps>
                </a:ext>
                <a:ext uri="{28A0092B-C50C-407E-A947-70E740481C1C}">
                  <a14:useLocalDpi xmlns:a14="http://schemas.microsoft.com/office/drawing/2010/main" val="0"/>
                </a:ext>
              </a:extLst>
            </a:blip>
            <a:srcRect/>
            <a:stretch>
              <a:fillRect/>
            </a:stretch>
          </a:blipFill>
          <a:ln w="10" cap="flat">
            <a:noFill/>
            <a:prstDash val="solid"/>
            <a:miter lim="800000"/>
            <a:headEnd/>
            <a:tailEnd/>
          </a:ln>
        </p:spPr>
        <p:txBody>
          <a:bodyPr vert="horz" wrap="square" lIns="68553" tIns="34277" rIns="68553" bIns="34277" numCol="1" anchor="t" anchorCtr="0" compatLnSpc="1">
            <a:prstTxWarp prst="textNoShape">
              <a:avLst/>
            </a:prstTxWarp>
          </a:bodyPr>
          <a:lstStyle/>
          <a:p>
            <a:endParaRPr lang="zh-CN" altLang="en-US"/>
          </a:p>
        </p:txBody>
      </p:sp>
      <p:sp>
        <p:nvSpPr>
          <p:cNvPr id="43" name="矩形 7"/>
          <p:cNvSpPr>
            <a:spLocks noChangeArrowheads="1"/>
          </p:cNvSpPr>
          <p:nvPr/>
        </p:nvSpPr>
        <p:spPr bwMode="auto">
          <a:xfrm>
            <a:off x="2260738" y="3462334"/>
            <a:ext cx="5388402"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99" dirty="0" smtClean="0">
                <a:solidFill>
                  <a:srgbClr val="0070C0"/>
                </a:solidFill>
                <a:latin typeface="微软雅黑" pitchFamily="34" charset="-122"/>
                <a:ea typeface="微软雅黑" pitchFamily="34" charset="-122"/>
              </a:rPr>
              <a:t>事业部主管，管理公司日常事务</a:t>
            </a:r>
            <a:endParaRPr lang="zh-CN" altLang="en-US" sz="1499" dirty="0">
              <a:solidFill>
                <a:srgbClr val="0070C0"/>
              </a:solidFill>
              <a:latin typeface="微软雅黑" pitchFamily="34" charset="-122"/>
              <a:ea typeface="微软雅黑" pitchFamily="34" charset="-122"/>
            </a:endParaRPr>
          </a:p>
        </p:txBody>
      </p:sp>
      <p:sp>
        <p:nvSpPr>
          <p:cNvPr id="44" name="矩形 43"/>
          <p:cNvSpPr>
            <a:spLocks noChangeArrowheads="1"/>
          </p:cNvSpPr>
          <p:nvPr/>
        </p:nvSpPr>
        <p:spPr bwMode="auto">
          <a:xfrm>
            <a:off x="2263823" y="3093146"/>
            <a:ext cx="1155356"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799" b="1">
                <a:solidFill>
                  <a:srgbClr val="0070C0"/>
                </a:solidFill>
                <a:latin typeface="微软雅黑" pitchFamily="34" charset="-122"/>
                <a:ea typeface="微软雅黑" pitchFamily="34" charset="-122"/>
              </a:rPr>
              <a:t>李</a:t>
            </a:r>
            <a:r>
              <a:rPr lang="zh-CN" altLang="en-US" sz="1799" b="1" smtClean="0">
                <a:solidFill>
                  <a:srgbClr val="0070C0"/>
                </a:solidFill>
                <a:latin typeface="微软雅黑" pitchFamily="34" charset="-122"/>
                <a:ea typeface="微软雅黑" pitchFamily="34" charset="-122"/>
              </a:rPr>
              <a:t>欣露</a:t>
            </a:r>
            <a:endParaRPr lang="zh-CN" altLang="en-US" sz="1799" b="1" dirty="0">
              <a:solidFill>
                <a:srgbClr val="0070C0"/>
              </a:solidFill>
              <a:latin typeface="微软雅黑" pitchFamily="34" charset="-122"/>
              <a:ea typeface="微软雅黑" pitchFamily="34" charset="-122"/>
            </a:endParaRPr>
          </a:p>
        </p:txBody>
      </p:sp>
      <p:sp>
        <p:nvSpPr>
          <p:cNvPr id="45" name="TextBox 13"/>
          <p:cNvSpPr txBox="1"/>
          <p:nvPr/>
        </p:nvSpPr>
        <p:spPr>
          <a:xfrm>
            <a:off x="2260738" y="3783517"/>
            <a:ext cx="6252160" cy="1064258"/>
          </a:xfrm>
          <a:prstGeom prst="rect">
            <a:avLst/>
          </a:prstGeom>
          <a:noFill/>
        </p:spPr>
        <p:txBody>
          <a:bodyPr wrap="square">
            <a:noAutofit/>
          </a:bodyPr>
          <a:lstStyle>
            <a:defPPr>
              <a:defRPr lang="zh-CN"/>
            </a:defPPr>
            <a:lvl1pPr>
              <a:buFont typeface="Arial" pitchFamily="34" charset="0"/>
              <a:buNone/>
              <a:defRPr>
                <a:solidFill>
                  <a:srgbClr val="333333"/>
                </a:solidFill>
                <a:latin typeface="微软雅黑"/>
                <a:ea typeface="微软雅黑"/>
              </a:defRPr>
            </a:lvl1pPr>
          </a:lstStyle>
          <a:p>
            <a:pPr>
              <a:lnSpc>
                <a:spcPct val="150000"/>
              </a:lnSpc>
              <a:spcBef>
                <a:spcPts val="300"/>
              </a:spcBef>
            </a:pPr>
            <a:r>
              <a:rPr lang="zh-CN" altLang="en-US" sz="1400">
                <a:solidFill>
                  <a:schemeClr val="tx1">
                    <a:lumMod val="75000"/>
                    <a:lumOff val="25000"/>
                  </a:schemeClr>
                </a:solidFill>
                <a:latin typeface="微软雅黑" pitchFamily="34" charset="-122"/>
              </a:rPr>
              <a:t>根据自己的需要添加适当的文字，据研究，在幻灯片中，一页的文字最好不要超过</a:t>
            </a:r>
            <a:r>
              <a:rPr lang="en-US" altLang="zh-CN" sz="1400">
                <a:solidFill>
                  <a:schemeClr val="tx1">
                    <a:lumMod val="75000"/>
                    <a:lumOff val="25000"/>
                  </a:schemeClr>
                </a:solidFill>
                <a:latin typeface="微软雅黑" pitchFamily="34" charset="-122"/>
              </a:rPr>
              <a:t>200</a:t>
            </a:r>
            <a:r>
              <a:rPr lang="zh-CN" altLang="en-US" sz="1400">
                <a:solidFill>
                  <a:schemeClr val="tx1">
                    <a:lumMod val="75000"/>
                    <a:lumOff val="25000"/>
                  </a:schemeClr>
                </a:solidFill>
                <a:latin typeface="微软雅黑" pitchFamily="34" charset="-122"/>
              </a:rPr>
              <a:t>字，这样便于板式修改以及演示效果良好，模板中的所有颜色板式均可编辑替换</a:t>
            </a:r>
            <a:endParaRPr lang="zh-CN" altLang="en-US" sz="140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val="42929588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39"/>
                                        </p:tgtEl>
                                        <p:attrNameLst>
                                          <p:attrName>style.visibility</p:attrName>
                                        </p:attrNameLst>
                                      </p:cBhvr>
                                      <p:to>
                                        <p:strVal val="visible"/>
                                      </p:to>
                                    </p:set>
                                    <p:anim by="(-#ppt_w*2)" calcmode="lin" valueType="num">
                                      <p:cBhvr rctx="PPT">
                                        <p:cTn id="18" dur="500" autoRev="1" fill="hold">
                                          <p:stCondLst>
                                            <p:cond delay="0"/>
                                          </p:stCondLst>
                                        </p:cTn>
                                        <p:tgtEl>
                                          <p:spTgt spid="39"/>
                                        </p:tgtEl>
                                        <p:attrNameLst>
                                          <p:attrName>ppt_w</p:attrName>
                                        </p:attrNameLst>
                                      </p:cBhvr>
                                    </p:anim>
                                    <p:anim by="(#ppt_w*0.50)" calcmode="lin" valueType="num">
                                      <p:cBhvr>
                                        <p:cTn id="19" dur="500" decel="50000" autoRev="1" fill="hold">
                                          <p:stCondLst>
                                            <p:cond delay="0"/>
                                          </p:stCondLst>
                                        </p:cTn>
                                        <p:tgtEl>
                                          <p:spTgt spid="39"/>
                                        </p:tgtEl>
                                        <p:attrNameLst>
                                          <p:attrName>ppt_x</p:attrName>
                                        </p:attrNameLst>
                                      </p:cBhvr>
                                    </p:anim>
                                    <p:anim from="(-#ppt_h/2)" to="(#ppt_y)" calcmode="lin" valueType="num">
                                      <p:cBhvr>
                                        <p:cTn id="20" dur="1000" fill="hold">
                                          <p:stCondLst>
                                            <p:cond delay="0"/>
                                          </p:stCondLst>
                                        </p:cTn>
                                        <p:tgtEl>
                                          <p:spTgt spid="39"/>
                                        </p:tgtEl>
                                        <p:attrNameLst>
                                          <p:attrName>ppt_y</p:attrName>
                                        </p:attrNameLst>
                                      </p:cBhvr>
                                    </p:anim>
                                    <p:animRot by="21600000">
                                      <p:cBhvr>
                                        <p:cTn id="21" dur="1000" fill="hold">
                                          <p:stCondLst>
                                            <p:cond delay="0"/>
                                          </p:stCondLst>
                                        </p:cTn>
                                        <p:tgtEl>
                                          <p:spTgt spid="39"/>
                                        </p:tgtEl>
                                        <p:attrNameLst>
                                          <p:attrName>r</p:attrName>
                                        </p:attrNameLst>
                                      </p:cBhvr>
                                    </p:animRot>
                                  </p:childTnLst>
                                </p:cTn>
                              </p:par>
                            </p:childTnLst>
                          </p:cTn>
                        </p:par>
                        <p:par>
                          <p:cTn id="22" fill="hold">
                            <p:stCondLst>
                              <p:cond delay="17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8"/>
                                        </p:tgtEl>
                                        <p:attrNameLst>
                                          <p:attrName>ppt_y</p:attrName>
                                        </p:attrNameLst>
                                      </p:cBhvr>
                                      <p:tavLst>
                                        <p:tav tm="0">
                                          <p:val>
                                            <p:strVal val="#ppt_y"/>
                                          </p:val>
                                        </p:tav>
                                        <p:tav tm="100000">
                                          <p:val>
                                            <p:strVal val="#ppt_y"/>
                                          </p:val>
                                        </p:tav>
                                      </p:tavLst>
                                    </p:anim>
                                    <p:anim calcmode="lin" valueType="num">
                                      <p:cBhvr>
                                        <p:cTn id="27"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8"/>
                                        </p:tgtEl>
                                      </p:cBhvr>
                                    </p:animEffect>
                                  </p:childTnLst>
                                </p:cTn>
                              </p:par>
                            </p:childTnLst>
                          </p:cTn>
                        </p:par>
                        <p:par>
                          <p:cTn id="30" fill="hold">
                            <p:stCondLst>
                              <p:cond delay="2850"/>
                            </p:stCondLst>
                            <p:childTnLst>
                              <p:par>
                                <p:cTn id="31" presetID="22" presetClass="entr" presetSubtype="1"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up)">
                                      <p:cBhvr>
                                        <p:cTn id="33" dur="500"/>
                                        <p:tgtEl>
                                          <p:spTgt spid="40"/>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3850"/>
                            </p:stCondLst>
                            <p:childTnLst>
                              <p:par>
                                <p:cTn id="46" presetID="56" presetClass="entr" presetSubtype="0" fill="hold" grpId="0" nodeType="afterEffect">
                                  <p:stCondLst>
                                    <p:cond delay="0"/>
                                  </p:stCondLst>
                                  <p:iterate type="lt">
                                    <p:tmPct val="10000"/>
                                  </p:iterate>
                                  <p:childTnLst>
                                    <p:set>
                                      <p:cBhvr>
                                        <p:cTn id="47" dur="1" fill="hold">
                                          <p:stCondLst>
                                            <p:cond delay="0"/>
                                          </p:stCondLst>
                                        </p:cTn>
                                        <p:tgtEl>
                                          <p:spTgt spid="44"/>
                                        </p:tgtEl>
                                        <p:attrNameLst>
                                          <p:attrName>style.visibility</p:attrName>
                                        </p:attrNameLst>
                                      </p:cBhvr>
                                      <p:to>
                                        <p:strVal val="visible"/>
                                      </p:to>
                                    </p:set>
                                    <p:anim by="(-#ppt_w*2)" calcmode="lin" valueType="num">
                                      <p:cBhvr rctx="PPT">
                                        <p:cTn id="48" dur="500" autoRev="1" fill="hold">
                                          <p:stCondLst>
                                            <p:cond delay="0"/>
                                          </p:stCondLst>
                                        </p:cTn>
                                        <p:tgtEl>
                                          <p:spTgt spid="44"/>
                                        </p:tgtEl>
                                        <p:attrNameLst>
                                          <p:attrName>ppt_w</p:attrName>
                                        </p:attrNameLst>
                                      </p:cBhvr>
                                    </p:anim>
                                    <p:anim by="(#ppt_w*0.50)" calcmode="lin" valueType="num">
                                      <p:cBhvr>
                                        <p:cTn id="49" dur="500" decel="50000" autoRev="1" fill="hold">
                                          <p:stCondLst>
                                            <p:cond delay="0"/>
                                          </p:stCondLst>
                                        </p:cTn>
                                        <p:tgtEl>
                                          <p:spTgt spid="44"/>
                                        </p:tgtEl>
                                        <p:attrNameLst>
                                          <p:attrName>ppt_x</p:attrName>
                                        </p:attrNameLst>
                                      </p:cBhvr>
                                    </p:anim>
                                    <p:anim from="(-#ppt_h/2)" to="(#ppt_y)" calcmode="lin" valueType="num">
                                      <p:cBhvr>
                                        <p:cTn id="50" dur="1000" fill="hold">
                                          <p:stCondLst>
                                            <p:cond delay="0"/>
                                          </p:stCondLst>
                                        </p:cTn>
                                        <p:tgtEl>
                                          <p:spTgt spid="44"/>
                                        </p:tgtEl>
                                        <p:attrNameLst>
                                          <p:attrName>ppt_y</p:attrName>
                                        </p:attrNameLst>
                                      </p:cBhvr>
                                    </p:anim>
                                    <p:animRot by="21600000">
                                      <p:cBhvr>
                                        <p:cTn id="51" dur="1000" fill="hold">
                                          <p:stCondLst>
                                            <p:cond delay="0"/>
                                          </p:stCondLst>
                                        </p:cTn>
                                        <p:tgtEl>
                                          <p:spTgt spid="44"/>
                                        </p:tgtEl>
                                        <p:attrNameLst>
                                          <p:attrName>r</p:attrName>
                                        </p:attrNameLst>
                                      </p:cBhvr>
                                    </p:animRot>
                                  </p:childTnLst>
                                </p:cTn>
                              </p:par>
                            </p:childTnLst>
                          </p:cTn>
                        </p:par>
                        <p:par>
                          <p:cTn id="52" fill="hold">
                            <p:stCondLst>
                              <p:cond delay="505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43"/>
                                        </p:tgtEl>
                                        <p:attrNameLst>
                                          <p:attrName>ppt_y</p:attrName>
                                        </p:attrNameLst>
                                      </p:cBhvr>
                                      <p:tavLst>
                                        <p:tav tm="0">
                                          <p:val>
                                            <p:strVal val="#ppt_y"/>
                                          </p:val>
                                        </p:tav>
                                        <p:tav tm="100000">
                                          <p:val>
                                            <p:strVal val="#ppt_y"/>
                                          </p:val>
                                        </p:tav>
                                      </p:tavLst>
                                    </p:anim>
                                    <p:anim calcmode="lin" valueType="num">
                                      <p:cBhvr>
                                        <p:cTn id="5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43"/>
                                        </p:tgtEl>
                                      </p:cBhvr>
                                    </p:animEffect>
                                  </p:childTnLst>
                                </p:cTn>
                              </p:par>
                            </p:childTnLst>
                          </p:cTn>
                        </p:par>
                        <p:par>
                          <p:cTn id="60" fill="hold">
                            <p:stCondLst>
                              <p:cond delay="6200"/>
                            </p:stCondLst>
                            <p:childTnLst>
                              <p:par>
                                <p:cTn id="61" presetID="22" presetClass="entr" presetSubtype="1"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up)">
                                      <p:cBhvr>
                                        <p:cTn id="6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p:bldP spid="39" grpId="0"/>
      <p:bldP spid="40" grpId="0"/>
      <p:bldP spid="41" grpId="0" animBg="1"/>
      <p:bldP spid="42" grpId="0" animBg="1"/>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560991" y="1083668"/>
            <a:ext cx="4259481" cy="46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9" name="单圆角矩形 8"/>
          <p:cNvSpPr/>
          <p:nvPr/>
        </p:nvSpPr>
        <p:spPr>
          <a:xfrm>
            <a:off x="4560991" y="681778"/>
            <a:ext cx="1332000" cy="334601"/>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300" dirty="0" smtClean="0">
                <a:solidFill>
                  <a:schemeClr val="tx1"/>
                </a:solidFill>
                <a:latin typeface="微软雅黑" panose="020B0503020204020204" pitchFamily="34" charset="-122"/>
                <a:ea typeface="微软雅黑" panose="020B0503020204020204" pitchFamily="34" charset="-122"/>
              </a:rPr>
              <a:t>企业愿景</a:t>
            </a:r>
            <a:endParaRPr lang="zh-CN" altLang="en-US" sz="1400" b="1" spc="300" dirty="0">
              <a:solidFill>
                <a:schemeClr val="tx1"/>
              </a:solidFill>
              <a:latin typeface="微软雅黑" panose="020B0503020204020204" pitchFamily="34" charset="-122"/>
              <a:ea typeface="微软雅黑" panose="020B0503020204020204" pitchFamily="34" charset="-122"/>
            </a:endParaRPr>
          </a:p>
        </p:txBody>
      </p:sp>
      <p:sp>
        <p:nvSpPr>
          <p:cNvPr id="10" name="矩形 9"/>
          <p:cNvSpPr/>
          <p:nvPr/>
        </p:nvSpPr>
        <p:spPr>
          <a:xfrm>
            <a:off x="4665010" y="1150324"/>
            <a:ext cx="3997871" cy="334689"/>
          </a:xfrm>
          <a:prstGeom prst="rect">
            <a:avLst/>
          </a:prstGeom>
        </p:spPr>
        <p:txBody>
          <a:bodyPr wrap="square" lIns="91424" tIns="45711" rIns="91424" bIns="45711" anchor="ctr">
            <a:spAutoFit/>
          </a:bodyPr>
          <a:lstStyle/>
          <a:p>
            <a:pP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成为世界一流创业网络科技公司</a:t>
            </a:r>
            <a:endParaRPr lang="zh-CN" altLang="en-US" sz="1050" dirty="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95536" y="726612"/>
            <a:ext cx="3678438" cy="2029458"/>
          </a:xfrm>
          <a:prstGeom prst="rect">
            <a:avLst/>
          </a:prstGeom>
        </p:spPr>
      </p:pic>
      <p:sp>
        <p:nvSpPr>
          <p:cNvPr id="12" name="矩形 11"/>
          <p:cNvSpPr/>
          <p:nvPr/>
        </p:nvSpPr>
        <p:spPr>
          <a:xfrm>
            <a:off x="300971" y="2753594"/>
            <a:ext cx="3909833" cy="1708142"/>
          </a:xfrm>
          <a:prstGeom prst="rect">
            <a:avLst/>
          </a:prstGeom>
        </p:spPr>
        <p:txBody>
          <a:bodyPr wrap="square" lIns="91424" tIns="45711" rIns="91424" bIns="45711">
            <a:spAutoFit/>
          </a:bodyPr>
          <a:lstStyle/>
          <a:p>
            <a:pPr>
              <a:lnSpc>
                <a:spcPct val="150000"/>
              </a:lnSpc>
            </a:pP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于</a:t>
            </a: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rPr>
              <a:t>2003</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年组建，总部位于交通便利的上海，我们有最优秀的人才团队和</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先进建造的</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设备，我们为客户提供</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最为优质</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的服务。创客联盟于</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2003</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年组建，总部位于交通便利的上海，我们有最优秀的人才团队和先进建造的设备，我们为客户提供最为优质的服务创客联盟于</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2003</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年组建，总部位于交通便利的上海，我们有最优秀的人才团队和先进建造的设备，我们为客户提供最为优质的服务创客联盟于</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2003</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年组建，总部位于交通便利的</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上海</a:t>
            </a:r>
          </a:p>
        </p:txBody>
      </p:sp>
      <p:sp>
        <p:nvSpPr>
          <p:cNvPr id="13" name="矩形 12"/>
          <p:cNvSpPr/>
          <p:nvPr/>
        </p:nvSpPr>
        <p:spPr>
          <a:xfrm>
            <a:off x="4560991" y="2077441"/>
            <a:ext cx="4259481" cy="46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14" name="单圆角矩形 13"/>
          <p:cNvSpPr/>
          <p:nvPr/>
        </p:nvSpPr>
        <p:spPr>
          <a:xfrm>
            <a:off x="4560991" y="1695684"/>
            <a:ext cx="1332000" cy="334601"/>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300" dirty="0" smtClean="0">
                <a:solidFill>
                  <a:schemeClr val="tx1"/>
                </a:solidFill>
                <a:latin typeface="微软雅黑" panose="020B0503020204020204" pitchFamily="34" charset="-122"/>
                <a:ea typeface="微软雅黑" panose="020B0503020204020204" pitchFamily="34" charset="-122"/>
              </a:rPr>
              <a:t>企业</a:t>
            </a:r>
            <a:r>
              <a:rPr lang="zh-CN" altLang="en-US" sz="1400" b="1" spc="300" dirty="0">
                <a:solidFill>
                  <a:schemeClr val="tx1"/>
                </a:solidFill>
                <a:latin typeface="微软雅黑" panose="020B0503020204020204" pitchFamily="34" charset="-122"/>
                <a:ea typeface="微软雅黑" panose="020B0503020204020204" pitchFamily="34" charset="-122"/>
              </a:rPr>
              <a:t>使命</a:t>
            </a:r>
          </a:p>
        </p:txBody>
      </p:sp>
      <p:sp>
        <p:nvSpPr>
          <p:cNvPr id="15" name="矩形 14"/>
          <p:cNvSpPr/>
          <p:nvPr/>
        </p:nvSpPr>
        <p:spPr>
          <a:xfrm>
            <a:off x="4665010" y="2142325"/>
            <a:ext cx="4155462" cy="334689"/>
          </a:xfrm>
          <a:prstGeom prst="rect">
            <a:avLst/>
          </a:prstGeom>
        </p:spPr>
        <p:txBody>
          <a:bodyPr wrap="square" lIns="91424" tIns="45711" rIns="91424" bIns="45711" anchor="ctr">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为客户提供更好服务，为股东创造更大价值，为员工搭建</a:t>
            </a:r>
            <a:r>
              <a:rPr lang="zh-CN" altLang="en-US" sz="1050" dirty="0" smtClean="0">
                <a:solidFill>
                  <a:schemeClr val="bg1"/>
                </a:solidFill>
                <a:latin typeface="微软雅黑" panose="020B0503020204020204" pitchFamily="34" charset="-122"/>
                <a:ea typeface="微软雅黑" panose="020B0503020204020204" pitchFamily="34" charset="-122"/>
              </a:rPr>
              <a:t>广阔舞台</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4560991" y="3094928"/>
            <a:ext cx="4259481" cy="46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17" name="单圆角矩形 16"/>
          <p:cNvSpPr/>
          <p:nvPr/>
        </p:nvSpPr>
        <p:spPr>
          <a:xfrm>
            <a:off x="4560991" y="2693038"/>
            <a:ext cx="1332000" cy="334601"/>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300" dirty="0" smtClean="0">
                <a:solidFill>
                  <a:schemeClr val="tx1"/>
                </a:solidFill>
                <a:latin typeface="微软雅黑" panose="020B0503020204020204" pitchFamily="34" charset="-122"/>
                <a:ea typeface="微软雅黑" panose="020B0503020204020204" pitchFamily="34" charset="-122"/>
              </a:rPr>
              <a:t>核心价值观</a:t>
            </a:r>
            <a:endParaRPr lang="zh-CN" altLang="en-US" sz="1400" b="1" spc="300" dirty="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4665010" y="3160590"/>
            <a:ext cx="3997871" cy="336677"/>
          </a:xfrm>
          <a:prstGeom prst="rect">
            <a:avLst/>
          </a:prstGeom>
        </p:spPr>
        <p:txBody>
          <a:bodyPr wrap="square" lIns="91424" tIns="45711" rIns="91424" bIns="45711"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诚实 公正 稳健 创造</a:t>
            </a:r>
          </a:p>
        </p:txBody>
      </p:sp>
      <p:sp>
        <p:nvSpPr>
          <p:cNvPr id="19" name="矩形 18"/>
          <p:cNvSpPr/>
          <p:nvPr/>
        </p:nvSpPr>
        <p:spPr>
          <a:xfrm>
            <a:off x="4560991" y="4075036"/>
            <a:ext cx="4259481" cy="46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20" name="单圆角矩形 19"/>
          <p:cNvSpPr/>
          <p:nvPr/>
        </p:nvSpPr>
        <p:spPr>
          <a:xfrm>
            <a:off x="4560991" y="3673146"/>
            <a:ext cx="1332000" cy="334601"/>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300" dirty="0" smtClean="0">
                <a:solidFill>
                  <a:schemeClr val="tx1"/>
                </a:solidFill>
                <a:latin typeface="微软雅黑" panose="020B0503020204020204" pitchFamily="34" charset="-122"/>
                <a:ea typeface="微软雅黑" panose="020B0503020204020204" pitchFamily="34" charset="-122"/>
              </a:rPr>
              <a:t>企业作风</a:t>
            </a:r>
            <a:endParaRPr lang="zh-CN" altLang="en-US" sz="1400" b="1" spc="300" dirty="0">
              <a:solidFill>
                <a:schemeClr val="tx1"/>
              </a:solidFill>
              <a:latin typeface="微软雅黑" panose="020B0503020204020204" pitchFamily="34" charset="-122"/>
              <a:ea typeface="微软雅黑" panose="020B0503020204020204" pitchFamily="34" charset="-122"/>
            </a:endParaRPr>
          </a:p>
        </p:txBody>
      </p:sp>
      <p:sp>
        <p:nvSpPr>
          <p:cNvPr id="21" name="矩形 20"/>
          <p:cNvSpPr/>
          <p:nvPr/>
        </p:nvSpPr>
        <p:spPr>
          <a:xfrm>
            <a:off x="4665010" y="4124380"/>
            <a:ext cx="3997871" cy="369314"/>
          </a:xfrm>
          <a:prstGeom prst="rect">
            <a:avLst/>
          </a:prstGeom>
        </p:spPr>
        <p:txBody>
          <a:bodyPr wrap="square" lIns="91424" tIns="45711" rIns="91424" bIns="45711" anchor="ctr">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勤奋</a:t>
            </a:r>
            <a:r>
              <a:rPr lang="zh-CN" altLang="en-US" sz="1200" dirty="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严谨、求真、务实</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34769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8000"/>
                                  </p:iterate>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ppt_w</p:attrName>
                                        </p:attrNameLst>
                                      </p:cBhvr>
                                      <p:tavLst>
                                        <p:tav tm="0">
                                          <p:val>
                                            <p:fltVal val="0"/>
                                          </p:val>
                                        </p:tav>
                                        <p:tav tm="100000">
                                          <p:val>
                                            <p:strVal val="#ppt_w"/>
                                          </p:val>
                                        </p:tav>
                                      </p:tavLst>
                                    </p:anim>
                                    <p:anim calcmode="lin" valueType="num">
                                      <p:cBhvr>
                                        <p:cTn id="28" dur="300" fill="hold"/>
                                        <p:tgtEl>
                                          <p:spTgt spid="10"/>
                                        </p:tgtEl>
                                        <p:attrNameLst>
                                          <p:attrName>ppt_h</p:attrName>
                                        </p:attrNameLst>
                                      </p:cBhvr>
                                      <p:tavLst>
                                        <p:tav tm="0">
                                          <p:val>
                                            <p:fltVal val="0"/>
                                          </p:val>
                                        </p:tav>
                                        <p:tav tm="100000">
                                          <p:val>
                                            <p:strVal val="#ppt_h"/>
                                          </p:val>
                                        </p:tav>
                                      </p:tavLst>
                                    </p:anim>
                                    <p:animEffect transition="in" filter="fade">
                                      <p:cBhvr>
                                        <p:cTn id="29" dur="300"/>
                                        <p:tgtEl>
                                          <p:spTgt spid="10"/>
                                        </p:tgtEl>
                                      </p:cBhvr>
                                    </p:animEffect>
                                  </p:childTnLst>
                                </p:cTn>
                              </p:par>
                            </p:childTnLst>
                          </p:cTn>
                        </p:par>
                        <p:par>
                          <p:cTn id="30" fill="hold">
                            <p:stCondLst>
                              <p:cond delay="3002"/>
                            </p:stCondLst>
                            <p:childTnLst>
                              <p:par>
                                <p:cTn id="31" presetID="2" presetClass="entr" presetSubtype="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3502"/>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par>
                          <p:cTn id="39" fill="hold">
                            <p:stCondLst>
                              <p:cond delay="4002"/>
                            </p:stCondLst>
                            <p:childTnLst>
                              <p:par>
                                <p:cTn id="40" presetID="53" presetClass="entr" presetSubtype="16" fill="hold" grpId="0" nodeType="afterEffect">
                                  <p:stCondLst>
                                    <p:cond delay="0"/>
                                  </p:stCondLst>
                                  <p:iterate type="lt">
                                    <p:tmPct val="18000"/>
                                  </p:iterate>
                                  <p:childTnLst>
                                    <p:set>
                                      <p:cBhvr>
                                        <p:cTn id="41" dur="1" fill="hold">
                                          <p:stCondLst>
                                            <p:cond delay="0"/>
                                          </p:stCondLst>
                                        </p:cTn>
                                        <p:tgtEl>
                                          <p:spTgt spid="15"/>
                                        </p:tgtEl>
                                        <p:attrNameLst>
                                          <p:attrName>style.visibility</p:attrName>
                                        </p:attrNameLst>
                                      </p:cBhvr>
                                      <p:to>
                                        <p:strVal val="visible"/>
                                      </p:to>
                                    </p:set>
                                    <p:anim calcmode="lin" valueType="num">
                                      <p:cBhvr>
                                        <p:cTn id="42" dur="300" fill="hold"/>
                                        <p:tgtEl>
                                          <p:spTgt spid="15"/>
                                        </p:tgtEl>
                                        <p:attrNameLst>
                                          <p:attrName>ppt_w</p:attrName>
                                        </p:attrNameLst>
                                      </p:cBhvr>
                                      <p:tavLst>
                                        <p:tav tm="0">
                                          <p:val>
                                            <p:fltVal val="0"/>
                                          </p:val>
                                        </p:tav>
                                        <p:tav tm="100000">
                                          <p:val>
                                            <p:strVal val="#ppt_w"/>
                                          </p:val>
                                        </p:tav>
                                      </p:tavLst>
                                    </p:anim>
                                    <p:anim calcmode="lin" valueType="num">
                                      <p:cBhvr>
                                        <p:cTn id="43" dur="300" fill="hold"/>
                                        <p:tgtEl>
                                          <p:spTgt spid="15"/>
                                        </p:tgtEl>
                                        <p:attrNameLst>
                                          <p:attrName>ppt_h</p:attrName>
                                        </p:attrNameLst>
                                      </p:cBhvr>
                                      <p:tavLst>
                                        <p:tav tm="0">
                                          <p:val>
                                            <p:fltVal val="0"/>
                                          </p:val>
                                        </p:tav>
                                        <p:tav tm="100000">
                                          <p:val>
                                            <p:strVal val="#ppt_h"/>
                                          </p:val>
                                        </p:tav>
                                      </p:tavLst>
                                    </p:anim>
                                    <p:animEffect transition="in" filter="fade">
                                      <p:cBhvr>
                                        <p:cTn id="44" dur="300"/>
                                        <p:tgtEl>
                                          <p:spTgt spid="15"/>
                                        </p:tgtEl>
                                      </p:cBhvr>
                                    </p:animEffect>
                                  </p:childTnLst>
                                </p:cTn>
                              </p:par>
                            </p:childTnLst>
                          </p:cTn>
                        </p:par>
                        <p:par>
                          <p:cTn id="45" fill="hold">
                            <p:stCondLst>
                              <p:cond delay="5814"/>
                            </p:stCondLst>
                            <p:childTnLst>
                              <p:par>
                                <p:cTn id="46" presetID="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childTnLst>
                          </p:cTn>
                        </p:par>
                        <p:par>
                          <p:cTn id="50" fill="hold">
                            <p:stCondLst>
                              <p:cond delay="6314"/>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6814"/>
                            </p:stCondLst>
                            <p:childTnLst>
                              <p:par>
                                <p:cTn id="55" presetID="53" presetClass="entr" presetSubtype="16" fill="hold" grpId="0" nodeType="afterEffect">
                                  <p:stCondLst>
                                    <p:cond delay="0"/>
                                  </p:stCondLst>
                                  <p:iterate type="lt">
                                    <p:tmPct val="18000"/>
                                  </p:iterate>
                                  <p:childTnLst>
                                    <p:set>
                                      <p:cBhvr>
                                        <p:cTn id="56" dur="1" fill="hold">
                                          <p:stCondLst>
                                            <p:cond delay="0"/>
                                          </p:stCondLst>
                                        </p:cTn>
                                        <p:tgtEl>
                                          <p:spTgt spid="18"/>
                                        </p:tgtEl>
                                        <p:attrNameLst>
                                          <p:attrName>style.visibility</p:attrName>
                                        </p:attrNameLst>
                                      </p:cBhvr>
                                      <p:to>
                                        <p:strVal val="visible"/>
                                      </p:to>
                                    </p:set>
                                    <p:anim calcmode="lin" valueType="num">
                                      <p:cBhvr>
                                        <p:cTn id="57" dur="300" fill="hold"/>
                                        <p:tgtEl>
                                          <p:spTgt spid="18"/>
                                        </p:tgtEl>
                                        <p:attrNameLst>
                                          <p:attrName>ppt_w</p:attrName>
                                        </p:attrNameLst>
                                      </p:cBhvr>
                                      <p:tavLst>
                                        <p:tav tm="0">
                                          <p:val>
                                            <p:fltVal val="0"/>
                                          </p:val>
                                        </p:tav>
                                        <p:tav tm="100000">
                                          <p:val>
                                            <p:strVal val="#ppt_w"/>
                                          </p:val>
                                        </p:tav>
                                      </p:tavLst>
                                    </p:anim>
                                    <p:anim calcmode="lin" valueType="num">
                                      <p:cBhvr>
                                        <p:cTn id="58" dur="300" fill="hold"/>
                                        <p:tgtEl>
                                          <p:spTgt spid="18"/>
                                        </p:tgtEl>
                                        <p:attrNameLst>
                                          <p:attrName>ppt_h</p:attrName>
                                        </p:attrNameLst>
                                      </p:cBhvr>
                                      <p:tavLst>
                                        <p:tav tm="0">
                                          <p:val>
                                            <p:fltVal val="0"/>
                                          </p:val>
                                        </p:tav>
                                        <p:tav tm="100000">
                                          <p:val>
                                            <p:strVal val="#ppt_h"/>
                                          </p:val>
                                        </p:tav>
                                      </p:tavLst>
                                    </p:anim>
                                    <p:animEffect transition="in" filter="fade">
                                      <p:cBhvr>
                                        <p:cTn id="59" dur="300"/>
                                        <p:tgtEl>
                                          <p:spTgt spid="18"/>
                                        </p:tgtEl>
                                      </p:cBhvr>
                                    </p:animEffect>
                                  </p:childTnLst>
                                </p:cTn>
                              </p:par>
                            </p:childTnLst>
                          </p:cTn>
                        </p:par>
                        <p:par>
                          <p:cTn id="60" fill="hold">
                            <p:stCondLst>
                              <p:cond delay="7492"/>
                            </p:stCondLst>
                            <p:childTnLst>
                              <p:par>
                                <p:cTn id="61" presetID="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1+#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childTnLst>
                          </p:cTn>
                        </p:par>
                        <p:par>
                          <p:cTn id="65" fill="hold">
                            <p:stCondLst>
                              <p:cond delay="7992"/>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8492"/>
                            </p:stCondLst>
                            <p:childTnLst>
                              <p:par>
                                <p:cTn id="70" presetID="53" presetClass="entr" presetSubtype="16" fill="hold" grpId="0" nodeType="afterEffect">
                                  <p:stCondLst>
                                    <p:cond delay="0"/>
                                  </p:stCondLst>
                                  <p:iterate type="lt">
                                    <p:tmPct val="18000"/>
                                  </p:iterate>
                                  <p:childTnLst>
                                    <p:set>
                                      <p:cBhvr>
                                        <p:cTn id="71" dur="1" fill="hold">
                                          <p:stCondLst>
                                            <p:cond delay="0"/>
                                          </p:stCondLst>
                                        </p:cTn>
                                        <p:tgtEl>
                                          <p:spTgt spid="21"/>
                                        </p:tgtEl>
                                        <p:attrNameLst>
                                          <p:attrName>style.visibility</p:attrName>
                                        </p:attrNameLst>
                                      </p:cBhvr>
                                      <p:to>
                                        <p:strVal val="visible"/>
                                      </p:to>
                                    </p:set>
                                    <p:anim calcmode="lin" valueType="num">
                                      <p:cBhvr>
                                        <p:cTn id="72" dur="300" fill="hold"/>
                                        <p:tgtEl>
                                          <p:spTgt spid="21"/>
                                        </p:tgtEl>
                                        <p:attrNameLst>
                                          <p:attrName>ppt_w</p:attrName>
                                        </p:attrNameLst>
                                      </p:cBhvr>
                                      <p:tavLst>
                                        <p:tav tm="0">
                                          <p:val>
                                            <p:fltVal val="0"/>
                                          </p:val>
                                        </p:tav>
                                        <p:tav tm="100000">
                                          <p:val>
                                            <p:strVal val="#ppt_w"/>
                                          </p:val>
                                        </p:tav>
                                      </p:tavLst>
                                    </p:anim>
                                    <p:anim calcmode="lin" valueType="num">
                                      <p:cBhvr>
                                        <p:cTn id="73" dur="300" fill="hold"/>
                                        <p:tgtEl>
                                          <p:spTgt spid="21"/>
                                        </p:tgtEl>
                                        <p:attrNameLst>
                                          <p:attrName>ppt_h</p:attrName>
                                        </p:attrNameLst>
                                      </p:cBhvr>
                                      <p:tavLst>
                                        <p:tav tm="0">
                                          <p:val>
                                            <p:fltVal val="0"/>
                                          </p:val>
                                        </p:tav>
                                        <p:tav tm="100000">
                                          <p:val>
                                            <p:strVal val="#ppt_h"/>
                                          </p:val>
                                        </p:tav>
                                      </p:tavLst>
                                    </p:anim>
                                    <p:animEffect transition="in" filter="fade">
                                      <p:cBhvr>
                                        <p:cTn id="74"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2" grpId="0"/>
      <p:bldP spid="13" grpId="0" animBg="1"/>
      <p:bldP spid="14" grpId="0" animBg="1"/>
      <p:bldP spid="15" grpId="0"/>
      <p:bldP spid="16" grpId="0" animBg="1"/>
      <p:bldP spid="17" grpId="0" animBg="1"/>
      <p:bldP spid="18" grpId="0"/>
      <p:bldP spid="19" grpId="0" animBg="1"/>
      <p:bldP spid="20" grpId="0" animBg="1"/>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84705" y="797104"/>
            <a:ext cx="5829328" cy="703778"/>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6747" tIns="50480" rIns="50480" bIns="50480" numCol="1" spcCol="1270" anchor="ctr" anchorCtr="0">
            <a:noAutofit/>
          </a:bodyPr>
          <a:lstStyle/>
          <a:p>
            <a:pPr marL="181417" lvl="1" indent="-181417" defTabSz="917164">
              <a:lnSpc>
                <a:spcPct val="90000"/>
              </a:lnSpc>
              <a:spcBef>
                <a:spcPct val="0"/>
              </a:spcBef>
              <a:spcAft>
                <a:spcPct val="15000"/>
              </a:spcAft>
              <a:buChar char="••"/>
            </a:pPr>
            <a:endParaRPr lang="zh-CN" altLang="en-US" sz="2063"/>
          </a:p>
          <a:p>
            <a:pPr marL="181417" lvl="1" indent="-181417" defTabSz="917164">
              <a:lnSpc>
                <a:spcPct val="90000"/>
              </a:lnSpc>
              <a:spcBef>
                <a:spcPct val="0"/>
              </a:spcBef>
              <a:spcAft>
                <a:spcPct val="15000"/>
              </a:spcAft>
              <a:buChar char="••"/>
            </a:pPr>
            <a:endParaRPr lang="zh-CN" altLang="en-US" sz="2063"/>
          </a:p>
        </p:txBody>
      </p:sp>
      <p:sp>
        <p:nvSpPr>
          <p:cNvPr id="5" name="文本框 42"/>
          <p:cNvSpPr txBox="1"/>
          <p:nvPr/>
        </p:nvSpPr>
        <p:spPr>
          <a:xfrm>
            <a:off x="2401361" y="857057"/>
            <a:ext cx="5166009" cy="605166"/>
          </a:xfrm>
          <a:prstGeom prst="rect">
            <a:avLst/>
          </a:prstGeom>
          <a:noFill/>
        </p:spPr>
        <p:txBody>
          <a:bodyPr wrap="square" rtlCol="0">
            <a:spAutoFit/>
          </a:bodyPr>
          <a:lstStyle/>
          <a:p>
            <a:pPr>
              <a:lnSpc>
                <a:spcPct val="150000"/>
              </a:lnSpc>
            </a:pPr>
            <a:r>
              <a:rPr lang="zh-CN" altLang="en-US" sz="1111" dirty="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111" dirty="0">
              <a:latin typeface="微软雅黑" panose="020B0503020204020204" pitchFamily="34" charset="-122"/>
              <a:ea typeface="微软雅黑" panose="020B0503020204020204" pitchFamily="34" charset="-122"/>
            </a:endParaRPr>
          </a:p>
        </p:txBody>
      </p:sp>
      <p:sp>
        <p:nvSpPr>
          <p:cNvPr id="8" name="任意多边形 7"/>
          <p:cNvSpPr/>
          <p:nvPr/>
        </p:nvSpPr>
        <p:spPr>
          <a:xfrm>
            <a:off x="1087001" y="797102"/>
            <a:ext cx="1197707" cy="108273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0070C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606" tIns="425893" rIns="13607" bIns="425892" numCol="1" spcCol="1270" anchor="ctr" anchorCtr="0">
            <a:noAutofit/>
          </a:bodyPr>
          <a:lstStyle/>
          <a:p>
            <a:pPr algn="ctr" defTabSz="952439">
              <a:lnSpc>
                <a:spcPct val="90000"/>
              </a:lnSpc>
              <a:spcBef>
                <a:spcPct val="0"/>
              </a:spcBef>
              <a:spcAft>
                <a:spcPct val="35000"/>
              </a:spcAft>
            </a:pPr>
            <a:r>
              <a:rPr lang="en-US" altLang="zh-CN" sz="2143"/>
              <a:t>01</a:t>
            </a:r>
            <a:endParaRPr lang="zh-CN" altLang="en-US" sz="2143"/>
          </a:p>
        </p:txBody>
      </p:sp>
      <p:sp>
        <p:nvSpPr>
          <p:cNvPr id="9" name="矩形 8"/>
          <p:cNvSpPr/>
          <p:nvPr/>
        </p:nvSpPr>
        <p:spPr>
          <a:xfrm>
            <a:off x="2284707" y="2629676"/>
            <a:ext cx="5829328" cy="703779"/>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6747" tIns="50480" rIns="50480" bIns="50481" numCol="1" spcCol="1270" anchor="ctr" anchorCtr="0">
            <a:noAutofit/>
          </a:bodyPr>
          <a:lstStyle/>
          <a:p>
            <a:pPr marL="181417" lvl="1" indent="-181417" defTabSz="917164">
              <a:lnSpc>
                <a:spcPct val="90000"/>
              </a:lnSpc>
              <a:spcBef>
                <a:spcPct val="0"/>
              </a:spcBef>
              <a:spcAft>
                <a:spcPct val="15000"/>
              </a:spcAft>
              <a:buChar char="••"/>
            </a:pPr>
            <a:endParaRPr lang="zh-CN" altLang="en-US" sz="2063"/>
          </a:p>
          <a:p>
            <a:pPr marL="181417" lvl="1" indent="-181417" defTabSz="917164">
              <a:lnSpc>
                <a:spcPct val="90000"/>
              </a:lnSpc>
              <a:spcBef>
                <a:spcPct val="0"/>
              </a:spcBef>
              <a:spcAft>
                <a:spcPct val="15000"/>
              </a:spcAft>
              <a:buChar char="••"/>
            </a:pPr>
            <a:endParaRPr lang="zh-CN" altLang="en-US" sz="2063"/>
          </a:p>
        </p:txBody>
      </p:sp>
      <p:sp>
        <p:nvSpPr>
          <p:cNvPr id="10" name="文本框 44"/>
          <p:cNvSpPr txBox="1"/>
          <p:nvPr/>
        </p:nvSpPr>
        <p:spPr>
          <a:xfrm>
            <a:off x="2401361" y="2645004"/>
            <a:ext cx="5166009" cy="605166"/>
          </a:xfrm>
          <a:prstGeom prst="rect">
            <a:avLst/>
          </a:prstGeom>
          <a:noFill/>
        </p:spPr>
        <p:txBody>
          <a:bodyPr wrap="square" rtlCol="0">
            <a:spAutoFit/>
          </a:bodyPr>
          <a:lstStyle/>
          <a:p>
            <a:pPr>
              <a:lnSpc>
                <a:spcPct val="150000"/>
              </a:lnSpc>
            </a:pPr>
            <a:r>
              <a:rPr lang="zh-CN" altLang="en-US" sz="1111">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111" dirty="0">
              <a:latin typeface="微软雅黑" panose="020B0503020204020204" pitchFamily="34" charset="-122"/>
              <a:ea typeface="微软雅黑" panose="020B0503020204020204" pitchFamily="34" charset="-122"/>
            </a:endParaRPr>
          </a:p>
        </p:txBody>
      </p:sp>
      <p:sp>
        <p:nvSpPr>
          <p:cNvPr id="11" name="任意多边形 10"/>
          <p:cNvSpPr/>
          <p:nvPr/>
        </p:nvSpPr>
        <p:spPr>
          <a:xfrm>
            <a:off x="1087002" y="2629676"/>
            <a:ext cx="1197705" cy="1082735"/>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0070C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606" tIns="425893" rIns="13607" bIns="425892" numCol="1" spcCol="1270" anchor="ctr" anchorCtr="0">
            <a:noAutofit/>
          </a:bodyPr>
          <a:lstStyle/>
          <a:p>
            <a:pPr algn="ctr" defTabSz="952439">
              <a:lnSpc>
                <a:spcPct val="90000"/>
              </a:lnSpc>
              <a:spcAft>
                <a:spcPct val="35000"/>
              </a:spcAft>
            </a:pPr>
            <a:r>
              <a:rPr lang="en-US" altLang="zh-CN" sz="2143"/>
              <a:t>03</a:t>
            </a:r>
            <a:endParaRPr lang="zh-CN" altLang="en-US" sz="2143"/>
          </a:p>
        </p:txBody>
      </p:sp>
      <p:sp>
        <p:nvSpPr>
          <p:cNvPr id="12" name="矩形 11"/>
          <p:cNvSpPr/>
          <p:nvPr/>
        </p:nvSpPr>
        <p:spPr>
          <a:xfrm>
            <a:off x="2284705" y="1713389"/>
            <a:ext cx="5829328" cy="703779"/>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6747" tIns="50480" rIns="50480" bIns="50481" numCol="1" spcCol="1270" anchor="ctr" anchorCtr="0">
            <a:noAutofit/>
          </a:bodyPr>
          <a:lstStyle/>
          <a:p>
            <a:pPr marL="181417" lvl="1" indent="-181417" defTabSz="917164">
              <a:lnSpc>
                <a:spcPct val="90000"/>
              </a:lnSpc>
              <a:spcBef>
                <a:spcPct val="0"/>
              </a:spcBef>
              <a:spcAft>
                <a:spcPct val="15000"/>
              </a:spcAft>
              <a:buChar char="••"/>
            </a:pPr>
            <a:endParaRPr lang="zh-CN" altLang="en-US" sz="2063"/>
          </a:p>
          <a:p>
            <a:pPr marL="181417" lvl="1" indent="-181417" defTabSz="917164">
              <a:lnSpc>
                <a:spcPct val="90000"/>
              </a:lnSpc>
              <a:spcBef>
                <a:spcPct val="0"/>
              </a:spcBef>
              <a:spcAft>
                <a:spcPct val="15000"/>
              </a:spcAft>
              <a:buChar char="••"/>
            </a:pPr>
            <a:endParaRPr lang="zh-CN" altLang="en-US" sz="2063"/>
          </a:p>
        </p:txBody>
      </p:sp>
      <p:sp>
        <p:nvSpPr>
          <p:cNvPr id="13" name="文本框 43"/>
          <p:cNvSpPr txBox="1"/>
          <p:nvPr/>
        </p:nvSpPr>
        <p:spPr>
          <a:xfrm>
            <a:off x="2401361" y="1721161"/>
            <a:ext cx="5166009" cy="605166"/>
          </a:xfrm>
          <a:prstGeom prst="rect">
            <a:avLst/>
          </a:prstGeom>
          <a:noFill/>
        </p:spPr>
        <p:txBody>
          <a:bodyPr wrap="square" rtlCol="0">
            <a:spAutoFit/>
          </a:bodyPr>
          <a:lstStyle/>
          <a:p>
            <a:pPr>
              <a:lnSpc>
                <a:spcPct val="150000"/>
              </a:lnSpc>
            </a:pPr>
            <a:r>
              <a:rPr lang="zh-CN" altLang="en-US" sz="1111">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111" dirty="0">
              <a:latin typeface="微软雅黑" panose="020B0503020204020204" pitchFamily="34" charset="-122"/>
              <a:ea typeface="微软雅黑" panose="020B0503020204020204" pitchFamily="34" charset="-122"/>
            </a:endParaRPr>
          </a:p>
        </p:txBody>
      </p:sp>
      <p:sp>
        <p:nvSpPr>
          <p:cNvPr id="14" name="任意多边形 13"/>
          <p:cNvSpPr/>
          <p:nvPr/>
        </p:nvSpPr>
        <p:spPr>
          <a:xfrm>
            <a:off x="1087002" y="1713390"/>
            <a:ext cx="1197705" cy="1082735"/>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00B0F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606" tIns="425892" rIns="13606" bIns="425892" numCol="1" spcCol="1270" anchor="ctr" anchorCtr="0">
            <a:noAutofit/>
          </a:bodyPr>
          <a:lstStyle/>
          <a:p>
            <a:pPr algn="ctr" defTabSz="952439">
              <a:lnSpc>
                <a:spcPct val="90000"/>
              </a:lnSpc>
              <a:spcBef>
                <a:spcPct val="0"/>
              </a:spcBef>
              <a:spcAft>
                <a:spcPct val="35000"/>
              </a:spcAft>
            </a:pPr>
            <a:r>
              <a:rPr lang="en-US" altLang="zh-CN" sz="2143"/>
              <a:t>02</a:t>
            </a:r>
            <a:endParaRPr lang="zh-CN" altLang="en-US" sz="2143"/>
          </a:p>
        </p:txBody>
      </p:sp>
      <p:sp>
        <p:nvSpPr>
          <p:cNvPr id="15" name="矩形 14"/>
          <p:cNvSpPr/>
          <p:nvPr/>
        </p:nvSpPr>
        <p:spPr>
          <a:xfrm>
            <a:off x="2301992" y="3545963"/>
            <a:ext cx="5829328" cy="703779"/>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6747" tIns="50480" rIns="50480" bIns="50481" numCol="1" spcCol="1270" anchor="ctr" anchorCtr="0">
            <a:noAutofit/>
          </a:bodyPr>
          <a:lstStyle/>
          <a:p>
            <a:pPr marL="181417" lvl="1" indent="-181417" defTabSz="917164">
              <a:lnSpc>
                <a:spcPct val="90000"/>
              </a:lnSpc>
              <a:spcBef>
                <a:spcPct val="0"/>
              </a:spcBef>
              <a:spcAft>
                <a:spcPct val="15000"/>
              </a:spcAft>
              <a:buChar char="••"/>
            </a:pPr>
            <a:endParaRPr lang="zh-CN" altLang="en-US" sz="2063"/>
          </a:p>
          <a:p>
            <a:pPr marL="181417" lvl="1" indent="-181417" defTabSz="917164">
              <a:lnSpc>
                <a:spcPct val="90000"/>
              </a:lnSpc>
              <a:spcBef>
                <a:spcPct val="0"/>
              </a:spcBef>
              <a:spcAft>
                <a:spcPct val="15000"/>
              </a:spcAft>
              <a:buChar char="••"/>
            </a:pPr>
            <a:endParaRPr lang="zh-CN" altLang="en-US" sz="2063"/>
          </a:p>
        </p:txBody>
      </p:sp>
      <p:sp>
        <p:nvSpPr>
          <p:cNvPr id="16" name="文本框 44"/>
          <p:cNvSpPr txBox="1"/>
          <p:nvPr/>
        </p:nvSpPr>
        <p:spPr>
          <a:xfrm>
            <a:off x="2418646" y="3561291"/>
            <a:ext cx="5166009" cy="605166"/>
          </a:xfrm>
          <a:prstGeom prst="rect">
            <a:avLst/>
          </a:prstGeom>
          <a:noFill/>
        </p:spPr>
        <p:txBody>
          <a:bodyPr wrap="square" rtlCol="0">
            <a:spAutoFit/>
          </a:bodyPr>
          <a:lstStyle/>
          <a:p>
            <a:pPr>
              <a:lnSpc>
                <a:spcPct val="150000"/>
              </a:lnSpc>
            </a:pPr>
            <a:r>
              <a:rPr lang="zh-CN" altLang="en-US" sz="1111">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111" dirty="0">
              <a:latin typeface="微软雅黑" panose="020B0503020204020204" pitchFamily="34" charset="-122"/>
              <a:ea typeface="微软雅黑" panose="020B0503020204020204" pitchFamily="34" charset="-122"/>
            </a:endParaRPr>
          </a:p>
        </p:txBody>
      </p:sp>
      <p:sp>
        <p:nvSpPr>
          <p:cNvPr id="17" name="任意多边形 16"/>
          <p:cNvSpPr/>
          <p:nvPr/>
        </p:nvSpPr>
        <p:spPr>
          <a:xfrm>
            <a:off x="1104287" y="3545964"/>
            <a:ext cx="1197705" cy="1082735"/>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00B0F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606" tIns="425893" rIns="13607" bIns="425892" numCol="1" spcCol="1270" anchor="ctr" anchorCtr="0">
            <a:noAutofit/>
          </a:bodyPr>
          <a:lstStyle/>
          <a:p>
            <a:pPr algn="ctr" defTabSz="952439">
              <a:lnSpc>
                <a:spcPct val="90000"/>
              </a:lnSpc>
              <a:spcAft>
                <a:spcPct val="35000"/>
              </a:spcAft>
            </a:pPr>
            <a:r>
              <a:rPr lang="en-US" altLang="zh-CN" sz="2143"/>
              <a:t>04</a:t>
            </a:r>
            <a:endParaRPr lang="zh-CN" altLang="en-US" sz="2143"/>
          </a:p>
        </p:txBody>
      </p:sp>
    </p:spTree>
    <p:extLst>
      <p:ext uri="{BB962C8B-B14F-4D97-AF65-F5344CB8AC3E}">
        <p14:creationId xmlns:p14="http://schemas.microsoft.com/office/powerpoint/2010/main" val="32050016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250"/>
                            </p:stCondLst>
                            <p:childTnLst>
                              <p:par>
                                <p:cTn id="18" presetID="47"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750"/>
                                        <p:tgtEl>
                                          <p:spTgt spid="14"/>
                                        </p:tgtEl>
                                      </p:cBhvr>
                                    </p:animEffect>
                                    <p:anim calcmode="lin" valueType="num">
                                      <p:cBhvr>
                                        <p:cTn id="21" dur="750" fill="hold"/>
                                        <p:tgtEl>
                                          <p:spTgt spid="14"/>
                                        </p:tgtEl>
                                        <p:attrNameLst>
                                          <p:attrName>ppt_x</p:attrName>
                                        </p:attrNameLst>
                                      </p:cBhvr>
                                      <p:tavLst>
                                        <p:tav tm="0">
                                          <p:val>
                                            <p:strVal val="#ppt_x"/>
                                          </p:val>
                                        </p:tav>
                                        <p:tav tm="100000">
                                          <p:val>
                                            <p:strVal val="#ppt_x"/>
                                          </p:val>
                                        </p:tav>
                                      </p:tavLst>
                                    </p:anim>
                                    <p:anim calcmode="lin" valueType="num">
                                      <p:cBhvr>
                                        <p:cTn id="22" dur="75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750"/>
                                        <p:tgtEl>
                                          <p:spTgt spid="11"/>
                                        </p:tgtEl>
                                      </p:cBhvr>
                                    </p:animEffect>
                                    <p:anim calcmode="lin" valueType="num">
                                      <p:cBhvr>
                                        <p:cTn id="34" dur="750" fill="hold"/>
                                        <p:tgtEl>
                                          <p:spTgt spid="11"/>
                                        </p:tgtEl>
                                        <p:attrNameLst>
                                          <p:attrName>ppt_x</p:attrName>
                                        </p:attrNameLst>
                                      </p:cBhvr>
                                      <p:tavLst>
                                        <p:tav tm="0">
                                          <p:val>
                                            <p:strVal val="#ppt_x"/>
                                          </p:val>
                                        </p:tav>
                                        <p:tav tm="100000">
                                          <p:val>
                                            <p:strVal val="#ppt_x"/>
                                          </p:val>
                                        </p:tav>
                                      </p:tavLst>
                                    </p:anim>
                                    <p:anim calcmode="lin" valueType="num">
                                      <p:cBhvr>
                                        <p:cTn id="35" dur="75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325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p:stCondLst>
                              <p:cond delay="3750"/>
                            </p:stCondLst>
                            <p:childTnLst>
                              <p:par>
                                <p:cTn id="44" presetID="47"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750"/>
                                        <p:tgtEl>
                                          <p:spTgt spid="17"/>
                                        </p:tgtEl>
                                      </p:cBhvr>
                                    </p:animEffect>
                                    <p:anim calcmode="lin" valueType="num">
                                      <p:cBhvr>
                                        <p:cTn id="47" dur="750" fill="hold"/>
                                        <p:tgtEl>
                                          <p:spTgt spid="17"/>
                                        </p:tgtEl>
                                        <p:attrNameLst>
                                          <p:attrName>ppt_x</p:attrName>
                                        </p:attrNameLst>
                                      </p:cBhvr>
                                      <p:tavLst>
                                        <p:tav tm="0">
                                          <p:val>
                                            <p:strVal val="#ppt_x"/>
                                          </p:val>
                                        </p:tav>
                                        <p:tav tm="100000">
                                          <p:val>
                                            <p:strVal val="#ppt_x"/>
                                          </p:val>
                                        </p:tav>
                                      </p:tavLst>
                                    </p:anim>
                                    <p:anim calcmode="lin" valueType="num">
                                      <p:cBhvr>
                                        <p:cTn id="48" dur="75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animBg="1"/>
      <p:bldP spid="9" grpId="0" animBg="1"/>
      <p:bldP spid="10" grpId="0"/>
      <p:bldP spid="11" grpId="0" animBg="1"/>
      <p:bldP spid="12" grpId="0" animBg="1"/>
      <p:bldP spid="13" grpId="0"/>
      <p:bldP spid="14" grpId="0" animBg="1"/>
      <p:bldP spid="15" grpId="0" animBg="1"/>
      <p:bldP spid="16" grpId="0"/>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a:spLocks/>
          </p:cNvSpPr>
          <p:nvPr/>
        </p:nvSpPr>
        <p:spPr bwMode="auto">
          <a:xfrm>
            <a:off x="3532822" y="1539812"/>
            <a:ext cx="1952016" cy="1161870"/>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78D2"/>
          </a:solidFill>
          <a:ln w="28575">
            <a:solidFill>
              <a:schemeClr val="bg1"/>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noAutofit/>
          </a:bodyPr>
          <a:lstStyle/>
          <a:p>
            <a:pPr algn="ctr"/>
            <a:endParaRPr lang="zh-CN" altLang="en-US">
              <a:solidFill>
                <a:prstClr val="black"/>
              </a:solidFill>
            </a:endParaRPr>
          </a:p>
        </p:txBody>
      </p:sp>
      <p:sp>
        <p:nvSpPr>
          <p:cNvPr id="5" name="任意多边形 4"/>
          <p:cNvSpPr>
            <a:spLocks/>
          </p:cNvSpPr>
          <p:nvPr/>
        </p:nvSpPr>
        <p:spPr bwMode="auto">
          <a:xfrm>
            <a:off x="6073352" y="1539812"/>
            <a:ext cx="1952016" cy="1161870"/>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78D2"/>
          </a:solidFill>
          <a:ln w="28575">
            <a:solidFill>
              <a:schemeClr val="bg1"/>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noAutofit/>
          </a:bodyPr>
          <a:lstStyle/>
          <a:p>
            <a:pPr algn="ctr"/>
            <a:endParaRPr lang="zh-CN" altLang="en-US">
              <a:solidFill>
                <a:prstClr val="black"/>
              </a:solidFill>
            </a:endParaRPr>
          </a:p>
        </p:txBody>
      </p:sp>
      <p:sp>
        <p:nvSpPr>
          <p:cNvPr id="8" name="任意多边形 7"/>
          <p:cNvSpPr>
            <a:spLocks/>
          </p:cNvSpPr>
          <p:nvPr/>
        </p:nvSpPr>
        <p:spPr bwMode="auto">
          <a:xfrm>
            <a:off x="949236" y="1539812"/>
            <a:ext cx="1952016" cy="1161870"/>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78D2"/>
          </a:solidFill>
          <a:ln w="28575">
            <a:solidFill>
              <a:schemeClr val="bg1"/>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noAutofit/>
          </a:bodyPr>
          <a:lstStyle/>
          <a:p>
            <a:pPr algn="ctr"/>
            <a:endParaRPr lang="zh-CN" altLang="en-US">
              <a:solidFill>
                <a:prstClr val="black"/>
              </a:solidFill>
            </a:endParaRPr>
          </a:p>
        </p:txBody>
      </p:sp>
      <p:sp>
        <p:nvSpPr>
          <p:cNvPr id="9" name="文本框 55"/>
          <p:cNvSpPr txBox="1"/>
          <p:nvPr/>
        </p:nvSpPr>
        <p:spPr>
          <a:xfrm>
            <a:off x="1115616" y="1924539"/>
            <a:ext cx="1412266" cy="392415"/>
          </a:xfrm>
          <a:prstGeom prst="rect">
            <a:avLst/>
          </a:prstGeom>
          <a:noFill/>
        </p:spPr>
        <p:txBody>
          <a:bodyPr wrap="square" lIns="68580" tIns="34290" rIns="68580" bIns="3429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sp>
        <p:nvSpPr>
          <p:cNvPr id="10" name="文本框 56"/>
          <p:cNvSpPr txBox="1"/>
          <p:nvPr/>
        </p:nvSpPr>
        <p:spPr>
          <a:xfrm>
            <a:off x="3707904" y="1924539"/>
            <a:ext cx="1412266" cy="392415"/>
          </a:xfrm>
          <a:prstGeom prst="rect">
            <a:avLst/>
          </a:prstGeom>
          <a:noFill/>
        </p:spPr>
        <p:txBody>
          <a:bodyPr wrap="square" lIns="68580" tIns="34290" rIns="68580" bIns="3429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sp>
        <p:nvSpPr>
          <p:cNvPr id="11" name="文本框 57"/>
          <p:cNvSpPr txBox="1"/>
          <p:nvPr/>
        </p:nvSpPr>
        <p:spPr>
          <a:xfrm>
            <a:off x="6228184" y="1924539"/>
            <a:ext cx="1412266" cy="392415"/>
          </a:xfrm>
          <a:prstGeom prst="rect">
            <a:avLst/>
          </a:prstGeom>
          <a:noFill/>
        </p:spPr>
        <p:txBody>
          <a:bodyPr wrap="square" lIns="68580" tIns="34290" rIns="68580" bIns="3429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sp>
        <p:nvSpPr>
          <p:cNvPr id="12" name="文本框 58"/>
          <p:cNvSpPr txBox="1"/>
          <p:nvPr/>
        </p:nvSpPr>
        <p:spPr>
          <a:xfrm>
            <a:off x="759764" y="2917706"/>
            <a:ext cx="2330962" cy="1177245"/>
          </a:xfrm>
          <a:prstGeom prst="rect">
            <a:avLst/>
          </a:prstGeom>
          <a:noFill/>
        </p:spPr>
        <p:txBody>
          <a:bodyPr wrap="square" lIns="68580" tIns="34290" rIns="68580" bIns="34290" rtlCol="0">
            <a:spAutoFit/>
          </a:bodyPr>
          <a:lstStyle/>
          <a:p>
            <a:pPr algn="ctr">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200</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lgn="ctr">
              <a:lnSpc>
                <a:spcPct val="150000"/>
              </a:lnSpc>
            </a:pP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3" name="文本框 59"/>
          <p:cNvSpPr txBox="1"/>
          <p:nvPr/>
        </p:nvSpPr>
        <p:spPr>
          <a:xfrm>
            <a:off x="3321660" y="2917706"/>
            <a:ext cx="2374342" cy="1177245"/>
          </a:xfrm>
          <a:prstGeom prst="rect">
            <a:avLst/>
          </a:prstGeom>
          <a:noFill/>
        </p:spPr>
        <p:txBody>
          <a:bodyPr wrap="square" lIns="68580" tIns="34290" rIns="68580" bIns="34290" rtlCol="0">
            <a:spAutoFit/>
          </a:bodyPr>
          <a:lstStyle/>
          <a:p>
            <a:pPr algn="ctr">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200</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lgn="ctr">
              <a:lnSpc>
                <a:spcPct val="150000"/>
              </a:lnSpc>
            </a:pP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4" name="文本框 61"/>
          <p:cNvSpPr txBox="1"/>
          <p:nvPr/>
        </p:nvSpPr>
        <p:spPr>
          <a:xfrm>
            <a:off x="5926321" y="2917706"/>
            <a:ext cx="2246080" cy="1454244"/>
          </a:xfrm>
          <a:prstGeom prst="rect">
            <a:avLst/>
          </a:prstGeom>
          <a:noFill/>
        </p:spPr>
        <p:txBody>
          <a:bodyPr wrap="square" lIns="68580" tIns="34290" rIns="68580" bIns="34290" rtlCol="0">
            <a:spAutoFit/>
          </a:bodyPr>
          <a:lstStyle/>
          <a:p>
            <a:pPr algn="ctr">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200</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a:p>
            <a:pPr lvl="0" algn="ctr">
              <a:lnSpc>
                <a:spcPct val="150000"/>
              </a:lnSpc>
            </a:pP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559395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150"/>
                            </p:stCondLst>
                            <p:childTnLst>
                              <p:par>
                                <p:cTn id="16" presetID="22"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500"/>
                                        <p:tgtEl>
                                          <p:spTgt spid="12"/>
                                        </p:tgtEl>
                                      </p:cBhvr>
                                    </p:animEffect>
                                  </p:childTnLst>
                                </p:cTn>
                              </p:par>
                            </p:childTnLst>
                          </p:cTn>
                        </p:par>
                        <p:par>
                          <p:cTn id="19" fill="hold">
                            <p:stCondLst>
                              <p:cond delay="165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15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80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3300"/>
                            </p:stCondLst>
                            <p:childTnLst>
                              <p:par>
                                <p:cTn id="35" presetID="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8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par>
                          <p:cTn id="45" fill="hold">
                            <p:stCondLst>
                              <p:cond delay="4450"/>
                            </p:stCondLst>
                            <p:childTnLst>
                              <p:par>
                                <p:cTn id="46" presetID="22" presetClass="entr" presetSubtype="1"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7"/>
          <p:cNvSpPr>
            <a:spLocks/>
          </p:cNvSpPr>
          <p:nvPr/>
        </p:nvSpPr>
        <p:spPr bwMode="auto">
          <a:xfrm>
            <a:off x="2466417" y="1233983"/>
            <a:ext cx="441643" cy="1815701"/>
          </a:xfrm>
          <a:custGeom>
            <a:avLst/>
            <a:gdLst>
              <a:gd name="T0" fmla="*/ 432 w 767"/>
              <a:gd name="T1" fmla="*/ 2662 h 3150"/>
              <a:gd name="T2" fmla="*/ 509 w 767"/>
              <a:gd name="T3" fmla="*/ 2947 h 3150"/>
              <a:gd name="T4" fmla="*/ 767 w 767"/>
              <a:gd name="T5" fmla="*/ 3052 h 3150"/>
              <a:gd name="T6" fmla="*/ 767 w 767"/>
              <a:gd name="T7" fmla="*/ 3150 h 3150"/>
              <a:gd name="T8" fmla="*/ 419 w 767"/>
              <a:gd name="T9" fmla="*/ 3031 h 3150"/>
              <a:gd name="T10" fmla="*/ 307 w 767"/>
              <a:gd name="T11" fmla="*/ 2606 h 3150"/>
              <a:gd name="T12" fmla="*/ 307 w 767"/>
              <a:gd name="T13" fmla="*/ 2007 h 3150"/>
              <a:gd name="T14" fmla="*/ 251 w 767"/>
              <a:gd name="T15" fmla="*/ 1735 h 3150"/>
              <a:gd name="T16" fmla="*/ 0 w 767"/>
              <a:gd name="T17" fmla="*/ 1617 h 3150"/>
              <a:gd name="T18" fmla="*/ 0 w 767"/>
              <a:gd name="T19" fmla="*/ 1533 h 3150"/>
              <a:gd name="T20" fmla="*/ 244 w 767"/>
              <a:gd name="T21" fmla="*/ 1422 h 3150"/>
              <a:gd name="T22" fmla="*/ 307 w 767"/>
              <a:gd name="T23" fmla="*/ 1143 h 3150"/>
              <a:gd name="T24" fmla="*/ 307 w 767"/>
              <a:gd name="T25" fmla="*/ 544 h 3150"/>
              <a:gd name="T26" fmla="*/ 419 w 767"/>
              <a:gd name="T27" fmla="*/ 118 h 3150"/>
              <a:gd name="T28" fmla="*/ 767 w 767"/>
              <a:gd name="T29" fmla="*/ 0 h 3150"/>
              <a:gd name="T30" fmla="*/ 767 w 767"/>
              <a:gd name="T31" fmla="*/ 98 h 3150"/>
              <a:gd name="T32" fmla="*/ 509 w 767"/>
              <a:gd name="T33" fmla="*/ 195 h 3150"/>
              <a:gd name="T34" fmla="*/ 432 w 767"/>
              <a:gd name="T35" fmla="*/ 488 h 3150"/>
              <a:gd name="T36" fmla="*/ 432 w 767"/>
              <a:gd name="T37" fmla="*/ 1171 h 3150"/>
              <a:gd name="T38" fmla="*/ 335 w 767"/>
              <a:gd name="T39" fmla="*/ 1477 h 3150"/>
              <a:gd name="T40" fmla="*/ 125 w 767"/>
              <a:gd name="T41" fmla="*/ 1561 h 3150"/>
              <a:gd name="T42" fmla="*/ 125 w 767"/>
              <a:gd name="T43" fmla="*/ 1589 h 3150"/>
              <a:gd name="T44" fmla="*/ 342 w 767"/>
              <a:gd name="T45" fmla="*/ 1686 h 3150"/>
              <a:gd name="T46" fmla="*/ 432 w 767"/>
              <a:gd name="T47" fmla="*/ 1979 h 3150"/>
              <a:gd name="T48" fmla="*/ 432 w 767"/>
              <a:gd name="T49" fmla="*/ 2662 h 3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7" h="3150">
                <a:moveTo>
                  <a:pt x="432" y="2662"/>
                </a:moveTo>
                <a:cubicBezTo>
                  <a:pt x="432" y="2783"/>
                  <a:pt x="458" y="2878"/>
                  <a:pt x="509" y="2947"/>
                </a:cubicBezTo>
                <a:cubicBezTo>
                  <a:pt x="560" y="3017"/>
                  <a:pt x="646" y="3052"/>
                  <a:pt x="767" y="3052"/>
                </a:cubicBezTo>
                <a:lnTo>
                  <a:pt x="767" y="3150"/>
                </a:lnTo>
                <a:cubicBezTo>
                  <a:pt x="609" y="3150"/>
                  <a:pt x="493" y="3110"/>
                  <a:pt x="419" y="3031"/>
                </a:cubicBezTo>
                <a:cubicBezTo>
                  <a:pt x="344" y="2952"/>
                  <a:pt x="307" y="2811"/>
                  <a:pt x="307" y="2606"/>
                </a:cubicBezTo>
                <a:lnTo>
                  <a:pt x="307" y="2007"/>
                </a:lnTo>
                <a:cubicBezTo>
                  <a:pt x="307" y="1896"/>
                  <a:pt x="288" y="1805"/>
                  <a:pt x="251" y="1735"/>
                </a:cubicBezTo>
                <a:cubicBezTo>
                  <a:pt x="214" y="1665"/>
                  <a:pt x="130" y="1626"/>
                  <a:pt x="0" y="1617"/>
                </a:cubicBezTo>
                <a:lnTo>
                  <a:pt x="0" y="1533"/>
                </a:lnTo>
                <a:cubicBezTo>
                  <a:pt x="121" y="1514"/>
                  <a:pt x="202" y="1477"/>
                  <a:pt x="244" y="1422"/>
                </a:cubicBezTo>
                <a:cubicBezTo>
                  <a:pt x="286" y="1366"/>
                  <a:pt x="307" y="1273"/>
                  <a:pt x="307" y="1143"/>
                </a:cubicBezTo>
                <a:lnTo>
                  <a:pt x="307" y="544"/>
                </a:lnTo>
                <a:cubicBezTo>
                  <a:pt x="307" y="339"/>
                  <a:pt x="344" y="198"/>
                  <a:pt x="419" y="118"/>
                </a:cubicBezTo>
                <a:cubicBezTo>
                  <a:pt x="493" y="39"/>
                  <a:pt x="609" y="0"/>
                  <a:pt x="767" y="0"/>
                </a:cubicBezTo>
                <a:lnTo>
                  <a:pt x="767" y="98"/>
                </a:lnTo>
                <a:cubicBezTo>
                  <a:pt x="646" y="98"/>
                  <a:pt x="560" y="130"/>
                  <a:pt x="509" y="195"/>
                </a:cubicBezTo>
                <a:cubicBezTo>
                  <a:pt x="458" y="260"/>
                  <a:pt x="432" y="358"/>
                  <a:pt x="432" y="488"/>
                </a:cubicBezTo>
                <a:lnTo>
                  <a:pt x="432" y="1171"/>
                </a:lnTo>
                <a:cubicBezTo>
                  <a:pt x="432" y="1319"/>
                  <a:pt x="400" y="1422"/>
                  <a:pt x="335" y="1477"/>
                </a:cubicBezTo>
                <a:cubicBezTo>
                  <a:pt x="270" y="1533"/>
                  <a:pt x="200" y="1561"/>
                  <a:pt x="125" y="1561"/>
                </a:cubicBezTo>
                <a:lnTo>
                  <a:pt x="125" y="1589"/>
                </a:lnTo>
                <a:cubicBezTo>
                  <a:pt x="209" y="1589"/>
                  <a:pt x="281" y="1621"/>
                  <a:pt x="342" y="1686"/>
                </a:cubicBezTo>
                <a:cubicBezTo>
                  <a:pt x="402" y="1751"/>
                  <a:pt x="432" y="1849"/>
                  <a:pt x="432" y="1979"/>
                </a:cubicBezTo>
                <a:lnTo>
                  <a:pt x="432" y="2662"/>
                </a:lnTo>
                <a:close/>
              </a:path>
            </a:pathLst>
          </a:custGeom>
          <a:solidFill>
            <a:srgbClr val="00B0F0"/>
          </a:solidFill>
          <a:ln>
            <a:noFill/>
          </a:ln>
        </p:spPr>
        <p:txBody>
          <a:bodyPr vert="horz" wrap="square" lIns="68562" tIns="34281" rIns="68562" bIns="34281" numCol="1" anchor="t" anchorCtr="0" compatLnSpc="1">
            <a:prstTxWarp prst="textNoShape">
              <a:avLst/>
            </a:prstTxWarp>
          </a:bodyPr>
          <a:lstStyle/>
          <a:p>
            <a:endParaRPr lang="zh-CN" altLang="en-US" sz="160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1394051" y="1698570"/>
            <a:ext cx="934192" cy="934557"/>
          </a:xfrm>
          <a:prstGeom prst="ellipse">
            <a:avLst/>
          </a:prstGeom>
          <a:solidFill>
            <a:srgbClr val="0070C0"/>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20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433045" y="1854234"/>
            <a:ext cx="856205" cy="623229"/>
          </a:xfrm>
          <a:prstGeom prst="rect">
            <a:avLst/>
          </a:prstGeom>
          <a:noFill/>
        </p:spPr>
        <p:txBody>
          <a:bodyPr wrap="square" lIns="68562" tIns="34281" rIns="68562" bIns="34281" rtlCol="0">
            <a:spAutoFit/>
          </a:bodyPr>
          <a:lstStyle>
            <a:defPPr>
              <a:defRPr lang="zh-CN"/>
            </a:defPPr>
            <a:lvl1pPr algn="ctr">
              <a:defRPr sz="2000">
                <a:solidFill>
                  <a:srgbClr val="F8F8F8"/>
                </a:solidFill>
                <a:latin typeface="+mn-ea"/>
                <a:ea typeface="+mn-ea"/>
              </a:defRPr>
            </a:lvl1pPr>
          </a:lstStyle>
          <a:p>
            <a:r>
              <a:rPr lang="zh-CN" altLang="en-US" sz="1800" dirty="0" smtClean="0">
                <a:solidFill>
                  <a:schemeClr val="bg1">
                    <a:lumMod val="95000"/>
                  </a:schemeClr>
                </a:solidFill>
                <a:latin typeface="微软雅黑" panose="020B0503020204020204" pitchFamily="34" charset="-122"/>
                <a:ea typeface="微软雅黑" panose="020B0503020204020204" pitchFamily="34" charset="-122"/>
              </a:rPr>
              <a:t>添加</a:t>
            </a:r>
            <a:endParaRPr lang="en-US" altLang="zh-CN" sz="1800" dirty="0" smtClean="0">
              <a:solidFill>
                <a:schemeClr val="bg1">
                  <a:lumMod val="95000"/>
                </a:schemeClr>
              </a:solidFill>
              <a:latin typeface="微软雅黑" panose="020B0503020204020204" pitchFamily="34" charset="-122"/>
              <a:ea typeface="微软雅黑" panose="020B0503020204020204" pitchFamily="34" charset="-122"/>
            </a:endParaRPr>
          </a:p>
          <a:p>
            <a:r>
              <a:rPr lang="zh-CN" altLang="en-US" sz="1800" dirty="0" smtClean="0">
                <a:solidFill>
                  <a:schemeClr val="bg1">
                    <a:lumMod val="95000"/>
                  </a:schemeClr>
                </a:solidFill>
                <a:latin typeface="微软雅黑" panose="020B0503020204020204" pitchFamily="34" charset="-122"/>
                <a:ea typeface="微软雅黑" panose="020B0503020204020204" pitchFamily="34" charset="-122"/>
              </a:rPr>
              <a:t>文本</a:t>
            </a:r>
            <a:endParaRPr lang="zh-CN" altLang="en-US" sz="1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Freeform 8"/>
          <p:cNvSpPr>
            <a:spLocks/>
          </p:cNvSpPr>
          <p:nvPr/>
        </p:nvSpPr>
        <p:spPr bwMode="auto">
          <a:xfrm>
            <a:off x="2939350" y="1131704"/>
            <a:ext cx="4680000" cy="31980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lnTo>
                  <a:pt x="7060" y="293"/>
                </a:lnTo>
                <a:cubicBezTo>
                  <a:pt x="7060" y="455"/>
                  <a:pt x="6929" y="587"/>
                  <a:pt x="6767" y="587"/>
                </a:cubicBezTo>
                <a:lnTo>
                  <a:pt x="293" y="587"/>
                </a:lnTo>
                <a:cubicBezTo>
                  <a:pt x="132" y="587"/>
                  <a:pt x="0" y="455"/>
                  <a:pt x="0" y="293"/>
                </a:cubicBezTo>
                <a:lnTo>
                  <a:pt x="0" y="293"/>
                </a:lnTo>
                <a:cubicBezTo>
                  <a:pt x="0" y="132"/>
                  <a:pt x="132" y="0"/>
                  <a:pt x="29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3061678" y="1136808"/>
            <a:ext cx="4462650" cy="284675"/>
          </a:xfrm>
          <a:prstGeom prst="rect">
            <a:avLst/>
          </a:prstGeom>
        </p:spPr>
        <p:txBody>
          <a:bodyPr wrap="square" lIns="68562" tIns="34281" rIns="68562" bIns="34281">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200</a:t>
            </a:r>
            <a:endParaRPr lang="zh-CN" altLang="zh-CN"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Freeform 8"/>
          <p:cNvSpPr>
            <a:spLocks/>
          </p:cNvSpPr>
          <p:nvPr/>
        </p:nvSpPr>
        <p:spPr bwMode="auto">
          <a:xfrm>
            <a:off x="2939350" y="1720775"/>
            <a:ext cx="4680000" cy="31980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lnTo>
                  <a:pt x="7060" y="293"/>
                </a:lnTo>
                <a:cubicBezTo>
                  <a:pt x="7060" y="455"/>
                  <a:pt x="6929" y="587"/>
                  <a:pt x="6767" y="587"/>
                </a:cubicBezTo>
                <a:lnTo>
                  <a:pt x="293" y="587"/>
                </a:lnTo>
                <a:cubicBezTo>
                  <a:pt x="132" y="587"/>
                  <a:pt x="0" y="455"/>
                  <a:pt x="0" y="293"/>
                </a:cubicBezTo>
                <a:lnTo>
                  <a:pt x="0" y="293"/>
                </a:lnTo>
                <a:cubicBezTo>
                  <a:pt x="0" y="132"/>
                  <a:pt x="132" y="0"/>
                  <a:pt x="29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3061678" y="1725880"/>
            <a:ext cx="4462650" cy="284675"/>
          </a:xfrm>
          <a:prstGeom prst="rect">
            <a:avLst/>
          </a:prstGeom>
        </p:spPr>
        <p:txBody>
          <a:bodyPr wrap="square" lIns="68562" tIns="34281" rIns="68562" bIns="34281">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200</a:t>
            </a:r>
            <a:endParaRPr lang="zh-CN" altLang="zh-CN"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3" name="Freeform 8"/>
          <p:cNvSpPr>
            <a:spLocks/>
          </p:cNvSpPr>
          <p:nvPr/>
        </p:nvSpPr>
        <p:spPr bwMode="auto">
          <a:xfrm>
            <a:off x="2939350" y="2275053"/>
            <a:ext cx="4680000" cy="31980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lnTo>
                  <a:pt x="7060" y="293"/>
                </a:lnTo>
                <a:cubicBezTo>
                  <a:pt x="7060" y="455"/>
                  <a:pt x="6929" y="587"/>
                  <a:pt x="6767" y="587"/>
                </a:cubicBezTo>
                <a:lnTo>
                  <a:pt x="293" y="587"/>
                </a:lnTo>
                <a:cubicBezTo>
                  <a:pt x="132" y="587"/>
                  <a:pt x="0" y="455"/>
                  <a:pt x="0" y="293"/>
                </a:cubicBezTo>
                <a:lnTo>
                  <a:pt x="0" y="293"/>
                </a:lnTo>
                <a:cubicBezTo>
                  <a:pt x="0" y="132"/>
                  <a:pt x="132" y="0"/>
                  <a:pt x="29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3061678" y="2280158"/>
            <a:ext cx="4462650" cy="284675"/>
          </a:xfrm>
          <a:prstGeom prst="rect">
            <a:avLst/>
          </a:prstGeom>
        </p:spPr>
        <p:txBody>
          <a:bodyPr wrap="square" lIns="68562" tIns="34281" rIns="68562" bIns="34281">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200</a:t>
            </a:r>
            <a:endParaRPr lang="zh-CN" altLang="zh-CN"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Freeform 8"/>
          <p:cNvSpPr>
            <a:spLocks/>
          </p:cNvSpPr>
          <p:nvPr/>
        </p:nvSpPr>
        <p:spPr bwMode="auto">
          <a:xfrm>
            <a:off x="2939350" y="2843434"/>
            <a:ext cx="4680000" cy="31980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lnTo>
                  <a:pt x="7060" y="293"/>
                </a:lnTo>
                <a:cubicBezTo>
                  <a:pt x="7060" y="455"/>
                  <a:pt x="6929" y="587"/>
                  <a:pt x="6767" y="587"/>
                </a:cubicBezTo>
                <a:lnTo>
                  <a:pt x="293" y="587"/>
                </a:lnTo>
                <a:cubicBezTo>
                  <a:pt x="132" y="587"/>
                  <a:pt x="0" y="455"/>
                  <a:pt x="0" y="293"/>
                </a:cubicBezTo>
                <a:lnTo>
                  <a:pt x="0" y="293"/>
                </a:lnTo>
                <a:cubicBezTo>
                  <a:pt x="0" y="132"/>
                  <a:pt x="132" y="0"/>
                  <a:pt x="29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3061678" y="2858817"/>
            <a:ext cx="4462650" cy="284675"/>
          </a:xfrm>
          <a:prstGeom prst="rect">
            <a:avLst/>
          </a:prstGeom>
        </p:spPr>
        <p:txBody>
          <a:bodyPr wrap="square" lIns="68562" tIns="34281" rIns="68562" bIns="34281">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200</a:t>
            </a:r>
            <a:endParaRPr lang="zh-CN" altLang="zh-CN"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964353" y="3506228"/>
            <a:ext cx="7135632" cy="1315745"/>
          </a:xfrm>
          <a:prstGeom prst="rect">
            <a:avLst/>
          </a:prstGeom>
          <a:solidFill>
            <a:schemeClr val="bg1">
              <a:lumMod val="95000"/>
            </a:schemeClr>
          </a:solidFill>
          <a:ln>
            <a:solidFill>
              <a:schemeClr val="bg1">
                <a:lumMod val="85000"/>
              </a:schemeClr>
            </a:solidFill>
          </a:ln>
          <a:extLst/>
        </p:spPr>
        <p:txBody>
          <a:bodyPr vert="horz" wrap="square" lIns="68562" tIns="34281" rIns="68562" bIns="34281" numCol="1" anchor="t" anchorCtr="0" compatLnSpc="1">
            <a:prstTxWarp prst="textNoShape">
              <a:avLst/>
            </a:prstTxWarp>
          </a:bodyPr>
          <a:lstStyle/>
          <a:p>
            <a:endParaRPr lang="zh-CN" altLang="en-US"/>
          </a:p>
        </p:txBody>
      </p:sp>
      <p:sp>
        <p:nvSpPr>
          <p:cNvPr id="28" name="TextBox 27"/>
          <p:cNvSpPr txBox="1"/>
          <p:nvPr/>
        </p:nvSpPr>
        <p:spPr>
          <a:xfrm>
            <a:off x="1134583" y="3713976"/>
            <a:ext cx="6695477" cy="822899"/>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20000"/>
              </a:lnSpc>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zh-CN" altLang="en-US" sz="1200" dirty="0">
              <a:solidFill>
                <a:srgbClr val="C0504D"/>
              </a:solidFill>
              <a:latin typeface="微软雅黑" pitchFamily="34" charset="-122"/>
              <a:ea typeface="微软雅黑" pitchFamily="34" charset="-122"/>
            </a:endParaRPr>
          </a:p>
        </p:txBody>
      </p:sp>
      <p:sp>
        <p:nvSpPr>
          <p:cNvPr id="29" name="Freeform 12"/>
          <p:cNvSpPr>
            <a:spLocks/>
          </p:cNvSpPr>
          <p:nvPr/>
        </p:nvSpPr>
        <p:spPr bwMode="auto">
          <a:xfrm>
            <a:off x="909064" y="3451271"/>
            <a:ext cx="396323" cy="397670"/>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0" name="Freeform 12"/>
          <p:cNvSpPr>
            <a:spLocks/>
          </p:cNvSpPr>
          <p:nvPr/>
        </p:nvSpPr>
        <p:spPr bwMode="auto">
          <a:xfrm flipH="1" flipV="1">
            <a:off x="7776077" y="4478336"/>
            <a:ext cx="396323" cy="397670"/>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067568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outHorizontal)">
                                      <p:cBhvr>
                                        <p:cTn id="18" dur="500"/>
                                        <p:tgtEl>
                                          <p:spTgt spid="1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par>
                                <p:cTn id="35" presetID="22" presetClass="entr" presetSubtype="8" fill="hold" grpId="0" nodeType="withEffect">
                                  <p:stCondLst>
                                    <p:cond delay="30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grpId="0" nodeType="withEffect">
                                  <p:stCondLst>
                                    <p:cond delay="40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2400"/>
                            </p:stCondLst>
                            <p:childTnLst>
                              <p:par>
                                <p:cTn id="45" presetID="1"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1.94444E-6 4.07031E-7 L 0.39132 0.09806 " pathEditMode="relative" rAng="0" ptsTypes="AA">
                                      <p:cBhvr>
                                        <p:cTn id="48" dur="500" spd="-100000" fill="hold"/>
                                        <p:tgtEl>
                                          <p:spTgt spid="29"/>
                                        </p:tgtEl>
                                        <p:attrNameLst>
                                          <p:attrName>ppt_x</p:attrName>
                                          <p:attrName>ppt_y</p:attrName>
                                        </p:attrNameLst>
                                      </p:cBhvr>
                                      <p:rCtr x="19566" y="4903"/>
                                    </p:animMotion>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1.94444E-6 -2.22222E-6 L -0.38194 -0.11227 " pathEditMode="relative" rAng="0" ptsTypes="AA">
                                      <p:cBhvr>
                                        <p:cTn id="52" dur="500" spd="-100000" fill="hold"/>
                                        <p:tgtEl>
                                          <p:spTgt spid="30"/>
                                        </p:tgtEl>
                                        <p:attrNameLst>
                                          <p:attrName>ppt_x</p:attrName>
                                          <p:attrName>ppt_y</p:attrName>
                                        </p:attrNameLst>
                                      </p:cBhvr>
                                      <p:rCtr x="-19097" y="-5625"/>
                                    </p:animMotion>
                                  </p:childTnLst>
                                </p:cTn>
                              </p:par>
                              <p:par>
                                <p:cTn id="53" presetID="53" presetClass="entr" presetSubtype="16"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childTnLst>
                          </p:cTn>
                        </p:par>
                        <p:par>
                          <p:cTn id="58" fill="hold">
                            <p:stCondLst>
                              <p:cond delay="2900"/>
                            </p:stCondLst>
                            <p:childTnLst>
                              <p:par>
                                <p:cTn id="59" presetID="22" presetClass="entr" presetSubtype="1" fill="hold" nodeType="afterEffect">
                                  <p:stCondLst>
                                    <p:cond delay="0"/>
                                  </p:stCondLst>
                                  <p:childTnLst>
                                    <p:set>
                                      <p:cBhvr>
                                        <p:cTn id="60" dur="1" fill="hold">
                                          <p:stCondLst>
                                            <p:cond delay="0"/>
                                          </p:stCondLst>
                                        </p:cTn>
                                        <p:tgtEl>
                                          <p:spTgt spid="28">
                                            <p:txEl>
                                              <p:pRg st="0" end="0"/>
                                            </p:txEl>
                                          </p:spTgt>
                                        </p:tgtEl>
                                        <p:attrNameLst>
                                          <p:attrName>style.visibility</p:attrName>
                                        </p:attrNameLst>
                                      </p:cBhvr>
                                      <p:to>
                                        <p:strVal val="visible"/>
                                      </p:to>
                                    </p:set>
                                    <p:animEffect transition="in" filter="wipe(up)">
                                      <p:cBhvr>
                                        <p:cTn id="61"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21" grpId="0" animBg="1"/>
      <p:bldP spid="22" grpId="0"/>
      <p:bldP spid="23" grpId="0" animBg="1"/>
      <p:bldP spid="24" grpId="0"/>
      <p:bldP spid="25" grpId="0" animBg="1"/>
      <p:bldP spid="26" grpId="0"/>
      <p:bldP spid="27" grpId="0" animBg="1"/>
      <p:bldP spid="29" grpId="0" animBg="1"/>
      <p:bldP spid="29" grpId="1" animBg="1"/>
      <p:bldP spid="30" grpId="0" animBg="1"/>
      <p:bldP spid="3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26" name="组合 25"/>
          <p:cNvGrpSpPr/>
          <p:nvPr/>
        </p:nvGrpSpPr>
        <p:grpSpPr>
          <a:xfrm>
            <a:off x="1929941" y="1241338"/>
            <a:ext cx="1347771" cy="1347774"/>
            <a:chOff x="935596" y="927646"/>
            <a:chExt cx="648072" cy="648072"/>
          </a:xfrm>
        </p:grpSpPr>
        <p:sp>
          <p:nvSpPr>
            <p:cNvPr id="27" name="圆角矩形 26"/>
            <p:cNvSpPr/>
            <p:nvPr userDrawn="1"/>
          </p:nvSpPr>
          <p:spPr bwMode="auto">
            <a:xfrm>
              <a:off x="935596" y="927646"/>
              <a:ext cx="648072" cy="648072"/>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algn="ctr" defTabSz="801688" fontAlgn="base">
                <a:spcBef>
                  <a:spcPct val="0"/>
                </a:spcBef>
                <a:spcAft>
                  <a:spcPct val="0"/>
                </a:spcAft>
              </a:pPr>
              <a:endParaRPr lang="zh-CN" altLang="en-US" sz="7200" b="1" dirty="0">
                <a:solidFill>
                  <a:schemeClr val="bg1"/>
                </a:solidFill>
                <a:latin typeface="+mj-ea"/>
                <a:ea typeface="+mj-ea"/>
              </a:endParaRPr>
            </a:p>
          </p:txBody>
        </p:sp>
        <p:sp>
          <p:nvSpPr>
            <p:cNvPr id="28" name="TextBox 10"/>
            <p:cNvSpPr txBox="1"/>
            <p:nvPr userDrawn="1"/>
          </p:nvSpPr>
          <p:spPr>
            <a:xfrm>
              <a:off x="995606" y="951576"/>
              <a:ext cx="498091" cy="577174"/>
            </a:xfrm>
            <a:prstGeom prst="rect">
              <a:avLst/>
            </a:prstGeom>
            <a:noFill/>
          </p:spPr>
          <p:txBody>
            <a:bodyPr wrap="none" rtlCol="0">
              <a:spAutoFit/>
            </a:bodyPr>
            <a:lstStyle/>
            <a:p>
              <a:r>
                <a:rPr lang="en-US" altLang="zh-CN" sz="7200" b="1" dirty="0" smtClean="0">
                  <a:solidFill>
                    <a:schemeClr val="bg1"/>
                  </a:solidFill>
                  <a:latin typeface="Agency FB" panose="020B0503020202020204" pitchFamily="34" charset="0"/>
                </a:rPr>
                <a:t>04</a:t>
              </a:r>
              <a:endParaRPr lang="zh-CN" altLang="en-US" sz="7200" dirty="0">
                <a:latin typeface="Agency FB" panose="020B0503020202020204" pitchFamily="34" charset="0"/>
              </a:endParaRPr>
            </a:p>
          </p:txBody>
        </p:sp>
      </p:grpSp>
      <p:sp>
        <p:nvSpPr>
          <p:cNvPr id="29" name="文本框 28"/>
          <p:cNvSpPr txBox="1"/>
          <p:nvPr/>
        </p:nvSpPr>
        <p:spPr>
          <a:xfrm>
            <a:off x="3477365" y="1891269"/>
            <a:ext cx="4320480" cy="707886"/>
          </a:xfrm>
          <a:prstGeom prst="rect">
            <a:avLst/>
          </a:prstGeom>
          <a:noFill/>
        </p:spPr>
        <p:txBody>
          <a:bodyPr wrap="square" rtlCol="0">
            <a:spAutoFit/>
          </a:bodyPr>
          <a:lstStyle/>
          <a:p>
            <a:r>
              <a:rPr lang="zh-CN" altLang="en-US" sz="4000" dirty="0" smtClean="0">
                <a:solidFill>
                  <a:schemeClr val="bg1"/>
                </a:solidFill>
              </a:rPr>
              <a:t>单击此处添加标题</a:t>
            </a:r>
            <a:endParaRPr lang="zh-CN" altLang="en-US" sz="4000" dirty="0">
              <a:solidFill>
                <a:schemeClr val="bg1"/>
              </a:solidFill>
            </a:endParaRPr>
          </a:p>
        </p:txBody>
      </p:sp>
      <p:sp>
        <p:nvSpPr>
          <p:cNvPr id="30" name="文本框 29"/>
          <p:cNvSpPr txBox="1"/>
          <p:nvPr/>
        </p:nvSpPr>
        <p:spPr>
          <a:xfrm>
            <a:off x="3477365" y="1131780"/>
            <a:ext cx="3691192" cy="769441"/>
          </a:xfrm>
          <a:prstGeom prst="rect">
            <a:avLst/>
          </a:prstGeom>
          <a:noFill/>
        </p:spPr>
        <p:txBody>
          <a:bodyPr wrap="squar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2638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p:tgtEl>
                                          <p:spTgt spid="26"/>
                                        </p:tgtEl>
                                        <p:attrNameLst>
                                          <p:attrName>ppt_x</p:attrName>
                                        </p:attrNameLst>
                                      </p:cBhvr>
                                      <p:tavLst>
                                        <p:tav tm="0">
                                          <p:val>
                                            <p:strVal val="#ppt_x-#ppt_w*1.125000"/>
                                          </p:val>
                                        </p:tav>
                                        <p:tav tm="100000">
                                          <p:val>
                                            <p:strVal val="#ppt_x"/>
                                          </p:val>
                                        </p:tav>
                                      </p:tavLst>
                                    </p:anim>
                                    <p:animEffect transition="in" filter="wipe(right)">
                                      <p:cBhvr>
                                        <p:cTn id="8" dur="750"/>
                                        <p:tgtEl>
                                          <p:spTgt spid="26"/>
                                        </p:tgtEl>
                                      </p:cBhvr>
                                    </p:animEffect>
                                  </p:childTnLst>
                                </p:cTn>
                              </p:par>
                            </p:childTnLst>
                          </p:cTn>
                        </p:par>
                        <p:par>
                          <p:cTn id="9" fill="hold">
                            <p:stCondLst>
                              <p:cond delay="75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0"/>
                                        </p:tgtEl>
                                        <p:attrNameLst>
                                          <p:attrName>style.visibility</p:attrName>
                                        </p:attrNameLst>
                                      </p:cBhvr>
                                      <p:to>
                                        <p:strVal val="visible"/>
                                      </p:to>
                                    </p:set>
                                    <p:anim by="(-#ppt_w*2)" calcmode="lin" valueType="num">
                                      <p:cBhvr rctx="PPT">
                                        <p:cTn id="12" dur="500" autoRev="1" fill="hold">
                                          <p:stCondLst>
                                            <p:cond delay="0"/>
                                          </p:stCondLst>
                                        </p:cTn>
                                        <p:tgtEl>
                                          <p:spTgt spid="30"/>
                                        </p:tgtEl>
                                        <p:attrNameLst>
                                          <p:attrName>ppt_w</p:attrName>
                                        </p:attrNameLst>
                                      </p:cBhvr>
                                    </p:anim>
                                    <p:anim by="(#ppt_w*0.50)" calcmode="lin" valueType="num">
                                      <p:cBhvr>
                                        <p:cTn id="13" dur="500" decel="50000" autoRev="1" fill="hold">
                                          <p:stCondLst>
                                            <p:cond delay="0"/>
                                          </p:stCondLst>
                                        </p:cTn>
                                        <p:tgtEl>
                                          <p:spTgt spid="30"/>
                                        </p:tgtEl>
                                        <p:attrNameLst>
                                          <p:attrName>ppt_x</p:attrName>
                                        </p:attrNameLst>
                                      </p:cBhvr>
                                    </p:anim>
                                    <p:anim from="(-#ppt_h/2)" to="(#ppt_y)" calcmode="lin" valueType="num">
                                      <p:cBhvr>
                                        <p:cTn id="14" dur="1000" fill="hold">
                                          <p:stCondLst>
                                            <p:cond delay="0"/>
                                          </p:stCondLst>
                                        </p:cTn>
                                        <p:tgtEl>
                                          <p:spTgt spid="30"/>
                                        </p:tgtEl>
                                        <p:attrNameLst>
                                          <p:attrName>ppt_y</p:attrName>
                                        </p:attrNameLst>
                                      </p:cBhvr>
                                    </p:anim>
                                    <p:animRot by="21600000">
                                      <p:cBhvr>
                                        <p:cTn id="15" dur="1000" fill="hold">
                                          <p:stCondLst>
                                            <p:cond delay="0"/>
                                          </p:stCondLst>
                                        </p:cTn>
                                        <p:tgtEl>
                                          <p:spTgt spid="30"/>
                                        </p:tgtEl>
                                        <p:attrNameLst>
                                          <p:attrName>r</p:attrName>
                                        </p:attrNameLst>
                                      </p:cBhvr>
                                    </p:animRot>
                                  </p:childTnLst>
                                </p:cTn>
                              </p:par>
                            </p:childTnLst>
                          </p:cTn>
                        </p:par>
                        <p:par>
                          <p:cTn id="16" fill="hold">
                            <p:stCondLst>
                              <p:cond delay="205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by="(-#ppt_w*2)" calcmode="lin" valueType="num">
                                      <p:cBhvr rctx="PPT">
                                        <p:cTn id="19" dur="500" autoRev="1" fill="hold">
                                          <p:stCondLst>
                                            <p:cond delay="0"/>
                                          </p:stCondLst>
                                        </p:cTn>
                                        <p:tgtEl>
                                          <p:spTgt spid="29"/>
                                        </p:tgtEl>
                                        <p:attrNameLst>
                                          <p:attrName>ppt_w</p:attrName>
                                        </p:attrNameLst>
                                      </p:cBhvr>
                                    </p:anim>
                                    <p:anim by="(#ppt_w*0.50)" calcmode="lin" valueType="num">
                                      <p:cBhvr>
                                        <p:cTn id="20" dur="500" decel="50000" autoRev="1" fill="hold">
                                          <p:stCondLst>
                                            <p:cond delay="0"/>
                                          </p:stCondLst>
                                        </p:cTn>
                                        <p:tgtEl>
                                          <p:spTgt spid="29"/>
                                        </p:tgtEl>
                                        <p:attrNameLst>
                                          <p:attrName>ppt_x</p:attrName>
                                        </p:attrNameLst>
                                      </p:cBhvr>
                                    </p:anim>
                                    <p:anim from="(-#ppt_h/2)" to="(#ppt_y)" calcmode="lin" valueType="num">
                                      <p:cBhvr>
                                        <p:cTn id="21" dur="1000" fill="hold">
                                          <p:stCondLst>
                                            <p:cond delay="0"/>
                                          </p:stCondLst>
                                        </p:cTn>
                                        <p:tgtEl>
                                          <p:spTgt spid="29"/>
                                        </p:tgtEl>
                                        <p:attrNameLst>
                                          <p:attrName>ppt_y</p:attrName>
                                        </p:attrNameLst>
                                      </p:cBhvr>
                                    </p:anim>
                                    <p:animRot by="21600000">
                                      <p:cBhvr>
                                        <p:cTn id="22" dur="10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7"/>
          <p:cNvSpPr txBox="1"/>
          <p:nvPr/>
        </p:nvSpPr>
        <p:spPr bwMode="auto">
          <a:xfrm>
            <a:off x="899592" y="1104731"/>
            <a:ext cx="7344816" cy="530915"/>
          </a:xfrm>
          <a:prstGeom prst="rect">
            <a:avLst/>
          </a:prstGeom>
          <a:noFill/>
        </p:spPr>
        <p:txBody>
          <a:bodyPr wrap="square" lIns="68580" tIns="34290" rIns="68580" bIns="34290">
            <a:spAutoFit/>
          </a:bodyPr>
          <a:lstStyle/>
          <a:p>
            <a:pPr lvl="0" algn="ctr">
              <a:lnSpc>
                <a:spcPct val="150000"/>
              </a:lnSpc>
              <a:spcBef>
                <a:spcPct val="0"/>
              </a:spcBef>
            </a:pPr>
            <a:r>
              <a:rPr lang="zh-CN" altLang="en-US" sz="1000" dirty="0" smtClean="0">
                <a:solidFill>
                  <a:prstClr val="black">
                    <a:lumMod val="65000"/>
                    <a:lumOff val="35000"/>
                  </a:prstClr>
                </a:solidFill>
                <a:latin typeface="微软雅黑" pitchFamily="34" charset="-122"/>
                <a:ea typeface="微软雅黑" pitchFamily="34" charset="-122"/>
              </a:rPr>
              <a:t>作为企业移动互联网软件第一品牌，我们秉承“用户至上”的原则，将用户需求抱在首位。我们始终坚持不断创新、不断突破，始终保持产品第一、技术第一、服务第一的行业领先地位，全新全意做好产品的开发与用户的极限体验。</a:t>
            </a:r>
            <a:endParaRPr lang="zh-CN" altLang="en-US" sz="1000" dirty="0">
              <a:solidFill>
                <a:prstClr val="black">
                  <a:lumMod val="65000"/>
                  <a:lumOff val="35000"/>
                </a:prstClr>
              </a:solidFill>
              <a:latin typeface="微软雅黑" pitchFamily="34" charset="-122"/>
              <a:ea typeface="微软雅黑" pitchFamily="34" charset="-122"/>
            </a:endParaRPr>
          </a:p>
        </p:txBody>
      </p:sp>
      <p:sp>
        <p:nvSpPr>
          <p:cNvPr id="7" name="矩形 6"/>
          <p:cNvSpPr/>
          <p:nvPr/>
        </p:nvSpPr>
        <p:spPr>
          <a:xfrm>
            <a:off x="431628" y="2211710"/>
            <a:ext cx="1584000" cy="1872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105814" y="2211710"/>
            <a:ext cx="1584000" cy="18722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80000" y="2211710"/>
            <a:ext cx="1584000" cy="1872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454186" y="2211710"/>
            <a:ext cx="1584000" cy="1872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128372" y="2211710"/>
            <a:ext cx="1584000" cy="1872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57644" y="2409150"/>
            <a:ext cx="1450308" cy="1167692"/>
          </a:xfrm>
          <a:prstGeom prst="rect">
            <a:avLst/>
          </a:prstGeom>
        </p:spPr>
        <p:txBody>
          <a:bodyPr wrap="square">
            <a:spAutoFit/>
          </a:bodyPr>
          <a:lstStyle/>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门店管理</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a:solidFill>
                  <a:schemeClr val="tx1">
                    <a:lumMod val="75000"/>
                    <a:lumOff val="25000"/>
                  </a:schemeClr>
                </a:solidFill>
                <a:latin typeface="微软雅黑" pitchFamily="34" charset="-122"/>
                <a:ea typeface="微软雅黑" pitchFamily="34" charset="-122"/>
              </a:rPr>
              <a:t>微官</a:t>
            </a:r>
            <a:r>
              <a:rPr lang="zh-CN" altLang="en-US" sz="1200" dirty="0" smtClean="0">
                <a:solidFill>
                  <a:schemeClr val="tx1">
                    <a:lumMod val="75000"/>
                    <a:lumOff val="25000"/>
                  </a:schemeClr>
                </a:solidFill>
                <a:latin typeface="微软雅黑" pitchFamily="34" charset="-122"/>
                <a:ea typeface="微软雅黑" pitchFamily="34" charset="-122"/>
              </a:rPr>
              <a:t>网</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手机</a:t>
            </a:r>
            <a:r>
              <a:rPr lang="en-US" altLang="zh-CN" sz="1200" dirty="0" smtClean="0">
                <a:solidFill>
                  <a:schemeClr val="tx1">
                    <a:lumMod val="75000"/>
                    <a:lumOff val="25000"/>
                  </a:schemeClr>
                </a:solidFill>
                <a:latin typeface="微软雅黑" pitchFamily="34" charset="-122"/>
                <a:ea typeface="微软雅黑" pitchFamily="34" charset="-122"/>
              </a:rPr>
              <a:t>APP</a:t>
            </a:r>
          </a:p>
          <a:p>
            <a:pPr marL="171450" lvl="0" indent="-171450">
              <a:lnSpc>
                <a:spcPct val="150000"/>
              </a:lnSpc>
              <a:buFont typeface="Arial" panose="020B0604020202020204" pitchFamily="34" charset="0"/>
              <a:buChar char="•"/>
            </a:pPr>
            <a:r>
              <a:rPr lang="zh-CN" altLang="en-US" sz="1200" dirty="0">
                <a:solidFill>
                  <a:schemeClr val="tx1">
                    <a:lumMod val="75000"/>
                    <a:lumOff val="25000"/>
                  </a:schemeClr>
                </a:solidFill>
                <a:latin typeface="微软雅黑" pitchFamily="34" charset="-122"/>
                <a:ea typeface="微软雅黑" pitchFamily="34" charset="-122"/>
              </a:rPr>
              <a:t>微</a:t>
            </a:r>
            <a:r>
              <a:rPr lang="zh-CN" altLang="en-US" sz="1200" dirty="0" smtClean="0">
                <a:solidFill>
                  <a:schemeClr val="tx1">
                    <a:lumMod val="75000"/>
                    <a:lumOff val="25000"/>
                  </a:schemeClr>
                </a:solidFill>
                <a:latin typeface="微软雅黑" pitchFamily="34" charset="-122"/>
                <a:ea typeface="微软雅黑" pitchFamily="34" charset="-122"/>
              </a:rPr>
              <a:t>信二维码支付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9" name="矩形 18"/>
          <p:cNvSpPr/>
          <p:nvPr/>
        </p:nvSpPr>
        <p:spPr>
          <a:xfrm>
            <a:off x="5436272" y="2409150"/>
            <a:ext cx="1584000" cy="1167692"/>
          </a:xfrm>
          <a:prstGeom prst="rect">
            <a:avLst/>
          </a:prstGeom>
        </p:spPr>
        <p:txBody>
          <a:bodyPr wrap="square">
            <a:spAutoFit/>
          </a:bodyPr>
          <a:lstStyle/>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互联网监控</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一站式信息集成</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全套软件解决方案</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短信平台、收银机</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
        <p:nvSpPr>
          <p:cNvPr id="21" name="矩形 20"/>
          <p:cNvSpPr/>
          <p:nvPr/>
        </p:nvSpPr>
        <p:spPr>
          <a:xfrm>
            <a:off x="2177814" y="2409150"/>
            <a:ext cx="1440000" cy="1477328"/>
          </a:xfrm>
          <a:prstGeom prst="rect">
            <a:avLst/>
          </a:prstGeom>
        </p:spPr>
        <p:txBody>
          <a:bodyPr wrap="square">
            <a:spAutoFit/>
          </a:bodyPr>
          <a:lstStyle/>
          <a:p>
            <a:pPr marL="171450" lvl="0" indent="-171450">
              <a:lnSpc>
                <a:spcPct val="150000"/>
              </a:lnSpc>
              <a:buFont typeface="Arial" panose="020B0604020202020204" pitchFamily="34" charset="0"/>
              <a:buChar char="•"/>
            </a:pPr>
            <a:r>
              <a:rPr lang="en-US" altLang="zh-CN" sz="1200" dirty="0" smtClean="0">
                <a:solidFill>
                  <a:schemeClr val="bg1">
                    <a:lumMod val="95000"/>
                  </a:schemeClr>
                </a:solidFill>
                <a:latin typeface="微软雅黑" pitchFamily="34" charset="-122"/>
                <a:ea typeface="微软雅黑" pitchFamily="34" charset="-122"/>
              </a:rPr>
              <a:t>10</a:t>
            </a:r>
            <a:r>
              <a:rPr lang="zh-CN" altLang="en-US" sz="1200" dirty="0" smtClean="0">
                <a:solidFill>
                  <a:schemeClr val="bg1">
                    <a:lumMod val="95000"/>
                  </a:schemeClr>
                </a:solidFill>
                <a:latin typeface="微软雅黑" pitchFamily="34" charset="-122"/>
                <a:ea typeface="微软雅黑" pitchFamily="34" charset="-122"/>
              </a:rPr>
              <a:t>年软件行业成熟运营</a:t>
            </a:r>
            <a:endParaRPr lang="en-US" altLang="zh-CN" sz="1200" dirty="0" smtClean="0">
              <a:solidFill>
                <a:schemeClr val="bg1">
                  <a:lumMod val="9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bg1">
                    <a:lumMod val="95000"/>
                  </a:schemeClr>
                </a:solidFill>
                <a:latin typeface="微软雅黑" pitchFamily="34" charset="-122"/>
                <a:ea typeface="微软雅黑" pitchFamily="34" charset="-122"/>
              </a:rPr>
              <a:t>系统稳定</a:t>
            </a:r>
            <a:endParaRPr lang="en-US" altLang="zh-CN" sz="1200" dirty="0" smtClean="0">
              <a:solidFill>
                <a:schemeClr val="bg1">
                  <a:lumMod val="9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bg1">
                    <a:lumMod val="95000"/>
                  </a:schemeClr>
                </a:solidFill>
                <a:latin typeface="微软雅黑" pitchFamily="34" charset="-122"/>
                <a:ea typeface="微软雅黑" pitchFamily="34" charset="-122"/>
              </a:rPr>
              <a:t>云端数据存储</a:t>
            </a:r>
            <a:endParaRPr lang="en-US" altLang="zh-CN" sz="1200" dirty="0" smtClean="0">
              <a:solidFill>
                <a:schemeClr val="bg1">
                  <a:lumMod val="9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bg1">
                    <a:lumMod val="95000"/>
                  </a:schemeClr>
                </a:solidFill>
                <a:latin typeface="微软雅黑" pitchFamily="34" charset="-122"/>
                <a:ea typeface="微软雅黑" pitchFamily="34" charset="-122"/>
              </a:rPr>
              <a:t>安全无漏洞</a:t>
            </a:r>
            <a:endParaRPr lang="en-US" altLang="zh-CN" sz="1200" dirty="0" smtClean="0">
              <a:solidFill>
                <a:schemeClr val="bg1">
                  <a:lumMod val="95000"/>
                </a:schemeClr>
              </a:solidFill>
              <a:latin typeface="微软雅黑" pitchFamily="34" charset="-122"/>
              <a:ea typeface="微软雅黑" pitchFamily="34" charset="-122"/>
            </a:endParaRPr>
          </a:p>
        </p:txBody>
      </p:sp>
      <p:sp>
        <p:nvSpPr>
          <p:cNvPr id="22" name="矩形 21"/>
          <p:cNvSpPr/>
          <p:nvPr/>
        </p:nvSpPr>
        <p:spPr>
          <a:xfrm>
            <a:off x="3810762" y="2409150"/>
            <a:ext cx="1450308" cy="1477328"/>
          </a:xfrm>
          <a:prstGeom prst="rect">
            <a:avLst/>
          </a:prstGeom>
        </p:spPr>
        <p:txBody>
          <a:bodyPr wrap="square">
            <a:spAutoFit/>
          </a:bodyPr>
          <a:lstStyle/>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强大的技术团队</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完美的售后</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极致的用户体验</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免费行业培训</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定期系统维护</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
        <p:nvSpPr>
          <p:cNvPr id="23" name="矩形 22"/>
          <p:cNvSpPr/>
          <p:nvPr/>
        </p:nvSpPr>
        <p:spPr>
          <a:xfrm>
            <a:off x="7176988" y="2409150"/>
            <a:ext cx="1450308" cy="1477328"/>
          </a:xfrm>
          <a:prstGeom prst="rect">
            <a:avLst/>
          </a:prstGeom>
        </p:spPr>
        <p:txBody>
          <a:bodyPr wrap="square">
            <a:spAutoFit/>
          </a:bodyPr>
          <a:lstStyle/>
          <a:p>
            <a:pPr marL="171450" lvl="0" indent="-171450">
              <a:lnSpc>
                <a:spcPct val="150000"/>
              </a:lnSpc>
              <a:buFont typeface="Arial" panose="020B0604020202020204" pitchFamily="34" charset="0"/>
              <a:buChar char="•"/>
            </a:pPr>
            <a:r>
              <a:rPr lang="zh-CN" altLang="en-US" sz="1200" dirty="0">
                <a:solidFill>
                  <a:schemeClr val="tx1">
                    <a:lumMod val="75000"/>
                    <a:lumOff val="25000"/>
                  </a:schemeClr>
                </a:solidFill>
                <a:latin typeface="微软雅黑" pitchFamily="34" charset="-122"/>
                <a:ea typeface="微软雅黑" pitchFamily="34" charset="-122"/>
              </a:rPr>
              <a:t>性价</a:t>
            </a:r>
            <a:r>
              <a:rPr lang="zh-CN" altLang="en-US" sz="1200" dirty="0" smtClean="0">
                <a:solidFill>
                  <a:schemeClr val="tx1">
                    <a:lumMod val="75000"/>
                    <a:lumOff val="25000"/>
                  </a:schemeClr>
                </a:solidFill>
                <a:latin typeface="微软雅黑" pitchFamily="34" charset="-122"/>
                <a:ea typeface="微软雅黑" pitchFamily="34" charset="-122"/>
              </a:rPr>
              <a:t>比高</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用户反映好</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行业领先</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资金实力雄厚</a:t>
            </a:r>
            <a:endParaRPr lang="en-US" altLang="zh-CN" sz="1200" dirty="0" smtClean="0">
              <a:solidFill>
                <a:schemeClr val="tx1">
                  <a:lumMod val="75000"/>
                  <a:lumOff val="25000"/>
                </a:schemeClr>
              </a:solidFill>
              <a:latin typeface="微软雅黑" pitchFamily="34" charset="-122"/>
              <a:ea typeface="微软雅黑" pitchFamily="34" charset="-122"/>
            </a:endParaRPr>
          </a:p>
          <a:p>
            <a:pPr marL="171450" lvl="0" indent="-171450">
              <a:lnSpc>
                <a:spcPct val="150000"/>
              </a:lnSpc>
              <a:buFont typeface="Arial" panose="020B0604020202020204" pitchFamily="34" charset="0"/>
              <a:buChar char="•"/>
            </a:pPr>
            <a:r>
              <a:rPr lang="zh-CN" altLang="en-US" sz="1200" dirty="0" smtClean="0">
                <a:solidFill>
                  <a:schemeClr val="tx1">
                    <a:lumMod val="75000"/>
                    <a:lumOff val="25000"/>
                  </a:schemeClr>
                </a:solidFill>
                <a:latin typeface="微软雅黑" pitchFamily="34" charset="-122"/>
                <a:ea typeface="微软雅黑" pitchFamily="34" charset="-122"/>
              </a:rPr>
              <a:t>涉及领域广</a:t>
            </a:r>
            <a:endParaRPr lang="en-US" altLang="zh-CN" sz="1200" dirty="0" smtClean="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937153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50"/>
                                            <p:tgtEl>
                                              <p:spTgt spid="5"/>
                                            </p:tgtEl>
                                          </p:cBhvr>
                                        </p:animEffect>
                                      </p:childTnLst>
                                    </p:cTn>
                                  </p:par>
                                </p:childTnLst>
                              </p:cTn>
                            </p:par>
                            <p:par>
                              <p:cTn id="8" fill="hold">
                                <p:stCondLst>
                                  <p:cond delay="250"/>
                                </p:stCondLst>
                                <p:childTnLst>
                                  <p:par>
                                    <p:cTn id="9" presetID="2" presetClass="entr" presetSubtype="4" fill="hold" grpId="0" nodeType="after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par>
                              <p:cTn id="17" fill="hold">
                                <p:stCondLst>
                                  <p:cond delay="1250"/>
                                </p:stCondLst>
                                <p:childTnLst>
                                  <p:par>
                                    <p:cTn id="18" presetID="2" presetClass="entr" presetSubtype="4" fill="hold" grpId="0" nodeType="afterEffect" p14:presetBounceEnd="60000">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14:bounceEnd="60000">
                                          <p:cBhvr additive="base">
                                            <p:cTn id="20"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2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par>
                              <p:cTn id="26" fill="hold">
                                <p:stCondLst>
                                  <p:cond delay="2250"/>
                                </p:stCondLst>
                                <p:childTnLst>
                                  <p:par>
                                    <p:cTn id="27" presetID="2" presetClass="entr" presetSubtype="4" fill="hold" grpId="0" nodeType="afterEffect" p14:presetBounceEnd="60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0000">
                                          <p:cBhvr additive="base">
                                            <p:cTn id="29"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childTnLst>
                              </p:cTn>
                            </p:par>
                            <p:par>
                              <p:cTn id="35" fill="hold">
                                <p:stCondLst>
                                  <p:cond delay="3250"/>
                                </p:stCondLst>
                                <p:childTnLst>
                                  <p:par>
                                    <p:cTn id="36" presetID="2" presetClass="entr" presetSubtype="4" fill="hold" grpId="0" nodeType="afterEffect" p14:presetBounceEnd="6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60000">
                                          <p:cBhvr additive="base">
                                            <p:cTn id="38" dur="50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par>
                              <p:cTn id="40" fill="hold">
                                <p:stCondLst>
                                  <p:cond delay="3750"/>
                                </p:stCondLst>
                                <p:childTnLst>
                                  <p:par>
                                    <p:cTn id="41" presetID="22" presetClass="entr" presetSubtype="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4250"/>
                                </p:stCondLst>
                                <p:childTnLst>
                                  <p:par>
                                    <p:cTn id="45" presetID="2" presetClass="entr" presetSubtype="4" fill="hold" grpId="0" nodeType="afterEffect" p14:presetBounceEnd="60000">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14:bounceEnd="60000">
                                          <p:cBhvr additive="base">
                                            <p:cTn id="47" dur="5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4750"/>
                                </p:stCondLst>
                                <p:childTnLst>
                                  <p:par>
                                    <p:cTn id="50" presetID="22" presetClass="entr" presetSubtype="1"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up)">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0" grpId="0" animBg="1"/>
          <p:bldP spid="11" grpId="0" animBg="1"/>
          <p:bldP spid="12" grpId="0" animBg="1"/>
          <p:bldP spid="14" grpId="0" animBg="1"/>
          <p:bldP spid="17" grpId="0"/>
          <p:bldP spid="19"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50"/>
                                            <p:tgtEl>
                                              <p:spTgt spid="5"/>
                                            </p:tgtEl>
                                          </p:cBhvr>
                                        </p:animEffect>
                                      </p:childTnLst>
                                    </p:cTn>
                                  </p:par>
                                </p:childTnLst>
                              </p:cTn>
                            </p:par>
                            <p:par>
                              <p:cTn id="8" fill="hold">
                                <p:stCondLst>
                                  <p:cond delay="25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par>
                              <p:cTn id="17" fill="hold">
                                <p:stCondLst>
                                  <p:cond delay="1250"/>
                                </p:stCondLst>
                                <p:childTnLst>
                                  <p:par>
                                    <p:cTn id="18" presetID="2" presetClass="entr" presetSubtype="4"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2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childTnLst>
                              </p:cTn>
                            </p:par>
                            <p:par>
                              <p:cTn id="35" fill="hold">
                                <p:stCondLst>
                                  <p:cond delay="3250"/>
                                </p:stCondLst>
                                <p:childTnLst>
                                  <p:par>
                                    <p:cTn id="36" presetID="2" presetClass="entr" presetSubtype="4"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par>
                              <p:cTn id="40" fill="hold">
                                <p:stCondLst>
                                  <p:cond delay="3750"/>
                                </p:stCondLst>
                                <p:childTnLst>
                                  <p:par>
                                    <p:cTn id="41" presetID="22" presetClass="entr" presetSubtype="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425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4750"/>
                                </p:stCondLst>
                                <p:childTnLst>
                                  <p:par>
                                    <p:cTn id="50" presetID="22" presetClass="entr" presetSubtype="1"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up)">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0" grpId="0" animBg="1"/>
          <p:bldP spid="11" grpId="0" animBg="1"/>
          <p:bldP spid="12" grpId="0" animBg="1"/>
          <p:bldP spid="14" grpId="0" animBg="1"/>
          <p:bldP spid="17" grpId="0"/>
          <p:bldP spid="19" grpId="0"/>
          <p:bldP spid="21" grpId="0"/>
          <p:bldP spid="22" grpId="0"/>
          <p:bldP spid="2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gray">
          <a:xfrm>
            <a:off x="1331640" y="3682165"/>
            <a:ext cx="6767308" cy="923814"/>
          </a:xfrm>
          <a:prstGeom prst="roundRect">
            <a:avLst>
              <a:gd name="adj" fmla="val 16667"/>
            </a:avLst>
          </a:prstGeom>
          <a:gradFill rotWithShape="1">
            <a:gsLst>
              <a:gs pos="0">
                <a:srgbClr val="F9F9F9"/>
              </a:gs>
              <a:gs pos="100000">
                <a:srgbClr val="EAEAEA"/>
              </a:gs>
            </a:gsLst>
            <a:lin ang="5400000" scaled="1"/>
          </a:gradFill>
          <a:ln w="3175">
            <a:solidFill>
              <a:schemeClr val="bg1">
                <a:lumMod val="50000"/>
              </a:schemeClr>
            </a:solidFill>
            <a:round/>
            <a:headEnd/>
            <a:tailEnd/>
          </a:ln>
        </p:spPr>
        <p:txBody>
          <a:bodyPr wrap="none" lIns="98745" tIns="49372" rIns="98745" bIns="49372" anchor="ctr"/>
          <a:lstStyle>
            <a:lvl1pPr defTabSz="987425" eaLnBrk="0" hangingPunct="0">
              <a:defRPr>
                <a:solidFill>
                  <a:schemeClr val="tx1"/>
                </a:solidFill>
                <a:latin typeface="Arial" pitchFamily="34" charset="0"/>
                <a:ea typeface="宋体" pitchFamily="2" charset="-122"/>
              </a:defRPr>
            </a:lvl1pPr>
            <a:lvl2pPr marL="803275" indent="-309563" defTabSz="987425" eaLnBrk="0" hangingPunct="0">
              <a:defRPr>
                <a:solidFill>
                  <a:schemeClr val="tx1"/>
                </a:solidFill>
                <a:latin typeface="Arial" pitchFamily="34" charset="0"/>
                <a:ea typeface="宋体" pitchFamily="2" charset="-122"/>
              </a:defRPr>
            </a:lvl2pPr>
            <a:lvl3pPr marL="1235075" indent="-247650" defTabSz="987425" eaLnBrk="0" hangingPunct="0">
              <a:defRPr>
                <a:solidFill>
                  <a:schemeClr val="tx1"/>
                </a:solidFill>
                <a:latin typeface="Arial" pitchFamily="34" charset="0"/>
                <a:ea typeface="宋体" pitchFamily="2" charset="-122"/>
              </a:defRPr>
            </a:lvl3pPr>
            <a:lvl4pPr marL="1728788" indent="-247650" defTabSz="987425" eaLnBrk="0" hangingPunct="0">
              <a:defRPr>
                <a:solidFill>
                  <a:schemeClr val="tx1"/>
                </a:solidFill>
                <a:latin typeface="Arial" pitchFamily="34" charset="0"/>
                <a:ea typeface="宋体" pitchFamily="2" charset="-122"/>
              </a:defRPr>
            </a:lvl4pPr>
            <a:lvl5pPr marL="2222500" indent="-247650" defTabSz="987425" eaLnBrk="0" hangingPunct="0">
              <a:defRPr>
                <a:solidFill>
                  <a:schemeClr val="tx1"/>
                </a:solidFill>
                <a:latin typeface="Arial" pitchFamily="34" charset="0"/>
                <a:ea typeface="宋体" pitchFamily="2" charset="-122"/>
              </a:defRPr>
            </a:lvl5pPr>
            <a:lvl6pPr marL="2679700" indent="-247650" defTabSz="987425" eaLnBrk="0" fontAlgn="base" hangingPunct="0">
              <a:spcBef>
                <a:spcPct val="0"/>
              </a:spcBef>
              <a:spcAft>
                <a:spcPct val="0"/>
              </a:spcAft>
              <a:defRPr>
                <a:solidFill>
                  <a:schemeClr val="tx1"/>
                </a:solidFill>
                <a:latin typeface="Arial" pitchFamily="34" charset="0"/>
                <a:ea typeface="宋体" pitchFamily="2" charset="-122"/>
              </a:defRPr>
            </a:lvl6pPr>
            <a:lvl7pPr marL="3136900" indent="-247650" defTabSz="987425" eaLnBrk="0" fontAlgn="base" hangingPunct="0">
              <a:spcBef>
                <a:spcPct val="0"/>
              </a:spcBef>
              <a:spcAft>
                <a:spcPct val="0"/>
              </a:spcAft>
              <a:defRPr>
                <a:solidFill>
                  <a:schemeClr val="tx1"/>
                </a:solidFill>
                <a:latin typeface="Arial" pitchFamily="34" charset="0"/>
                <a:ea typeface="宋体" pitchFamily="2" charset="-122"/>
              </a:defRPr>
            </a:lvl7pPr>
            <a:lvl8pPr marL="3594100" indent="-247650" defTabSz="987425" eaLnBrk="0" fontAlgn="base" hangingPunct="0">
              <a:spcBef>
                <a:spcPct val="0"/>
              </a:spcBef>
              <a:spcAft>
                <a:spcPct val="0"/>
              </a:spcAft>
              <a:defRPr>
                <a:solidFill>
                  <a:schemeClr val="tx1"/>
                </a:solidFill>
                <a:latin typeface="Arial" pitchFamily="34" charset="0"/>
                <a:ea typeface="宋体" pitchFamily="2" charset="-122"/>
              </a:defRPr>
            </a:lvl8pPr>
            <a:lvl9pPr marL="4051300" indent="-247650" defTabSz="987425"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5" name="AutoShape 4"/>
          <p:cNvSpPr>
            <a:spLocks noChangeArrowheads="1"/>
          </p:cNvSpPr>
          <p:nvPr/>
        </p:nvSpPr>
        <p:spPr bwMode="gray">
          <a:xfrm>
            <a:off x="1331640" y="2360276"/>
            <a:ext cx="6767308" cy="923813"/>
          </a:xfrm>
          <a:prstGeom prst="roundRect">
            <a:avLst>
              <a:gd name="adj" fmla="val 16667"/>
            </a:avLst>
          </a:prstGeom>
          <a:gradFill rotWithShape="1">
            <a:gsLst>
              <a:gs pos="0">
                <a:srgbClr val="F9F9F9"/>
              </a:gs>
              <a:gs pos="100000">
                <a:srgbClr val="EAEAEA"/>
              </a:gs>
            </a:gsLst>
            <a:lin ang="5400000" scaled="1"/>
          </a:gradFill>
          <a:ln w="3175">
            <a:solidFill>
              <a:schemeClr val="bg1">
                <a:lumMod val="50000"/>
              </a:schemeClr>
            </a:solidFill>
            <a:round/>
            <a:headEnd/>
            <a:tailEnd/>
          </a:ln>
        </p:spPr>
        <p:txBody>
          <a:bodyPr wrap="none" lIns="98745" tIns="49372" rIns="98745" bIns="49372" anchor="ctr"/>
          <a:lstStyle>
            <a:lvl1pPr defTabSz="987425" eaLnBrk="0" hangingPunct="0">
              <a:defRPr>
                <a:solidFill>
                  <a:schemeClr val="tx1"/>
                </a:solidFill>
                <a:latin typeface="Arial" pitchFamily="34" charset="0"/>
                <a:ea typeface="宋体" pitchFamily="2" charset="-122"/>
              </a:defRPr>
            </a:lvl1pPr>
            <a:lvl2pPr marL="803275" indent="-309563" defTabSz="987425" eaLnBrk="0" hangingPunct="0">
              <a:defRPr>
                <a:solidFill>
                  <a:schemeClr val="tx1"/>
                </a:solidFill>
                <a:latin typeface="Arial" pitchFamily="34" charset="0"/>
                <a:ea typeface="宋体" pitchFamily="2" charset="-122"/>
              </a:defRPr>
            </a:lvl2pPr>
            <a:lvl3pPr marL="1235075" indent="-247650" defTabSz="987425" eaLnBrk="0" hangingPunct="0">
              <a:defRPr>
                <a:solidFill>
                  <a:schemeClr val="tx1"/>
                </a:solidFill>
                <a:latin typeface="Arial" pitchFamily="34" charset="0"/>
                <a:ea typeface="宋体" pitchFamily="2" charset="-122"/>
              </a:defRPr>
            </a:lvl3pPr>
            <a:lvl4pPr marL="1728788" indent="-247650" defTabSz="987425" eaLnBrk="0" hangingPunct="0">
              <a:defRPr>
                <a:solidFill>
                  <a:schemeClr val="tx1"/>
                </a:solidFill>
                <a:latin typeface="Arial" pitchFamily="34" charset="0"/>
                <a:ea typeface="宋体" pitchFamily="2" charset="-122"/>
              </a:defRPr>
            </a:lvl4pPr>
            <a:lvl5pPr marL="2222500" indent="-247650" defTabSz="987425" eaLnBrk="0" hangingPunct="0">
              <a:defRPr>
                <a:solidFill>
                  <a:schemeClr val="tx1"/>
                </a:solidFill>
                <a:latin typeface="Arial" pitchFamily="34" charset="0"/>
                <a:ea typeface="宋体" pitchFamily="2" charset="-122"/>
              </a:defRPr>
            </a:lvl5pPr>
            <a:lvl6pPr marL="2679700" indent="-247650" defTabSz="987425" eaLnBrk="0" fontAlgn="base" hangingPunct="0">
              <a:spcBef>
                <a:spcPct val="0"/>
              </a:spcBef>
              <a:spcAft>
                <a:spcPct val="0"/>
              </a:spcAft>
              <a:defRPr>
                <a:solidFill>
                  <a:schemeClr val="tx1"/>
                </a:solidFill>
                <a:latin typeface="Arial" pitchFamily="34" charset="0"/>
                <a:ea typeface="宋体" pitchFamily="2" charset="-122"/>
              </a:defRPr>
            </a:lvl6pPr>
            <a:lvl7pPr marL="3136900" indent="-247650" defTabSz="987425" eaLnBrk="0" fontAlgn="base" hangingPunct="0">
              <a:spcBef>
                <a:spcPct val="0"/>
              </a:spcBef>
              <a:spcAft>
                <a:spcPct val="0"/>
              </a:spcAft>
              <a:defRPr>
                <a:solidFill>
                  <a:schemeClr val="tx1"/>
                </a:solidFill>
                <a:latin typeface="Arial" pitchFamily="34" charset="0"/>
                <a:ea typeface="宋体" pitchFamily="2" charset="-122"/>
              </a:defRPr>
            </a:lvl7pPr>
            <a:lvl8pPr marL="3594100" indent="-247650" defTabSz="987425" eaLnBrk="0" fontAlgn="base" hangingPunct="0">
              <a:spcBef>
                <a:spcPct val="0"/>
              </a:spcBef>
              <a:spcAft>
                <a:spcPct val="0"/>
              </a:spcAft>
              <a:defRPr>
                <a:solidFill>
                  <a:schemeClr val="tx1"/>
                </a:solidFill>
                <a:latin typeface="Arial" pitchFamily="34" charset="0"/>
                <a:ea typeface="宋体" pitchFamily="2" charset="-122"/>
              </a:defRPr>
            </a:lvl8pPr>
            <a:lvl9pPr marL="4051300" indent="-247650" defTabSz="987425"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6" name="AutoShape 5"/>
          <p:cNvSpPr>
            <a:spLocks noChangeArrowheads="1"/>
          </p:cNvSpPr>
          <p:nvPr/>
        </p:nvSpPr>
        <p:spPr bwMode="gray">
          <a:xfrm>
            <a:off x="1331640" y="1047994"/>
            <a:ext cx="6767308" cy="922441"/>
          </a:xfrm>
          <a:prstGeom prst="roundRect">
            <a:avLst>
              <a:gd name="adj" fmla="val 16667"/>
            </a:avLst>
          </a:prstGeom>
          <a:gradFill rotWithShape="1">
            <a:gsLst>
              <a:gs pos="0">
                <a:srgbClr val="F9F9F9"/>
              </a:gs>
              <a:gs pos="100000">
                <a:srgbClr val="EAEAEA"/>
              </a:gs>
            </a:gsLst>
            <a:lin ang="5400000" scaled="1"/>
          </a:gradFill>
          <a:ln w="3175">
            <a:solidFill>
              <a:schemeClr val="bg1">
                <a:lumMod val="50000"/>
              </a:schemeClr>
            </a:solidFill>
            <a:round/>
            <a:headEnd/>
            <a:tailEnd/>
          </a:ln>
        </p:spPr>
        <p:txBody>
          <a:bodyPr wrap="none" lIns="98745" tIns="49372" rIns="98745" bIns="49372" anchor="ctr"/>
          <a:lstStyle>
            <a:lvl1pPr defTabSz="987425" eaLnBrk="0" hangingPunct="0">
              <a:defRPr>
                <a:solidFill>
                  <a:schemeClr val="tx1"/>
                </a:solidFill>
                <a:latin typeface="Arial" pitchFamily="34" charset="0"/>
                <a:ea typeface="宋体" pitchFamily="2" charset="-122"/>
              </a:defRPr>
            </a:lvl1pPr>
            <a:lvl2pPr marL="803275" indent="-309563" defTabSz="987425" eaLnBrk="0" hangingPunct="0">
              <a:defRPr>
                <a:solidFill>
                  <a:schemeClr val="tx1"/>
                </a:solidFill>
                <a:latin typeface="Arial" pitchFamily="34" charset="0"/>
                <a:ea typeface="宋体" pitchFamily="2" charset="-122"/>
              </a:defRPr>
            </a:lvl2pPr>
            <a:lvl3pPr marL="1235075" indent="-247650" defTabSz="987425" eaLnBrk="0" hangingPunct="0">
              <a:defRPr>
                <a:solidFill>
                  <a:schemeClr val="tx1"/>
                </a:solidFill>
                <a:latin typeface="Arial" pitchFamily="34" charset="0"/>
                <a:ea typeface="宋体" pitchFamily="2" charset="-122"/>
              </a:defRPr>
            </a:lvl3pPr>
            <a:lvl4pPr marL="1728788" indent="-247650" defTabSz="987425" eaLnBrk="0" hangingPunct="0">
              <a:defRPr>
                <a:solidFill>
                  <a:schemeClr val="tx1"/>
                </a:solidFill>
                <a:latin typeface="Arial" pitchFamily="34" charset="0"/>
                <a:ea typeface="宋体" pitchFamily="2" charset="-122"/>
              </a:defRPr>
            </a:lvl4pPr>
            <a:lvl5pPr marL="2222500" indent="-247650" defTabSz="987425" eaLnBrk="0" hangingPunct="0">
              <a:defRPr>
                <a:solidFill>
                  <a:schemeClr val="tx1"/>
                </a:solidFill>
                <a:latin typeface="Arial" pitchFamily="34" charset="0"/>
                <a:ea typeface="宋体" pitchFamily="2" charset="-122"/>
              </a:defRPr>
            </a:lvl5pPr>
            <a:lvl6pPr marL="2679700" indent="-247650" defTabSz="987425" eaLnBrk="0" fontAlgn="base" hangingPunct="0">
              <a:spcBef>
                <a:spcPct val="0"/>
              </a:spcBef>
              <a:spcAft>
                <a:spcPct val="0"/>
              </a:spcAft>
              <a:defRPr>
                <a:solidFill>
                  <a:schemeClr val="tx1"/>
                </a:solidFill>
                <a:latin typeface="Arial" pitchFamily="34" charset="0"/>
                <a:ea typeface="宋体" pitchFamily="2" charset="-122"/>
              </a:defRPr>
            </a:lvl6pPr>
            <a:lvl7pPr marL="3136900" indent="-247650" defTabSz="987425" eaLnBrk="0" fontAlgn="base" hangingPunct="0">
              <a:spcBef>
                <a:spcPct val="0"/>
              </a:spcBef>
              <a:spcAft>
                <a:spcPct val="0"/>
              </a:spcAft>
              <a:defRPr>
                <a:solidFill>
                  <a:schemeClr val="tx1"/>
                </a:solidFill>
                <a:latin typeface="Arial" pitchFamily="34" charset="0"/>
                <a:ea typeface="宋体" pitchFamily="2" charset="-122"/>
              </a:defRPr>
            </a:lvl7pPr>
            <a:lvl8pPr marL="3594100" indent="-247650" defTabSz="987425" eaLnBrk="0" fontAlgn="base" hangingPunct="0">
              <a:spcBef>
                <a:spcPct val="0"/>
              </a:spcBef>
              <a:spcAft>
                <a:spcPct val="0"/>
              </a:spcAft>
              <a:defRPr>
                <a:solidFill>
                  <a:schemeClr val="tx1"/>
                </a:solidFill>
                <a:latin typeface="Arial" pitchFamily="34" charset="0"/>
                <a:ea typeface="宋体" pitchFamily="2" charset="-122"/>
              </a:defRPr>
            </a:lvl8pPr>
            <a:lvl9pPr marL="4051300" indent="-247650" defTabSz="987425"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7" name="AutoShape 7"/>
          <p:cNvSpPr>
            <a:spLocks noChangeArrowheads="1"/>
          </p:cNvSpPr>
          <p:nvPr/>
        </p:nvSpPr>
        <p:spPr bwMode="gray">
          <a:xfrm>
            <a:off x="2879912" y="2170846"/>
            <a:ext cx="3670764" cy="398077"/>
          </a:xfrm>
          <a:prstGeom prst="roundRect">
            <a:avLst>
              <a:gd name="adj" fmla="val 17509"/>
            </a:avLst>
          </a:prstGeom>
          <a:solidFill>
            <a:srgbClr val="0070C0"/>
          </a:solidFill>
          <a:ln>
            <a:noFill/>
          </a:ln>
        </p:spPr>
        <p:txBody>
          <a:bodyPr wrap="none" lIns="98745" tIns="49372" rIns="98745" bIns="49372" anchor="ctr"/>
          <a:lstStyle>
            <a:lvl1pPr defTabSz="987425" eaLnBrk="0" hangingPunct="0">
              <a:defRPr>
                <a:solidFill>
                  <a:schemeClr val="tx1"/>
                </a:solidFill>
                <a:latin typeface="Arial" pitchFamily="34" charset="0"/>
                <a:ea typeface="宋体" pitchFamily="2" charset="-122"/>
              </a:defRPr>
            </a:lvl1pPr>
            <a:lvl2pPr marL="803275" indent="-309563" defTabSz="987425" eaLnBrk="0" hangingPunct="0">
              <a:defRPr>
                <a:solidFill>
                  <a:schemeClr val="tx1"/>
                </a:solidFill>
                <a:latin typeface="Arial" pitchFamily="34" charset="0"/>
                <a:ea typeface="宋体" pitchFamily="2" charset="-122"/>
              </a:defRPr>
            </a:lvl2pPr>
            <a:lvl3pPr marL="1235075" indent="-247650" defTabSz="987425" eaLnBrk="0" hangingPunct="0">
              <a:defRPr>
                <a:solidFill>
                  <a:schemeClr val="tx1"/>
                </a:solidFill>
                <a:latin typeface="Arial" pitchFamily="34" charset="0"/>
                <a:ea typeface="宋体" pitchFamily="2" charset="-122"/>
              </a:defRPr>
            </a:lvl3pPr>
            <a:lvl4pPr marL="1728788" indent="-247650" defTabSz="987425" eaLnBrk="0" hangingPunct="0">
              <a:defRPr>
                <a:solidFill>
                  <a:schemeClr val="tx1"/>
                </a:solidFill>
                <a:latin typeface="Arial" pitchFamily="34" charset="0"/>
                <a:ea typeface="宋体" pitchFamily="2" charset="-122"/>
              </a:defRPr>
            </a:lvl4pPr>
            <a:lvl5pPr marL="2222500" indent="-247650" defTabSz="987425" eaLnBrk="0" hangingPunct="0">
              <a:defRPr>
                <a:solidFill>
                  <a:schemeClr val="tx1"/>
                </a:solidFill>
                <a:latin typeface="Arial" pitchFamily="34" charset="0"/>
                <a:ea typeface="宋体" pitchFamily="2" charset="-122"/>
              </a:defRPr>
            </a:lvl5pPr>
            <a:lvl6pPr marL="2679700" indent="-247650" defTabSz="987425" eaLnBrk="0" fontAlgn="base" hangingPunct="0">
              <a:spcBef>
                <a:spcPct val="0"/>
              </a:spcBef>
              <a:spcAft>
                <a:spcPct val="0"/>
              </a:spcAft>
              <a:defRPr>
                <a:solidFill>
                  <a:schemeClr val="tx1"/>
                </a:solidFill>
                <a:latin typeface="Arial" pitchFamily="34" charset="0"/>
                <a:ea typeface="宋体" pitchFamily="2" charset="-122"/>
              </a:defRPr>
            </a:lvl6pPr>
            <a:lvl7pPr marL="3136900" indent="-247650" defTabSz="987425" eaLnBrk="0" fontAlgn="base" hangingPunct="0">
              <a:spcBef>
                <a:spcPct val="0"/>
              </a:spcBef>
              <a:spcAft>
                <a:spcPct val="0"/>
              </a:spcAft>
              <a:defRPr>
                <a:solidFill>
                  <a:schemeClr val="tx1"/>
                </a:solidFill>
                <a:latin typeface="Arial" pitchFamily="34" charset="0"/>
                <a:ea typeface="宋体" pitchFamily="2" charset="-122"/>
              </a:defRPr>
            </a:lvl7pPr>
            <a:lvl8pPr marL="3594100" indent="-247650" defTabSz="987425" eaLnBrk="0" fontAlgn="base" hangingPunct="0">
              <a:spcBef>
                <a:spcPct val="0"/>
              </a:spcBef>
              <a:spcAft>
                <a:spcPct val="0"/>
              </a:spcAft>
              <a:defRPr>
                <a:solidFill>
                  <a:schemeClr val="tx1"/>
                </a:solidFill>
                <a:latin typeface="Arial" pitchFamily="34" charset="0"/>
                <a:ea typeface="宋体" pitchFamily="2" charset="-122"/>
              </a:defRPr>
            </a:lvl8pPr>
            <a:lvl9pPr marL="4051300" indent="-247650" defTabSz="987425"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8" name="AutoShape 12"/>
          <p:cNvSpPr>
            <a:spLocks noChangeArrowheads="1"/>
          </p:cNvSpPr>
          <p:nvPr/>
        </p:nvSpPr>
        <p:spPr bwMode="gray">
          <a:xfrm>
            <a:off x="2879368" y="3479009"/>
            <a:ext cx="3671852" cy="399450"/>
          </a:xfrm>
          <a:prstGeom prst="roundRect">
            <a:avLst>
              <a:gd name="adj" fmla="val 17509"/>
            </a:avLst>
          </a:prstGeom>
          <a:solidFill>
            <a:srgbClr val="0070C0"/>
          </a:solidFill>
          <a:ln>
            <a:noFill/>
          </a:ln>
        </p:spPr>
        <p:txBody>
          <a:bodyPr wrap="none" lIns="98745" tIns="49372" rIns="98745" bIns="49372" anchor="ctr"/>
          <a:lstStyle>
            <a:lvl1pPr defTabSz="987425" eaLnBrk="0" hangingPunct="0">
              <a:defRPr>
                <a:solidFill>
                  <a:schemeClr val="tx1"/>
                </a:solidFill>
                <a:latin typeface="Arial" pitchFamily="34" charset="0"/>
                <a:ea typeface="宋体" pitchFamily="2" charset="-122"/>
              </a:defRPr>
            </a:lvl1pPr>
            <a:lvl2pPr marL="803275" indent="-309563" defTabSz="987425" eaLnBrk="0" hangingPunct="0">
              <a:defRPr>
                <a:solidFill>
                  <a:schemeClr val="tx1"/>
                </a:solidFill>
                <a:latin typeface="Arial" pitchFamily="34" charset="0"/>
                <a:ea typeface="宋体" pitchFamily="2" charset="-122"/>
              </a:defRPr>
            </a:lvl2pPr>
            <a:lvl3pPr marL="1235075" indent="-247650" defTabSz="987425" eaLnBrk="0" hangingPunct="0">
              <a:defRPr>
                <a:solidFill>
                  <a:schemeClr val="tx1"/>
                </a:solidFill>
                <a:latin typeface="Arial" pitchFamily="34" charset="0"/>
                <a:ea typeface="宋体" pitchFamily="2" charset="-122"/>
              </a:defRPr>
            </a:lvl3pPr>
            <a:lvl4pPr marL="1728788" indent="-247650" defTabSz="987425" eaLnBrk="0" hangingPunct="0">
              <a:defRPr>
                <a:solidFill>
                  <a:schemeClr val="tx1"/>
                </a:solidFill>
                <a:latin typeface="Arial" pitchFamily="34" charset="0"/>
                <a:ea typeface="宋体" pitchFamily="2" charset="-122"/>
              </a:defRPr>
            </a:lvl4pPr>
            <a:lvl5pPr marL="2222500" indent="-247650" defTabSz="987425" eaLnBrk="0" hangingPunct="0">
              <a:defRPr>
                <a:solidFill>
                  <a:schemeClr val="tx1"/>
                </a:solidFill>
                <a:latin typeface="Arial" pitchFamily="34" charset="0"/>
                <a:ea typeface="宋体" pitchFamily="2" charset="-122"/>
              </a:defRPr>
            </a:lvl5pPr>
            <a:lvl6pPr marL="2679700" indent="-247650" defTabSz="987425" eaLnBrk="0" fontAlgn="base" hangingPunct="0">
              <a:spcBef>
                <a:spcPct val="0"/>
              </a:spcBef>
              <a:spcAft>
                <a:spcPct val="0"/>
              </a:spcAft>
              <a:defRPr>
                <a:solidFill>
                  <a:schemeClr val="tx1"/>
                </a:solidFill>
                <a:latin typeface="Arial" pitchFamily="34" charset="0"/>
                <a:ea typeface="宋体" pitchFamily="2" charset="-122"/>
              </a:defRPr>
            </a:lvl6pPr>
            <a:lvl7pPr marL="3136900" indent="-247650" defTabSz="987425" eaLnBrk="0" fontAlgn="base" hangingPunct="0">
              <a:spcBef>
                <a:spcPct val="0"/>
              </a:spcBef>
              <a:spcAft>
                <a:spcPct val="0"/>
              </a:spcAft>
              <a:defRPr>
                <a:solidFill>
                  <a:schemeClr val="tx1"/>
                </a:solidFill>
                <a:latin typeface="Arial" pitchFamily="34" charset="0"/>
                <a:ea typeface="宋体" pitchFamily="2" charset="-122"/>
              </a:defRPr>
            </a:lvl7pPr>
            <a:lvl8pPr marL="3594100" indent="-247650" defTabSz="987425" eaLnBrk="0" fontAlgn="base" hangingPunct="0">
              <a:spcBef>
                <a:spcPct val="0"/>
              </a:spcBef>
              <a:spcAft>
                <a:spcPct val="0"/>
              </a:spcAft>
              <a:defRPr>
                <a:solidFill>
                  <a:schemeClr val="tx1"/>
                </a:solidFill>
                <a:latin typeface="Arial" pitchFamily="34" charset="0"/>
                <a:ea typeface="宋体" pitchFamily="2" charset="-122"/>
              </a:defRPr>
            </a:lvl8pPr>
            <a:lvl9pPr marL="4051300" indent="-247650" defTabSz="987425"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9" name="AutoShape 17"/>
          <p:cNvSpPr>
            <a:spLocks noChangeArrowheads="1"/>
          </p:cNvSpPr>
          <p:nvPr/>
        </p:nvSpPr>
        <p:spPr bwMode="gray">
          <a:xfrm>
            <a:off x="2879912" y="855819"/>
            <a:ext cx="3670764" cy="399449"/>
          </a:xfrm>
          <a:prstGeom prst="roundRect">
            <a:avLst>
              <a:gd name="adj" fmla="val 17509"/>
            </a:avLst>
          </a:prstGeom>
          <a:solidFill>
            <a:srgbClr val="0070C0"/>
          </a:solidFill>
          <a:ln>
            <a:noFill/>
          </a:ln>
        </p:spPr>
        <p:txBody>
          <a:bodyPr wrap="none" lIns="98745" tIns="49372" rIns="98745" bIns="49372" anchor="ctr"/>
          <a:lstStyle>
            <a:lvl1pPr defTabSz="987425" eaLnBrk="0" hangingPunct="0">
              <a:defRPr>
                <a:solidFill>
                  <a:schemeClr val="tx1"/>
                </a:solidFill>
                <a:latin typeface="Arial" pitchFamily="34" charset="0"/>
                <a:ea typeface="宋体" pitchFamily="2" charset="-122"/>
              </a:defRPr>
            </a:lvl1pPr>
            <a:lvl2pPr marL="803275" indent="-309563" defTabSz="987425" eaLnBrk="0" hangingPunct="0">
              <a:defRPr>
                <a:solidFill>
                  <a:schemeClr val="tx1"/>
                </a:solidFill>
                <a:latin typeface="Arial" pitchFamily="34" charset="0"/>
                <a:ea typeface="宋体" pitchFamily="2" charset="-122"/>
              </a:defRPr>
            </a:lvl2pPr>
            <a:lvl3pPr marL="1235075" indent="-247650" defTabSz="987425" eaLnBrk="0" hangingPunct="0">
              <a:defRPr>
                <a:solidFill>
                  <a:schemeClr val="tx1"/>
                </a:solidFill>
                <a:latin typeface="Arial" pitchFamily="34" charset="0"/>
                <a:ea typeface="宋体" pitchFamily="2" charset="-122"/>
              </a:defRPr>
            </a:lvl3pPr>
            <a:lvl4pPr marL="1728788" indent="-247650" defTabSz="987425" eaLnBrk="0" hangingPunct="0">
              <a:defRPr>
                <a:solidFill>
                  <a:schemeClr val="tx1"/>
                </a:solidFill>
                <a:latin typeface="Arial" pitchFamily="34" charset="0"/>
                <a:ea typeface="宋体" pitchFamily="2" charset="-122"/>
              </a:defRPr>
            </a:lvl4pPr>
            <a:lvl5pPr marL="2222500" indent="-247650" defTabSz="987425" eaLnBrk="0" hangingPunct="0">
              <a:defRPr>
                <a:solidFill>
                  <a:schemeClr val="tx1"/>
                </a:solidFill>
                <a:latin typeface="Arial" pitchFamily="34" charset="0"/>
                <a:ea typeface="宋体" pitchFamily="2" charset="-122"/>
              </a:defRPr>
            </a:lvl5pPr>
            <a:lvl6pPr marL="2679700" indent="-247650" defTabSz="987425" eaLnBrk="0" fontAlgn="base" hangingPunct="0">
              <a:spcBef>
                <a:spcPct val="0"/>
              </a:spcBef>
              <a:spcAft>
                <a:spcPct val="0"/>
              </a:spcAft>
              <a:defRPr>
                <a:solidFill>
                  <a:schemeClr val="tx1"/>
                </a:solidFill>
                <a:latin typeface="Arial" pitchFamily="34" charset="0"/>
                <a:ea typeface="宋体" pitchFamily="2" charset="-122"/>
              </a:defRPr>
            </a:lvl6pPr>
            <a:lvl7pPr marL="3136900" indent="-247650" defTabSz="987425" eaLnBrk="0" fontAlgn="base" hangingPunct="0">
              <a:spcBef>
                <a:spcPct val="0"/>
              </a:spcBef>
              <a:spcAft>
                <a:spcPct val="0"/>
              </a:spcAft>
              <a:defRPr>
                <a:solidFill>
                  <a:schemeClr val="tx1"/>
                </a:solidFill>
                <a:latin typeface="Arial" pitchFamily="34" charset="0"/>
                <a:ea typeface="宋体" pitchFamily="2" charset="-122"/>
              </a:defRPr>
            </a:lvl7pPr>
            <a:lvl8pPr marL="3594100" indent="-247650" defTabSz="987425" eaLnBrk="0" fontAlgn="base" hangingPunct="0">
              <a:spcBef>
                <a:spcPct val="0"/>
              </a:spcBef>
              <a:spcAft>
                <a:spcPct val="0"/>
              </a:spcAft>
              <a:defRPr>
                <a:solidFill>
                  <a:schemeClr val="tx1"/>
                </a:solidFill>
                <a:latin typeface="Arial" pitchFamily="34" charset="0"/>
                <a:ea typeface="宋体" pitchFamily="2" charset="-122"/>
              </a:defRPr>
            </a:lvl8pPr>
            <a:lvl9pPr marL="4051300" indent="-247650" defTabSz="987425"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a:p>
        </p:txBody>
      </p:sp>
      <p:sp>
        <p:nvSpPr>
          <p:cNvPr id="10" name="矩形 9"/>
          <p:cNvSpPr/>
          <p:nvPr/>
        </p:nvSpPr>
        <p:spPr>
          <a:xfrm>
            <a:off x="3927917" y="905656"/>
            <a:ext cx="1574754" cy="284675"/>
          </a:xfrm>
          <a:prstGeom prst="rect">
            <a:avLst/>
          </a:prstGeom>
        </p:spPr>
        <p:txBody>
          <a:bodyPr wrap="none" lIns="68562" tIns="34281" rIns="68562" bIns="34281">
            <a:spAutoFit/>
          </a:bodyPr>
          <a:lstStyle/>
          <a:p>
            <a:r>
              <a:rPr lang="zh-CN" altLang="en-US" sz="1400" b="1" dirty="0">
                <a:solidFill>
                  <a:schemeClr val="bg1">
                    <a:lumMod val="95000"/>
                  </a:schemeClr>
                </a:solidFill>
                <a:latin typeface="微软雅黑" panose="020B0503020204020204" pitchFamily="34" charset="-122"/>
                <a:ea typeface="微软雅黑" panose="020B0503020204020204" pitchFamily="34" charset="-122"/>
              </a:rPr>
              <a:t>添加文本</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标题</a:t>
            </a: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1" name="矩形 10"/>
          <p:cNvSpPr/>
          <p:nvPr/>
        </p:nvSpPr>
        <p:spPr>
          <a:xfrm>
            <a:off x="3927917" y="2227546"/>
            <a:ext cx="1574754" cy="284675"/>
          </a:xfrm>
          <a:prstGeom prst="rect">
            <a:avLst/>
          </a:prstGeom>
        </p:spPr>
        <p:txBody>
          <a:bodyPr wrap="none" lIns="68562" tIns="34281" rIns="68562" bIns="34281">
            <a:spAutoFit/>
          </a:bodyPr>
          <a:lstStyle/>
          <a:p>
            <a:r>
              <a:rPr lang="zh-CN" altLang="en-US" sz="1400" b="1" dirty="0">
                <a:solidFill>
                  <a:schemeClr val="bg1">
                    <a:lumMod val="95000"/>
                  </a:schemeClr>
                </a:solidFill>
                <a:latin typeface="微软雅黑" panose="020B0503020204020204" pitchFamily="34" charset="-122"/>
                <a:ea typeface="微软雅黑" panose="020B0503020204020204" pitchFamily="34" charset="-122"/>
              </a:rPr>
              <a:t>添加文本</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标题</a:t>
            </a: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2" name="矩形 11"/>
          <p:cNvSpPr/>
          <p:nvPr/>
        </p:nvSpPr>
        <p:spPr>
          <a:xfrm>
            <a:off x="3927917" y="3536396"/>
            <a:ext cx="1574754" cy="284675"/>
          </a:xfrm>
          <a:prstGeom prst="rect">
            <a:avLst/>
          </a:prstGeom>
        </p:spPr>
        <p:txBody>
          <a:bodyPr wrap="none" lIns="68562" tIns="34281" rIns="68562" bIns="34281">
            <a:spAutoFit/>
          </a:bodyPr>
          <a:lstStyle/>
          <a:p>
            <a:r>
              <a:rPr lang="zh-CN" altLang="en-US" sz="1400" b="1" dirty="0">
                <a:solidFill>
                  <a:schemeClr val="bg1">
                    <a:lumMod val="95000"/>
                  </a:schemeClr>
                </a:solidFill>
                <a:latin typeface="微软雅黑" panose="020B0503020204020204" pitchFamily="34" charset="-122"/>
                <a:ea typeface="微软雅黑" panose="020B0503020204020204" pitchFamily="34" charset="-122"/>
              </a:rPr>
              <a:t>添加文本</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标题</a:t>
            </a: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3" name="TextBox 12"/>
          <p:cNvSpPr txBox="1"/>
          <p:nvPr/>
        </p:nvSpPr>
        <p:spPr>
          <a:xfrm>
            <a:off x="1693541" y="1316748"/>
            <a:ext cx="6043506" cy="547183"/>
          </a:xfrm>
          <a:prstGeom prst="rect">
            <a:avLst/>
          </a:prstGeom>
          <a:noFill/>
        </p:spPr>
        <p:txBody>
          <a:bodyPr wrap="square" lIns="68562" tIns="34281" rIns="68562" bIns="34281" rtlCol="0">
            <a:spAutoFit/>
          </a:bodyPr>
          <a:lstStyle/>
          <a:p>
            <a:pPr algn="just">
              <a:lnSpc>
                <a:spcPct val="150000"/>
              </a:lnSpc>
            </a:pPr>
            <a:r>
              <a:rPr lang="zh-CN" altLang="en-US" sz="1100" dirty="0">
                <a:solidFill>
                  <a:schemeClr val="tx1">
                    <a:lumMod val="75000"/>
                    <a:lumOff val="2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75000"/>
                    <a:lumOff val="25000"/>
                  </a:schemeClr>
                </a:solidFill>
                <a:latin typeface="微软雅黑" pitchFamily="34" charset="-122"/>
                <a:ea typeface="微软雅黑" pitchFamily="34" charset="-122"/>
              </a:rPr>
              <a:t>200,</a:t>
            </a:r>
            <a:r>
              <a:rPr lang="zh-CN" altLang="en-US" sz="1100" dirty="0">
                <a:solidFill>
                  <a:schemeClr val="tx1">
                    <a:lumMod val="75000"/>
                    <a:lumOff val="25000"/>
                  </a:schemeClr>
                </a:solidFill>
                <a:latin typeface="微软雅黑" pitchFamily="34" charset="-122"/>
                <a:ea typeface="微软雅黑" pitchFamily="34" charset="-122"/>
              </a:rPr>
              <a:t>添加适当的文字，添加适当的文字，一页的文字最好不要超过</a:t>
            </a:r>
            <a:r>
              <a:rPr lang="en-US" altLang="zh-CN" sz="1100" dirty="0">
                <a:solidFill>
                  <a:schemeClr val="tx1">
                    <a:lumMod val="75000"/>
                    <a:lumOff val="25000"/>
                  </a:schemeClr>
                </a:solidFill>
                <a:latin typeface="微软雅黑" pitchFamily="34" charset="-122"/>
                <a:ea typeface="微软雅黑" pitchFamily="34" charset="-122"/>
              </a:rPr>
              <a:t>200,</a:t>
            </a:r>
            <a:r>
              <a:rPr lang="zh-CN" altLang="en-US" sz="1100" dirty="0">
                <a:solidFill>
                  <a:schemeClr val="tx1">
                    <a:lumMod val="75000"/>
                    <a:lumOff val="25000"/>
                  </a:schemeClr>
                </a:solidFill>
                <a:latin typeface="微软雅黑" pitchFamily="34" charset="-122"/>
                <a:ea typeface="微软雅黑" pitchFamily="34" charset="-122"/>
              </a:rPr>
              <a:t>添加适当的文字</a:t>
            </a:r>
          </a:p>
        </p:txBody>
      </p:sp>
      <p:sp>
        <p:nvSpPr>
          <p:cNvPr id="14" name="TextBox 13"/>
          <p:cNvSpPr txBox="1"/>
          <p:nvPr/>
        </p:nvSpPr>
        <p:spPr>
          <a:xfrm>
            <a:off x="1693541" y="2606377"/>
            <a:ext cx="6043506" cy="547183"/>
          </a:xfrm>
          <a:prstGeom prst="rect">
            <a:avLst/>
          </a:prstGeom>
          <a:noFill/>
        </p:spPr>
        <p:txBody>
          <a:bodyPr wrap="square" lIns="68562" tIns="34281" rIns="68562" bIns="34281" rtlCol="0">
            <a:spAutoFit/>
          </a:bodyPr>
          <a:lstStyle/>
          <a:p>
            <a:pPr algn="just">
              <a:lnSpc>
                <a:spcPct val="150000"/>
              </a:lnSpc>
            </a:pPr>
            <a:r>
              <a:rPr lang="zh-CN" altLang="en-US" sz="1100" dirty="0">
                <a:solidFill>
                  <a:schemeClr val="tx1">
                    <a:lumMod val="75000"/>
                    <a:lumOff val="2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75000"/>
                    <a:lumOff val="25000"/>
                  </a:schemeClr>
                </a:solidFill>
                <a:latin typeface="微软雅黑" pitchFamily="34" charset="-122"/>
                <a:ea typeface="微软雅黑" pitchFamily="34" charset="-122"/>
              </a:rPr>
              <a:t>200,</a:t>
            </a:r>
            <a:r>
              <a:rPr lang="zh-CN" altLang="en-US" sz="1100" dirty="0">
                <a:solidFill>
                  <a:schemeClr val="tx1">
                    <a:lumMod val="75000"/>
                    <a:lumOff val="25000"/>
                  </a:schemeClr>
                </a:solidFill>
                <a:latin typeface="微软雅黑" pitchFamily="34" charset="-122"/>
                <a:ea typeface="微软雅黑" pitchFamily="34" charset="-122"/>
              </a:rPr>
              <a:t>添加适当的文字，添加适当的文字，一页的文字最好不要超过</a:t>
            </a:r>
            <a:r>
              <a:rPr lang="en-US" altLang="zh-CN" sz="1100" dirty="0">
                <a:solidFill>
                  <a:schemeClr val="tx1">
                    <a:lumMod val="75000"/>
                    <a:lumOff val="25000"/>
                  </a:schemeClr>
                </a:solidFill>
                <a:latin typeface="微软雅黑" pitchFamily="34" charset="-122"/>
                <a:ea typeface="微软雅黑" pitchFamily="34" charset="-122"/>
              </a:rPr>
              <a:t>200,</a:t>
            </a:r>
            <a:r>
              <a:rPr lang="zh-CN" altLang="en-US" sz="1100" dirty="0">
                <a:solidFill>
                  <a:schemeClr val="tx1">
                    <a:lumMod val="75000"/>
                    <a:lumOff val="25000"/>
                  </a:schemeClr>
                </a:solidFill>
                <a:latin typeface="微软雅黑" pitchFamily="34" charset="-122"/>
                <a:ea typeface="微软雅黑" pitchFamily="34" charset="-122"/>
              </a:rPr>
              <a:t>添加适当的文字</a:t>
            </a:r>
          </a:p>
        </p:txBody>
      </p:sp>
      <p:sp>
        <p:nvSpPr>
          <p:cNvPr id="15" name="TextBox 14"/>
          <p:cNvSpPr txBox="1"/>
          <p:nvPr/>
        </p:nvSpPr>
        <p:spPr>
          <a:xfrm>
            <a:off x="1693541" y="3909036"/>
            <a:ext cx="6043506" cy="547183"/>
          </a:xfrm>
          <a:prstGeom prst="rect">
            <a:avLst/>
          </a:prstGeom>
          <a:noFill/>
        </p:spPr>
        <p:txBody>
          <a:bodyPr wrap="square" lIns="68562" tIns="34281" rIns="68562" bIns="34281" rtlCol="0">
            <a:spAutoFit/>
          </a:bodyPr>
          <a:lstStyle/>
          <a:p>
            <a:pPr algn="just">
              <a:lnSpc>
                <a:spcPct val="150000"/>
              </a:lnSpc>
            </a:pPr>
            <a:r>
              <a:rPr lang="zh-CN" altLang="en-US" sz="1100" dirty="0">
                <a:solidFill>
                  <a:schemeClr val="tx1">
                    <a:lumMod val="75000"/>
                    <a:lumOff val="2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75000"/>
                    <a:lumOff val="25000"/>
                  </a:schemeClr>
                </a:solidFill>
                <a:latin typeface="微软雅黑" pitchFamily="34" charset="-122"/>
                <a:ea typeface="微软雅黑" pitchFamily="34" charset="-122"/>
              </a:rPr>
              <a:t>200,</a:t>
            </a:r>
            <a:r>
              <a:rPr lang="zh-CN" altLang="en-US" sz="1100" dirty="0">
                <a:solidFill>
                  <a:schemeClr val="tx1">
                    <a:lumMod val="75000"/>
                    <a:lumOff val="25000"/>
                  </a:schemeClr>
                </a:solidFill>
                <a:latin typeface="微软雅黑" pitchFamily="34" charset="-122"/>
                <a:ea typeface="微软雅黑" pitchFamily="34" charset="-122"/>
              </a:rPr>
              <a:t>添加适当的文字，添加适当的文字，一页的文字最好不要超过</a:t>
            </a:r>
            <a:r>
              <a:rPr lang="en-US" altLang="zh-CN" sz="1100" dirty="0">
                <a:solidFill>
                  <a:schemeClr val="tx1">
                    <a:lumMod val="75000"/>
                    <a:lumOff val="25000"/>
                  </a:schemeClr>
                </a:solidFill>
                <a:latin typeface="微软雅黑" pitchFamily="34" charset="-122"/>
                <a:ea typeface="微软雅黑" pitchFamily="34" charset="-122"/>
              </a:rPr>
              <a:t>200,</a:t>
            </a:r>
            <a:r>
              <a:rPr lang="zh-CN" altLang="en-US" sz="1100" dirty="0">
                <a:solidFill>
                  <a:schemeClr val="tx1">
                    <a:lumMod val="75000"/>
                    <a:lumOff val="25000"/>
                  </a:schemeClr>
                </a:solidFill>
                <a:latin typeface="微软雅黑" pitchFamily="34" charset="-122"/>
                <a:ea typeface="微软雅黑" pitchFamily="34" charset="-122"/>
              </a:rPr>
              <a:t>添加适当的文字</a:t>
            </a:r>
          </a:p>
        </p:txBody>
      </p:sp>
    </p:spTree>
    <p:extLst>
      <p:ext uri="{BB962C8B-B14F-4D97-AF65-F5344CB8AC3E}">
        <p14:creationId xmlns:p14="http://schemas.microsoft.com/office/powerpoint/2010/main" val="7668918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 calcmode="lin" valueType="num">
                                      <p:cBhvr>
                                        <p:cTn id="13" dur="400" fill="hold"/>
                                        <p:tgtEl>
                                          <p:spTgt spid="10"/>
                                        </p:tgtEl>
                                        <p:attrNameLst>
                                          <p:attrName>style.rotation</p:attrName>
                                        </p:attrNameLst>
                                      </p:cBhvr>
                                      <p:tavLst>
                                        <p:tav tm="0">
                                          <p:val>
                                            <p:fltVal val="90"/>
                                          </p:val>
                                        </p:tav>
                                        <p:tav tm="100000">
                                          <p:val>
                                            <p:fltVal val="0"/>
                                          </p:val>
                                        </p:tav>
                                      </p:tavLst>
                                    </p:anim>
                                    <p:animEffect transition="in" filter="fade">
                                      <p:cBhvr>
                                        <p:cTn id="14" dur="400"/>
                                        <p:tgtEl>
                                          <p:spTgt spid="10"/>
                                        </p:tgtEl>
                                      </p:cBhvr>
                                    </p:animEffect>
                                  </p:childTnLst>
                                </p:cTn>
                              </p:par>
                            </p:childTnLst>
                          </p:cTn>
                        </p:par>
                        <p:par>
                          <p:cTn id="15" fill="hold">
                            <p:stCondLst>
                              <p:cond delay="900"/>
                            </p:stCondLst>
                            <p:childTnLst>
                              <p:par>
                                <p:cTn id="16" presetID="16" presetClass="entr" presetSubtype="37"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outVertical)">
                                      <p:cBhvr>
                                        <p:cTn id="18" dur="500"/>
                                        <p:tgtEl>
                                          <p:spTgt spid="6"/>
                                        </p:tgtEl>
                                      </p:cBhvr>
                                    </p:animEffect>
                                  </p:childTnLst>
                                </p:cTn>
                              </p:par>
                            </p:childTnLst>
                          </p:cTn>
                        </p:par>
                        <p:par>
                          <p:cTn id="19" fill="hold">
                            <p:stCondLst>
                              <p:cond delay="140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par>
                          <p:cTn id="23" fill="hold">
                            <p:stCondLst>
                              <p:cond delay="1900"/>
                            </p:stCondLst>
                            <p:childTnLst>
                              <p:par>
                                <p:cTn id="24" presetID="16" presetClass="entr" presetSubtype="2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par>
                          <p:cTn id="27" fill="hold">
                            <p:stCondLst>
                              <p:cond delay="2400"/>
                            </p:stCondLst>
                            <p:childTnLst>
                              <p:par>
                                <p:cTn id="28" presetID="31"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400" fill="hold"/>
                                        <p:tgtEl>
                                          <p:spTgt spid="11"/>
                                        </p:tgtEl>
                                        <p:attrNameLst>
                                          <p:attrName>ppt_w</p:attrName>
                                        </p:attrNameLst>
                                      </p:cBhvr>
                                      <p:tavLst>
                                        <p:tav tm="0">
                                          <p:val>
                                            <p:fltVal val="0"/>
                                          </p:val>
                                        </p:tav>
                                        <p:tav tm="100000">
                                          <p:val>
                                            <p:strVal val="#ppt_w"/>
                                          </p:val>
                                        </p:tav>
                                      </p:tavLst>
                                    </p:anim>
                                    <p:anim calcmode="lin" valueType="num">
                                      <p:cBhvr>
                                        <p:cTn id="31" dur="400" fill="hold"/>
                                        <p:tgtEl>
                                          <p:spTgt spid="11"/>
                                        </p:tgtEl>
                                        <p:attrNameLst>
                                          <p:attrName>ppt_h</p:attrName>
                                        </p:attrNameLst>
                                      </p:cBhvr>
                                      <p:tavLst>
                                        <p:tav tm="0">
                                          <p:val>
                                            <p:fltVal val="0"/>
                                          </p:val>
                                        </p:tav>
                                        <p:tav tm="100000">
                                          <p:val>
                                            <p:strVal val="#ppt_h"/>
                                          </p:val>
                                        </p:tav>
                                      </p:tavLst>
                                    </p:anim>
                                    <p:anim calcmode="lin" valueType="num">
                                      <p:cBhvr>
                                        <p:cTn id="32" dur="400" fill="hold"/>
                                        <p:tgtEl>
                                          <p:spTgt spid="11"/>
                                        </p:tgtEl>
                                        <p:attrNameLst>
                                          <p:attrName>style.rotation</p:attrName>
                                        </p:attrNameLst>
                                      </p:cBhvr>
                                      <p:tavLst>
                                        <p:tav tm="0">
                                          <p:val>
                                            <p:fltVal val="90"/>
                                          </p:val>
                                        </p:tav>
                                        <p:tav tm="100000">
                                          <p:val>
                                            <p:fltVal val="0"/>
                                          </p:val>
                                        </p:tav>
                                      </p:tavLst>
                                    </p:anim>
                                    <p:animEffect transition="in" filter="fade">
                                      <p:cBhvr>
                                        <p:cTn id="33" dur="400"/>
                                        <p:tgtEl>
                                          <p:spTgt spid="11"/>
                                        </p:tgtEl>
                                      </p:cBhvr>
                                    </p:animEffect>
                                  </p:childTnLst>
                                </p:cTn>
                              </p:par>
                            </p:childTnLst>
                          </p:cTn>
                        </p:par>
                        <p:par>
                          <p:cTn id="34" fill="hold">
                            <p:stCondLst>
                              <p:cond delay="2800"/>
                            </p:stCondLst>
                            <p:childTnLst>
                              <p:par>
                                <p:cTn id="35" presetID="16" presetClass="entr" presetSubtype="37"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outVertical)">
                                      <p:cBhvr>
                                        <p:cTn id="37" dur="500"/>
                                        <p:tgtEl>
                                          <p:spTgt spid="5"/>
                                        </p:tgtEl>
                                      </p:cBhvr>
                                    </p:animEffect>
                                  </p:childTnLst>
                                </p:cTn>
                              </p:par>
                            </p:childTnLst>
                          </p:cTn>
                        </p:par>
                        <p:par>
                          <p:cTn id="38" fill="hold">
                            <p:stCondLst>
                              <p:cond delay="330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childTnLst>
                          </p:cTn>
                        </p:par>
                        <p:par>
                          <p:cTn id="42" fill="hold">
                            <p:stCondLst>
                              <p:cond delay="3800"/>
                            </p:stCondLst>
                            <p:childTnLst>
                              <p:par>
                                <p:cTn id="43" presetID="16" presetClass="entr" presetSubtype="2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inVertical)">
                                      <p:cBhvr>
                                        <p:cTn id="45" dur="500"/>
                                        <p:tgtEl>
                                          <p:spTgt spid="8"/>
                                        </p:tgtEl>
                                      </p:cBhvr>
                                    </p:animEffect>
                                  </p:childTnLst>
                                </p:cTn>
                              </p:par>
                            </p:childTnLst>
                          </p:cTn>
                        </p:par>
                        <p:par>
                          <p:cTn id="46" fill="hold">
                            <p:stCondLst>
                              <p:cond delay="430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400" fill="hold"/>
                                        <p:tgtEl>
                                          <p:spTgt spid="12"/>
                                        </p:tgtEl>
                                        <p:attrNameLst>
                                          <p:attrName>ppt_w</p:attrName>
                                        </p:attrNameLst>
                                      </p:cBhvr>
                                      <p:tavLst>
                                        <p:tav tm="0">
                                          <p:val>
                                            <p:fltVal val="0"/>
                                          </p:val>
                                        </p:tav>
                                        <p:tav tm="100000">
                                          <p:val>
                                            <p:strVal val="#ppt_w"/>
                                          </p:val>
                                        </p:tav>
                                      </p:tavLst>
                                    </p:anim>
                                    <p:anim calcmode="lin" valueType="num">
                                      <p:cBhvr>
                                        <p:cTn id="50" dur="400" fill="hold"/>
                                        <p:tgtEl>
                                          <p:spTgt spid="12"/>
                                        </p:tgtEl>
                                        <p:attrNameLst>
                                          <p:attrName>ppt_h</p:attrName>
                                        </p:attrNameLst>
                                      </p:cBhvr>
                                      <p:tavLst>
                                        <p:tav tm="0">
                                          <p:val>
                                            <p:fltVal val="0"/>
                                          </p:val>
                                        </p:tav>
                                        <p:tav tm="100000">
                                          <p:val>
                                            <p:strVal val="#ppt_h"/>
                                          </p:val>
                                        </p:tav>
                                      </p:tavLst>
                                    </p:anim>
                                    <p:anim calcmode="lin" valueType="num">
                                      <p:cBhvr>
                                        <p:cTn id="51" dur="400" fill="hold"/>
                                        <p:tgtEl>
                                          <p:spTgt spid="12"/>
                                        </p:tgtEl>
                                        <p:attrNameLst>
                                          <p:attrName>style.rotation</p:attrName>
                                        </p:attrNameLst>
                                      </p:cBhvr>
                                      <p:tavLst>
                                        <p:tav tm="0">
                                          <p:val>
                                            <p:fltVal val="90"/>
                                          </p:val>
                                        </p:tav>
                                        <p:tav tm="100000">
                                          <p:val>
                                            <p:fltVal val="0"/>
                                          </p:val>
                                        </p:tav>
                                      </p:tavLst>
                                    </p:anim>
                                    <p:animEffect transition="in" filter="fade">
                                      <p:cBhvr>
                                        <p:cTn id="52" dur="400"/>
                                        <p:tgtEl>
                                          <p:spTgt spid="12"/>
                                        </p:tgtEl>
                                      </p:cBhvr>
                                    </p:animEffect>
                                  </p:childTnLst>
                                </p:cTn>
                              </p:par>
                            </p:childTnLst>
                          </p:cTn>
                        </p:par>
                        <p:par>
                          <p:cTn id="53" fill="hold">
                            <p:stCondLst>
                              <p:cond delay="4700"/>
                            </p:stCondLst>
                            <p:childTnLst>
                              <p:par>
                                <p:cTn id="54" presetID="16" presetClass="entr" presetSubtype="37"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barn(outVertical)">
                                      <p:cBhvr>
                                        <p:cTn id="56" dur="500"/>
                                        <p:tgtEl>
                                          <p:spTgt spid="4"/>
                                        </p:tgtEl>
                                      </p:cBhvr>
                                    </p:animEffect>
                                  </p:childTnLst>
                                </p:cTn>
                              </p:par>
                            </p:childTnLst>
                          </p:cTn>
                        </p:par>
                        <p:par>
                          <p:cTn id="57" fill="hold">
                            <p:stCondLst>
                              <p:cond delay="5200"/>
                            </p:stCondLst>
                            <p:childTnLst>
                              <p:par>
                                <p:cTn id="58" presetID="22" presetClass="entr" presetSubtype="1"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up)">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a:spLocks/>
          </p:cNvSpPr>
          <p:nvPr/>
        </p:nvSpPr>
        <p:spPr bwMode="auto">
          <a:xfrm>
            <a:off x="4463101" y="1422018"/>
            <a:ext cx="1192540" cy="3721481"/>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 name="Freeform 7"/>
          <p:cNvSpPr>
            <a:spLocks/>
          </p:cNvSpPr>
          <p:nvPr/>
        </p:nvSpPr>
        <p:spPr bwMode="auto">
          <a:xfrm>
            <a:off x="4799916" y="2600760"/>
            <a:ext cx="840253" cy="254274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rgbClr val="00B0F0"/>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8"/>
          <p:cNvSpPr>
            <a:spLocks/>
          </p:cNvSpPr>
          <p:nvPr/>
        </p:nvSpPr>
        <p:spPr bwMode="auto">
          <a:xfrm>
            <a:off x="3178918" y="2178931"/>
            <a:ext cx="1192540" cy="2964570"/>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rgbClr val="00B0F0"/>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Freeform 9"/>
          <p:cNvSpPr>
            <a:spLocks/>
          </p:cNvSpPr>
          <p:nvPr/>
        </p:nvSpPr>
        <p:spPr bwMode="auto">
          <a:xfrm>
            <a:off x="3195580" y="3317754"/>
            <a:ext cx="840253" cy="1825746"/>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TextBox 11"/>
          <p:cNvSpPr txBox="1"/>
          <p:nvPr/>
        </p:nvSpPr>
        <p:spPr>
          <a:xfrm>
            <a:off x="5862525" y="2355726"/>
            <a:ext cx="1497425" cy="300083"/>
          </a:xfrm>
          <a:prstGeom prst="rect">
            <a:avLst/>
          </a:prstGeom>
          <a:noFill/>
        </p:spPr>
        <p:txBody>
          <a:bodyPr wrap="square" lIns="68562" tIns="34281" rIns="68562" bIns="34281" rtlCol="0">
            <a:spAutoFit/>
          </a:bodyPr>
          <a:lstStyle/>
          <a:p>
            <a:r>
              <a:rPr lang="zh-CN" altLang="en-US" sz="1500" b="1" dirty="0" smtClean="0">
                <a:solidFill>
                  <a:srgbClr val="0070C0"/>
                </a:solidFill>
                <a:latin typeface="微软雅黑" panose="020B0503020204020204" pitchFamily="34" charset="-122"/>
                <a:ea typeface="微软雅黑" panose="020B0503020204020204" pitchFamily="34" charset="-122"/>
              </a:rPr>
              <a:t>技术现状</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849710" y="2620773"/>
            <a:ext cx="2970762" cy="677475"/>
          </a:xfrm>
          <a:prstGeom prst="rect">
            <a:avLst/>
          </a:prstGeom>
          <a:noFill/>
        </p:spPr>
        <p:txBody>
          <a:bodyPr wrap="square" lIns="68562" tIns="34281" rIns="68562" bIns="34281"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862525" y="1131590"/>
            <a:ext cx="1497425" cy="300083"/>
          </a:xfrm>
          <a:prstGeom prst="rect">
            <a:avLst/>
          </a:prstGeom>
          <a:noFill/>
        </p:spPr>
        <p:txBody>
          <a:bodyPr wrap="square" lIns="68562" tIns="34281" rIns="68562" bIns="34281" rtlCol="0">
            <a:spAutoFit/>
          </a:bodyPr>
          <a:lstStyle/>
          <a:p>
            <a:r>
              <a:rPr lang="zh-CN" altLang="en-US" sz="1500" b="1" dirty="0" smtClean="0">
                <a:solidFill>
                  <a:srgbClr val="0070C0"/>
                </a:solidFill>
                <a:latin typeface="微软雅黑" panose="020B0503020204020204" pitchFamily="34" charset="-122"/>
                <a:ea typeface="微软雅黑" panose="020B0503020204020204" pitchFamily="34" charset="-122"/>
              </a:rPr>
              <a:t>需求现状</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849710" y="1345217"/>
            <a:ext cx="2970762" cy="677475"/>
          </a:xfrm>
          <a:prstGeom prst="rect">
            <a:avLst/>
          </a:prstGeom>
          <a:noFill/>
        </p:spPr>
        <p:txBody>
          <a:bodyPr wrap="square" lIns="68562" tIns="34281" rIns="68562" bIns="34281"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664057" y="1877042"/>
            <a:ext cx="1497425" cy="300083"/>
          </a:xfrm>
          <a:prstGeom prst="rect">
            <a:avLst/>
          </a:prstGeom>
          <a:noFill/>
        </p:spPr>
        <p:txBody>
          <a:bodyPr wrap="square" lIns="68562" tIns="34281" rIns="68562" bIns="34281" rtlCol="0">
            <a:spAutoFit/>
          </a:bodyPr>
          <a:lstStyle/>
          <a:p>
            <a:pPr algn="r"/>
            <a:r>
              <a:rPr lang="zh-CN" altLang="en-US" sz="1500" b="1" dirty="0" smtClean="0">
                <a:solidFill>
                  <a:srgbClr val="0070C0"/>
                </a:solidFill>
                <a:latin typeface="微软雅黑" panose="020B0503020204020204" pitchFamily="34" charset="-122"/>
                <a:ea typeface="微软雅黑" panose="020B0503020204020204" pitchFamily="34" charset="-122"/>
              </a:rPr>
              <a:t>行业现状</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07504" y="2110299"/>
            <a:ext cx="3053978" cy="677475"/>
          </a:xfrm>
          <a:prstGeom prst="rect">
            <a:avLst/>
          </a:prstGeom>
          <a:noFill/>
        </p:spPr>
        <p:txBody>
          <a:bodyPr wrap="square" lIns="68562" tIns="34281" rIns="68562" bIns="34281" rtlCol="0">
            <a:spAutoFit/>
          </a:bodyPr>
          <a:lstStyle/>
          <a:p>
            <a:pPr algn="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664057" y="3256523"/>
            <a:ext cx="1497425" cy="300083"/>
          </a:xfrm>
          <a:prstGeom prst="rect">
            <a:avLst/>
          </a:prstGeom>
          <a:noFill/>
        </p:spPr>
        <p:txBody>
          <a:bodyPr wrap="square" lIns="68562" tIns="34281" rIns="68562" bIns="34281" rtlCol="0">
            <a:spAutoFit/>
          </a:bodyPr>
          <a:lstStyle/>
          <a:p>
            <a:pPr algn="r"/>
            <a:r>
              <a:rPr lang="zh-CN" altLang="en-US" sz="1500" b="1" dirty="0" smtClean="0">
                <a:solidFill>
                  <a:srgbClr val="0070C0"/>
                </a:solidFill>
                <a:latin typeface="微软雅黑" panose="020B0503020204020204" pitchFamily="34" charset="-122"/>
                <a:ea typeface="微软雅黑" panose="020B0503020204020204" pitchFamily="34" charset="-122"/>
              </a:rPr>
              <a:t>市场发展</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07504" y="3478451"/>
            <a:ext cx="3053978" cy="677475"/>
          </a:xfrm>
          <a:prstGeom prst="rect">
            <a:avLst/>
          </a:prstGeom>
          <a:noFill/>
        </p:spPr>
        <p:txBody>
          <a:bodyPr wrap="square" lIns="68562" tIns="34281" rIns="68562" bIns="34281" rtlCol="0">
            <a:spAutoFit/>
          </a:bodyPr>
          <a:lstStyle/>
          <a:p>
            <a:pPr algn="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66061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 calcmode="lin" valueType="num">
                                      <p:cBhvr>
                                        <p:cTn id="13" dur="300" fill="hold"/>
                                        <p:tgtEl>
                                          <p:spTgt spid="18"/>
                                        </p:tgtEl>
                                        <p:attrNameLst>
                                          <p:attrName>style.rotation</p:attrName>
                                        </p:attrNameLst>
                                      </p:cBhvr>
                                      <p:tavLst>
                                        <p:tav tm="0">
                                          <p:val>
                                            <p:fltVal val="90"/>
                                          </p:val>
                                        </p:tav>
                                        <p:tav tm="100000">
                                          <p:val>
                                            <p:fltVal val="0"/>
                                          </p:val>
                                        </p:tav>
                                      </p:tavLst>
                                    </p:anim>
                                    <p:animEffect transition="in" filter="fade">
                                      <p:cBhvr>
                                        <p:cTn id="14" dur="300"/>
                                        <p:tgtEl>
                                          <p:spTgt spid="18"/>
                                        </p:tgtEl>
                                      </p:cBhvr>
                                    </p:animEffect>
                                  </p:childTnLst>
                                </p:cTn>
                              </p:par>
                            </p:childTnLst>
                          </p:cTn>
                        </p:par>
                        <p:par>
                          <p:cTn id="15" fill="hold">
                            <p:stCondLst>
                              <p:cond delay="800"/>
                            </p:stCondLst>
                            <p:childTnLst>
                              <p:par>
                                <p:cTn id="16" presetID="22" presetClass="entr" presetSubtype="1"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childTnLst>
                          </p:cTn>
                        </p:par>
                        <p:par>
                          <p:cTn id="19" fill="hold">
                            <p:stCondLst>
                              <p:cond delay="1300"/>
                            </p:stCondLst>
                            <p:childTnLst>
                              <p:par>
                                <p:cTn id="20" presetID="2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par>
                          <p:cTn id="23" fill="hold">
                            <p:stCondLst>
                              <p:cond delay="1800"/>
                            </p:stCondLst>
                            <p:childTnLst>
                              <p:par>
                                <p:cTn id="24" presetID="31"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300" fill="hold"/>
                                        <p:tgtEl>
                                          <p:spTgt spid="12"/>
                                        </p:tgtEl>
                                        <p:attrNameLst>
                                          <p:attrName>ppt_w</p:attrName>
                                        </p:attrNameLst>
                                      </p:cBhvr>
                                      <p:tavLst>
                                        <p:tav tm="0">
                                          <p:val>
                                            <p:fltVal val="0"/>
                                          </p:val>
                                        </p:tav>
                                        <p:tav tm="100000">
                                          <p:val>
                                            <p:strVal val="#ppt_w"/>
                                          </p:val>
                                        </p:tav>
                                      </p:tavLst>
                                    </p:anim>
                                    <p:anim calcmode="lin" valueType="num">
                                      <p:cBhvr>
                                        <p:cTn id="27" dur="300" fill="hold"/>
                                        <p:tgtEl>
                                          <p:spTgt spid="12"/>
                                        </p:tgtEl>
                                        <p:attrNameLst>
                                          <p:attrName>ppt_h</p:attrName>
                                        </p:attrNameLst>
                                      </p:cBhvr>
                                      <p:tavLst>
                                        <p:tav tm="0">
                                          <p:val>
                                            <p:fltVal val="0"/>
                                          </p:val>
                                        </p:tav>
                                        <p:tav tm="100000">
                                          <p:val>
                                            <p:strVal val="#ppt_h"/>
                                          </p:val>
                                        </p:tav>
                                      </p:tavLst>
                                    </p:anim>
                                    <p:anim calcmode="lin" valueType="num">
                                      <p:cBhvr>
                                        <p:cTn id="28" dur="300" fill="hold"/>
                                        <p:tgtEl>
                                          <p:spTgt spid="12"/>
                                        </p:tgtEl>
                                        <p:attrNameLst>
                                          <p:attrName>style.rotation</p:attrName>
                                        </p:attrNameLst>
                                      </p:cBhvr>
                                      <p:tavLst>
                                        <p:tav tm="0">
                                          <p:val>
                                            <p:fltVal val="90"/>
                                          </p:val>
                                        </p:tav>
                                        <p:tav tm="100000">
                                          <p:val>
                                            <p:fltVal val="0"/>
                                          </p:val>
                                        </p:tav>
                                      </p:tavLst>
                                    </p:anim>
                                    <p:animEffect transition="in" filter="fade">
                                      <p:cBhvr>
                                        <p:cTn id="29" dur="300"/>
                                        <p:tgtEl>
                                          <p:spTgt spid="12"/>
                                        </p:tgtEl>
                                      </p:cBhvr>
                                    </p:animEffect>
                                  </p:childTnLst>
                                </p:cTn>
                              </p:par>
                            </p:childTnLst>
                          </p:cTn>
                        </p:par>
                        <p:par>
                          <p:cTn id="30" fill="hold">
                            <p:stCondLst>
                              <p:cond delay="210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2600"/>
                            </p:stCondLst>
                            <p:childTnLst>
                              <p:par>
                                <p:cTn id="35" presetID="2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3100"/>
                            </p:stCondLst>
                            <p:childTnLst>
                              <p:par>
                                <p:cTn id="39" presetID="31"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300" fill="hold"/>
                                        <p:tgtEl>
                                          <p:spTgt spid="16"/>
                                        </p:tgtEl>
                                        <p:attrNameLst>
                                          <p:attrName>ppt_w</p:attrName>
                                        </p:attrNameLst>
                                      </p:cBhvr>
                                      <p:tavLst>
                                        <p:tav tm="0">
                                          <p:val>
                                            <p:fltVal val="0"/>
                                          </p:val>
                                        </p:tav>
                                        <p:tav tm="100000">
                                          <p:val>
                                            <p:strVal val="#ppt_w"/>
                                          </p:val>
                                        </p:tav>
                                      </p:tavLst>
                                    </p:anim>
                                    <p:anim calcmode="lin" valueType="num">
                                      <p:cBhvr>
                                        <p:cTn id="42" dur="300" fill="hold"/>
                                        <p:tgtEl>
                                          <p:spTgt spid="16"/>
                                        </p:tgtEl>
                                        <p:attrNameLst>
                                          <p:attrName>ppt_h</p:attrName>
                                        </p:attrNameLst>
                                      </p:cBhvr>
                                      <p:tavLst>
                                        <p:tav tm="0">
                                          <p:val>
                                            <p:fltVal val="0"/>
                                          </p:val>
                                        </p:tav>
                                        <p:tav tm="100000">
                                          <p:val>
                                            <p:strVal val="#ppt_h"/>
                                          </p:val>
                                        </p:tav>
                                      </p:tavLst>
                                    </p:anim>
                                    <p:anim calcmode="lin" valueType="num">
                                      <p:cBhvr>
                                        <p:cTn id="43" dur="300" fill="hold"/>
                                        <p:tgtEl>
                                          <p:spTgt spid="16"/>
                                        </p:tgtEl>
                                        <p:attrNameLst>
                                          <p:attrName>style.rotation</p:attrName>
                                        </p:attrNameLst>
                                      </p:cBhvr>
                                      <p:tavLst>
                                        <p:tav tm="0">
                                          <p:val>
                                            <p:fltVal val="90"/>
                                          </p:val>
                                        </p:tav>
                                        <p:tav tm="100000">
                                          <p:val>
                                            <p:fltVal val="0"/>
                                          </p:val>
                                        </p:tav>
                                      </p:tavLst>
                                    </p:anim>
                                    <p:animEffect transition="in" filter="fade">
                                      <p:cBhvr>
                                        <p:cTn id="44" dur="300"/>
                                        <p:tgtEl>
                                          <p:spTgt spid="16"/>
                                        </p:tgtEl>
                                      </p:cBhvr>
                                    </p:animEffect>
                                  </p:childTnLst>
                                </p:cTn>
                              </p:par>
                            </p:childTnLst>
                          </p:cTn>
                        </p:par>
                        <p:par>
                          <p:cTn id="45" fill="hold">
                            <p:stCondLst>
                              <p:cond delay="3400"/>
                            </p:stCondLst>
                            <p:childTnLst>
                              <p:par>
                                <p:cTn id="46" presetID="22"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par>
                          <p:cTn id="49" fill="hold">
                            <p:stCondLst>
                              <p:cond delay="3900"/>
                            </p:stCondLst>
                            <p:childTnLst>
                              <p:par>
                                <p:cTn id="50" presetID="22" presetClass="entr" presetSubtype="4"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down)">
                                      <p:cBhvr>
                                        <p:cTn id="52" dur="500"/>
                                        <p:tgtEl>
                                          <p:spTgt spid="8"/>
                                        </p:tgtEl>
                                      </p:cBhvr>
                                    </p:animEffect>
                                  </p:childTnLst>
                                </p:cTn>
                              </p:par>
                            </p:childTnLst>
                          </p:cTn>
                        </p:par>
                        <p:par>
                          <p:cTn id="53" fill="hold">
                            <p:stCondLst>
                              <p:cond delay="4400"/>
                            </p:stCondLst>
                            <p:childTnLst>
                              <p:par>
                                <p:cTn id="54" presetID="31"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300" fill="hold"/>
                                        <p:tgtEl>
                                          <p:spTgt spid="14"/>
                                        </p:tgtEl>
                                        <p:attrNameLst>
                                          <p:attrName>ppt_w</p:attrName>
                                        </p:attrNameLst>
                                      </p:cBhvr>
                                      <p:tavLst>
                                        <p:tav tm="0">
                                          <p:val>
                                            <p:fltVal val="0"/>
                                          </p:val>
                                        </p:tav>
                                        <p:tav tm="100000">
                                          <p:val>
                                            <p:strVal val="#ppt_w"/>
                                          </p:val>
                                        </p:tav>
                                      </p:tavLst>
                                    </p:anim>
                                    <p:anim calcmode="lin" valueType="num">
                                      <p:cBhvr>
                                        <p:cTn id="57" dur="300" fill="hold"/>
                                        <p:tgtEl>
                                          <p:spTgt spid="14"/>
                                        </p:tgtEl>
                                        <p:attrNameLst>
                                          <p:attrName>ppt_h</p:attrName>
                                        </p:attrNameLst>
                                      </p:cBhvr>
                                      <p:tavLst>
                                        <p:tav tm="0">
                                          <p:val>
                                            <p:fltVal val="0"/>
                                          </p:val>
                                        </p:tav>
                                        <p:tav tm="100000">
                                          <p:val>
                                            <p:strVal val="#ppt_h"/>
                                          </p:val>
                                        </p:tav>
                                      </p:tavLst>
                                    </p:anim>
                                    <p:anim calcmode="lin" valueType="num">
                                      <p:cBhvr>
                                        <p:cTn id="58" dur="300" fill="hold"/>
                                        <p:tgtEl>
                                          <p:spTgt spid="14"/>
                                        </p:tgtEl>
                                        <p:attrNameLst>
                                          <p:attrName>style.rotation</p:attrName>
                                        </p:attrNameLst>
                                      </p:cBhvr>
                                      <p:tavLst>
                                        <p:tav tm="0">
                                          <p:val>
                                            <p:fltVal val="90"/>
                                          </p:val>
                                        </p:tav>
                                        <p:tav tm="100000">
                                          <p:val>
                                            <p:fltVal val="0"/>
                                          </p:val>
                                        </p:tav>
                                      </p:tavLst>
                                    </p:anim>
                                    <p:animEffect transition="in" filter="fade">
                                      <p:cBhvr>
                                        <p:cTn id="59" dur="300"/>
                                        <p:tgtEl>
                                          <p:spTgt spid="14"/>
                                        </p:tgtEl>
                                      </p:cBhvr>
                                    </p:animEffect>
                                  </p:childTnLst>
                                </p:cTn>
                              </p:par>
                            </p:childTnLst>
                          </p:cTn>
                        </p:par>
                        <p:par>
                          <p:cTn id="60" fill="hold">
                            <p:stCondLst>
                              <p:cond delay="4700"/>
                            </p:stCondLst>
                            <p:childTnLst>
                              <p:par>
                                <p:cTn id="61" presetID="22" presetClass="entr" presetSubtype="1"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2195181" y="997792"/>
            <a:ext cx="5918200" cy="707886"/>
          </a:xfrm>
          <a:prstGeom prst="rect">
            <a:avLst/>
          </a:prstGeom>
          <a:noFill/>
        </p:spPr>
        <p:txBody>
          <a:bodyPr wrap="square" rtlCol="0">
            <a:spAutoFit/>
          </a:bodyPr>
          <a:lstStyle/>
          <a:p>
            <a:pPr marL="0" marR="0" lvl="0" indent="0" defTabSz="6858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造字工房版黑（非商用）常规体" pitchFamily="50" charset="-122"/>
                <a:ea typeface="造字工房版黑（非商用）常规体" pitchFamily="50" charset="-122"/>
                <a:cs typeface="+mn-cs"/>
              </a:rPr>
              <a:t>感谢观看</a:t>
            </a:r>
            <a:r>
              <a:rPr kumimoji="0" lang="en-US" altLang="zh-CN" sz="40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造字工房版黑（非商用）常规体" pitchFamily="50" charset="-122"/>
                <a:ea typeface="造字工房版黑（非商用）常规体" pitchFamily="50" charset="-122"/>
                <a:cs typeface="+mn-cs"/>
              </a:rPr>
              <a:t>THANK YOU</a:t>
            </a:r>
            <a:endParaRPr kumimoji="0" lang="zh-CN" alt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造字工房版黑（非商用）常规体" pitchFamily="50" charset="-122"/>
              <a:ea typeface="造字工房版黑（非商用）常规体" pitchFamily="50" charset="-122"/>
              <a:cs typeface="+mn-cs"/>
            </a:endParaRPr>
          </a:p>
        </p:txBody>
      </p:sp>
      <p:sp>
        <p:nvSpPr>
          <p:cNvPr id="4" name="TextBox 32"/>
          <p:cNvSpPr txBox="1"/>
          <p:nvPr/>
        </p:nvSpPr>
        <p:spPr>
          <a:xfrm>
            <a:off x="2649036" y="2060496"/>
            <a:ext cx="3845926" cy="36933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 typeface="Arial" pitchFamily="34" charset="0"/>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微软雅黑" pitchFamily="34" charset="-122"/>
              </a:rPr>
              <a:t>适用于商务总结</a:t>
            </a:r>
            <a:r>
              <a:rPr kumimoji="0" lang="en-US" altLang="zh-CN"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微软雅黑" pitchFamily="34" charset="-122"/>
              </a:rPr>
              <a:t>/</a:t>
            </a: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微软雅黑" pitchFamily="34" charset="-122"/>
              </a:rPr>
              <a:t>工作总结</a:t>
            </a:r>
            <a:r>
              <a:rPr kumimoji="0" lang="en-US" altLang="zh-CN"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微软雅黑" pitchFamily="34" charset="-122"/>
              </a:rPr>
              <a:t>/</a:t>
            </a: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微软雅黑" pitchFamily="34" charset="-122"/>
              </a:rPr>
              <a:t>工作计划</a:t>
            </a:r>
          </a:p>
        </p:txBody>
      </p:sp>
      <p:sp>
        <p:nvSpPr>
          <p:cNvPr id="5" name="TextBox 33"/>
          <p:cNvSpPr txBox="1"/>
          <p:nvPr/>
        </p:nvSpPr>
        <p:spPr>
          <a:xfrm>
            <a:off x="1701799" y="1705678"/>
            <a:ext cx="5740401"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CCTV FUTURE ADVERTISING </a:t>
            </a:r>
            <a:r>
              <a:rPr kumimoji="0" lang="en-US" altLang="zh-CN" sz="18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COMPANYIS </a:t>
            </a: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CCTV TO EXOLORE</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7074001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iterate type="lt">
                                    <p:tmPct val="14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p:stCondLst>
                              <p:cond delay="127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2270"/>
                            </p:stCondLst>
                            <p:childTnLst>
                              <p:par>
                                <p:cTn id="16" presetID="40"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1"/>
                                          </p:val>
                                        </p:tav>
                                        <p:tav tm="100000">
                                          <p:val>
                                            <p:strVal val="#ppt_x"/>
                                          </p:val>
                                        </p:tav>
                                      </p:tavLst>
                                    </p:anim>
                                    <p:anim calcmode="lin" valueType="num">
                                      <p:cBhvr>
                                        <p:cTn id="20"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108122718"/>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TotalTime>
  <Words>1960</Words>
  <Application>Microsoft Office PowerPoint</Application>
  <PresentationFormat>全屏显示(16:9)</PresentationFormat>
  <Paragraphs>191</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等线</vt:lpstr>
      <vt:lpstr>等线 Light</vt:lpstr>
      <vt:lpstr>经典特宋简</vt:lpstr>
      <vt:lpstr>宋体</vt:lpstr>
      <vt:lpstr>微软雅黑</vt:lpstr>
      <vt:lpstr>造字工房版黑（非商用）常规体</vt:lpstr>
      <vt:lpstr>Agency FB</vt:lpstr>
      <vt:lpstr>Arial</vt:lpstr>
      <vt:lpstr>Calibri</vt:lpstr>
      <vt:lpstr>Calibri Light</vt:lpstr>
      <vt:lpstr>Rockwell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37</cp:revision>
  <dcterms:created xsi:type="dcterms:W3CDTF">2017-03-04T06:55:50Z</dcterms:created>
  <dcterms:modified xsi:type="dcterms:W3CDTF">2017-10-06T08:40:14Z</dcterms:modified>
</cp:coreProperties>
</file>