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428" r:id="rId2"/>
    <p:sldId id="356" r:id="rId3"/>
    <p:sldId id="355" r:id="rId4"/>
    <p:sldId id="432" r:id="rId5"/>
    <p:sldId id="434" r:id="rId6"/>
    <p:sldId id="433" r:id="rId7"/>
    <p:sldId id="436" r:id="rId8"/>
    <p:sldId id="357" r:id="rId9"/>
    <p:sldId id="435" r:id="rId10"/>
    <p:sldId id="347" r:id="rId11"/>
    <p:sldId id="437" r:id="rId12"/>
    <p:sldId id="393" r:id="rId13"/>
    <p:sldId id="358" r:id="rId14"/>
    <p:sldId id="407" r:id="rId15"/>
    <p:sldId id="395" r:id="rId16"/>
    <p:sldId id="412" r:id="rId17"/>
    <p:sldId id="442" r:id="rId18"/>
    <p:sldId id="441" r:id="rId19"/>
    <p:sldId id="359" r:id="rId20"/>
    <p:sldId id="413" r:id="rId21"/>
    <p:sldId id="443" r:id="rId22"/>
    <p:sldId id="438" r:id="rId23"/>
    <p:sldId id="439" r:id="rId24"/>
    <p:sldId id="444" r:id="rId25"/>
  </p:sldIdLst>
  <p:sldSz cx="9144000" cy="5145088"/>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BB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2" autoAdjust="0"/>
    <p:restoredTop sz="94660"/>
  </p:normalViewPr>
  <p:slideViewPr>
    <p:cSldViewPr snapToGrid="0">
      <p:cViewPr varScale="1">
        <p:scale>
          <a:sx n="137" d="100"/>
          <a:sy n="137" d="100"/>
        </p:scale>
        <p:origin x="504" y="114"/>
      </p:cViewPr>
      <p:guideLst>
        <p:guide orient="horz" pos="1620"/>
        <p:guide pos="2880"/>
      </p:guideLst>
    </p:cSldViewPr>
  </p:slideViewPr>
  <p:notesTextViewPr>
    <p:cViewPr>
      <p:scale>
        <a:sx n="1" d="1"/>
        <a:sy n="1" d="1"/>
      </p:scale>
      <p:origin x="0" y="0"/>
    </p:cViewPr>
  </p:notesTextViewPr>
  <p:sorterViewPr>
    <p:cViewPr>
      <p:scale>
        <a:sx n="54" d="100"/>
        <a:sy n="5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400" b="0" i="0" u="none" strike="noStrike" kern="1200" cap="none" spc="2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r>
              <a:rPr lang="zh-CN" altLang="zh-CN" sz="1400" dirty="0">
                <a:effectLst/>
                <a:latin typeface="微软雅黑" panose="020B0503020204020204" pitchFamily="34" charset="-122"/>
                <a:ea typeface="微软雅黑" panose="020B0503020204020204" pitchFamily="34" charset="-122"/>
              </a:rPr>
              <a:t>单击编辑标题</a:t>
            </a:r>
          </a:p>
        </c:rich>
      </c:tx>
      <c:layout>
        <c:manualLayout>
          <c:xMode val="edge"/>
          <c:yMode val="edge"/>
          <c:x val="0.30835992144873098"/>
          <c:y val="2.9491762150732698E-2"/>
        </c:manualLayout>
      </c:layout>
      <c:overlay val="0"/>
      <c:spPr>
        <a:noFill/>
        <a:ln>
          <a:noFill/>
        </a:ln>
        <a:effectLst/>
      </c:spPr>
    </c:title>
    <c:autoTitleDeleted val="0"/>
    <c:plotArea>
      <c:layout/>
      <c:barChart>
        <c:barDir val="bar"/>
        <c:grouping val="clustered"/>
        <c:varyColors val="0"/>
        <c:ser>
          <c:idx val="0"/>
          <c:order val="0"/>
          <c:tx>
            <c:strRef>
              <c:f>Sheet1!$B$1</c:f>
              <c:strCache>
                <c:ptCount val="1"/>
                <c:pt idx="0">
                  <c:v>营销部门</c:v>
                </c:pt>
              </c:strCache>
            </c:strRef>
          </c:tx>
          <c:spPr>
            <a:solidFill>
              <a:schemeClr val="accent2"/>
            </a:solidFill>
            <a:ln w="9525" cap="flat" cmpd="sng" algn="ctr">
              <a:noFill/>
              <a:round/>
            </a:ln>
            <a:effectLst>
              <a:outerShdw blurRad="40000" dist="20000" dir="5400000" rotWithShape="0">
                <a:srgbClr val="000000">
                  <a:alpha val="38000"/>
                </a:srgbClr>
              </a:outerShdw>
            </a:effectLst>
          </c:spPr>
          <c:invertIfNegative val="0"/>
          <c:cat>
            <c:numRef>
              <c:f>Sheet1!$A$2:$A$5</c:f>
              <c:numCache>
                <c:formatCode>General</c:formatCode>
                <c:ptCount val="4"/>
                <c:pt idx="0">
                  <c:v>2014</c:v>
                </c:pt>
                <c:pt idx="1">
                  <c:v>2015</c:v>
                </c:pt>
                <c:pt idx="2">
                  <c:v>2016</c:v>
                </c:pt>
                <c:pt idx="3">
                  <c:v>2017</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216-442A-B754-78BE4504ADEC}"/>
            </c:ext>
          </c:extLst>
        </c:ser>
        <c:ser>
          <c:idx val="1"/>
          <c:order val="1"/>
          <c:tx>
            <c:strRef>
              <c:f>Sheet1!$C$1</c:f>
              <c:strCache>
                <c:ptCount val="1"/>
                <c:pt idx="0">
                  <c:v>营销部门2</c:v>
                </c:pt>
              </c:strCache>
            </c:strRef>
          </c:tx>
          <c:spPr>
            <a:solidFill>
              <a:schemeClr val="accent1"/>
            </a:solidFill>
            <a:ln w="9525" cap="flat" cmpd="sng" algn="ctr">
              <a:noFill/>
              <a:round/>
            </a:ln>
            <a:effectLst>
              <a:outerShdw blurRad="40000" dist="20000" dir="5400000" rotWithShape="0">
                <a:srgbClr val="000000">
                  <a:alpha val="38000"/>
                </a:srgbClr>
              </a:outerShdw>
            </a:effectLst>
          </c:spPr>
          <c:invertIfNegative val="0"/>
          <c:dPt>
            <c:idx val="3"/>
            <c:invertIfNegative val="0"/>
            <c:bubble3D val="0"/>
            <c:spPr>
              <a:solidFill>
                <a:schemeClr val="accent1"/>
              </a:solidFill>
              <a:ln w="9525" cap="flat" cmpd="sng" algn="ctr">
                <a:noFill/>
                <a:round/>
              </a:ln>
              <a:effectLst/>
            </c:spPr>
            <c:extLst>
              <c:ext xmlns:c16="http://schemas.microsoft.com/office/drawing/2014/chart" uri="{C3380CC4-5D6E-409C-BE32-E72D297353CC}">
                <c16:uniqueId val="{00000002-8216-442A-B754-78BE4504ADEC}"/>
              </c:ext>
            </c:extLst>
          </c:dPt>
          <c:cat>
            <c:numRef>
              <c:f>Sheet1!$A$2:$A$5</c:f>
              <c:numCache>
                <c:formatCode>General</c:formatCode>
                <c:ptCount val="4"/>
                <c:pt idx="0">
                  <c:v>2014</c:v>
                </c:pt>
                <c:pt idx="1">
                  <c:v>2015</c:v>
                </c:pt>
                <c:pt idx="2">
                  <c:v>2016</c:v>
                </c:pt>
                <c:pt idx="3">
                  <c:v>2017</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3-8216-442A-B754-78BE4504ADEC}"/>
            </c:ext>
          </c:extLst>
        </c:ser>
        <c:ser>
          <c:idx val="2"/>
          <c:order val="2"/>
          <c:tx>
            <c:strRef>
              <c:f>Sheet1!$D$1</c:f>
              <c:strCache>
                <c:ptCount val="1"/>
                <c:pt idx="0">
                  <c:v>管理部门</c:v>
                </c:pt>
              </c:strCache>
            </c:strRef>
          </c:tx>
          <c:spPr>
            <a:solidFill>
              <a:schemeClr val="bg1">
                <a:lumMod val="65000"/>
              </a:schemeClr>
            </a:solidFill>
            <a:ln w="9525" cap="flat" cmpd="sng" algn="ctr">
              <a:noFill/>
              <a:round/>
            </a:ln>
            <a:effectLst>
              <a:outerShdw blurRad="40000" dist="20000" dir="5400000" rotWithShape="0">
                <a:srgbClr val="000000">
                  <a:alpha val="38000"/>
                </a:srgbClr>
              </a:outerShdw>
            </a:effectLst>
          </c:spPr>
          <c:invertIfNegative val="0"/>
          <c:cat>
            <c:numRef>
              <c:f>Sheet1!$A$2:$A$5</c:f>
              <c:numCache>
                <c:formatCode>General</c:formatCode>
                <c:ptCount val="4"/>
                <c:pt idx="0">
                  <c:v>2014</c:v>
                </c:pt>
                <c:pt idx="1">
                  <c:v>2015</c:v>
                </c:pt>
                <c:pt idx="2">
                  <c:v>2016</c:v>
                </c:pt>
                <c:pt idx="3">
                  <c:v>2017</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4-8216-442A-B754-78BE4504ADEC}"/>
            </c:ext>
          </c:extLst>
        </c:ser>
        <c:dLbls>
          <c:showLegendKey val="0"/>
          <c:showVal val="0"/>
          <c:showCatName val="0"/>
          <c:showSerName val="0"/>
          <c:showPercent val="0"/>
          <c:showBubbleSize val="0"/>
        </c:dLbls>
        <c:gapWidth val="100"/>
        <c:axId val="908385280"/>
        <c:axId val="908595968"/>
      </c:barChart>
      <c:catAx>
        <c:axId val="908385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908595968"/>
        <c:crosses val="autoZero"/>
        <c:auto val="1"/>
        <c:lblAlgn val="ctr"/>
        <c:lblOffset val="100"/>
        <c:noMultiLvlLbl val="0"/>
      </c:catAx>
      <c:valAx>
        <c:axId val="908595968"/>
        <c:scaling>
          <c:orientation val="minMax"/>
        </c:scaling>
        <c:delete val="0"/>
        <c:axPos val="b"/>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solidFill>
                <a:latin typeface="+mn-lt"/>
                <a:ea typeface="+mn-ea"/>
                <a:cs typeface="+mn-cs"/>
              </a:defRPr>
            </a:pPr>
            <a:endParaRPr lang="zh-CN"/>
          </a:p>
        </c:txPr>
        <c:crossAx val="90838528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7D380-88EA-4591-8537-8C8161E2F248}" type="datetimeFigureOut">
              <a:rPr lang="zh-CN" altLang="en-US" smtClean="0"/>
              <a:pPr/>
              <a:t>2017/12/2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5C54B1-045F-43B3-BA26-8CCA5E81C2F6}" type="slidenum">
              <a:rPr lang="zh-CN" altLang="en-US" smtClean="0"/>
              <a:pPr/>
              <a:t>‹#›</a:t>
            </a:fld>
            <a:endParaRPr lang="zh-CN" altLang="en-US"/>
          </a:p>
        </p:txBody>
      </p:sp>
    </p:spTree>
    <p:extLst>
      <p:ext uri="{BB962C8B-B14F-4D97-AF65-F5344CB8AC3E}">
        <p14:creationId xmlns:p14="http://schemas.microsoft.com/office/powerpoint/2010/main" val="97732488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pPr/>
              <a:t>2</a:t>
            </a:fld>
            <a:endParaRPr lang="zh-CN" altLang="en-US"/>
          </a:p>
        </p:txBody>
      </p:sp>
    </p:spTree>
    <p:extLst>
      <p:ext uri="{BB962C8B-B14F-4D97-AF65-F5344CB8AC3E}">
        <p14:creationId xmlns:p14="http://schemas.microsoft.com/office/powerpoint/2010/main" val="1452338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3</a:t>
            </a:fld>
            <a:endParaRPr lang="zh-CN" altLang="en-US"/>
          </a:p>
        </p:txBody>
      </p:sp>
    </p:spTree>
    <p:extLst>
      <p:ext uri="{BB962C8B-B14F-4D97-AF65-F5344CB8AC3E}">
        <p14:creationId xmlns:p14="http://schemas.microsoft.com/office/powerpoint/2010/main" val="369445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87E6E6-A4C1-460E-9506-C91F86776A49}" type="slidenum">
              <a:rPr lang="zh-CN" altLang="en-US" smtClean="0"/>
              <a:t>7</a:t>
            </a:fld>
            <a:endParaRPr lang="zh-CN" altLang="en-US"/>
          </a:p>
        </p:txBody>
      </p:sp>
    </p:spTree>
    <p:extLst>
      <p:ext uri="{BB962C8B-B14F-4D97-AF65-F5344CB8AC3E}">
        <p14:creationId xmlns:p14="http://schemas.microsoft.com/office/powerpoint/2010/main" val="1722030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8</a:t>
            </a:fld>
            <a:endParaRPr lang="zh-CN" altLang="en-US"/>
          </a:p>
        </p:txBody>
      </p:sp>
    </p:spTree>
    <p:extLst>
      <p:ext uri="{BB962C8B-B14F-4D97-AF65-F5344CB8AC3E}">
        <p14:creationId xmlns:p14="http://schemas.microsoft.com/office/powerpoint/2010/main" val="127887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9</a:t>
            </a:fld>
            <a:endParaRPr lang="zh-CN" altLang="en-US"/>
          </a:p>
        </p:txBody>
      </p:sp>
    </p:spTree>
    <p:extLst>
      <p:ext uri="{BB962C8B-B14F-4D97-AF65-F5344CB8AC3E}">
        <p14:creationId xmlns:p14="http://schemas.microsoft.com/office/powerpoint/2010/main" val="253576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10</a:t>
            </a:fld>
            <a:endParaRPr lang="zh-CN" altLang="en-US"/>
          </a:p>
        </p:txBody>
      </p:sp>
    </p:spTree>
    <p:extLst>
      <p:ext uri="{BB962C8B-B14F-4D97-AF65-F5344CB8AC3E}">
        <p14:creationId xmlns:p14="http://schemas.microsoft.com/office/powerpoint/2010/main" val="1623696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pPr/>
              <a:t>11</a:t>
            </a:fld>
            <a:endParaRPr lang="zh-CN" altLang="en-US"/>
          </a:p>
        </p:txBody>
      </p:sp>
    </p:spTree>
    <p:extLst>
      <p:ext uri="{BB962C8B-B14F-4D97-AF65-F5344CB8AC3E}">
        <p14:creationId xmlns:p14="http://schemas.microsoft.com/office/powerpoint/2010/main" val="2788320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12</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3350227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13</a:t>
            </a:fld>
            <a:endParaRPr lang="zh-CN" altLang="en-US"/>
          </a:p>
        </p:txBody>
      </p:sp>
    </p:spTree>
    <p:extLst>
      <p:ext uri="{BB962C8B-B14F-4D97-AF65-F5344CB8AC3E}">
        <p14:creationId xmlns:p14="http://schemas.microsoft.com/office/powerpoint/2010/main" val="2360330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14</a:t>
            </a:fld>
            <a:endParaRPr lang="zh-CN" altLang="en-US"/>
          </a:p>
        </p:txBody>
      </p:sp>
    </p:spTree>
    <p:extLst>
      <p:ext uri="{BB962C8B-B14F-4D97-AF65-F5344CB8AC3E}">
        <p14:creationId xmlns:p14="http://schemas.microsoft.com/office/powerpoint/2010/main" val="674108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pPr/>
              <a:t>15</a:t>
            </a:fld>
            <a:endParaRPr lang="zh-CN" altLang="en-US"/>
          </a:p>
        </p:txBody>
      </p:sp>
    </p:spTree>
    <p:extLst>
      <p:ext uri="{BB962C8B-B14F-4D97-AF65-F5344CB8AC3E}">
        <p14:creationId xmlns:p14="http://schemas.microsoft.com/office/powerpoint/2010/main" val="3990104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16</a:t>
            </a:fld>
            <a:endParaRPr lang="zh-CN" altLang="en-US"/>
          </a:p>
        </p:txBody>
      </p:sp>
    </p:spTree>
    <p:extLst>
      <p:ext uri="{BB962C8B-B14F-4D97-AF65-F5344CB8AC3E}">
        <p14:creationId xmlns:p14="http://schemas.microsoft.com/office/powerpoint/2010/main" val="1263613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F6EC5-653D-43A8-9BBE-782E12297E76}" type="slidenum">
              <a:rPr lang="zh-CN" altLang="en-US" smtClean="0"/>
              <a:t>17</a:t>
            </a:fld>
            <a:endParaRPr lang="zh-CN" altLang="en-US"/>
          </a:p>
        </p:txBody>
      </p:sp>
    </p:spTree>
    <p:extLst>
      <p:ext uri="{BB962C8B-B14F-4D97-AF65-F5344CB8AC3E}">
        <p14:creationId xmlns:p14="http://schemas.microsoft.com/office/powerpoint/2010/main" val="843046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pPr/>
              <a:t>18</a:t>
            </a:fld>
            <a:endParaRPr lang="zh-CN" altLang="en-US"/>
          </a:p>
        </p:txBody>
      </p:sp>
    </p:spTree>
    <p:extLst>
      <p:ext uri="{BB962C8B-B14F-4D97-AF65-F5344CB8AC3E}">
        <p14:creationId xmlns:p14="http://schemas.microsoft.com/office/powerpoint/2010/main" val="2836689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19</a:t>
            </a:fld>
            <a:endParaRPr lang="zh-CN" altLang="en-US"/>
          </a:p>
        </p:txBody>
      </p:sp>
    </p:spTree>
    <p:extLst>
      <p:ext uri="{BB962C8B-B14F-4D97-AF65-F5344CB8AC3E}">
        <p14:creationId xmlns:p14="http://schemas.microsoft.com/office/powerpoint/2010/main" val="2403963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5804D-937A-4026-8218-4337B25D1E22}" type="slidenum">
              <a:rPr lang="zh-CN" altLang="en-US" smtClean="0"/>
              <a:pPr/>
              <a:t>21</a:t>
            </a:fld>
            <a:endParaRPr lang="zh-CN" altLang="en-US"/>
          </a:p>
        </p:txBody>
      </p:sp>
    </p:spTree>
    <p:extLst>
      <p:ext uri="{BB962C8B-B14F-4D97-AF65-F5344CB8AC3E}">
        <p14:creationId xmlns:p14="http://schemas.microsoft.com/office/powerpoint/2010/main" val="3585185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22</a:t>
            </a:fld>
            <a:endParaRPr lang="zh-CN" altLang="en-US"/>
          </a:p>
        </p:txBody>
      </p:sp>
    </p:spTree>
    <p:extLst>
      <p:ext uri="{BB962C8B-B14F-4D97-AF65-F5344CB8AC3E}">
        <p14:creationId xmlns:p14="http://schemas.microsoft.com/office/powerpoint/2010/main" val="2516933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t>23</a:t>
            </a:fld>
            <a:endParaRPr lang="zh-CN" altLang="en-US"/>
          </a:p>
        </p:txBody>
      </p:sp>
    </p:spTree>
    <p:extLst>
      <p:ext uri="{BB962C8B-B14F-4D97-AF65-F5344CB8AC3E}">
        <p14:creationId xmlns:p14="http://schemas.microsoft.com/office/powerpoint/2010/main" val="3401786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pPr/>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331851135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pPr/>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91056959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E0EE437-B695-4251-9BD9-EEF31B32C842}" type="datetimeFigureOut">
              <a:rPr lang="zh-CN" altLang="en-US" smtClean="0"/>
              <a:pPr/>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73601913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E0EE437-B695-4251-9BD9-EEF31B32C842}" type="datetimeFigureOut">
              <a:rPr lang="zh-CN" altLang="en-US" smtClean="0"/>
              <a:pPr/>
              <a:t>2017/12/2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303560244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E0EE437-B695-4251-9BD9-EEF31B32C842}" type="datetimeFigureOut">
              <a:rPr lang="zh-CN" altLang="en-US" smtClean="0"/>
              <a:pPr/>
              <a:t>2017/12/2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214013550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E0EE437-B695-4251-9BD9-EEF31B32C842}" type="datetimeFigureOut">
              <a:rPr lang="zh-CN" altLang="en-US" smtClean="0"/>
              <a:pPr/>
              <a:t>2017/12/2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65238471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0EE437-B695-4251-9BD9-EEF31B32C842}" type="datetimeFigureOut">
              <a:rPr lang="zh-CN" altLang="en-US" smtClean="0"/>
              <a:pPr/>
              <a:t>2017/12/2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15682522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E1F15AB1-D564-4032-8C94-165CA94DA12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252" t="3199" r="4486" b="2946"/>
          <a:stretch/>
        </p:blipFill>
        <p:spPr>
          <a:xfrm rot="16200000">
            <a:off x="1999456" y="-1999457"/>
            <a:ext cx="5145087" cy="9143999"/>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730250" y="325137"/>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220745565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378C493C-8089-4826-9276-47D2D45335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252" t="3199" r="4486" b="2946"/>
          <a:stretch/>
        </p:blipFill>
        <p:spPr>
          <a:xfrm rot="16200000">
            <a:off x="1999456" y="-1999457"/>
            <a:ext cx="5145087" cy="9143999"/>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730250" y="303876"/>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Tree>
    <p:extLst>
      <p:ext uri="{BB962C8B-B14F-4D97-AF65-F5344CB8AC3E}">
        <p14:creationId xmlns:p14="http://schemas.microsoft.com/office/powerpoint/2010/main" val="79175975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55B77A13-411F-4B79-B0BE-3973C970B0A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252" t="3199" r="4486" b="2946"/>
          <a:stretch/>
        </p:blipFill>
        <p:spPr>
          <a:xfrm rot="16200000">
            <a:off x="1999456" y="-1999457"/>
            <a:ext cx="5145087" cy="9143999"/>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717550" y="340912"/>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Tree>
    <p:extLst>
      <p:ext uri="{BB962C8B-B14F-4D97-AF65-F5344CB8AC3E}">
        <p14:creationId xmlns:p14="http://schemas.microsoft.com/office/powerpoint/2010/main" val="206274214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1BF35EE7-645C-4AC2-8C7A-1F0D7C511E1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252" t="3199" r="4486" b="2946"/>
          <a:stretch/>
        </p:blipFill>
        <p:spPr>
          <a:xfrm rot="16200000">
            <a:off x="1999456" y="-1999457"/>
            <a:ext cx="5145087" cy="9143999"/>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726564" y="351601"/>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Tree>
    <p:extLst>
      <p:ext uri="{BB962C8B-B14F-4D97-AF65-F5344CB8AC3E}">
        <p14:creationId xmlns:p14="http://schemas.microsoft.com/office/powerpoint/2010/main" val="128729568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pPr/>
              <a:t>2017/12/2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295354678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pPr/>
              <a:t>2017/12/2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226432828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pPr/>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231834466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pPr/>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218325816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976974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511909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6061227"/>
      </p:ext>
    </p:extLst>
  </p:cSld>
  <p:clrMapOvr>
    <a:masterClrMapping/>
  </p:clrMapOvr>
  <p:transition spd="med" advClick="0" advTm="0">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446806"/>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2017/12/2</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57357219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1263167678"/>
      </p:ext>
    </p:extLst>
  </p:cSld>
  <p:clrMapOvr>
    <a:masterClrMapping/>
  </p:clrMapOvr>
  <p:transition spd="med"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36993129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9144000" cy="5145088"/>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Tree>
    <p:extLst>
      <p:ext uri="{BB962C8B-B14F-4D97-AF65-F5344CB8AC3E}">
        <p14:creationId xmlns:p14="http://schemas.microsoft.com/office/powerpoint/2010/main" val="2261491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E0EE437-B695-4251-9BD9-EEF31B32C842}" type="datetimeFigureOut">
              <a:rPr lang="zh-CN" altLang="en-US" smtClean="0"/>
              <a:pPr/>
              <a:t>2017/12/2</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3982724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4" r:id="rId8"/>
    <p:sldLayoutId id="2147483675" r:id="rId9"/>
    <p:sldLayoutId id="2147483676" r:id="rId10"/>
    <p:sldLayoutId id="2147483677" r:id="rId11"/>
    <p:sldLayoutId id="2147483668" r:id="rId12"/>
    <p:sldLayoutId id="2147483669" r:id="rId13"/>
    <p:sldLayoutId id="2147483670" r:id="rId14"/>
    <p:sldLayoutId id="2147483671" r:id="rId15"/>
    <p:sldLayoutId id="2147483672" r:id="rId16"/>
    <p:sldLayoutId id="2147483673" r:id="rId17"/>
    <p:sldLayoutId id="2147483679" r:id="rId18"/>
    <p:sldLayoutId id="2147483680" r:id="rId19"/>
    <p:sldLayoutId id="2147483681" r:id="rId20"/>
    <p:sldLayoutId id="2147483682" r:id="rId21"/>
    <p:sldLayoutId id="2147483683" r:id="rId22"/>
    <p:sldLayoutId id="2147483684" r:id="rId23"/>
  </p:sldLayoutIdLst>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3.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5.jp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B8D727B8-247B-4538-92FA-E2881BDFE9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2000283" y="-1998045"/>
            <a:ext cx="5143436" cy="9141177"/>
          </a:xfrm>
          <a:prstGeom prst="rect">
            <a:avLst/>
          </a:prstGeom>
        </p:spPr>
      </p:pic>
      <p:pic>
        <p:nvPicPr>
          <p:cNvPr id="13" name="图片 12">
            <a:extLst>
              <a:ext uri="{FF2B5EF4-FFF2-40B4-BE49-F238E27FC236}">
                <a16:creationId xmlns:a16="http://schemas.microsoft.com/office/drawing/2014/main" id="{6643FA39-E368-4815-9981-71D3B3A402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632" y="1239423"/>
            <a:ext cx="5542674" cy="1821934"/>
          </a:xfrm>
          <a:prstGeom prst="rect">
            <a:avLst/>
          </a:prstGeom>
        </p:spPr>
      </p:pic>
      <p:sp>
        <p:nvSpPr>
          <p:cNvPr id="14" name="Rectangle 18">
            <a:extLst>
              <a:ext uri="{FF2B5EF4-FFF2-40B4-BE49-F238E27FC236}">
                <a16:creationId xmlns:a16="http://schemas.microsoft.com/office/drawing/2014/main" id="{72CDA6D2-A537-41A3-8451-E66A7E4E6F49}"/>
              </a:ext>
            </a:extLst>
          </p:cNvPr>
          <p:cNvSpPr>
            <a:spLocks noChangeArrowheads="1"/>
          </p:cNvSpPr>
          <p:nvPr/>
        </p:nvSpPr>
        <p:spPr bwMode="auto">
          <a:xfrm>
            <a:off x="1431984" y="2803257"/>
            <a:ext cx="4075792"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base">
              <a:spcBef>
                <a:spcPct val="0"/>
              </a:spcBef>
              <a:spcAft>
                <a:spcPct val="0"/>
              </a:spcAft>
            </a:pPr>
            <a:r>
              <a:rPr lang="zh-CN" altLang="en-US" sz="3599" dirty="0">
                <a:solidFill>
                  <a:schemeClr val="tx1">
                    <a:lumMod val="75000"/>
                    <a:lumOff val="25000"/>
                  </a:schemeClr>
                </a:solidFill>
                <a:latin typeface="Impact" pitchFamily="34" charset="0"/>
                <a:ea typeface="微软雅黑" pitchFamily="34" charset="-122"/>
                <a:cs typeface="宋体" pitchFamily="2" charset="-122"/>
              </a:rPr>
              <a:t>产品推介</a:t>
            </a:r>
            <a:r>
              <a:rPr lang="en-US" altLang="zh-CN" sz="3599" dirty="0">
                <a:solidFill>
                  <a:schemeClr val="tx1">
                    <a:lumMod val="75000"/>
                    <a:lumOff val="25000"/>
                  </a:schemeClr>
                </a:solidFill>
                <a:latin typeface="Impact" pitchFamily="34" charset="0"/>
                <a:ea typeface="微软雅黑" pitchFamily="34" charset="-122"/>
                <a:cs typeface="宋体" pitchFamily="2" charset="-122"/>
              </a:rPr>
              <a:t>PPT</a:t>
            </a:r>
            <a:r>
              <a:rPr lang="zh-CN" altLang="en-US" sz="3599" dirty="0">
                <a:solidFill>
                  <a:schemeClr val="tx1">
                    <a:lumMod val="75000"/>
                    <a:lumOff val="25000"/>
                  </a:schemeClr>
                </a:solidFill>
                <a:latin typeface="Impact" pitchFamily="34" charset="0"/>
                <a:ea typeface="微软雅黑" pitchFamily="34" charset="-122"/>
                <a:cs typeface="宋体" pitchFamily="2" charset="-122"/>
              </a:rPr>
              <a:t>模板</a:t>
            </a:r>
            <a:endParaRPr lang="en-US" altLang="zh-CN" sz="3599" dirty="0">
              <a:solidFill>
                <a:schemeClr val="tx1">
                  <a:lumMod val="75000"/>
                  <a:lumOff val="25000"/>
                </a:schemeClr>
              </a:solidFill>
              <a:latin typeface="Impact" pitchFamily="34" charset="0"/>
              <a:ea typeface="微软雅黑" pitchFamily="34" charset="-122"/>
              <a:cs typeface="宋体" pitchFamily="2" charset="-122"/>
            </a:endParaRPr>
          </a:p>
        </p:txBody>
      </p:sp>
      <p:sp>
        <p:nvSpPr>
          <p:cNvPr id="18" name="Rectangle 20">
            <a:extLst>
              <a:ext uri="{FF2B5EF4-FFF2-40B4-BE49-F238E27FC236}">
                <a16:creationId xmlns:a16="http://schemas.microsoft.com/office/drawing/2014/main" id="{CA3CBD0A-11BC-49E1-BCE6-1201E518EDAF}"/>
              </a:ext>
            </a:extLst>
          </p:cNvPr>
          <p:cNvSpPr>
            <a:spLocks noChangeArrowheads="1"/>
          </p:cNvSpPr>
          <p:nvPr/>
        </p:nvSpPr>
        <p:spPr bwMode="auto">
          <a:xfrm>
            <a:off x="1908638" y="1006708"/>
            <a:ext cx="30232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base">
              <a:spcBef>
                <a:spcPct val="0"/>
              </a:spcBef>
              <a:spcAft>
                <a:spcPct val="0"/>
              </a:spcAft>
              <a:buFont typeface="Arial" pitchFamily="34" charset="0"/>
              <a:buNone/>
            </a:pPr>
            <a:r>
              <a:rPr lang="en-US" altLang="zh-CN" sz="2000" dirty="0">
                <a:solidFill>
                  <a:schemeClr val="tx1">
                    <a:lumMod val="75000"/>
                    <a:lumOff val="25000"/>
                  </a:schemeClr>
                </a:solidFill>
                <a:ea typeface="微软雅黑" pitchFamily="34" charset="-122"/>
                <a:cs typeface="Calibri" panose="020F0502020204030204" pitchFamily="34" charset="0"/>
              </a:rPr>
              <a:t>•</a:t>
            </a:r>
            <a:r>
              <a:rPr lang="zh-CN" altLang="en-US" sz="2000" dirty="0">
                <a:solidFill>
                  <a:schemeClr val="tx1">
                    <a:lumMod val="75000"/>
                    <a:lumOff val="25000"/>
                  </a:schemeClr>
                </a:solidFill>
                <a:latin typeface="微软雅黑" pitchFamily="34" charset="-122"/>
                <a:ea typeface="微软雅黑" pitchFamily="34" charset="-122"/>
                <a:cs typeface="Arial" pitchFamily="34" charset="0"/>
              </a:rPr>
              <a:t>单击此处添加所需文字</a:t>
            </a:r>
            <a:r>
              <a:rPr lang="en-US" altLang="zh-CN" sz="2000" dirty="0">
                <a:solidFill>
                  <a:schemeClr val="tx1">
                    <a:lumMod val="75000"/>
                    <a:lumOff val="25000"/>
                  </a:schemeClr>
                </a:solidFill>
                <a:ea typeface="微软雅黑" pitchFamily="34" charset="-122"/>
                <a:cs typeface="Calibri" panose="020F0502020204030204" pitchFamily="34" charset="0"/>
              </a:rPr>
              <a:t>•</a:t>
            </a:r>
            <a:endParaRPr lang="zh-CN" altLang="en-US" sz="2000" dirty="0">
              <a:solidFill>
                <a:schemeClr val="tx1">
                  <a:lumMod val="75000"/>
                  <a:lumOff val="25000"/>
                </a:schemeClr>
              </a:solidFill>
              <a:latin typeface="微软雅黑" pitchFamily="34" charset="-122"/>
              <a:ea typeface="微软雅黑" pitchFamily="34" charset="-122"/>
              <a:cs typeface="Arial" pitchFamily="34" charset="0"/>
            </a:endParaRPr>
          </a:p>
        </p:txBody>
      </p:sp>
      <p:sp>
        <p:nvSpPr>
          <p:cNvPr id="20" name="Rectangle 20">
            <a:extLst>
              <a:ext uri="{FF2B5EF4-FFF2-40B4-BE49-F238E27FC236}">
                <a16:creationId xmlns:a16="http://schemas.microsoft.com/office/drawing/2014/main" id="{5E85F370-39DA-4337-A30D-3F97BC322FD9}"/>
              </a:ext>
            </a:extLst>
          </p:cNvPr>
          <p:cNvSpPr>
            <a:spLocks noChangeArrowheads="1"/>
          </p:cNvSpPr>
          <p:nvPr/>
        </p:nvSpPr>
        <p:spPr bwMode="auto">
          <a:xfrm>
            <a:off x="1836655" y="3652286"/>
            <a:ext cx="31672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base">
              <a:spcBef>
                <a:spcPct val="0"/>
              </a:spcBef>
              <a:spcAft>
                <a:spcPct val="0"/>
              </a:spcAft>
              <a:buFont typeface="Arial" pitchFamily="34" charset="0"/>
              <a:buNone/>
            </a:pPr>
            <a:r>
              <a:rPr lang="zh-CN" altLang="en-US" sz="1400" dirty="0">
                <a:solidFill>
                  <a:srgbClr val="53585E"/>
                </a:solidFill>
                <a:latin typeface="微软雅黑" pitchFamily="34" charset="-122"/>
                <a:ea typeface="微软雅黑" pitchFamily="34" charset="-122"/>
                <a:cs typeface="Arial" pitchFamily="34" charset="0"/>
              </a:rPr>
              <a:t>企业推介</a:t>
            </a:r>
            <a:r>
              <a:rPr lang="en-US" altLang="zh-CN" sz="1400" dirty="0">
                <a:solidFill>
                  <a:srgbClr val="53585E"/>
                </a:solidFill>
                <a:latin typeface="微软雅黑" pitchFamily="34" charset="-122"/>
                <a:ea typeface="微软雅黑" pitchFamily="34" charset="-122"/>
                <a:cs typeface="Arial" pitchFamily="34" charset="0"/>
              </a:rPr>
              <a:t>/</a:t>
            </a:r>
            <a:r>
              <a:rPr lang="zh-CN" altLang="en-US" sz="1400" dirty="0">
                <a:solidFill>
                  <a:srgbClr val="53585E"/>
                </a:solidFill>
                <a:latin typeface="微软雅黑" pitchFamily="34" charset="-122"/>
                <a:ea typeface="微软雅黑" pitchFamily="34" charset="-122"/>
                <a:cs typeface="Arial" pitchFamily="34" charset="0"/>
              </a:rPr>
              <a:t>项目展示</a:t>
            </a:r>
            <a:r>
              <a:rPr lang="en-US" altLang="zh-CN" sz="1400" dirty="0">
                <a:solidFill>
                  <a:srgbClr val="53585E"/>
                </a:solidFill>
                <a:latin typeface="微软雅黑" pitchFamily="34" charset="-122"/>
                <a:ea typeface="微软雅黑" pitchFamily="34" charset="-122"/>
                <a:cs typeface="Arial" pitchFamily="34" charset="0"/>
              </a:rPr>
              <a:t>/</a:t>
            </a:r>
            <a:r>
              <a:rPr lang="zh-CN" altLang="en-US" sz="1400" dirty="0">
                <a:solidFill>
                  <a:srgbClr val="53585E"/>
                </a:solidFill>
                <a:latin typeface="微软雅黑" pitchFamily="34" charset="-122"/>
                <a:ea typeface="微软雅黑" pitchFamily="34" charset="-122"/>
                <a:cs typeface="Arial" pitchFamily="34" charset="0"/>
              </a:rPr>
              <a:t>计划总结</a:t>
            </a:r>
            <a:r>
              <a:rPr lang="en-US" altLang="zh-CN" sz="1400" dirty="0">
                <a:solidFill>
                  <a:srgbClr val="53585E"/>
                </a:solidFill>
                <a:latin typeface="微软雅黑" pitchFamily="34" charset="-122"/>
                <a:ea typeface="微软雅黑" pitchFamily="34" charset="-122"/>
                <a:cs typeface="Arial" pitchFamily="34" charset="0"/>
              </a:rPr>
              <a:t>/</a:t>
            </a:r>
            <a:r>
              <a:rPr lang="zh-CN" altLang="en-US" sz="1400" dirty="0">
                <a:solidFill>
                  <a:srgbClr val="53585E"/>
                </a:solidFill>
                <a:latin typeface="微软雅黑" pitchFamily="34" charset="-122"/>
                <a:ea typeface="微软雅黑" pitchFamily="34" charset="-122"/>
                <a:cs typeface="Arial" pitchFamily="34" charset="0"/>
              </a:rPr>
              <a:t>商业融资 </a:t>
            </a:r>
          </a:p>
        </p:txBody>
      </p:sp>
      <p:pic>
        <p:nvPicPr>
          <p:cNvPr id="8" name="月亮门 moon gate">
            <a:hlinkClick r:id="" action="ppaction://media"/>
            <a:extLst>
              <a:ext uri="{FF2B5EF4-FFF2-40B4-BE49-F238E27FC236}">
                <a16:creationId xmlns:a16="http://schemas.microsoft.com/office/drawing/2014/main" id="{05A377AF-21ED-4B68-A312-85FA86512DFD}"/>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651307" y="1293579"/>
            <a:ext cx="574307" cy="609600"/>
          </a:xfrm>
          <a:prstGeom prst="rect">
            <a:avLst/>
          </a:prstGeom>
        </p:spPr>
      </p:pic>
    </p:spTree>
    <p:extLst>
      <p:ext uri="{BB962C8B-B14F-4D97-AF65-F5344CB8AC3E}">
        <p14:creationId xmlns:p14="http://schemas.microsoft.com/office/powerpoint/2010/main" val="305262077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50" presetClass="entr" presetSubtype="0" decel="10000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strVal val="#ppt_w+.3"/>
                                              </p:val>
                                            </p:tav>
                                            <p:tav tm="100000">
                                              <p:val>
                                                <p:strVal val="#ppt_w"/>
                                              </p:val>
                                            </p:tav>
                                          </p:tavLst>
                                        </p:anim>
                                        <p:anim calcmode="lin" valueType="num">
                                          <p:cBhvr>
                                            <p:cTn id="10" dur="1000" fill="hold"/>
                                            <p:tgtEl>
                                              <p:spTgt spid="9"/>
                                            </p:tgtEl>
                                            <p:attrNameLst>
                                              <p:attrName>ppt_h</p:attrName>
                                            </p:attrNameLst>
                                          </p:cBhvr>
                                          <p:tavLst>
                                            <p:tav tm="0">
                                              <p:val>
                                                <p:strVal val="#ppt_h"/>
                                              </p:val>
                                            </p:tav>
                                            <p:tav tm="100000">
                                              <p:val>
                                                <p:strVal val="#ppt_h"/>
                                              </p:val>
                                            </p:tav>
                                          </p:tavLst>
                                        </p:anim>
                                        <p:animEffect transition="in" filter="fade">
                                          <p:cBhvr>
                                            <p:cTn id="11" dur="1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528"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 calcmode="lin" valueType="num">
                                          <p:cBhvr>
                                            <p:cTn id="18" dur="500" fill="hold"/>
                                            <p:tgtEl>
                                              <p:spTgt spid="13"/>
                                            </p:tgtEl>
                                            <p:attrNameLst>
                                              <p:attrName>ppt_x</p:attrName>
                                            </p:attrNameLst>
                                          </p:cBhvr>
                                          <p:tavLst>
                                            <p:tav tm="0">
                                              <p:val>
                                                <p:fltVal val="0.5"/>
                                              </p:val>
                                            </p:tav>
                                            <p:tav tm="100000">
                                              <p:val>
                                                <p:strVal val="#ppt_x"/>
                                              </p:val>
                                            </p:tav>
                                          </p:tavLst>
                                        </p:anim>
                                        <p:anim calcmode="lin" valueType="num">
                                          <p:cBhvr>
                                            <p:cTn id="19" dur="500" fill="hold"/>
                                            <p:tgtEl>
                                              <p:spTgt spid="13"/>
                                            </p:tgtEl>
                                            <p:attrNameLst>
                                              <p:attrName>ppt_y</p:attrName>
                                            </p:attrNameLst>
                                          </p:cBhvr>
                                          <p:tavLst>
                                            <p:tav tm="0">
                                              <p:val>
                                                <p:fltVal val="0.5"/>
                                              </p:val>
                                            </p:tav>
                                            <p:tav tm="100000">
                                              <p:val>
                                                <p:strVal val="#ppt_y"/>
                                              </p:val>
                                            </p:tav>
                                          </p:tavLst>
                                        </p:anim>
                                      </p:childTnLst>
                                    </p:cTn>
                                  </p:par>
                                </p:childTnLst>
                              </p:cTn>
                            </p:par>
                            <p:par>
                              <p:cTn id="20" fill="hold">
                                <p:stCondLst>
                                  <p:cond delay="500"/>
                                </p:stCondLst>
                                <p:childTnLst>
                                  <p:par>
                                    <p:cTn id="21" presetID="2" presetClass="entr" presetSubtype="4" fill="hold" grpId="0" nodeType="afterEffect" p14:presetBounceEnd="60000">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14:bounceEnd="60000">
                                          <p:cBhvr additive="base">
                                            <p:cTn id="23" dur="50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56" presetClass="entr" presetSubtype="0" fill="hold" grpId="0" nodeType="afterEffect">
                                      <p:stCondLst>
                                        <p:cond delay="0"/>
                                      </p:stCondLst>
                                      <p:iterate type="lt">
                                        <p:tmPct val="6667"/>
                                      </p:iterate>
                                      <p:childTnLst>
                                        <p:set>
                                          <p:cBhvr>
                                            <p:cTn id="27" dur="1" fill="hold">
                                              <p:stCondLst>
                                                <p:cond delay="0"/>
                                              </p:stCondLst>
                                            </p:cTn>
                                            <p:tgtEl>
                                              <p:spTgt spid="14"/>
                                            </p:tgtEl>
                                            <p:attrNameLst>
                                              <p:attrName>style.visibility</p:attrName>
                                            </p:attrNameLst>
                                          </p:cBhvr>
                                          <p:to>
                                            <p:strVal val="visible"/>
                                          </p:to>
                                        </p:set>
                                        <p:anim by="(-#ppt_w*2)" calcmode="lin" valueType="num">
                                          <p:cBhvr rctx="PPT">
                                            <p:cTn id="28" dur="375" autoRev="1" fill="hold">
                                              <p:stCondLst>
                                                <p:cond delay="0"/>
                                              </p:stCondLst>
                                            </p:cTn>
                                            <p:tgtEl>
                                              <p:spTgt spid="14"/>
                                            </p:tgtEl>
                                            <p:attrNameLst>
                                              <p:attrName>ppt_w</p:attrName>
                                            </p:attrNameLst>
                                          </p:cBhvr>
                                        </p:anim>
                                        <p:anim by="(#ppt_w*0.50)" calcmode="lin" valueType="num">
                                          <p:cBhvr>
                                            <p:cTn id="29" dur="375" decel="50000" autoRev="1" fill="hold">
                                              <p:stCondLst>
                                                <p:cond delay="0"/>
                                              </p:stCondLst>
                                            </p:cTn>
                                            <p:tgtEl>
                                              <p:spTgt spid="14"/>
                                            </p:tgtEl>
                                            <p:attrNameLst>
                                              <p:attrName>ppt_x</p:attrName>
                                            </p:attrNameLst>
                                          </p:cBhvr>
                                        </p:anim>
                                        <p:anim from="(-#ppt_h/2)" to="(#ppt_y)" calcmode="lin" valueType="num">
                                          <p:cBhvr>
                                            <p:cTn id="30" dur="750" fill="hold">
                                              <p:stCondLst>
                                                <p:cond delay="0"/>
                                              </p:stCondLst>
                                            </p:cTn>
                                            <p:tgtEl>
                                              <p:spTgt spid="14"/>
                                            </p:tgtEl>
                                            <p:attrNameLst>
                                              <p:attrName>ppt_y</p:attrName>
                                            </p:attrNameLst>
                                          </p:cBhvr>
                                        </p:anim>
                                        <p:animRot by="21600000">
                                          <p:cBhvr>
                                            <p:cTn id="31" dur="750" fill="hold">
                                              <p:stCondLst>
                                                <p:cond delay="0"/>
                                              </p:stCondLst>
                                            </p:cTn>
                                            <p:tgtEl>
                                              <p:spTgt spid="14"/>
                                            </p:tgtEl>
                                            <p:attrNameLst>
                                              <p:attrName>r</p:attrName>
                                            </p:attrNameLst>
                                          </p:cBhvr>
                                        </p:animRot>
                                      </p:childTnLst>
                                    </p:cTn>
                                  </p:par>
                                </p:childTnLst>
                              </p:cTn>
                            </p:par>
                            <p:par>
                              <p:cTn id="32" fill="hold">
                                <p:stCondLst>
                                  <p:cond delay="2150"/>
                                </p:stCondLst>
                                <p:childTnLst>
                                  <p:par>
                                    <p:cTn id="33" presetID="2" presetClass="entr" presetSubtype="4" fill="hold" grpId="0" nodeType="afterEffect" p14:presetBounceEnd="60000">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14:bounceEnd="60000">
                                          <p:cBhvr additive="base">
                                            <p:cTn id="35" dur="5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3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7" repeatCount="indefinite" fill="hold" display="0">
                      <p:stCondLst>
                        <p:cond delay="indefinite"/>
                      </p:stCondLst>
                      <p:endCondLst>
                        <p:cond evt="onStopAudio" delay="0">
                          <p:tgtEl>
                            <p:sldTgt/>
                          </p:tgtEl>
                        </p:cond>
                      </p:endCondLst>
                    </p:cTn>
                    <p:tgtEl>
                      <p:spTgt spid="8"/>
                    </p:tgtEl>
                  </p:cMediaNode>
                </p:audio>
              </p:childTnLst>
            </p:cTn>
          </p:par>
        </p:tnLst>
        <p:bldLst>
          <p:bldP spid="14" grpId="0"/>
          <p:bldP spid="18"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50" presetClass="entr" presetSubtype="0" decel="10000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strVal val="#ppt_w+.3"/>
                                              </p:val>
                                            </p:tav>
                                            <p:tav tm="100000">
                                              <p:val>
                                                <p:strVal val="#ppt_w"/>
                                              </p:val>
                                            </p:tav>
                                          </p:tavLst>
                                        </p:anim>
                                        <p:anim calcmode="lin" valueType="num">
                                          <p:cBhvr>
                                            <p:cTn id="10" dur="1000" fill="hold"/>
                                            <p:tgtEl>
                                              <p:spTgt spid="9"/>
                                            </p:tgtEl>
                                            <p:attrNameLst>
                                              <p:attrName>ppt_h</p:attrName>
                                            </p:attrNameLst>
                                          </p:cBhvr>
                                          <p:tavLst>
                                            <p:tav tm="0">
                                              <p:val>
                                                <p:strVal val="#ppt_h"/>
                                              </p:val>
                                            </p:tav>
                                            <p:tav tm="100000">
                                              <p:val>
                                                <p:strVal val="#ppt_h"/>
                                              </p:val>
                                            </p:tav>
                                          </p:tavLst>
                                        </p:anim>
                                        <p:animEffect transition="in" filter="fade">
                                          <p:cBhvr>
                                            <p:cTn id="11" dur="1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528"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 calcmode="lin" valueType="num">
                                          <p:cBhvr>
                                            <p:cTn id="18" dur="500" fill="hold"/>
                                            <p:tgtEl>
                                              <p:spTgt spid="13"/>
                                            </p:tgtEl>
                                            <p:attrNameLst>
                                              <p:attrName>ppt_x</p:attrName>
                                            </p:attrNameLst>
                                          </p:cBhvr>
                                          <p:tavLst>
                                            <p:tav tm="0">
                                              <p:val>
                                                <p:fltVal val="0.5"/>
                                              </p:val>
                                            </p:tav>
                                            <p:tav tm="100000">
                                              <p:val>
                                                <p:strVal val="#ppt_x"/>
                                              </p:val>
                                            </p:tav>
                                          </p:tavLst>
                                        </p:anim>
                                        <p:anim calcmode="lin" valueType="num">
                                          <p:cBhvr>
                                            <p:cTn id="19" dur="500" fill="hold"/>
                                            <p:tgtEl>
                                              <p:spTgt spid="13"/>
                                            </p:tgtEl>
                                            <p:attrNameLst>
                                              <p:attrName>ppt_y</p:attrName>
                                            </p:attrNameLst>
                                          </p:cBhvr>
                                          <p:tavLst>
                                            <p:tav tm="0">
                                              <p:val>
                                                <p:fltVal val="0.5"/>
                                              </p:val>
                                            </p:tav>
                                            <p:tav tm="100000">
                                              <p:val>
                                                <p:strVal val="#ppt_y"/>
                                              </p:val>
                                            </p:tav>
                                          </p:tavLst>
                                        </p:anim>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56" presetClass="entr" presetSubtype="0" fill="hold" grpId="0" nodeType="afterEffect">
                                      <p:stCondLst>
                                        <p:cond delay="0"/>
                                      </p:stCondLst>
                                      <p:iterate type="lt">
                                        <p:tmPct val="6667"/>
                                      </p:iterate>
                                      <p:childTnLst>
                                        <p:set>
                                          <p:cBhvr>
                                            <p:cTn id="27" dur="1" fill="hold">
                                              <p:stCondLst>
                                                <p:cond delay="0"/>
                                              </p:stCondLst>
                                            </p:cTn>
                                            <p:tgtEl>
                                              <p:spTgt spid="14"/>
                                            </p:tgtEl>
                                            <p:attrNameLst>
                                              <p:attrName>style.visibility</p:attrName>
                                            </p:attrNameLst>
                                          </p:cBhvr>
                                          <p:to>
                                            <p:strVal val="visible"/>
                                          </p:to>
                                        </p:set>
                                        <p:anim by="(-#ppt_w*2)" calcmode="lin" valueType="num">
                                          <p:cBhvr rctx="PPT">
                                            <p:cTn id="28" dur="375" autoRev="1" fill="hold">
                                              <p:stCondLst>
                                                <p:cond delay="0"/>
                                              </p:stCondLst>
                                            </p:cTn>
                                            <p:tgtEl>
                                              <p:spTgt spid="14"/>
                                            </p:tgtEl>
                                            <p:attrNameLst>
                                              <p:attrName>ppt_w</p:attrName>
                                            </p:attrNameLst>
                                          </p:cBhvr>
                                        </p:anim>
                                        <p:anim by="(#ppt_w*0.50)" calcmode="lin" valueType="num">
                                          <p:cBhvr>
                                            <p:cTn id="29" dur="375" decel="50000" autoRev="1" fill="hold">
                                              <p:stCondLst>
                                                <p:cond delay="0"/>
                                              </p:stCondLst>
                                            </p:cTn>
                                            <p:tgtEl>
                                              <p:spTgt spid="14"/>
                                            </p:tgtEl>
                                            <p:attrNameLst>
                                              <p:attrName>ppt_x</p:attrName>
                                            </p:attrNameLst>
                                          </p:cBhvr>
                                        </p:anim>
                                        <p:anim from="(-#ppt_h/2)" to="(#ppt_y)" calcmode="lin" valueType="num">
                                          <p:cBhvr>
                                            <p:cTn id="30" dur="750" fill="hold">
                                              <p:stCondLst>
                                                <p:cond delay="0"/>
                                              </p:stCondLst>
                                            </p:cTn>
                                            <p:tgtEl>
                                              <p:spTgt spid="14"/>
                                            </p:tgtEl>
                                            <p:attrNameLst>
                                              <p:attrName>ppt_y</p:attrName>
                                            </p:attrNameLst>
                                          </p:cBhvr>
                                        </p:anim>
                                        <p:animRot by="21600000">
                                          <p:cBhvr>
                                            <p:cTn id="31" dur="750" fill="hold">
                                              <p:stCondLst>
                                                <p:cond delay="0"/>
                                              </p:stCondLst>
                                            </p:cTn>
                                            <p:tgtEl>
                                              <p:spTgt spid="14"/>
                                            </p:tgtEl>
                                            <p:attrNameLst>
                                              <p:attrName>r</p:attrName>
                                            </p:attrNameLst>
                                          </p:cBhvr>
                                        </p:animRot>
                                      </p:childTnLst>
                                    </p:cTn>
                                  </p:par>
                                </p:childTnLst>
                              </p:cTn>
                            </p:par>
                            <p:par>
                              <p:cTn id="32" fill="hold">
                                <p:stCondLst>
                                  <p:cond delay="2150"/>
                                </p:stCondLst>
                                <p:childTnLst>
                                  <p:par>
                                    <p:cTn id="33" presetID="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7" repeatCount="indefinite" fill="hold" display="0">
                      <p:stCondLst>
                        <p:cond delay="indefinite"/>
                      </p:stCondLst>
                      <p:endCondLst>
                        <p:cond evt="onStopAudio" delay="0">
                          <p:tgtEl>
                            <p:sldTgt/>
                          </p:tgtEl>
                        </p:cond>
                      </p:endCondLst>
                    </p:cTn>
                    <p:tgtEl>
                      <p:spTgt spid="8"/>
                    </p:tgtEl>
                  </p:cMediaNode>
                </p:audio>
              </p:childTnLst>
            </p:cTn>
          </p:par>
        </p:tnLst>
        <p:bldLst>
          <p:bldP spid="14" grpId="0"/>
          <p:bldP spid="18" grpId="0"/>
          <p:bldP spid="2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a16="http://schemas.microsoft.com/office/drawing/2014/main" id="{3D907118-FB0F-4C62-A04B-A86591BA9A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252" t="3199" r="4486" b="2946"/>
          <a:stretch/>
        </p:blipFill>
        <p:spPr>
          <a:xfrm rot="16200000">
            <a:off x="1999456" y="-1999457"/>
            <a:ext cx="5145087" cy="9143999"/>
          </a:xfrm>
          <a:prstGeom prst="rect">
            <a:avLst/>
          </a:prstGeom>
        </p:spPr>
      </p:pic>
      <p:sp>
        <p:nvSpPr>
          <p:cNvPr id="34" name="淘宝店chenying0907 35"/>
          <p:cNvSpPr>
            <a:spLocks noEditPoints="1"/>
          </p:cNvSpPr>
          <p:nvPr/>
        </p:nvSpPr>
        <p:spPr bwMode="auto">
          <a:xfrm>
            <a:off x="6890213" y="2669635"/>
            <a:ext cx="193810" cy="246868"/>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14" name="淘宝店chenying0907 14"/>
          <p:cNvSpPr>
            <a:spLocks/>
          </p:cNvSpPr>
          <p:nvPr/>
        </p:nvSpPr>
        <p:spPr bwMode="auto">
          <a:xfrm>
            <a:off x="6422896" y="2494965"/>
            <a:ext cx="934637" cy="631359"/>
          </a:xfrm>
          <a:custGeom>
            <a:avLst/>
            <a:gdLst>
              <a:gd name="T0" fmla="*/ 445 w 656"/>
              <a:gd name="T1" fmla="*/ 0 h 443"/>
              <a:gd name="T2" fmla="*/ 0 w 656"/>
              <a:gd name="T3" fmla="*/ 0 h 443"/>
              <a:gd name="T4" fmla="*/ 211 w 656"/>
              <a:gd name="T5" fmla="*/ 220 h 443"/>
              <a:gd name="T6" fmla="*/ 0 w 656"/>
              <a:gd name="T7" fmla="*/ 443 h 443"/>
              <a:gd name="T8" fmla="*/ 445 w 656"/>
              <a:gd name="T9" fmla="*/ 443 h 443"/>
              <a:gd name="T10" fmla="*/ 656 w 656"/>
              <a:gd name="T11" fmla="*/ 220 h 443"/>
              <a:gd name="T12" fmla="*/ 445 w 656"/>
              <a:gd name="T13" fmla="*/ 0 h 443"/>
            </a:gdLst>
            <a:ahLst/>
            <a:cxnLst>
              <a:cxn ang="0">
                <a:pos x="T0" y="T1"/>
              </a:cxn>
              <a:cxn ang="0">
                <a:pos x="T2" y="T3"/>
              </a:cxn>
              <a:cxn ang="0">
                <a:pos x="T4" y="T5"/>
              </a:cxn>
              <a:cxn ang="0">
                <a:pos x="T6" y="T7"/>
              </a:cxn>
              <a:cxn ang="0">
                <a:pos x="T8" y="T9"/>
              </a:cxn>
              <a:cxn ang="0">
                <a:pos x="T10" y="T11"/>
              </a:cxn>
              <a:cxn ang="0">
                <a:pos x="T12" y="T13"/>
              </a:cxn>
            </a:cxnLst>
            <a:rect l="0" t="0" r="r" b="b"/>
            <a:pathLst>
              <a:path w="656" h="443">
                <a:moveTo>
                  <a:pt x="445" y="0"/>
                </a:moveTo>
                <a:lnTo>
                  <a:pt x="0" y="0"/>
                </a:lnTo>
                <a:lnTo>
                  <a:pt x="211" y="220"/>
                </a:lnTo>
                <a:lnTo>
                  <a:pt x="0" y="443"/>
                </a:lnTo>
                <a:lnTo>
                  <a:pt x="445" y="443"/>
                </a:lnTo>
                <a:lnTo>
                  <a:pt x="656" y="220"/>
                </a:lnTo>
                <a:lnTo>
                  <a:pt x="445" y="0"/>
                </a:lnTo>
                <a:close/>
              </a:path>
            </a:pathLst>
          </a:custGeom>
          <a:solidFill>
            <a:schemeClr val="accent4"/>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6" name="淘宝店chenying0907 6"/>
          <p:cNvSpPr>
            <a:spLocks/>
          </p:cNvSpPr>
          <p:nvPr/>
        </p:nvSpPr>
        <p:spPr bwMode="auto">
          <a:xfrm>
            <a:off x="1863691" y="2494965"/>
            <a:ext cx="936062" cy="631359"/>
          </a:xfrm>
          <a:custGeom>
            <a:avLst/>
            <a:gdLst>
              <a:gd name="T0" fmla="*/ 445 w 657"/>
              <a:gd name="T1" fmla="*/ 443 h 443"/>
              <a:gd name="T2" fmla="*/ 0 w 657"/>
              <a:gd name="T3" fmla="*/ 443 h 443"/>
              <a:gd name="T4" fmla="*/ 211 w 657"/>
              <a:gd name="T5" fmla="*/ 220 h 443"/>
              <a:gd name="T6" fmla="*/ 0 w 657"/>
              <a:gd name="T7" fmla="*/ 0 h 443"/>
              <a:gd name="T8" fmla="*/ 445 w 657"/>
              <a:gd name="T9" fmla="*/ 0 h 443"/>
              <a:gd name="T10" fmla="*/ 657 w 657"/>
              <a:gd name="T11" fmla="*/ 220 h 443"/>
              <a:gd name="T12" fmla="*/ 445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443"/>
                </a:moveTo>
                <a:lnTo>
                  <a:pt x="0" y="443"/>
                </a:lnTo>
                <a:lnTo>
                  <a:pt x="211" y="220"/>
                </a:lnTo>
                <a:lnTo>
                  <a:pt x="0" y="0"/>
                </a:lnTo>
                <a:lnTo>
                  <a:pt x="445" y="0"/>
                </a:lnTo>
                <a:lnTo>
                  <a:pt x="657" y="220"/>
                </a:lnTo>
                <a:lnTo>
                  <a:pt x="445" y="443"/>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7" name="淘宝店chenying0907 7"/>
          <p:cNvSpPr>
            <a:spLocks/>
          </p:cNvSpPr>
          <p:nvPr/>
        </p:nvSpPr>
        <p:spPr bwMode="auto">
          <a:xfrm>
            <a:off x="2303941" y="2494965"/>
            <a:ext cx="596971" cy="942051"/>
          </a:xfrm>
          <a:custGeom>
            <a:avLst/>
            <a:gdLst>
              <a:gd name="T0" fmla="*/ 205 w 419"/>
              <a:gd name="T1" fmla="*/ 0 h 661"/>
              <a:gd name="T2" fmla="*/ 419 w 419"/>
              <a:gd name="T3" fmla="*/ 220 h 661"/>
              <a:gd name="T4" fmla="*/ 0 w 419"/>
              <a:gd name="T5" fmla="*/ 661 h 661"/>
            </a:gdLst>
            <a:ahLst/>
            <a:cxnLst>
              <a:cxn ang="0">
                <a:pos x="T0" y="T1"/>
              </a:cxn>
              <a:cxn ang="0">
                <a:pos x="T2" y="T3"/>
              </a:cxn>
              <a:cxn ang="0">
                <a:pos x="T4" y="T5"/>
              </a:cxn>
            </a:cxnLst>
            <a:rect l="0" t="0" r="r" b="b"/>
            <a:pathLst>
              <a:path w="419" h="661">
                <a:moveTo>
                  <a:pt x="205" y="0"/>
                </a:moveTo>
                <a:lnTo>
                  <a:pt x="419"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淘宝店chenying0907 8"/>
          <p:cNvSpPr>
            <a:spLocks/>
          </p:cNvSpPr>
          <p:nvPr/>
        </p:nvSpPr>
        <p:spPr bwMode="auto">
          <a:xfrm>
            <a:off x="3381052" y="2494965"/>
            <a:ext cx="936062" cy="631359"/>
          </a:xfrm>
          <a:custGeom>
            <a:avLst/>
            <a:gdLst>
              <a:gd name="T0" fmla="*/ 445 w 657"/>
              <a:gd name="T1" fmla="*/ 0 h 443"/>
              <a:gd name="T2" fmla="*/ 0 w 657"/>
              <a:gd name="T3" fmla="*/ 0 h 443"/>
              <a:gd name="T4" fmla="*/ 212 w 657"/>
              <a:gd name="T5" fmla="*/ 220 h 443"/>
              <a:gd name="T6" fmla="*/ 0 w 657"/>
              <a:gd name="T7" fmla="*/ 443 h 443"/>
              <a:gd name="T8" fmla="*/ 445 w 657"/>
              <a:gd name="T9" fmla="*/ 443 h 443"/>
              <a:gd name="T10" fmla="*/ 657 w 657"/>
              <a:gd name="T11" fmla="*/ 220 h 443"/>
              <a:gd name="T12" fmla="*/ 445 w 657"/>
              <a:gd name="T13" fmla="*/ 0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0"/>
                </a:moveTo>
                <a:lnTo>
                  <a:pt x="0" y="0"/>
                </a:lnTo>
                <a:lnTo>
                  <a:pt x="212" y="220"/>
                </a:lnTo>
                <a:lnTo>
                  <a:pt x="0" y="443"/>
                </a:lnTo>
                <a:lnTo>
                  <a:pt x="445" y="443"/>
                </a:lnTo>
                <a:lnTo>
                  <a:pt x="657" y="220"/>
                </a:lnTo>
                <a:lnTo>
                  <a:pt x="445" y="0"/>
                </a:lnTo>
                <a:close/>
              </a:path>
            </a:pathLst>
          </a:custGeom>
          <a:solidFill>
            <a:schemeClr val="accent2"/>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9" name="淘宝店chenying0907 9"/>
          <p:cNvSpPr>
            <a:spLocks/>
          </p:cNvSpPr>
          <p:nvPr/>
        </p:nvSpPr>
        <p:spPr bwMode="auto">
          <a:xfrm>
            <a:off x="3821300" y="2184273"/>
            <a:ext cx="596971" cy="942051"/>
          </a:xfrm>
          <a:custGeom>
            <a:avLst/>
            <a:gdLst>
              <a:gd name="T0" fmla="*/ 205 w 419"/>
              <a:gd name="T1" fmla="*/ 661 h 661"/>
              <a:gd name="T2" fmla="*/ 419 w 419"/>
              <a:gd name="T3" fmla="*/ 438 h 661"/>
              <a:gd name="T4" fmla="*/ 0 w 419"/>
              <a:gd name="T5" fmla="*/ 0 h 661"/>
            </a:gdLst>
            <a:ahLst/>
            <a:cxnLst>
              <a:cxn ang="0">
                <a:pos x="T0" y="T1"/>
              </a:cxn>
              <a:cxn ang="0">
                <a:pos x="T2" y="T3"/>
              </a:cxn>
              <a:cxn ang="0">
                <a:pos x="T4" y="T5"/>
              </a:cxn>
            </a:cxnLst>
            <a:rect l="0" t="0" r="r" b="b"/>
            <a:pathLst>
              <a:path w="419" h="661">
                <a:moveTo>
                  <a:pt x="205" y="661"/>
                </a:moveTo>
                <a:lnTo>
                  <a:pt x="419" y="438"/>
                </a:lnTo>
                <a:lnTo>
                  <a:pt x="0" y="0"/>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淘宝店chenying0907 10"/>
          <p:cNvSpPr>
            <a:spLocks/>
          </p:cNvSpPr>
          <p:nvPr/>
        </p:nvSpPr>
        <p:spPr bwMode="auto">
          <a:xfrm>
            <a:off x="4904110" y="2494965"/>
            <a:ext cx="936062" cy="631359"/>
          </a:xfrm>
          <a:custGeom>
            <a:avLst/>
            <a:gdLst>
              <a:gd name="T0" fmla="*/ 446 w 657"/>
              <a:gd name="T1" fmla="*/ 443 h 443"/>
              <a:gd name="T2" fmla="*/ 0 w 657"/>
              <a:gd name="T3" fmla="*/ 443 h 443"/>
              <a:gd name="T4" fmla="*/ 212 w 657"/>
              <a:gd name="T5" fmla="*/ 220 h 443"/>
              <a:gd name="T6" fmla="*/ 0 w 657"/>
              <a:gd name="T7" fmla="*/ 0 h 443"/>
              <a:gd name="T8" fmla="*/ 446 w 657"/>
              <a:gd name="T9" fmla="*/ 0 h 443"/>
              <a:gd name="T10" fmla="*/ 657 w 657"/>
              <a:gd name="T11" fmla="*/ 220 h 443"/>
              <a:gd name="T12" fmla="*/ 446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6" y="443"/>
                </a:moveTo>
                <a:lnTo>
                  <a:pt x="0" y="443"/>
                </a:lnTo>
                <a:lnTo>
                  <a:pt x="212" y="220"/>
                </a:lnTo>
                <a:lnTo>
                  <a:pt x="0" y="0"/>
                </a:lnTo>
                <a:lnTo>
                  <a:pt x="446" y="0"/>
                </a:lnTo>
                <a:lnTo>
                  <a:pt x="657" y="220"/>
                </a:lnTo>
                <a:lnTo>
                  <a:pt x="446" y="443"/>
                </a:lnTo>
                <a:close/>
              </a:path>
            </a:pathLst>
          </a:custGeom>
          <a:solidFill>
            <a:schemeClr val="accent3"/>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1" name="淘宝店chenying0907 11"/>
          <p:cNvSpPr>
            <a:spLocks/>
          </p:cNvSpPr>
          <p:nvPr/>
        </p:nvSpPr>
        <p:spPr bwMode="auto">
          <a:xfrm>
            <a:off x="5344359" y="2494965"/>
            <a:ext cx="598396" cy="942051"/>
          </a:xfrm>
          <a:custGeom>
            <a:avLst/>
            <a:gdLst>
              <a:gd name="T0" fmla="*/ 206 w 420"/>
              <a:gd name="T1" fmla="*/ 0 h 661"/>
              <a:gd name="T2" fmla="*/ 420 w 420"/>
              <a:gd name="T3" fmla="*/ 220 h 661"/>
              <a:gd name="T4" fmla="*/ 0 w 420"/>
              <a:gd name="T5" fmla="*/ 661 h 661"/>
            </a:gdLst>
            <a:ahLst/>
            <a:cxnLst>
              <a:cxn ang="0">
                <a:pos x="T0" y="T1"/>
              </a:cxn>
              <a:cxn ang="0">
                <a:pos x="T2" y="T3"/>
              </a:cxn>
              <a:cxn ang="0">
                <a:pos x="T4" y="T5"/>
              </a:cxn>
            </a:cxnLst>
            <a:rect l="0" t="0" r="r" b="b"/>
            <a:pathLst>
              <a:path w="420" h="661">
                <a:moveTo>
                  <a:pt x="206" y="0"/>
                </a:moveTo>
                <a:lnTo>
                  <a:pt x="420"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淘宝店chenying0907 15"/>
          <p:cNvSpPr>
            <a:spLocks/>
          </p:cNvSpPr>
          <p:nvPr/>
        </p:nvSpPr>
        <p:spPr bwMode="auto">
          <a:xfrm>
            <a:off x="6863145" y="2184273"/>
            <a:ext cx="596971" cy="942051"/>
          </a:xfrm>
          <a:custGeom>
            <a:avLst/>
            <a:gdLst>
              <a:gd name="T0" fmla="*/ 205 w 419"/>
              <a:gd name="T1" fmla="*/ 661 h 661"/>
              <a:gd name="T2" fmla="*/ 419 w 419"/>
              <a:gd name="T3" fmla="*/ 438 h 661"/>
              <a:gd name="T4" fmla="*/ 0 w 419"/>
              <a:gd name="T5" fmla="*/ 0 h 661"/>
            </a:gdLst>
            <a:ahLst/>
            <a:cxnLst>
              <a:cxn ang="0">
                <a:pos x="T0" y="T1"/>
              </a:cxn>
              <a:cxn ang="0">
                <a:pos x="T2" y="T3"/>
              </a:cxn>
              <a:cxn ang="0">
                <a:pos x="T4" y="T5"/>
              </a:cxn>
            </a:cxnLst>
            <a:rect l="0" t="0" r="r" b="b"/>
            <a:pathLst>
              <a:path w="419" h="661">
                <a:moveTo>
                  <a:pt x="205" y="661"/>
                </a:moveTo>
                <a:lnTo>
                  <a:pt x="419" y="438"/>
                </a:lnTo>
                <a:lnTo>
                  <a:pt x="0" y="0"/>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淘宝店chenying0907 17"/>
          <p:cNvSpPr/>
          <p:nvPr/>
        </p:nvSpPr>
        <p:spPr>
          <a:xfrm>
            <a:off x="1592791" y="3848714"/>
            <a:ext cx="1652575"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a:t>
            </a:r>
            <a:endParaRPr lang="zh-CN" altLang="en-US" sz="800" dirty="0">
              <a:solidFill>
                <a:schemeClr val="bg1">
                  <a:lumMod val="50000"/>
                </a:schemeClr>
              </a:solidFill>
            </a:endParaRPr>
          </a:p>
        </p:txBody>
      </p:sp>
      <p:sp>
        <p:nvSpPr>
          <p:cNvPr id="19" name="Rectangle 24"/>
          <p:cNvSpPr>
            <a:spLocks noChangeArrowheads="1"/>
          </p:cNvSpPr>
          <p:nvPr/>
        </p:nvSpPr>
        <p:spPr bwMode="auto">
          <a:xfrm>
            <a:off x="1592792" y="3565249"/>
            <a:ext cx="142229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zh-CN" sz="1200" dirty="0">
                <a:solidFill>
                  <a:schemeClr val="tx1">
                    <a:lumMod val="75000"/>
                    <a:lumOff val="25000"/>
                  </a:schemeClr>
                </a:solidFill>
                <a:latin typeface="微软雅黑" pitchFamily="34" charset="-122"/>
                <a:ea typeface="微软雅黑" pitchFamily="34" charset="-122"/>
              </a:rPr>
              <a:t>年度工作概述</a:t>
            </a:r>
          </a:p>
        </p:txBody>
      </p:sp>
      <p:sp>
        <p:nvSpPr>
          <p:cNvPr id="20" name="淘宝店chenying0907 19"/>
          <p:cNvSpPr/>
          <p:nvPr/>
        </p:nvSpPr>
        <p:spPr>
          <a:xfrm>
            <a:off x="3105510" y="1661410"/>
            <a:ext cx="1652575"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a:t>
            </a:r>
            <a:endParaRPr lang="zh-CN" altLang="en-US" sz="800" dirty="0">
              <a:solidFill>
                <a:schemeClr val="bg1">
                  <a:lumMod val="50000"/>
                </a:schemeClr>
              </a:solidFill>
            </a:endParaRPr>
          </a:p>
        </p:txBody>
      </p:sp>
      <p:sp>
        <p:nvSpPr>
          <p:cNvPr id="21" name="Rectangle 24"/>
          <p:cNvSpPr>
            <a:spLocks noChangeArrowheads="1"/>
          </p:cNvSpPr>
          <p:nvPr/>
        </p:nvSpPr>
        <p:spPr bwMode="auto">
          <a:xfrm>
            <a:off x="3105511" y="1377944"/>
            <a:ext cx="142229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zh-CN" sz="1200" dirty="0">
                <a:solidFill>
                  <a:schemeClr val="tx1">
                    <a:lumMod val="75000"/>
                    <a:lumOff val="25000"/>
                  </a:schemeClr>
                </a:solidFill>
                <a:latin typeface="微软雅黑" pitchFamily="34" charset="-122"/>
                <a:ea typeface="微软雅黑" pitchFamily="34" charset="-122"/>
              </a:rPr>
              <a:t>工作完成情况</a:t>
            </a:r>
          </a:p>
        </p:txBody>
      </p:sp>
      <p:sp>
        <p:nvSpPr>
          <p:cNvPr id="22" name="淘宝店chenying0907 21"/>
          <p:cNvSpPr/>
          <p:nvPr/>
        </p:nvSpPr>
        <p:spPr>
          <a:xfrm>
            <a:off x="4640792" y="3848714"/>
            <a:ext cx="1652575"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a:t>
            </a:r>
            <a:endParaRPr lang="zh-CN" altLang="en-US" sz="800" dirty="0">
              <a:solidFill>
                <a:schemeClr val="bg1">
                  <a:lumMod val="50000"/>
                </a:schemeClr>
              </a:solidFill>
            </a:endParaRPr>
          </a:p>
        </p:txBody>
      </p:sp>
      <p:sp>
        <p:nvSpPr>
          <p:cNvPr id="23" name="Rectangle 24"/>
          <p:cNvSpPr>
            <a:spLocks noChangeArrowheads="1"/>
          </p:cNvSpPr>
          <p:nvPr/>
        </p:nvSpPr>
        <p:spPr bwMode="auto">
          <a:xfrm>
            <a:off x="4640793" y="3565249"/>
            <a:ext cx="142229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en-US" sz="1200" dirty="0">
                <a:solidFill>
                  <a:schemeClr val="tx1">
                    <a:lumMod val="75000"/>
                    <a:lumOff val="25000"/>
                  </a:schemeClr>
                </a:solidFill>
                <a:latin typeface="微软雅黑" pitchFamily="34" charset="-122"/>
                <a:ea typeface="微软雅黑" pitchFamily="34" charset="-122"/>
                <a:sym typeface="Arial" panose="020B0604020202020204" pitchFamily="34" charset="0"/>
              </a:rPr>
              <a:t>成功项目展示</a:t>
            </a:r>
            <a:endParaRPr lang="en-US" altLang="zh-CN" sz="1200" dirty="0">
              <a:solidFill>
                <a:schemeClr val="tx1">
                  <a:lumMod val="75000"/>
                  <a:lumOff val="25000"/>
                </a:schemeClr>
              </a:solidFill>
              <a:latin typeface="微软雅黑" pitchFamily="34" charset="-122"/>
              <a:ea typeface="微软雅黑" pitchFamily="34" charset="-122"/>
              <a:sym typeface="Arial" panose="020B0604020202020204" pitchFamily="34" charset="0"/>
            </a:endParaRPr>
          </a:p>
        </p:txBody>
      </p:sp>
      <p:sp>
        <p:nvSpPr>
          <p:cNvPr id="24" name="淘宝店chenying0907 23"/>
          <p:cNvSpPr/>
          <p:nvPr/>
        </p:nvSpPr>
        <p:spPr>
          <a:xfrm>
            <a:off x="6153511" y="1661410"/>
            <a:ext cx="1652575"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a:t>
            </a:r>
            <a:endParaRPr lang="zh-CN" altLang="en-US" sz="800" dirty="0">
              <a:solidFill>
                <a:schemeClr val="bg1">
                  <a:lumMod val="50000"/>
                </a:schemeClr>
              </a:solidFill>
            </a:endParaRPr>
          </a:p>
        </p:txBody>
      </p:sp>
      <p:sp>
        <p:nvSpPr>
          <p:cNvPr id="25" name="Rectangle 24"/>
          <p:cNvSpPr>
            <a:spLocks noChangeArrowheads="1"/>
          </p:cNvSpPr>
          <p:nvPr/>
        </p:nvSpPr>
        <p:spPr bwMode="auto">
          <a:xfrm>
            <a:off x="6153512" y="1377944"/>
            <a:ext cx="142229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zh-CN" sz="1200" dirty="0">
                <a:solidFill>
                  <a:schemeClr val="tx1">
                    <a:lumMod val="75000"/>
                    <a:lumOff val="25000"/>
                  </a:schemeClr>
                </a:solidFill>
                <a:latin typeface="微软雅黑" pitchFamily="34" charset="-122"/>
                <a:ea typeface="微软雅黑" pitchFamily="34" charset="-122"/>
              </a:rPr>
              <a:t>明年工作计划</a:t>
            </a:r>
          </a:p>
        </p:txBody>
      </p:sp>
      <p:sp>
        <p:nvSpPr>
          <p:cNvPr id="28" name="Rectangle 24"/>
          <p:cNvSpPr>
            <a:spLocks noChangeArrowheads="1"/>
          </p:cNvSpPr>
          <p:nvPr/>
        </p:nvSpPr>
        <p:spPr bwMode="auto">
          <a:xfrm>
            <a:off x="1887251" y="2656755"/>
            <a:ext cx="1078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rPr>
              <a:t>01</a:t>
            </a:r>
            <a:endParaRPr lang="zh-CN" altLang="en-US" sz="2000" b="1" dirty="0">
              <a:solidFill>
                <a:schemeClr val="bg1"/>
              </a:solidFill>
            </a:endParaRPr>
          </a:p>
        </p:txBody>
      </p:sp>
      <p:sp>
        <p:nvSpPr>
          <p:cNvPr id="29" name="Rectangle 24"/>
          <p:cNvSpPr>
            <a:spLocks noChangeArrowheads="1"/>
          </p:cNvSpPr>
          <p:nvPr/>
        </p:nvSpPr>
        <p:spPr bwMode="auto">
          <a:xfrm>
            <a:off x="3743233" y="2669635"/>
            <a:ext cx="390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rPr>
              <a:t>02</a:t>
            </a:r>
            <a:endParaRPr lang="zh-CN" altLang="en-US" sz="2000" b="1" dirty="0">
              <a:solidFill>
                <a:schemeClr val="bg1"/>
              </a:solidFill>
            </a:endParaRPr>
          </a:p>
        </p:txBody>
      </p:sp>
      <p:sp>
        <p:nvSpPr>
          <p:cNvPr id="30" name="Rectangle 24"/>
          <p:cNvSpPr>
            <a:spLocks noChangeArrowheads="1"/>
          </p:cNvSpPr>
          <p:nvPr/>
        </p:nvSpPr>
        <p:spPr bwMode="auto">
          <a:xfrm>
            <a:off x="5271852" y="2679922"/>
            <a:ext cx="390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rPr>
              <a:t>03</a:t>
            </a:r>
            <a:endParaRPr lang="zh-CN" altLang="en-US" sz="2000" b="1" dirty="0">
              <a:solidFill>
                <a:schemeClr val="bg1"/>
              </a:solidFill>
            </a:endParaRPr>
          </a:p>
        </p:txBody>
      </p:sp>
      <p:sp>
        <p:nvSpPr>
          <p:cNvPr id="31" name="Rectangle 24"/>
          <p:cNvSpPr>
            <a:spLocks noChangeArrowheads="1"/>
          </p:cNvSpPr>
          <p:nvPr/>
        </p:nvSpPr>
        <p:spPr bwMode="auto">
          <a:xfrm>
            <a:off x="6760561" y="2679921"/>
            <a:ext cx="390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rPr>
              <a:t>04</a:t>
            </a:r>
            <a:endParaRPr lang="zh-CN" altLang="en-US" sz="2000" b="1" dirty="0">
              <a:solidFill>
                <a:schemeClr val="bg1"/>
              </a:solidFill>
            </a:endParaRPr>
          </a:p>
        </p:txBody>
      </p:sp>
      <p:sp>
        <p:nvSpPr>
          <p:cNvPr id="38" name="TextBox 4">
            <a:extLst>
              <a:ext uri="{FF2B5EF4-FFF2-40B4-BE49-F238E27FC236}">
                <a16:creationId xmlns:a16="http://schemas.microsoft.com/office/drawing/2014/main" id="{407A1300-C378-4AB4-8478-0A8ACE8CD384}"/>
              </a:ext>
            </a:extLst>
          </p:cNvPr>
          <p:cNvSpPr txBox="1"/>
          <p:nvPr/>
        </p:nvSpPr>
        <p:spPr>
          <a:xfrm>
            <a:off x="1013637" y="907934"/>
            <a:ext cx="1119730" cy="400110"/>
          </a:xfrm>
          <a:prstGeom prst="rect">
            <a:avLst/>
          </a:prstGeom>
          <a:noFill/>
        </p:spPr>
        <p:txBody>
          <a:bodyPr wrap="none">
            <a:spAutoFit/>
          </a:bodyPr>
          <a:lstStyle/>
          <a:p>
            <a:pPr fontAlgn="auto">
              <a:spcBef>
                <a:spcPts val="0"/>
              </a:spcBef>
              <a:spcAft>
                <a:spcPts val="0"/>
              </a:spcAft>
              <a:defRPr/>
            </a:pPr>
            <a:r>
              <a:rPr lang="en-US" altLang="zh-CN" sz="2000" dirty="0">
                <a:solidFill>
                  <a:schemeClr val="tx1">
                    <a:lumMod val="75000"/>
                    <a:lumOff val="25000"/>
                  </a:schemeClr>
                </a:solidFill>
                <a:latin typeface="+mn-lt"/>
                <a:ea typeface="+mn-ea"/>
              </a:rPr>
              <a:t>Contents</a:t>
            </a:r>
            <a:endParaRPr lang="zh-CN" altLang="en-US" sz="2000" dirty="0">
              <a:solidFill>
                <a:schemeClr val="tx1">
                  <a:lumMod val="75000"/>
                  <a:lumOff val="25000"/>
                </a:schemeClr>
              </a:solidFill>
              <a:latin typeface="+mn-lt"/>
              <a:ea typeface="+mn-ea"/>
            </a:endParaRPr>
          </a:p>
        </p:txBody>
      </p:sp>
      <p:sp>
        <p:nvSpPr>
          <p:cNvPr id="39" name="TextBox 5">
            <a:extLst>
              <a:ext uri="{FF2B5EF4-FFF2-40B4-BE49-F238E27FC236}">
                <a16:creationId xmlns:a16="http://schemas.microsoft.com/office/drawing/2014/main" id="{A0434737-FA68-496A-B878-08BF58EFEA00}"/>
              </a:ext>
            </a:extLst>
          </p:cNvPr>
          <p:cNvSpPr txBox="1"/>
          <p:nvPr/>
        </p:nvSpPr>
        <p:spPr>
          <a:xfrm>
            <a:off x="1337999" y="605483"/>
            <a:ext cx="772969" cy="400110"/>
          </a:xfrm>
          <a:prstGeom prst="rect">
            <a:avLst/>
          </a:prstGeom>
          <a:noFill/>
        </p:spPr>
        <p:txBody>
          <a:bodyPr wrap="none">
            <a:spAutoFit/>
          </a:bodyPr>
          <a:lstStyle/>
          <a:p>
            <a:pPr fontAlgn="auto">
              <a:spcBef>
                <a:spcPts val="0"/>
              </a:spcBef>
              <a:spcAft>
                <a:spcPts val="0"/>
              </a:spcAft>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139120512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0-#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anim calcmode="lin" valueType="num">
                                      <p:cBhvr>
                                        <p:cTn id="32" dur="750" fill="hold"/>
                                        <p:tgtEl>
                                          <p:spTgt spid="19"/>
                                        </p:tgtEl>
                                        <p:attrNameLst>
                                          <p:attrName>ppt_x</p:attrName>
                                        </p:attrNameLst>
                                      </p:cBhvr>
                                      <p:tavLst>
                                        <p:tav tm="0">
                                          <p:val>
                                            <p:strVal val="#ppt_x"/>
                                          </p:val>
                                        </p:tav>
                                        <p:tav tm="100000">
                                          <p:val>
                                            <p:strVal val="#ppt_x"/>
                                          </p:val>
                                        </p:tav>
                                      </p:tavLst>
                                    </p:anim>
                                    <p:anim calcmode="lin" valueType="num">
                                      <p:cBhvr>
                                        <p:cTn id="33" dur="750" fill="hold"/>
                                        <p:tgtEl>
                                          <p:spTgt spid="1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750"/>
                                        <p:tgtEl>
                                          <p:spTgt spid="18"/>
                                        </p:tgtEl>
                                      </p:cBhvr>
                                    </p:animEffect>
                                    <p:anim calcmode="lin" valueType="num">
                                      <p:cBhvr>
                                        <p:cTn id="37" dur="750" fill="hold"/>
                                        <p:tgtEl>
                                          <p:spTgt spid="18"/>
                                        </p:tgtEl>
                                        <p:attrNameLst>
                                          <p:attrName>ppt_x</p:attrName>
                                        </p:attrNameLst>
                                      </p:cBhvr>
                                      <p:tavLst>
                                        <p:tav tm="0">
                                          <p:val>
                                            <p:strVal val="#ppt_x"/>
                                          </p:val>
                                        </p:tav>
                                        <p:tav tm="100000">
                                          <p:val>
                                            <p:strVal val="#ppt_x"/>
                                          </p:val>
                                        </p:tav>
                                      </p:tavLst>
                                    </p:anim>
                                    <p:anim calcmode="lin" valueType="num">
                                      <p:cBhvr>
                                        <p:cTn id="38" dur="750" fill="hold"/>
                                        <p:tgtEl>
                                          <p:spTgt spid="18"/>
                                        </p:tgtEl>
                                        <p:attrNameLst>
                                          <p:attrName>ppt_y</p:attrName>
                                        </p:attrNameLst>
                                      </p:cBhvr>
                                      <p:tavLst>
                                        <p:tav tm="0">
                                          <p:val>
                                            <p:strVal val="#ppt_y+.1"/>
                                          </p:val>
                                        </p:tav>
                                        <p:tav tm="100000">
                                          <p:val>
                                            <p:strVal val="#ppt_y"/>
                                          </p:val>
                                        </p:tav>
                                      </p:tavLst>
                                    </p:anim>
                                  </p:childTnLst>
                                </p:cTn>
                              </p:par>
                            </p:childTnLst>
                          </p:cTn>
                        </p:par>
                        <p:par>
                          <p:cTn id="39" fill="hold">
                            <p:stCondLst>
                              <p:cond delay="2750"/>
                            </p:stCondLst>
                            <p:childTnLst>
                              <p:par>
                                <p:cTn id="40" presetID="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0-#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0-#ppt_w/2"/>
                                          </p:val>
                                        </p:tav>
                                        <p:tav tm="100000">
                                          <p:val>
                                            <p:strVal val="#ppt_x"/>
                                          </p:val>
                                        </p:tav>
                                      </p:tavLst>
                                    </p:anim>
                                    <p:anim calcmode="lin" valueType="num">
                                      <p:cBhvr additive="base">
                                        <p:cTn id="47" dur="500" fill="hold"/>
                                        <p:tgtEl>
                                          <p:spTgt spid="29"/>
                                        </p:tgtEl>
                                        <p:attrNameLst>
                                          <p:attrName>ppt_y</p:attrName>
                                        </p:attrNameLst>
                                      </p:cBhvr>
                                      <p:tavLst>
                                        <p:tav tm="0">
                                          <p:val>
                                            <p:strVal val="#ppt_y"/>
                                          </p:val>
                                        </p:tav>
                                        <p:tav tm="100000">
                                          <p:val>
                                            <p:strVal val="#ppt_y"/>
                                          </p:val>
                                        </p:tav>
                                      </p:tavLst>
                                    </p:anim>
                                  </p:childTnLst>
                                </p:cTn>
                              </p:par>
                            </p:childTnLst>
                          </p:cTn>
                        </p:par>
                        <p:par>
                          <p:cTn id="48" fill="hold">
                            <p:stCondLst>
                              <p:cond delay="3250"/>
                            </p:stCondLst>
                            <p:childTnLst>
                              <p:par>
                                <p:cTn id="49" presetID="2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500"/>
                                        <p:tgtEl>
                                          <p:spTgt spid="9"/>
                                        </p:tgtEl>
                                      </p:cBhvr>
                                    </p:animEffect>
                                  </p:childTnLst>
                                </p:cTn>
                              </p:par>
                            </p:childTnLst>
                          </p:cTn>
                        </p:par>
                        <p:par>
                          <p:cTn id="52" fill="hold">
                            <p:stCondLst>
                              <p:cond delay="3750"/>
                            </p:stCondLst>
                            <p:childTnLst>
                              <p:par>
                                <p:cTn id="53" presetID="47"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750"/>
                                        <p:tgtEl>
                                          <p:spTgt spid="21"/>
                                        </p:tgtEl>
                                      </p:cBhvr>
                                    </p:animEffect>
                                    <p:anim calcmode="lin" valueType="num">
                                      <p:cBhvr>
                                        <p:cTn id="56" dur="750" fill="hold"/>
                                        <p:tgtEl>
                                          <p:spTgt spid="21"/>
                                        </p:tgtEl>
                                        <p:attrNameLst>
                                          <p:attrName>ppt_x</p:attrName>
                                        </p:attrNameLst>
                                      </p:cBhvr>
                                      <p:tavLst>
                                        <p:tav tm="0">
                                          <p:val>
                                            <p:strVal val="#ppt_x"/>
                                          </p:val>
                                        </p:tav>
                                        <p:tav tm="100000">
                                          <p:val>
                                            <p:strVal val="#ppt_x"/>
                                          </p:val>
                                        </p:tav>
                                      </p:tavLst>
                                    </p:anim>
                                    <p:anim calcmode="lin" valueType="num">
                                      <p:cBhvr>
                                        <p:cTn id="57" dur="750" fill="hold"/>
                                        <p:tgtEl>
                                          <p:spTgt spid="21"/>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750"/>
                                        <p:tgtEl>
                                          <p:spTgt spid="20"/>
                                        </p:tgtEl>
                                      </p:cBhvr>
                                    </p:animEffect>
                                    <p:anim calcmode="lin" valueType="num">
                                      <p:cBhvr>
                                        <p:cTn id="61" dur="750" fill="hold"/>
                                        <p:tgtEl>
                                          <p:spTgt spid="20"/>
                                        </p:tgtEl>
                                        <p:attrNameLst>
                                          <p:attrName>ppt_x</p:attrName>
                                        </p:attrNameLst>
                                      </p:cBhvr>
                                      <p:tavLst>
                                        <p:tav tm="0">
                                          <p:val>
                                            <p:strVal val="#ppt_x"/>
                                          </p:val>
                                        </p:tav>
                                        <p:tav tm="100000">
                                          <p:val>
                                            <p:strVal val="#ppt_x"/>
                                          </p:val>
                                        </p:tav>
                                      </p:tavLst>
                                    </p:anim>
                                    <p:anim calcmode="lin" valueType="num">
                                      <p:cBhvr>
                                        <p:cTn id="62" dur="750" fill="hold"/>
                                        <p:tgtEl>
                                          <p:spTgt spid="20"/>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 presetClass="entr" presetSubtype="8"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fill="hold"/>
                                        <p:tgtEl>
                                          <p:spTgt spid="10"/>
                                        </p:tgtEl>
                                        <p:attrNameLst>
                                          <p:attrName>ppt_x</p:attrName>
                                        </p:attrNameLst>
                                      </p:cBhvr>
                                      <p:tavLst>
                                        <p:tav tm="0">
                                          <p:val>
                                            <p:strVal val="0-#ppt_w/2"/>
                                          </p:val>
                                        </p:tav>
                                        <p:tav tm="100000">
                                          <p:val>
                                            <p:strVal val="#ppt_x"/>
                                          </p:val>
                                        </p:tav>
                                      </p:tavLst>
                                    </p:anim>
                                    <p:anim calcmode="lin" valueType="num">
                                      <p:cBhvr additive="base">
                                        <p:cTn id="67" dur="500" fill="hold"/>
                                        <p:tgtEl>
                                          <p:spTgt spid="10"/>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fill="hold"/>
                                        <p:tgtEl>
                                          <p:spTgt spid="30"/>
                                        </p:tgtEl>
                                        <p:attrNameLst>
                                          <p:attrName>ppt_x</p:attrName>
                                        </p:attrNameLst>
                                      </p:cBhvr>
                                      <p:tavLst>
                                        <p:tav tm="0">
                                          <p:val>
                                            <p:strVal val="0-#ppt_w/2"/>
                                          </p:val>
                                        </p:tav>
                                        <p:tav tm="100000">
                                          <p:val>
                                            <p:strVal val="#ppt_x"/>
                                          </p:val>
                                        </p:tav>
                                      </p:tavLst>
                                    </p:anim>
                                    <p:anim calcmode="lin" valueType="num">
                                      <p:cBhvr additive="base">
                                        <p:cTn id="71" dur="500" fill="hold"/>
                                        <p:tgtEl>
                                          <p:spTgt spid="30"/>
                                        </p:tgtEl>
                                        <p:attrNameLst>
                                          <p:attrName>ppt_y</p:attrName>
                                        </p:attrNameLst>
                                      </p:cBhvr>
                                      <p:tavLst>
                                        <p:tav tm="0">
                                          <p:val>
                                            <p:strVal val="#ppt_y"/>
                                          </p:val>
                                        </p:tav>
                                        <p:tav tm="100000">
                                          <p:val>
                                            <p:strVal val="#ppt_y"/>
                                          </p:val>
                                        </p:tav>
                                      </p:tavLst>
                                    </p:anim>
                                  </p:childTnLst>
                                </p:cTn>
                              </p:par>
                            </p:childTnLst>
                          </p:cTn>
                        </p:par>
                        <p:par>
                          <p:cTn id="72" fill="hold">
                            <p:stCondLst>
                              <p:cond delay="5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5500"/>
                            </p:stCondLst>
                            <p:childTnLst>
                              <p:par>
                                <p:cTn id="77" presetID="42"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750"/>
                                        <p:tgtEl>
                                          <p:spTgt spid="23"/>
                                        </p:tgtEl>
                                      </p:cBhvr>
                                    </p:animEffect>
                                    <p:anim calcmode="lin" valueType="num">
                                      <p:cBhvr>
                                        <p:cTn id="80" dur="750" fill="hold"/>
                                        <p:tgtEl>
                                          <p:spTgt spid="23"/>
                                        </p:tgtEl>
                                        <p:attrNameLst>
                                          <p:attrName>ppt_x</p:attrName>
                                        </p:attrNameLst>
                                      </p:cBhvr>
                                      <p:tavLst>
                                        <p:tav tm="0">
                                          <p:val>
                                            <p:strVal val="#ppt_x"/>
                                          </p:val>
                                        </p:tav>
                                        <p:tav tm="100000">
                                          <p:val>
                                            <p:strVal val="#ppt_x"/>
                                          </p:val>
                                        </p:tav>
                                      </p:tavLst>
                                    </p:anim>
                                    <p:anim calcmode="lin" valueType="num">
                                      <p:cBhvr>
                                        <p:cTn id="81" dur="750" fill="hold"/>
                                        <p:tgtEl>
                                          <p:spTgt spid="2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750"/>
                                        <p:tgtEl>
                                          <p:spTgt spid="22"/>
                                        </p:tgtEl>
                                      </p:cBhvr>
                                    </p:animEffect>
                                    <p:anim calcmode="lin" valueType="num">
                                      <p:cBhvr>
                                        <p:cTn id="85" dur="750" fill="hold"/>
                                        <p:tgtEl>
                                          <p:spTgt spid="22"/>
                                        </p:tgtEl>
                                        <p:attrNameLst>
                                          <p:attrName>ppt_x</p:attrName>
                                        </p:attrNameLst>
                                      </p:cBhvr>
                                      <p:tavLst>
                                        <p:tav tm="0">
                                          <p:val>
                                            <p:strVal val="#ppt_x"/>
                                          </p:val>
                                        </p:tav>
                                        <p:tav tm="100000">
                                          <p:val>
                                            <p:strVal val="#ppt_x"/>
                                          </p:val>
                                        </p:tav>
                                      </p:tavLst>
                                    </p:anim>
                                    <p:anim calcmode="lin" valueType="num">
                                      <p:cBhvr>
                                        <p:cTn id="86" dur="750" fill="hold"/>
                                        <p:tgtEl>
                                          <p:spTgt spid="22"/>
                                        </p:tgtEl>
                                        <p:attrNameLst>
                                          <p:attrName>ppt_y</p:attrName>
                                        </p:attrNameLst>
                                      </p:cBhvr>
                                      <p:tavLst>
                                        <p:tav tm="0">
                                          <p:val>
                                            <p:strVal val="#ppt_y+.1"/>
                                          </p:val>
                                        </p:tav>
                                        <p:tav tm="100000">
                                          <p:val>
                                            <p:strVal val="#ppt_y"/>
                                          </p:val>
                                        </p:tav>
                                      </p:tavLst>
                                    </p:anim>
                                  </p:childTnLst>
                                </p:cTn>
                              </p:par>
                            </p:childTnLst>
                          </p:cTn>
                        </p:par>
                        <p:par>
                          <p:cTn id="87" fill="hold">
                            <p:stCondLst>
                              <p:cond delay="6250"/>
                            </p:stCondLst>
                            <p:childTnLst>
                              <p:par>
                                <p:cTn id="88" presetID="2" presetClass="entr" presetSubtype="8" fill="hold" grpId="0" nodeType="afterEffect">
                                  <p:stCondLst>
                                    <p:cond delay="0"/>
                                  </p:stCondLst>
                                  <p:childTnLst>
                                    <p:set>
                                      <p:cBhvr>
                                        <p:cTn id="89" dur="1" fill="hold">
                                          <p:stCondLst>
                                            <p:cond delay="0"/>
                                          </p:stCondLst>
                                        </p:cTn>
                                        <p:tgtEl>
                                          <p:spTgt spid="14"/>
                                        </p:tgtEl>
                                        <p:attrNameLst>
                                          <p:attrName>style.visibility</p:attrName>
                                        </p:attrNameLst>
                                      </p:cBhvr>
                                      <p:to>
                                        <p:strVal val="visible"/>
                                      </p:to>
                                    </p:set>
                                    <p:anim calcmode="lin" valueType="num">
                                      <p:cBhvr additive="base">
                                        <p:cTn id="90" dur="500" fill="hold"/>
                                        <p:tgtEl>
                                          <p:spTgt spid="14"/>
                                        </p:tgtEl>
                                        <p:attrNameLst>
                                          <p:attrName>ppt_x</p:attrName>
                                        </p:attrNameLst>
                                      </p:cBhvr>
                                      <p:tavLst>
                                        <p:tav tm="0">
                                          <p:val>
                                            <p:strVal val="0-#ppt_w/2"/>
                                          </p:val>
                                        </p:tav>
                                        <p:tav tm="100000">
                                          <p:val>
                                            <p:strVal val="#ppt_x"/>
                                          </p:val>
                                        </p:tav>
                                      </p:tavLst>
                                    </p:anim>
                                    <p:anim calcmode="lin" valueType="num">
                                      <p:cBhvr additive="base">
                                        <p:cTn id="91" dur="500" fill="hold"/>
                                        <p:tgtEl>
                                          <p:spTgt spid="14"/>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additive="base">
                                        <p:cTn id="94" dur="500" fill="hold"/>
                                        <p:tgtEl>
                                          <p:spTgt spid="31"/>
                                        </p:tgtEl>
                                        <p:attrNameLst>
                                          <p:attrName>ppt_x</p:attrName>
                                        </p:attrNameLst>
                                      </p:cBhvr>
                                      <p:tavLst>
                                        <p:tav tm="0">
                                          <p:val>
                                            <p:strVal val="0-#ppt_w/2"/>
                                          </p:val>
                                        </p:tav>
                                        <p:tav tm="100000">
                                          <p:val>
                                            <p:strVal val="#ppt_x"/>
                                          </p:val>
                                        </p:tav>
                                      </p:tavLst>
                                    </p:anim>
                                    <p:anim calcmode="lin" valueType="num">
                                      <p:cBhvr additive="base">
                                        <p:cTn id="95" dur="500" fill="hold"/>
                                        <p:tgtEl>
                                          <p:spTgt spid="31"/>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 calcmode="lin" valueType="num">
                                      <p:cBhvr additive="base">
                                        <p:cTn id="98" dur="500" fill="hold"/>
                                        <p:tgtEl>
                                          <p:spTgt spid="34"/>
                                        </p:tgtEl>
                                        <p:attrNameLst>
                                          <p:attrName>ppt_x</p:attrName>
                                        </p:attrNameLst>
                                      </p:cBhvr>
                                      <p:tavLst>
                                        <p:tav tm="0">
                                          <p:val>
                                            <p:strVal val="0-#ppt_w/2"/>
                                          </p:val>
                                        </p:tav>
                                        <p:tav tm="100000">
                                          <p:val>
                                            <p:strVal val="#ppt_x"/>
                                          </p:val>
                                        </p:tav>
                                      </p:tavLst>
                                    </p:anim>
                                    <p:anim calcmode="lin" valueType="num">
                                      <p:cBhvr additive="base">
                                        <p:cTn id="99" dur="500" fill="hold"/>
                                        <p:tgtEl>
                                          <p:spTgt spid="34"/>
                                        </p:tgtEl>
                                        <p:attrNameLst>
                                          <p:attrName>ppt_y</p:attrName>
                                        </p:attrNameLst>
                                      </p:cBhvr>
                                      <p:tavLst>
                                        <p:tav tm="0">
                                          <p:val>
                                            <p:strVal val="#ppt_y"/>
                                          </p:val>
                                        </p:tav>
                                        <p:tav tm="100000">
                                          <p:val>
                                            <p:strVal val="#ppt_y"/>
                                          </p:val>
                                        </p:tav>
                                      </p:tavLst>
                                    </p:anim>
                                  </p:childTnLst>
                                </p:cTn>
                              </p:par>
                            </p:childTnLst>
                          </p:cTn>
                        </p:par>
                        <p:par>
                          <p:cTn id="100" fill="hold">
                            <p:stCondLst>
                              <p:cond delay="6750"/>
                            </p:stCondLst>
                            <p:childTnLst>
                              <p:par>
                                <p:cTn id="101" presetID="22" presetClass="entr" presetSubtype="4"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down)">
                                      <p:cBhvr>
                                        <p:cTn id="103" dur="500"/>
                                        <p:tgtEl>
                                          <p:spTgt spid="15"/>
                                        </p:tgtEl>
                                      </p:cBhvr>
                                    </p:animEffect>
                                  </p:childTnLst>
                                </p:cTn>
                              </p:par>
                            </p:childTnLst>
                          </p:cTn>
                        </p:par>
                        <p:par>
                          <p:cTn id="104" fill="hold">
                            <p:stCondLst>
                              <p:cond delay="7250"/>
                            </p:stCondLst>
                            <p:childTnLst>
                              <p:par>
                                <p:cTn id="105" presetID="47" presetClass="entr" presetSubtype="0" fill="hold" grpId="0" nodeType="after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750"/>
                                        <p:tgtEl>
                                          <p:spTgt spid="25"/>
                                        </p:tgtEl>
                                      </p:cBhvr>
                                    </p:animEffect>
                                    <p:anim calcmode="lin" valueType="num">
                                      <p:cBhvr>
                                        <p:cTn id="108" dur="750" fill="hold"/>
                                        <p:tgtEl>
                                          <p:spTgt spid="25"/>
                                        </p:tgtEl>
                                        <p:attrNameLst>
                                          <p:attrName>ppt_x</p:attrName>
                                        </p:attrNameLst>
                                      </p:cBhvr>
                                      <p:tavLst>
                                        <p:tav tm="0">
                                          <p:val>
                                            <p:strVal val="#ppt_x"/>
                                          </p:val>
                                        </p:tav>
                                        <p:tav tm="100000">
                                          <p:val>
                                            <p:strVal val="#ppt_x"/>
                                          </p:val>
                                        </p:tav>
                                      </p:tavLst>
                                    </p:anim>
                                    <p:anim calcmode="lin" valueType="num">
                                      <p:cBhvr>
                                        <p:cTn id="109" dur="750" fill="hold"/>
                                        <p:tgtEl>
                                          <p:spTgt spid="25"/>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750"/>
                                        <p:tgtEl>
                                          <p:spTgt spid="24"/>
                                        </p:tgtEl>
                                      </p:cBhvr>
                                    </p:animEffect>
                                    <p:anim calcmode="lin" valueType="num">
                                      <p:cBhvr>
                                        <p:cTn id="113" dur="750" fill="hold"/>
                                        <p:tgtEl>
                                          <p:spTgt spid="24"/>
                                        </p:tgtEl>
                                        <p:attrNameLst>
                                          <p:attrName>ppt_x</p:attrName>
                                        </p:attrNameLst>
                                      </p:cBhvr>
                                      <p:tavLst>
                                        <p:tav tm="0">
                                          <p:val>
                                            <p:strVal val="#ppt_x"/>
                                          </p:val>
                                        </p:tav>
                                        <p:tav tm="100000">
                                          <p:val>
                                            <p:strVal val="#ppt_x"/>
                                          </p:val>
                                        </p:tav>
                                      </p:tavLst>
                                    </p:anim>
                                    <p:anim calcmode="lin" valueType="num">
                                      <p:cBhvr>
                                        <p:cTn id="114"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4" grpId="0" animBg="1"/>
      <p:bldP spid="6" grpId="0" animBg="1"/>
      <p:bldP spid="7" grpId="0" animBg="1"/>
      <p:bldP spid="8" grpId="0" animBg="1"/>
      <p:bldP spid="9" grpId="0" animBg="1"/>
      <p:bldP spid="10" grpId="0" animBg="1"/>
      <p:bldP spid="11" grpId="0" animBg="1"/>
      <p:bldP spid="15" grpId="0" animBg="1"/>
      <p:bldP spid="18" grpId="0"/>
      <p:bldP spid="19" grpId="0"/>
      <p:bldP spid="20" grpId="0"/>
      <p:bldP spid="21" grpId="0"/>
      <p:bldP spid="22" grpId="0"/>
      <p:bldP spid="23" grpId="0"/>
      <p:bldP spid="24" grpId="0"/>
      <p:bldP spid="25" grpId="0"/>
      <p:bldP spid="28" grpId="0"/>
      <p:bldP spid="29" grpId="0"/>
      <p:bldP spid="30" grpId="0"/>
      <p:bldP spid="31" grpId="0"/>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E86F4245-9824-4022-8A30-6E9B867827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2000283" y="-1998045"/>
            <a:ext cx="5143436" cy="9141177"/>
          </a:xfrm>
          <a:prstGeom prst="rect">
            <a:avLst/>
          </a:prstGeom>
        </p:spPr>
      </p:pic>
      <p:sp>
        <p:nvSpPr>
          <p:cNvPr id="3" name="淘宝店chenying0907 6">
            <a:extLst>
              <a:ext uri="{FF2B5EF4-FFF2-40B4-BE49-F238E27FC236}">
                <a16:creationId xmlns:a16="http://schemas.microsoft.com/office/drawing/2014/main" id="{605FB42B-7385-4C77-A5A7-43DE7E90BC67}"/>
              </a:ext>
            </a:extLst>
          </p:cNvPr>
          <p:cNvSpPr>
            <a:spLocks/>
          </p:cNvSpPr>
          <p:nvPr/>
        </p:nvSpPr>
        <p:spPr bwMode="auto">
          <a:xfrm>
            <a:off x="2739590" y="1399487"/>
            <a:ext cx="936062" cy="631359"/>
          </a:xfrm>
          <a:custGeom>
            <a:avLst/>
            <a:gdLst>
              <a:gd name="T0" fmla="*/ 445 w 657"/>
              <a:gd name="T1" fmla="*/ 443 h 443"/>
              <a:gd name="T2" fmla="*/ 0 w 657"/>
              <a:gd name="T3" fmla="*/ 443 h 443"/>
              <a:gd name="T4" fmla="*/ 211 w 657"/>
              <a:gd name="T5" fmla="*/ 220 h 443"/>
              <a:gd name="T6" fmla="*/ 0 w 657"/>
              <a:gd name="T7" fmla="*/ 0 h 443"/>
              <a:gd name="T8" fmla="*/ 445 w 657"/>
              <a:gd name="T9" fmla="*/ 0 h 443"/>
              <a:gd name="T10" fmla="*/ 657 w 657"/>
              <a:gd name="T11" fmla="*/ 220 h 443"/>
              <a:gd name="T12" fmla="*/ 445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443"/>
                </a:moveTo>
                <a:lnTo>
                  <a:pt x="0" y="443"/>
                </a:lnTo>
                <a:lnTo>
                  <a:pt x="211" y="220"/>
                </a:lnTo>
                <a:lnTo>
                  <a:pt x="0" y="0"/>
                </a:lnTo>
                <a:lnTo>
                  <a:pt x="445" y="0"/>
                </a:lnTo>
                <a:lnTo>
                  <a:pt x="657" y="220"/>
                </a:lnTo>
                <a:lnTo>
                  <a:pt x="445" y="443"/>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5" name="淘宝店chenying0907 7">
            <a:extLst>
              <a:ext uri="{FF2B5EF4-FFF2-40B4-BE49-F238E27FC236}">
                <a16:creationId xmlns:a16="http://schemas.microsoft.com/office/drawing/2014/main" id="{71C203C7-67B2-4044-A8C2-ED39AB2AC2F7}"/>
              </a:ext>
            </a:extLst>
          </p:cNvPr>
          <p:cNvSpPr>
            <a:spLocks/>
          </p:cNvSpPr>
          <p:nvPr/>
        </p:nvSpPr>
        <p:spPr bwMode="auto">
          <a:xfrm>
            <a:off x="3179840" y="1399487"/>
            <a:ext cx="596971" cy="942051"/>
          </a:xfrm>
          <a:custGeom>
            <a:avLst/>
            <a:gdLst>
              <a:gd name="T0" fmla="*/ 205 w 419"/>
              <a:gd name="T1" fmla="*/ 0 h 661"/>
              <a:gd name="T2" fmla="*/ 419 w 419"/>
              <a:gd name="T3" fmla="*/ 220 h 661"/>
              <a:gd name="T4" fmla="*/ 0 w 419"/>
              <a:gd name="T5" fmla="*/ 661 h 661"/>
            </a:gdLst>
            <a:ahLst/>
            <a:cxnLst>
              <a:cxn ang="0">
                <a:pos x="T0" y="T1"/>
              </a:cxn>
              <a:cxn ang="0">
                <a:pos x="T2" y="T3"/>
              </a:cxn>
              <a:cxn ang="0">
                <a:pos x="T4" y="T5"/>
              </a:cxn>
            </a:cxnLst>
            <a:rect l="0" t="0" r="r" b="b"/>
            <a:pathLst>
              <a:path w="419" h="661">
                <a:moveTo>
                  <a:pt x="205" y="0"/>
                </a:moveTo>
                <a:lnTo>
                  <a:pt x="419"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淘宝店chenying0907 17">
            <a:extLst>
              <a:ext uri="{FF2B5EF4-FFF2-40B4-BE49-F238E27FC236}">
                <a16:creationId xmlns:a16="http://schemas.microsoft.com/office/drawing/2014/main" id="{1376584B-881E-4A3D-B306-0C5B91308BEC}"/>
              </a:ext>
            </a:extLst>
          </p:cNvPr>
          <p:cNvSpPr/>
          <p:nvPr/>
        </p:nvSpPr>
        <p:spPr>
          <a:xfrm>
            <a:off x="1624264" y="2938329"/>
            <a:ext cx="3243714" cy="48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a:t>
            </a:r>
            <a:r>
              <a:rPr lang="en-US" altLang="zh-CN" sz="800" dirty="0" err="1">
                <a:solidFill>
                  <a:schemeClr val="bg1">
                    <a:lumMod val="50000"/>
                  </a:schemeClr>
                </a:solidFill>
              </a:rPr>
              <a:t>designedWe</a:t>
            </a:r>
            <a:r>
              <a:rPr lang="en-US" altLang="zh-CN" sz="800" dirty="0">
                <a:solidFill>
                  <a:schemeClr val="bg1">
                    <a:lumMod val="50000"/>
                  </a:schemeClr>
                </a:solidFill>
              </a:rPr>
              <a:t> have many PowerPoint templates that has been specifically designed. </a:t>
            </a:r>
            <a:endParaRPr lang="zh-CN" altLang="en-US" sz="800" dirty="0">
              <a:solidFill>
                <a:schemeClr val="bg1">
                  <a:lumMod val="50000"/>
                </a:schemeClr>
              </a:solidFill>
            </a:endParaRPr>
          </a:p>
          <a:p>
            <a:pPr algn="ctr">
              <a:lnSpc>
                <a:spcPct val="120000"/>
              </a:lnSpc>
              <a:spcBef>
                <a:spcPts val="300"/>
              </a:spcBef>
            </a:pPr>
            <a:r>
              <a:rPr lang="en-US" altLang="zh-CN" sz="800" dirty="0">
                <a:solidFill>
                  <a:schemeClr val="bg1">
                    <a:lumMod val="50000"/>
                  </a:schemeClr>
                </a:solidFill>
              </a:rPr>
              <a:t>. </a:t>
            </a:r>
            <a:endParaRPr lang="zh-CN" altLang="en-US" sz="800" dirty="0">
              <a:solidFill>
                <a:schemeClr val="bg1">
                  <a:lumMod val="50000"/>
                </a:schemeClr>
              </a:solidFill>
            </a:endParaRPr>
          </a:p>
        </p:txBody>
      </p:sp>
      <p:sp>
        <p:nvSpPr>
          <p:cNvPr id="7" name="Rectangle 24">
            <a:extLst>
              <a:ext uri="{FF2B5EF4-FFF2-40B4-BE49-F238E27FC236}">
                <a16:creationId xmlns:a16="http://schemas.microsoft.com/office/drawing/2014/main" id="{07106672-ACAD-4B6D-B1F6-B772A1592AC7}"/>
              </a:ext>
            </a:extLst>
          </p:cNvPr>
          <p:cNvSpPr>
            <a:spLocks noChangeArrowheads="1"/>
          </p:cNvSpPr>
          <p:nvPr/>
        </p:nvSpPr>
        <p:spPr bwMode="auto">
          <a:xfrm>
            <a:off x="2268415" y="2510374"/>
            <a:ext cx="18228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zh-CN" sz="2000" dirty="0">
                <a:solidFill>
                  <a:schemeClr val="tx1">
                    <a:lumMod val="75000"/>
                    <a:lumOff val="25000"/>
                  </a:schemeClr>
                </a:solidFill>
                <a:latin typeface="微软雅黑" pitchFamily="34" charset="-122"/>
                <a:ea typeface="微软雅黑" pitchFamily="34" charset="-122"/>
              </a:rPr>
              <a:t>年度工作概述</a:t>
            </a:r>
          </a:p>
        </p:txBody>
      </p:sp>
      <p:sp>
        <p:nvSpPr>
          <p:cNvPr id="8" name="Rectangle 24">
            <a:extLst>
              <a:ext uri="{FF2B5EF4-FFF2-40B4-BE49-F238E27FC236}">
                <a16:creationId xmlns:a16="http://schemas.microsoft.com/office/drawing/2014/main" id="{0450F232-567A-4E30-9A64-2B8DA14FD103}"/>
              </a:ext>
            </a:extLst>
          </p:cNvPr>
          <p:cNvSpPr>
            <a:spLocks noChangeArrowheads="1"/>
          </p:cNvSpPr>
          <p:nvPr/>
        </p:nvSpPr>
        <p:spPr bwMode="auto">
          <a:xfrm>
            <a:off x="2734275" y="1426527"/>
            <a:ext cx="10785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3600" b="1" dirty="0">
                <a:solidFill>
                  <a:schemeClr val="bg1"/>
                </a:solidFill>
              </a:rPr>
              <a:t>1</a:t>
            </a:r>
            <a:endParaRPr lang="zh-CN" altLang="en-US" sz="3600" b="1" dirty="0">
              <a:solidFill>
                <a:schemeClr val="bg1"/>
              </a:solidFill>
            </a:endParaRPr>
          </a:p>
        </p:txBody>
      </p:sp>
    </p:spTree>
    <p:extLst>
      <p:ext uri="{BB962C8B-B14F-4D97-AF65-F5344CB8AC3E}">
        <p14:creationId xmlns:p14="http://schemas.microsoft.com/office/powerpoint/2010/main" val="118984707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anim calcmode="lin" valueType="num">
                                      <p:cBhvr>
                                        <p:cTn id="27" dur="750" fill="hold"/>
                                        <p:tgtEl>
                                          <p:spTgt spid="7"/>
                                        </p:tgtEl>
                                        <p:attrNameLst>
                                          <p:attrName>ppt_x</p:attrName>
                                        </p:attrNameLst>
                                      </p:cBhvr>
                                      <p:tavLst>
                                        <p:tav tm="0">
                                          <p:val>
                                            <p:strVal val="#ppt_x"/>
                                          </p:val>
                                        </p:tav>
                                        <p:tav tm="100000">
                                          <p:val>
                                            <p:strVal val="#ppt_x"/>
                                          </p:val>
                                        </p:tav>
                                      </p:tavLst>
                                    </p:anim>
                                    <p:anim calcmode="lin" valueType="num">
                                      <p:cBhvr>
                                        <p:cTn id="28" dur="75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8">
            <a:extLst>
              <a:ext uri="{FF2B5EF4-FFF2-40B4-BE49-F238E27FC236}">
                <a16:creationId xmlns:a16="http://schemas.microsoft.com/office/drawing/2014/main" id="{83A3D23F-678A-417F-8023-2F3EE39A5CF0}"/>
              </a:ext>
            </a:extLst>
          </p:cNvPr>
          <p:cNvGrpSpPr/>
          <p:nvPr/>
        </p:nvGrpSpPr>
        <p:grpSpPr>
          <a:xfrm>
            <a:off x="3390257" y="1860869"/>
            <a:ext cx="3189022" cy="447267"/>
            <a:chOff x="6023992" y="2560348"/>
            <a:chExt cx="2203325" cy="596356"/>
          </a:xfrm>
        </p:grpSpPr>
        <p:cxnSp>
          <p:nvCxnSpPr>
            <p:cNvPr id="30" name="ïṧḷïḓê-Straight Connector 29">
              <a:extLst>
                <a:ext uri="{FF2B5EF4-FFF2-40B4-BE49-F238E27FC236}">
                  <a16:creationId xmlns:a16="http://schemas.microsoft.com/office/drawing/2014/main" id="{CE3CFD13-2FE7-4CD9-96C2-81917BD7A18C}"/>
                </a:ext>
              </a:extLst>
            </p:cNvPr>
            <p:cNvCxnSpPr/>
            <p:nvPr/>
          </p:nvCxnSpPr>
          <p:spPr>
            <a:xfrm flipH="1">
              <a:off x="6531040" y="2560348"/>
              <a:ext cx="1696277" cy="0"/>
            </a:xfrm>
            <a:prstGeom prst="line">
              <a:avLst/>
            </a:prstGeom>
            <a:ln>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ïṧḷïḓê-Straight Connector 30">
              <a:extLst>
                <a:ext uri="{FF2B5EF4-FFF2-40B4-BE49-F238E27FC236}">
                  <a16:creationId xmlns:a16="http://schemas.microsoft.com/office/drawing/2014/main" id="{353A079E-A8CF-4B05-B825-44099F8D8E7B}"/>
                </a:ext>
              </a:extLst>
            </p:cNvPr>
            <p:cNvCxnSpPr/>
            <p:nvPr/>
          </p:nvCxnSpPr>
          <p:spPr>
            <a:xfrm flipH="1">
              <a:off x="6023992" y="2560348"/>
              <a:ext cx="507048" cy="596356"/>
            </a:xfrm>
            <a:prstGeom prst="line">
              <a:avLst/>
            </a:prstGeom>
            <a:ln>
              <a:solidFill>
                <a:schemeClr val="accent4"/>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4" name="ïṧḷïḓê-Hexagon 31">
            <a:extLst>
              <a:ext uri="{FF2B5EF4-FFF2-40B4-BE49-F238E27FC236}">
                <a16:creationId xmlns:a16="http://schemas.microsoft.com/office/drawing/2014/main" id="{3CF42562-9D91-409B-89AB-C5174C9650B5}"/>
              </a:ext>
            </a:extLst>
          </p:cNvPr>
          <p:cNvSpPr/>
          <p:nvPr/>
        </p:nvSpPr>
        <p:spPr>
          <a:xfrm rot="1800000">
            <a:off x="5552594" y="2083577"/>
            <a:ext cx="2395330" cy="2064934"/>
          </a:xfrm>
          <a:prstGeom prst="hexagon">
            <a:avLst>
              <a:gd name="adj" fmla="val 28912"/>
              <a:gd name="vf" fmla="val 115470"/>
            </a:avLst>
          </a:prstGeom>
          <a:solidFill>
            <a:schemeClr val="accent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Group 32">
            <a:extLst>
              <a:ext uri="{FF2B5EF4-FFF2-40B4-BE49-F238E27FC236}">
                <a16:creationId xmlns:a16="http://schemas.microsoft.com/office/drawing/2014/main" id="{8B25D16A-DAEF-4B33-AC56-3D4E655116C1}"/>
              </a:ext>
            </a:extLst>
          </p:cNvPr>
          <p:cNvGrpSpPr/>
          <p:nvPr/>
        </p:nvGrpSpPr>
        <p:grpSpPr>
          <a:xfrm>
            <a:off x="3390257" y="2037106"/>
            <a:ext cx="3189022" cy="447267"/>
            <a:chOff x="6023992" y="2560348"/>
            <a:chExt cx="2203325" cy="596356"/>
          </a:xfrm>
        </p:grpSpPr>
        <p:cxnSp>
          <p:nvCxnSpPr>
            <p:cNvPr id="28" name="ïṧḷïḓê-Straight Connector 33">
              <a:extLst>
                <a:ext uri="{FF2B5EF4-FFF2-40B4-BE49-F238E27FC236}">
                  <a16:creationId xmlns:a16="http://schemas.microsoft.com/office/drawing/2014/main" id="{50A30144-34CE-4A99-8D26-FAA00D56EE28}"/>
                </a:ext>
              </a:extLst>
            </p:cNvPr>
            <p:cNvCxnSpPr/>
            <p:nvPr/>
          </p:nvCxnSpPr>
          <p:spPr>
            <a:xfrm flipH="1">
              <a:off x="6531040" y="2560348"/>
              <a:ext cx="1696277" cy="0"/>
            </a:xfrm>
            <a:prstGeom prst="line">
              <a:avLst/>
            </a:prstGeom>
            <a:ln>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ïṧḷïḓê-Straight Connector 34">
              <a:extLst>
                <a:ext uri="{FF2B5EF4-FFF2-40B4-BE49-F238E27FC236}">
                  <a16:creationId xmlns:a16="http://schemas.microsoft.com/office/drawing/2014/main" id="{C74C7BE8-AC01-4EC0-984C-560A0CC55734}"/>
                </a:ext>
              </a:extLst>
            </p:cNvPr>
            <p:cNvCxnSpPr/>
            <p:nvPr/>
          </p:nvCxnSpPr>
          <p:spPr>
            <a:xfrm flipH="1">
              <a:off x="6023992" y="2560348"/>
              <a:ext cx="507048" cy="596356"/>
            </a:xfrm>
            <a:prstGeom prst="line">
              <a:avLst/>
            </a:prstGeom>
            <a:ln>
              <a:solidFill>
                <a:schemeClr val="accent3"/>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6" name="ïṧḷïḓê-Hexagon 35">
            <a:extLst>
              <a:ext uri="{FF2B5EF4-FFF2-40B4-BE49-F238E27FC236}">
                <a16:creationId xmlns:a16="http://schemas.microsoft.com/office/drawing/2014/main" id="{E6259D4F-6416-4107-B575-70FC23656A15}"/>
              </a:ext>
            </a:extLst>
          </p:cNvPr>
          <p:cNvSpPr/>
          <p:nvPr/>
        </p:nvSpPr>
        <p:spPr>
          <a:xfrm rot="1800000">
            <a:off x="5704048" y="1747721"/>
            <a:ext cx="2092423" cy="1803808"/>
          </a:xfrm>
          <a:prstGeom prst="hexagon">
            <a:avLst>
              <a:gd name="adj" fmla="val 28912"/>
              <a:gd name="vf" fmla="val 115470"/>
            </a:avLst>
          </a:prstGeom>
          <a:solidFill>
            <a:schemeClr val="accent3"/>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 name="Group 36">
            <a:extLst>
              <a:ext uri="{FF2B5EF4-FFF2-40B4-BE49-F238E27FC236}">
                <a16:creationId xmlns:a16="http://schemas.microsoft.com/office/drawing/2014/main" id="{31A9950D-5C54-4AAA-A9B1-1884FFE37BDB}"/>
              </a:ext>
            </a:extLst>
          </p:cNvPr>
          <p:cNvGrpSpPr/>
          <p:nvPr/>
        </p:nvGrpSpPr>
        <p:grpSpPr>
          <a:xfrm>
            <a:off x="3390257" y="2326081"/>
            <a:ext cx="3189022" cy="447267"/>
            <a:chOff x="6023992" y="2560348"/>
            <a:chExt cx="2203325" cy="596356"/>
          </a:xfrm>
        </p:grpSpPr>
        <p:cxnSp>
          <p:nvCxnSpPr>
            <p:cNvPr id="26" name="ïṧḷïḓê-Straight Connector 37">
              <a:extLst>
                <a:ext uri="{FF2B5EF4-FFF2-40B4-BE49-F238E27FC236}">
                  <a16:creationId xmlns:a16="http://schemas.microsoft.com/office/drawing/2014/main" id="{AEEC2540-0585-48BA-952E-A679D9A90AEE}"/>
                </a:ext>
              </a:extLst>
            </p:cNvPr>
            <p:cNvCxnSpPr/>
            <p:nvPr/>
          </p:nvCxnSpPr>
          <p:spPr>
            <a:xfrm flipH="1">
              <a:off x="6531040" y="2560348"/>
              <a:ext cx="1696277" cy="0"/>
            </a:xfrm>
            <a:prstGeom prst="line">
              <a:avLst/>
            </a:prstGeom>
            <a:ln>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ïṧḷïḓê-Straight Connector 38">
              <a:extLst>
                <a:ext uri="{FF2B5EF4-FFF2-40B4-BE49-F238E27FC236}">
                  <a16:creationId xmlns:a16="http://schemas.microsoft.com/office/drawing/2014/main" id="{13A93DA6-4DAE-4894-8208-84EA48E27ACE}"/>
                </a:ext>
              </a:extLst>
            </p:cNvPr>
            <p:cNvCxnSpPr/>
            <p:nvPr/>
          </p:nvCxnSpPr>
          <p:spPr>
            <a:xfrm flipH="1">
              <a:off x="6023992" y="2560348"/>
              <a:ext cx="507048" cy="596356"/>
            </a:xfrm>
            <a:prstGeom prst="line">
              <a:avLst/>
            </a:prstGeom>
            <a:ln>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8" name="ïṧḷïḓê-Hexagon 39">
            <a:extLst>
              <a:ext uri="{FF2B5EF4-FFF2-40B4-BE49-F238E27FC236}">
                <a16:creationId xmlns:a16="http://schemas.microsoft.com/office/drawing/2014/main" id="{42C12161-76F7-45E9-A828-1AD48AD76504}"/>
              </a:ext>
            </a:extLst>
          </p:cNvPr>
          <p:cNvSpPr/>
          <p:nvPr/>
        </p:nvSpPr>
        <p:spPr>
          <a:xfrm rot="1800000">
            <a:off x="5874544" y="1438503"/>
            <a:ext cx="1751430" cy="1509849"/>
          </a:xfrm>
          <a:prstGeom prst="hexagon">
            <a:avLst>
              <a:gd name="adj" fmla="val 28912"/>
              <a:gd name="vf" fmla="val 115470"/>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ïṧḷïḓê-TextBox 42">
            <a:extLst>
              <a:ext uri="{FF2B5EF4-FFF2-40B4-BE49-F238E27FC236}">
                <a16:creationId xmlns:a16="http://schemas.microsoft.com/office/drawing/2014/main" id="{A6638FD5-BF88-4E17-80E8-CC7690A985A0}"/>
              </a:ext>
            </a:extLst>
          </p:cNvPr>
          <p:cNvSpPr txBox="1">
            <a:spLocks/>
          </p:cNvSpPr>
          <p:nvPr/>
        </p:nvSpPr>
        <p:spPr bwMode="auto">
          <a:xfrm>
            <a:off x="6341786" y="2545236"/>
            <a:ext cx="807913" cy="161583"/>
          </a:xfrm>
          <a:prstGeom prst="rect">
            <a:avLst/>
          </a:prstGeom>
          <a:noFill/>
          <a:scene3d>
            <a:camera prst="orthographicFront">
              <a:rot lat="0" lon="0" rev="0"/>
            </a:camera>
            <a:lightRig rig="threePt" dir="t"/>
          </a:scene3d>
          <a:sp3d prstMaterial="matte">
            <a:bevelT w="1270" h="1270"/>
          </a:sp3d>
        </p:spPr>
        <p:txBody>
          <a:bodyPr wrap="none" lIns="0" tIns="0" rIns="0" bIns="0" anchor="ctr">
            <a:normAutofit fontScale="92500" lnSpcReduction="20000"/>
            <a:sp3d/>
          </a:bodyPr>
          <a:lstStyle/>
          <a:p>
            <a:pPr marL="0" lvl="1" algn="ctr"/>
            <a:r>
              <a:rPr lang="zh-CN" altLang="en-US" sz="1400" b="1">
                <a:solidFill>
                  <a:schemeClr val="bg1"/>
                </a:solidFill>
              </a:rPr>
              <a:t>标题文本预设</a:t>
            </a:r>
          </a:p>
        </p:txBody>
      </p:sp>
      <p:sp>
        <p:nvSpPr>
          <p:cNvPr id="11" name="ïṧḷïḓê-TextBox 43">
            <a:extLst>
              <a:ext uri="{FF2B5EF4-FFF2-40B4-BE49-F238E27FC236}">
                <a16:creationId xmlns:a16="http://schemas.microsoft.com/office/drawing/2014/main" id="{00352EFC-9E52-4624-ABED-31A5D4498D9B}"/>
              </a:ext>
            </a:extLst>
          </p:cNvPr>
          <p:cNvSpPr txBox="1">
            <a:spLocks/>
          </p:cNvSpPr>
          <p:nvPr/>
        </p:nvSpPr>
        <p:spPr bwMode="auto">
          <a:xfrm>
            <a:off x="6341785" y="3171170"/>
            <a:ext cx="807913" cy="161583"/>
          </a:xfrm>
          <a:prstGeom prst="rect">
            <a:avLst/>
          </a:prstGeom>
          <a:noFill/>
          <a:scene3d>
            <a:camera prst="orthographicFront">
              <a:rot lat="0" lon="0" rev="0"/>
            </a:camera>
            <a:lightRig rig="threePt" dir="t"/>
          </a:scene3d>
          <a:sp3d prstMaterial="matte">
            <a:bevelT w="1270" h="1270"/>
          </a:sp3d>
        </p:spPr>
        <p:txBody>
          <a:bodyPr wrap="none" lIns="0" tIns="0" rIns="0" bIns="0" anchor="ctr">
            <a:normAutofit fontScale="92500" lnSpcReduction="20000"/>
            <a:sp3d/>
          </a:bodyPr>
          <a:lstStyle/>
          <a:p>
            <a:pPr marL="0" lvl="1" algn="ctr"/>
            <a:r>
              <a:rPr lang="zh-CN" altLang="en-US" sz="1400" b="1" dirty="0">
                <a:solidFill>
                  <a:schemeClr val="bg1"/>
                </a:solidFill>
              </a:rPr>
              <a:t>标题文本预设</a:t>
            </a:r>
          </a:p>
        </p:txBody>
      </p:sp>
      <p:sp>
        <p:nvSpPr>
          <p:cNvPr id="12" name="ïṧḷïḓê-TextBox 44">
            <a:extLst>
              <a:ext uri="{FF2B5EF4-FFF2-40B4-BE49-F238E27FC236}">
                <a16:creationId xmlns:a16="http://schemas.microsoft.com/office/drawing/2014/main" id="{7BC57EDA-5090-418D-9FE5-B40BFFE98DFD}"/>
              </a:ext>
            </a:extLst>
          </p:cNvPr>
          <p:cNvSpPr txBox="1">
            <a:spLocks/>
          </p:cNvSpPr>
          <p:nvPr/>
        </p:nvSpPr>
        <p:spPr bwMode="auto">
          <a:xfrm>
            <a:off x="6355287" y="3797104"/>
            <a:ext cx="807913" cy="161583"/>
          </a:xfrm>
          <a:prstGeom prst="rect">
            <a:avLst/>
          </a:prstGeom>
          <a:noFill/>
          <a:scene3d>
            <a:camera prst="orthographicFront">
              <a:rot lat="0" lon="0" rev="0"/>
            </a:camera>
            <a:lightRig rig="threePt" dir="t"/>
          </a:scene3d>
          <a:sp3d prstMaterial="matte">
            <a:bevelT w="1270" h="1270"/>
          </a:sp3d>
        </p:spPr>
        <p:txBody>
          <a:bodyPr wrap="none" lIns="0" tIns="0" rIns="0" bIns="0" anchor="ctr">
            <a:normAutofit fontScale="92500" lnSpcReduction="20000"/>
            <a:sp3d/>
          </a:bodyPr>
          <a:lstStyle/>
          <a:p>
            <a:pPr marL="0" lvl="1" algn="ctr"/>
            <a:r>
              <a:rPr lang="zh-CN" altLang="en-US" sz="1400" b="1">
                <a:solidFill>
                  <a:schemeClr val="bg1"/>
                </a:solidFill>
              </a:rPr>
              <a:t>标题文本预设</a:t>
            </a:r>
          </a:p>
        </p:txBody>
      </p:sp>
      <p:grpSp>
        <p:nvGrpSpPr>
          <p:cNvPr id="13" name="Group 48">
            <a:extLst>
              <a:ext uri="{FF2B5EF4-FFF2-40B4-BE49-F238E27FC236}">
                <a16:creationId xmlns:a16="http://schemas.microsoft.com/office/drawing/2014/main" id="{D38D3325-BB41-40B1-9D7E-C3E532C08078}"/>
              </a:ext>
            </a:extLst>
          </p:cNvPr>
          <p:cNvGrpSpPr/>
          <p:nvPr/>
        </p:nvGrpSpPr>
        <p:grpSpPr>
          <a:xfrm>
            <a:off x="3390257" y="2532084"/>
            <a:ext cx="2774920" cy="447267"/>
            <a:chOff x="6023992" y="2560348"/>
            <a:chExt cx="2203325" cy="596356"/>
          </a:xfrm>
        </p:grpSpPr>
        <p:cxnSp>
          <p:nvCxnSpPr>
            <p:cNvPr id="24" name="ïṧḷïḓê-Straight Connector 49">
              <a:extLst>
                <a:ext uri="{FF2B5EF4-FFF2-40B4-BE49-F238E27FC236}">
                  <a16:creationId xmlns:a16="http://schemas.microsoft.com/office/drawing/2014/main" id="{ABD3D77D-E60D-4F77-8725-F67A73E9FCB0}"/>
                </a:ext>
              </a:extLst>
            </p:cNvPr>
            <p:cNvCxnSpPr/>
            <p:nvPr/>
          </p:nvCxnSpPr>
          <p:spPr>
            <a:xfrm flipH="1">
              <a:off x="6531040" y="2560348"/>
              <a:ext cx="1696277" cy="0"/>
            </a:xfrm>
            <a:prstGeom prst="line">
              <a:avLst/>
            </a:prstGeom>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ïṧḷïḓê-Straight Connector 50">
              <a:extLst>
                <a:ext uri="{FF2B5EF4-FFF2-40B4-BE49-F238E27FC236}">
                  <a16:creationId xmlns:a16="http://schemas.microsoft.com/office/drawing/2014/main" id="{830FF75C-F0C4-4ED2-82AD-5A199FDCE5BA}"/>
                </a:ext>
              </a:extLst>
            </p:cNvPr>
            <p:cNvCxnSpPr/>
            <p:nvPr/>
          </p:nvCxnSpPr>
          <p:spPr>
            <a:xfrm flipH="1">
              <a:off x="6023992" y="2560348"/>
              <a:ext cx="507048" cy="596356"/>
            </a:xfrm>
            <a:prstGeom prst="line">
              <a:avLst/>
            </a:prstGeom>
            <a:ln>
              <a:solidFill>
                <a:schemeClr val="accent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4" name="ïṧḷïḓê-Hexagon 51">
            <a:extLst>
              <a:ext uri="{FF2B5EF4-FFF2-40B4-BE49-F238E27FC236}">
                <a16:creationId xmlns:a16="http://schemas.microsoft.com/office/drawing/2014/main" id="{387EEE61-E376-4E93-A197-0B23B95E53C7}"/>
              </a:ext>
            </a:extLst>
          </p:cNvPr>
          <p:cNvSpPr/>
          <p:nvPr/>
        </p:nvSpPr>
        <p:spPr>
          <a:xfrm rot="1800000">
            <a:off x="6007715" y="1136848"/>
            <a:ext cx="1485088" cy="1280246"/>
          </a:xfrm>
          <a:prstGeom prst="hexagon">
            <a:avLst>
              <a:gd name="adj" fmla="val 28912"/>
              <a:gd name="vf" fmla="val 115470"/>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ïṧḷïḓê-TextBox 52">
            <a:extLst>
              <a:ext uri="{FF2B5EF4-FFF2-40B4-BE49-F238E27FC236}">
                <a16:creationId xmlns:a16="http://schemas.microsoft.com/office/drawing/2014/main" id="{48003FC7-B8E5-4001-B531-B4949768D18F}"/>
              </a:ext>
            </a:extLst>
          </p:cNvPr>
          <p:cNvSpPr txBox="1">
            <a:spLocks/>
          </p:cNvSpPr>
          <p:nvPr/>
        </p:nvSpPr>
        <p:spPr bwMode="auto">
          <a:xfrm>
            <a:off x="6346302" y="1959805"/>
            <a:ext cx="807913" cy="161583"/>
          </a:xfrm>
          <a:prstGeom prst="rect">
            <a:avLst/>
          </a:prstGeom>
          <a:noFill/>
          <a:scene3d>
            <a:camera prst="orthographicFront">
              <a:rot lat="0" lon="0" rev="0"/>
            </a:camera>
            <a:lightRig rig="threePt" dir="t"/>
          </a:scene3d>
          <a:sp3d prstMaterial="matte">
            <a:bevelT w="1270" h="1270"/>
          </a:sp3d>
        </p:spPr>
        <p:txBody>
          <a:bodyPr wrap="none" lIns="0" tIns="0" rIns="0" bIns="0" anchor="ctr">
            <a:normAutofit fontScale="92500" lnSpcReduction="20000"/>
            <a:sp3d/>
          </a:bodyPr>
          <a:lstStyle/>
          <a:p>
            <a:pPr algn="ctr">
              <a:defRPr/>
            </a:pPr>
            <a:r>
              <a:rPr lang="zh-CN" altLang="en-US" sz="1400" b="1">
                <a:solidFill>
                  <a:schemeClr val="bg1"/>
                </a:solidFill>
              </a:rPr>
              <a:t>标题文本预设</a:t>
            </a:r>
          </a:p>
        </p:txBody>
      </p:sp>
      <p:sp>
        <p:nvSpPr>
          <p:cNvPr id="20" name="ïṧḷïḓê-Freeform: Shape 61">
            <a:extLst>
              <a:ext uri="{FF2B5EF4-FFF2-40B4-BE49-F238E27FC236}">
                <a16:creationId xmlns:a16="http://schemas.microsoft.com/office/drawing/2014/main" id="{274CFB19-9DC4-4BC9-8A89-9452952A65B1}"/>
              </a:ext>
            </a:extLst>
          </p:cNvPr>
          <p:cNvSpPr>
            <a:spLocks/>
          </p:cNvSpPr>
          <p:nvPr/>
        </p:nvSpPr>
        <p:spPr bwMode="auto">
          <a:xfrm>
            <a:off x="6533619" y="1383840"/>
            <a:ext cx="436783" cy="4367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grpSp>
        <p:nvGrpSpPr>
          <p:cNvPr id="33" name="组合 32">
            <a:extLst>
              <a:ext uri="{FF2B5EF4-FFF2-40B4-BE49-F238E27FC236}">
                <a16:creationId xmlns:a16="http://schemas.microsoft.com/office/drawing/2014/main" id="{F331CE0E-04A8-482C-AB12-128C45585457}"/>
              </a:ext>
            </a:extLst>
          </p:cNvPr>
          <p:cNvGrpSpPr/>
          <p:nvPr/>
        </p:nvGrpSpPr>
        <p:grpSpPr>
          <a:xfrm>
            <a:off x="1237373" y="1801460"/>
            <a:ext cx="2076449" cy="2425030"/>
            <a:chOff x="1237372" y="1800666"/>
            <a:chExt cx="2076449" cy="2425030"/>
          </a:xfrm>
        </p:grpSpPr>
        <p:sp>
          <p:nvSpPr>
            <p:cNvPr id="9" name="ïṧḷïḓê-Rectangle 40">
              <a:extLst>
                <a:ext uri="{FF2B5EF4-FFF2-40B4-BE49-F238E27FC236}">
                  <a16:creationId xmlns:a16="http://schemas.microsoft.com/office/drawing/2014/main" id="{AECF3AF3-8C50-4FD2-8CD1-F6538525ECA7}"/>
                </a:ext>
              </a:extLst>
            </p:cNvPr>
            <p:cNvSpPr/>
            <p:nvPr/>
          </p:nvSpPr>
          <p:spPr>
            <a:xfrm>
              <a:off x="1550681" y="1800666"/>
              <a:ext cx="1763140" cy="415498"/>
            </a:xfrm>
            <a:prstGeom prst="rect">
              <a:avLst/>
            </a:prstGeom>
          </p:spPr>
          <p:txBody>
            <a:bodyPr wrap="square" lIns="144000">
              <a:normAutofit fontScale="77500" lnSpcReduction="20000"/>
            </a:bodyPr>
            <a:lstStyle/>
            <a:p>
              <a:pPr algn="just">
                <a:lnSpc>
                  <a:spcPct val="120000"/>
                </a:lnSpc>
                <a:defRPr/>
              </a:pPr>
              <a:r>
                <a:rPr lang="zh-CN" altLang="en-US" sz="1000"/>
                <a:t>此部分内容作为文字排版占位显示 </a:t>
              </a:r>
              <a:br>
                <a:rPr lang="zh-CN" altLang="en-US" sz="1000"/>
              </a:br>
              <a:r>
                <a:rPr lang="zh-CN" altLang="en-US" sz="1000"/>
                <a:t>（建议使用主题字体）</a:t>
              </a:r>
            </a:p>
          </p:txBody>
        </p:sp>
        <p:sp>
          <p:nvSpPr>
            <p:cNvPr id="16" name="ïṧḷïḓê-Freeform: Shape 57">
              <a:extLst>
                <a:ext uri="{FF2B5EF4-FFF2-40B4-BE49-F238E27FC236}">
                  <a16:creationId xmlns:a16="http://schemas.microsoft.com/office/drawing/2014/main" id="{1A64AE98-D953-4F48-806F-6254A41E3E39}"/>
                </a:ext>
              </a:extLst>
            </p:cNvPr>
            <p:cNvSpPr>
              <a:spLocks/>
            </p:cNvSpPr>
            <p:nvPr/>
          </p:nvSpPr>
          <p:spPr bwMode="auto">
            <a:xfrm>
              <a:off x="1237372" y="3861292"/>
              <a:ext cx="313309" cy="31330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a:extLst/>
          </p:spPr>
          <p:txBody>
            <a:bodyPr anchor="ctr"/>
            <a:lstStyle/>
            <a:p>
              <a:pPr algn="ctr"/>
              <a:endParaRPr/>
            </a:p>
          </p:txBody>
        </p:sp>
        <p:sp>
          <p:nvSpPr>
            <p:cNvPr id="17" name="ïṧḷïḓê-Freeform: Shape 58">
              <a:extLst>
                <a:ext uri="{FF2B5EF4-FFF2-40B4-BE49-F238E27FC236}">
                  <a16:creationId xmlns:a16="http://schemas.microsoft.com/office/drawing/2014/main" id="{751CEFB8-7E8A-40BF-B9AE-31D78BB2E282}"/>
                </a:ext>
              </a:extLst>
            </p:cNvPr>
            <p:cNvSpPr>
              <a:spLocks/>
            </p:cNvSpPr>
            <p:nvPr/>
          </p:nvSpPr>
          <p:spPr bwMode="auto">
            <a:xfrm>
              <a:off x="1237372" y="3166344"/>
              <a:ext cx="313309" cy="31330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a:extLst/>
          </p:spPr>
          <p:txBody>
            <a:bodyPr anchor="ctr"/>
            <a:lstStyle/>
            <a:p>
              <a:pPr algn="ctr"/>
              <a:endParaRPr/>
            </a:p>
          </p:txBody>
        </p:sp>
        <p:sp>
          <p:nvSpPr>
            <p:cNvPr id="18" name="ïṧḷïḓê-Freeform: Shape 59">
              <a:extLst>
                <a:ext uri="{FF2B5EF4-FFF2-40B4-BE49-F238E27FC236}">
                  <a16:creationId xmlns:a16="http://schemas.microsoft.com/office/drawing/2014/main" id="{727866D5-86ED-4D6F-912A-5413B93CC7A0}"/>
                </a:ext>
              </a:extLst>
            </p:cNvPr>
            <p:cNvSpPr>
              <a:spLocks/>
            </p:cNvSpPr>
            <p:nvPr/>
          </p:nvSpPr>
          <p:spPr bwMode="auto">
            <a:xfrm>
              <a:off x="1237372" y="1851761"/>
              <a:ext cx="313309" cy="313309"/>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a:extLst/>
          </p:spPr>
          <p:txBody>
            <a:bodyPr anchor="ctr"/>
            <a:lstStyle/>
            <a:p>
              <a:pPr algn="ctr"/>
              <a:endParaRPr/>
            </a:p>
          </p:txBody>
        </p:sp>
        <p:sp>
          <p:nvSpPr>
            <p:cNvPr id="19" name="ïṧḷïḓê-Freeform: Shape 60">
              <a:extLst>
                <a:ext uri="{FF2B5EF4-FFF2-40B4-BE49-F238E27FC236}">
                  <a16:creationId xmlns:a16="http://schemas.microsoft.com/office/drawing/2014/main" id="{4FC79E13-EF1C-4300-9157-BEA8DACFD66B}"/>
                </a:ext>
              </a:extLst>
            </p:cNvPr>
            <p:cNvSpPr>
              <a:spLocks/>
            </p:cNvSpPr>
            <p:nvPr/>
          </p:nvSpPr>
          <p:spPr bwMode="auto">
            <a:xfrm>
              <a:off x="1237372" y="2529016"/>
              <a:ext cx="313309" cy="313309"/>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a:extLst/>
          </p:spPr>
          <p:txBody>
            <a:bodyPr anchor="ctr"/>
            <a:lstStyle/>
            <a:p>
              <a:pPr algn="ctr"/>
              <a:endParaRPr/>
            </a:p>
          </p:txBody>
        </p:sp>
        <p:sp>
          <p:nvSpPr>
            <p:cNvPr id="21" name="is1ide-Rectangle 41">
              <a:extLst>
                <a:ext uri="{FF2B5EF4-FFF2-40B4-BE49-F238E27FC236}">
                  <a16:creationId xmlns:a16="http://schemas.microsoft.com/office/drawing/2014/main" id="{4C23B6B0-86CF-4790-9A50-4543A12BED8D}"/>
                </a:ext>
              </a:extLst>
            </p:cNvPr>
            <p:cNvSpPr/>
            <p:nvPr/>
          </p:nvSpPr>
          <p:spPr>
            <a:xfrm>
              <a:off x="1550681" y="2477922"/>
              <a:ext cx="1763140" cy="415498"/>
            </a:xfrm>
            <a:prstGeom prst="rect">
              <a:avLst/>
            </a:prstGeom>
          </p:spPr>
          <p:txBody>
            <a:bodyPr wrap="square" lIns="144000">
              <a:normAutofit fontScale="77500" lnSpcReduction="20000"/>
            </a:bodyPr>
            <a:lstStyle/>
            <a:p>
              <a:pPr algn="just">
                <a:lnSpc>
                  <a:spcPct val="120000"/>
                </a:lnSpc>
                <a:defRPr/>
              </a:pPr>
              <a:r>
                <a:rPr lang="zh-CN" altLang="en-US" sz="1000"/>
                <a:t>此部分内容作为文字排版占位显示 </a:t>
              </a:r>
              <a:br>
                <a:rPr lang="zh-CN" altLang="en-US" sz="1000"/>
              </a:br>
              <a:r>
                <a:rPr lang="zh-CN" altLang="en-US" sz="1000"/>
                <a:t>（建议使用主题字体）</a:t>
              </a:r>
            </a:p>
          </p:txBody>
        </p:sp>
        <p:sp>
          <p:nvSpPr>
            <p:cNvPr id="22" name="is1ide-Rectangle 45">
              <a:extLst>
                <a:ext uri="{FF2B5EF4-FFF2-40B4-BE49-F238E27FC236}">
                  <a16:creationId xmlns:a16="http://schemas.microsoft.com/office/drawing/2014/main" id="{E8C6717D-2C4D-4D7F-9B6E-B56915035828}"/>
                </a:ext>
              </a:extLst>
            </p:cNvPr>
            <p:cNvSpPr/>
            <p:nvPr/>
          </p:nvSpPr>
          <p:spPr>
            <a:xfrm>
              <a:off x="1550681" y="3115249"/>
              <a:ext cx="1763140" cy="415498"/>
            </a:xfrm>
            <a:prstGeom prst="rect">
              <a:avLst/>
            </a:prstGeom>
          </p:spPr>
          <p:txBody>
            <a:bodyPr wrap="square" lIns="144000">
              <a:normAutofit fontScale="77500" lnSpcReduction="20000"/>
            </a:bodyPr>
            <a:lstStyle/>
            <a:p>
              <a:pPr algn="just">
                <a:lnSpc>
                  <a:spcPct val="120000"/>
                </a:lnSpc>
                <a:defRPr/>
              </a:pPr>
              <a:r>
                <a:rPr lang="zh-CN" altLang="en-US" sz="1000"/>
                <a:t>此部分内容作为文字排版占位显示 </a:t>
              </a:r>
              <a:br>
                <a:rPr lang="zh-CN" altLang="en-US" sz="1000"/>
              </a:br>
              <a:r>
                <a:rPr lang="zh-CN" altLang="en-US" sz="1000"/>
                <a:t>（建议使用主题字体）</a:t>
              </a:r>
            </a:p>
          </p:txBody>
        </p:sp>
        <p:sp>
          <p:nvSpPr>
            <p:cNvPr id="23" name="is1ide-Rectangle 46">
              <a:extLst>
                <a:ext uri="{FF2B5EF4-FFF2-40B4-BE49-F238E27FC236}">
                  <a16:creationId xmlns:a16="http://schemas.microsoft.com/office/drawing/2014/main" id="{845400FF-9371-46E0-A838-EA8983BDC7E0}"/>
                </a:ext>
              </a:extLst>
            </p:cNvPr>
            <p:cNvSpPr/>
            <p:nvPr/>
          </p:nvSpPr>
          <p:spPr>
            <a:xfrm>
              <a:off x="1550681" y="3810198"/>
              <a:ext cx="1763140" cy="415498"/>
            </a:xfrm>
            <a:prstGeom prst="rect">
              <a:avLst/>
            </a:prstGeom>
          </p:spPr>
          <p:txBody>
            <a:bodyPr wrap="square" lIns="144000">
              <a:normAutofit fontScale="77500" lnSpcReduction="20000"/>
            </a:bodyPr>
            <a:lstStyle/>
            <a:p>
              <a:pPr algn="just">
                <a:lnSpc>
                  <a:spcPct val="120000"/>
                </a:lnSpc>
                <a:defRPr/>
              </a:pPr>
              <a:r>
                <a:rPr lang="zh-CN" altLang="en-US" sz="1000"/>
                <a:t>此部分内容作为文字排版占位显示 </a:t>
              </a:r>
              <a:br>
                <a:rPr lang="zh-CN" altLang="en-US" sz="1000"/>
              </a:br>
              <a:r>
                <a:rPr lang="zh-CN" altLang="en-US" sz="1000"/>
                <a:t>（建议使用主题字体）</a:t>
              </a:r>
            </a:p>
          </p:txBody>
        </p:sp>
      </p:grpSp>
    </p:spTree>
    <p:custDataLst>
      <p:tags r:id="rId1"/>
    </p:custDataLst>
    <p:extLst>
      <p:ext uri="{BB962C8B-B14F-4D97-AF65-F5344CB8AC3E}">
        <p14:creationId xmlns:p14="http://schemas.microsoft.com/office/powerpoint/2010/main" val="3823789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right)">
                                      <p:cBhvr>
                                        <p:cTn id="45" dur="500"/>
                                        <p:tgtEl>
                                          <p:spTgt spid="13"/>
                                        </p:tgtEl>
                                      </p:cBhvr>
                                    </p:animEffect>
                                  </p:childTnLst>
                                </p:cTn>
                              </p:par>
                              <p:par>
                                <p:cTn id="46" presetID="22" presetClass="entr" presetSubtype="2" fill="hold" nodeType="with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ipe(right)">
                                      <p:cBhvr>
                                        <p:cTn id="48" dur="500"/>
                                        <p:tgtEl>
                                          <p:spTgt spid="3"/>
                                        </p:tgtEl>
                                      </p:cBhvr>
                                    </p:animEffect>
                                  </p:childTnLst>
                                </p:cTn>
                              </p:par>
                              <p:par>
                                <p:cTn id="49" presetID="22" presetClass="entr" presetSubtype="2"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right)">
                                      <p:cBhvr>
                                        <p:cTn id="51" dur="500"/>
                                        <p:tgtEl>
                                          <p:spTgt spid="5"/>
                                        </p:tgtEl>
                                      </p:cBhvr>
                                    </p:animEffect>
                                  </p:childTnLst>
                                </p:cTn>
                              </p:par>
                              <p:par>
                                <p:cTn id="52" presetID="22" presetClass="entr" presetSubtype="2"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righ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p:bldP spid="11" grpId="0"/>
      <p:bldP spid="12" grpId="0"/>
      <p:bldP spid="14" grpId="0" animBg="1"/>
      <p:bldP spid="15" grpId="0"/>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1531" y="804355"/>
            <a:ext cx="3674905" cy="3542802"/>
            <a:chOff x="821530" y="803561"/>
            <a:chExt cx="3674905" cy="3542802"/>
          </a:xfrm>
          <a:blipFill dpi="0" rotWithShape="1">
            <a:blip r:embed="rId2">
              <a:extLst>
                <a:ext uri="{28A0092B-C50C-407E-A947-70E740481C1C}">
                  <a14:useLocalDpi xmlns:a14="http://schemas.microsoft.com/office/drawing/2010/main" val="0"/>
                </a:ext>
              </a:extLst>
            </a:blip>
            <a:srcRect/>
            <a:stretch>
              <a:fillRect/>
            </a:stretch>
          </a:blipFill>
        </p:grpSpPr>
        <p:sp>
          <p:nvSpPr>
            <p:cNvPr id="4" name="矩形 3"/>
            <p:cNvSpPr/>
            <p:nvPr/>
          </p:nvSpPr>
          <p:spPr>
            <a:xfrm>
              <a:off x="2925090" y="2831504"/>
              <a:ext cx="1571345" cy="1514859"/>
            </a:xfrm>
            <a:prstGeom prst="rect">
              <a:avLst/>
            </a:prstGeom>
            <a:blipFill>
              <a:blip r:embed="rId3"/>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矩形 4"/>
            <p:cNvSpPr/>
            <p:nvPr/>
          </p:nvSpPr>
          <p:spPr>
            <a:xfrm>
              <a:off x="821530" y="803561"/>
              <a:ext cx="2103560" cy="2027942"/>
            </a:xfrm>
            <a:prstGeom prst="rect">
              <a:avLst/>
            </a:prstGeom>
            <a:blipFill>
              <a:blip r:embed="rId4"/>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6" name="组合 5"/>
          <p:cNvGrpSpPr/>
          <p:nvPr/>
        </p:nvGrpSpPr>
        <p:grpSpPr>
          <a:xfrm>
            <a:off x="6057620" y="1086912"/>
            <a:ext cx="1852064" cy="574276"/>
            <a:chOff x="8238879" y="1629984"/>
            <a:chExt cx="2469419" cy="765701"/>
          </a:xfrm>
        </p:grpSpPr>
        <p:sp>
          <p:nvSpPr>
            <p:cNvPr id="16" name="文本框 4"/>
            <p:cNvSpPr txBox="1"/>
            <p:nvPr/>
          </p:nvSpPr>
          <p:spPr>
            <a:xfrm>
              <a:off x="8238879" y="1910937"/>
              <a:ext cx="2469419" cy="484748"/>
            </a:xfrm>
            <a:prstGeom prst="rect">
              <a:avLst/>
            </a:prstGeom>
            <a:noFill/>
          </p:spPr>
          <p:txBody>
            <a:bodyPr wrap="square" lIns="0" tIns="0" rIns="0" bIns="0" anchor="ctr" anchorCtr="0">
              <a:normAutofit fontScale="77500" lnSpcReduction="20000"/>
            </a:bodyPr>
            <a:lstStyle/>
            <a:p>
              <a:pPr defTabSz="914378">
                <a:lnSpc>
                  <a:spcPct val="120000"/>
                </a:lnSpc>
                <a:defRPr/>
              </a:pPr>
              <a:r>
                <a:rPr lang="zh-CN" altLang="en-US" sz="1200" dirty="0">
                  <a:cs typeface="+mn-ea"/>
                  <a:sym typeface="+mn-lt"/>
                </a:rPr>
                <a:t>此部分内容作为文字排版占位显示</a:t>
              </a:r>
              <a:br>
                <a:rPr lang="zh-CN" altLang="en-US" sz="1200" dirty="0">
                  <a:cs typeface="+mn-ea"/>
                  <a:sym typeface="+mn-lt"/>
                </a:rPr>
              </a:br>
              <a:r>
                <a:rPr lang="zh-CN" altLang="en-US" sz="1200" dirty="0">
                  <a:cs typeface="+mn-ea"/>
                  <a:sym typeface="+mn-lt"/>
                </a:rPr>
                <a:t>（建议使用主题字体）</a:t>
              </a:r>
            </a:p>
          </p:txBody>
        </p:sp>
        <p:sp>
          <p:nvSpPr>
            <p:cNvPr id="17" name="矩形 16"/>
            <p:cNvSpPr/>
            <p:nvPr/>
          </p:nvSpPr>
          <p:spPr>
            <a:xfrm>
              <a:off x="8238879" y="1629984"/>
              <a:ext cx="2469418" cy="280953"/>
            </a:xfrm>
            <a:prstGeom prst="rect">
              <a:avLst/>
            </a:prstGeom>
          </p:spPr>
          <p:txBody>
            <a:bodyPr wrap="none" lIns="0" tIns="0" rIns="0" bIns="0" anchor="t" anchorCtr="0">
              <a:normAutofit fontScale="92500" lnSpcReduction="20000"/>
            </a:bodyPr>
            <a:lstStyle/>
            <a:p>
              <a:pPr defTabSz="914378">
                <a:defRPr/>
              </a:pPr>
              <a:r>
                <a:rPr lang="zh-CN" altLang="en-US">
                  <a:cs typeface="+mn-ea"/>
                  <a:sym typeface="+mn-lt"/>
                </a:rPr>
                <a:t>标题文本预设</a:t>
              </a:r>
            </a:p>
          </p:txBody>
        </p:sp>
      </p:grpSp>
      <p:grpSp>
        <p:nvGrpSpPr>
          <p:cNvPr id="7" name="组合 6"/>
          <p:cNvGrpSpPr/>
          <p:nvPr/>
        </p:nvGrpSpPr>
        <p:grpSpPr>
          <a:xfrm>
            <a:off x="6057620" y="3429378"/>
            <a:ext cx="1852064" cy="574276"/>
            <a:chOff x="8238879" y="1629984"/>
            <a:chExt cx="2469419" cy="765701"/>
          </a:xfrm>
        </p:grpSpPr>
        <p:sp>
          <p:nvSpPr>
            <p:cNvPr id="14" name="文本框 8"/>
            <p:cNvSpPr txBox="1"/>
            <p:nvPr/>
          </p:nvSpPr>
          <p:spPr>
            <a:xfrm>
              <a:off x="8238879" y="1910937"/>
              <a:ext cx="2469419" cy="484748"/>
            </a:xfrm>
            <a:prstGeom prst="rect">
              <a:avLst/>
            </a:prstGeom>
            <a:noFill/>
          </p:spPr>
          <p:txBody>
            <a:bodyPr wrap="square" lIns="0" tIns="0" rIns="0" bIns="0" anchor="ctr" anchorCtr="0">
              <a:normAutofit fontScale="77500" lnSpcReduction="20000"/>
            </a:bodyPr>
            <a:lstStyle/>
            <a:p>
              <a:pPr defTabSz="914378">
                <a:lnSpc>
                  <a:spcPct val="120000"/>
                </a:lnSpc>
                <a:defRPr/>
              </a:pPr>
              <a:r>
                <a:rPr lang="zh-CN" altLang="en-US" sz="1200">
                  <a:cs typeface="+mn-ea"/>
                  <a:sym typeface="+mn-lt"/>
                </a:rPr>
                <a:t>此部分内容作为文字排版占位显示</a:t>
              </a:r>
              <a:br>
                <a:rPr lang="zh-CN" altLang="en-US" sz="1200">
                  <a:cs typeface="+mn-ea"/>
                  <a:sym typeface="+mn-lt"/>
                </a:rPr>
              </a:br>
              <a:r>
                <a:rPr lang="zh-CN" altLang="en-US" sz="1200">
                  <a:cs typeface="+mn-ea"/>
                  <a:sym typeface="+mn-lt"/>
                </a:rPr>
                <a:t>（建议使用主题字体）</a:t>
              </a:r>
            </a:p>
          </p:txBody>
        </p:sp>
        <p:sp>
          <p:nvSpPr>
            <p:cNvPr id="15" name="矩形 14"/>
            <p:cNvSpPr/>
            <p:nvPr/>
          </p:nvSpPr>
          <p:spPr>
            <a:xfrm>
              <a:off x="8238879" y="1629984"/>
              <a:ext cx="2469418" cy="280953"/>
            </a:xfrm>
            <a:prstGeom prst="rect">
              <a:avLst/>
            </a:prstGeom>
          </p:spPr>
          <p:txBody>
            <a:bodyPr wrap="none" lIns="0" tIns="0" rIns="0" bIns="0" anchor="t" anchorCtr="0">
              <a:normAutofit fontScale="92500" lnSpcReduction="20000"/>
            </a:bodyPr>
            <a:lstStyle/>
            <a:p>
              <a:pPr defTabSz="914378">
                <a:defRPr/>
              </a:pPr>
              <a:r>
                <a:rPr lang="zh-CN" altLang="en-US">
                  <a:cs typeface="+mn-ea"/>
                  <a:sym typeface="+mn-lt"/>
                </a:rPr>
                <a:t>标题文本预设</a:t>
              </a:r>
            </a:p>
          </p:txBody>
        </p:sp>
      </p:grpSp>
      <p:grpSp>
        <p:nvGrpSpPr>
          <p:cNvPr id="8" name="组合 7"/>
          <p:cNvGrpSpPr/>
          <p:nvPr/>
        </p:nvGrpSpPr>
        <p:grpSpPr>
          <a:xfrm>
            <a:off x="6057620" y="2258145"/>
            <a:ext cx="1852064" cy="574276"/>
            <a:chOff x="8238879" y="1629984"/>
            <a:chExt cx="2469419" cy="765701"/>
          </a:xfrm>
        </p:grpSpPr>
        <p:sp>
          <p:nvSpPr>
            <p:cNvPr id="12" name="文本框 11"/>
            <p:cNvSpPr txBox="1"/>
            <p:nvPr/>
          </p:nvSpPr>
          <p:spPr>
            <a:xfrm>
              <a:off x="8238879" y="1910937"/>
              <a:ext cx="2469419" cy="484748"/>
            </a:xfrm>
            <a:prstGeom prst="rect">
              <a:avLst/>
            </a:prstGeom>
            <a:noFill/>
          </p:spPr>
          <p:txBody>
            <a:bodyPr wrap="square" lIns="0" tIns="0" rIns="0" bIns="0" anchor="ctr" anchorCtr="0">
              <a:normAutofit fontScale="77500" lnSpcReduction="20000"/>
            </a:bodyPr>
            <a:lstStyle/>
            <a:p>
              <a:pPr defTabSz="914378">
                <a:lnSpc>
                  <a:spcPct val="120000"/>
                </a:lnSpc>
                <a:defRPr/>
              </a:pPr>
              <a:r>
                <a:rPr lang="zh-CN" altLang="en-US" sz="1200">
                  <a:cs typeface="+mn-ea"/>
                  <a:sym typeface="+mn-lt"/>
                </a:rPr>
                <a:t>此部分内容作为文字排版占位显示</a:t>
              </a:r>
              <a:br>
                <a:rPr lang="zh-CN" altLang="en-US" sz="1200">
                  <a:cs typeface="+mn-ea"/>
                  <a:sym typeface="+mn-lt"/>
                </a:rPr>
              </a:br>
              <a:r>
                <a:rPr lang="zh-CN" altLang="en-US" sz="1200">
                  <a:cs typeface="+mn-ea"/>
                  <a:sym typeface="+mn-lt"/>
                </a:rPr>
                <a:t>（建议使用主题字体）</a:t>
              </a:r>
            </a:p>
          </p:txBody>
        </p:sp>
        <p:sp>
          <p:nvSpPr>
            <p:cNvPr id="13" name="矩形 12"/>
            <p:cNvSpPr/>
            <p:nvPr/>
          </p:nvSpPr>
          <p:spPr>
            <a:xfrm>
              <a:off x="8238879" y="1629984"/>
              <a:ext cx="2469418" cy="280953"/>
            </a:xfrm>
            <a:prstGeom prst="rect">
              <a:avLst/>
            </a:prstGeom>
          </p:spPr>
          <p:txBody>
            <a:bodyPr wrap="none" lIns="0" tIns="0" rIns="0" bIns="0" anchor="t" anchorCtr="0">
              <a:normAutofit fontScale="92500" lnSpcReduction="20000"/>
            </a:bodyPr>
            <a:lstStyle/>
            <a:p>
              <a:pPr defTabSz="914378">
                <a:defRPr/>
              </a:pPr>
              <a:r>
                <a:rPr lang="zh-CN" altLang="en-US">
                  <a:cs typeface="+mn-ea"/>
                  <a:sym typeface="+mn-lt"/>
                </a:rPr>
                <a:t>标题文本预设</a:t>
              </a:r>
            </a:p>
          </p:txBody>
        </p:sp>
      </p:grpSp>
      <p:sp>
        <p:nvSpPr>
          <p:cNvPr id="9" name="任意多边形: 形状 8"/>
          <p:cNvSpPr>
            <a:spLocks noChangeAspect="1"/>
          </p:cNvSpPr>
          <p:nvPr/>
        </p:nvSpPr>
        <p:spPr bwMode="auto">
          <a:xfrm>
            <a:off x="5314664" y="1086912"/>
            <a:ext cx="575872" cy="574276"/>
          </a:xfrm>
          <a:custGeom>
            <a:avLst/>
            <a:gdLst>
              <a:gd name="T0" fmla="*/ 150 w 150"/>
              <a:gd name="T1" fmla="*/ 38 h 150"/>
              <a:gd name="T2" fmla="*/ 112 w 150"/>
              <a:gd name="T3" fmla="*/ 0 h 150"/>
              <a:gd name="T4" fmla="*/ 38 w 150"/>
              <a:gd name="T5" fmla="*/ 0 h 150"/>
              <a:gd name="T6" fmla="*/ 0 w 150"/>
              <a:gd name="T7" fmla="*/ 38 h 150"/>
              <a:gd name="T8" fmla="*/ 0 w 150"/>
              <a:gd name="T9" fmla="*/ 112 h 150"/>
              <a:gd name="T10" fmla="*/ 38 w 150"/>
              <a:gd name="T11" fmla="*/ 150 h 150"/>
              <a:gd name="T12" fmla="*/ 112 w 150"/>
              <a:gd name="T13" fmla="*/ 150 h 150"/>
              <a:gd name="T14" fmla="*/ 150 w 150"/>
              <a:gd name="T15" fmla="*/ 112 h 150"/>
              <a:gd name="T16" fmla="*/ 150 w 150"/>
              <a:gd name="T17" fmla="*/ 38 h 150"/>
              <a:gd name="T18" fmla="*/ 90 w 150"/>
              <a:gd name="T19" fmla="*/ 105 h 150"/>
              <a:gd name="T20" fmla="*/ 81 w 150"/>
              <a:gd name="T21" fmla="*/ 117 h 150"/>
              <a:gd name="T22" fmla="*/ 76 w 150"/>
              <a:gd name="T23" fmla="*/ 115 h 150"/>
              <a:gd name="T24" fmla="*/ 74 w 150"/>
              <a:gd name="T25" fmla="*/ 107 h 150"/>
              <a:gd name="T26" fmla="*/ 74 w 150"/>
              <a:gd name="T27" fmla="*/ 54 h 150"/>
              <a:gd name="T28" fmla="*/ 53 w 150"/>
              <a:gd name="T29" fmla="*/ 66 h 150"/>
              <a:gd name="T30" fmla="*/ 49 w 150"/>
              <a:gd name="T31" fmla="*/ 64 h 150"/>
              <a:gd name="T32" fmla="*/ 47 w 150"/>
              <a:gd name="T33" fmla="*/ 59 h 150"/>
              <a:gd name="T34" fmla="*/ 49 w 150"/>
              <a:gd name="T35" fmla="*/ 55 h 150"/>
              <a:gd name="T36" fmla="*/ 55 w 150"/>
              <a:gd name="T37" fmla="*/ 51 h 150"/>
              <a:gd name="T38" fmla="*/ 67 w 150"/>
              <a:gd name="T39" fmla="*/ 44 h 150"/>
              <a:gd name="T40" fmla="*/ 74 w 150"/>
              <a:gd name="T41" fmla="*/ 36 h 150"/>
              <a:gd name="T42" fmla="*/ 79 w 150"/>
              <a:gd name="T43" fmla="*/ 30 h 150"/>
              <a:gd name="T44" fmla="*/ 82 w 150"/>
              <a:gd name="T45" fmla="*/ 29 h 150"/>
              <a:gd name="T46" fmla="*/ 88 w 150"/>
              <a:gd name="T47" fmla="*/ 31 h 150"/>
              <a:gd name="T48" fmla="*/ 90 w 150"/>
              <a:gd name="T49" fmla="*/ 38 h 150"/>
              <a:gd name="T50" fmla="*/ 90 w 150"/>
              <a:gd name="T51" fmla="*/ 105 h 150"/>
              <a:gd name="T52" fmla="*/ 90 w 150"/>
              <a:gd name="T53" fmla="*/ 105 h 150"/>
              <a:gd name="T54" fmla="*/ 90 w 150"/>
              <a:gd name="T55" fmla="*/ 10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0" h="150">
                <a:moveTo>
                  <a:pt x="150" y="38"/>
                </a:moveTo>
                <a:cubicBezTo>
                  <a:pt x="150" y="17"/>
                  <a:pt x="133" y="0"/>
                  <a:pt x="112" y="0"/>
                </a:cubicBezTo>
                <a:cubicBezTo>
                  <a:pt x="38" y="0"/>
                  <a:pt x="38" y="0"/>
                  <a:pt x="38" y="0"/>
                </a:cubicBezTo>
                <a:cubicBezTo>
                  <a:pt x="17" y="0"/>
                  <a:pt x="0" y="17"/>
                  <a:pt x="0" y="38"/>
                </a:cubicBezTo>
                <a:cubicBezTo>
                  <a:pt x="0" y="112"/>
                  <a:pt x="0" y="112"/>
                  <a:pt x="0" y="112"/>
                </a:cubicBezTo>
                <a:cubicBezTo>
                  <a:pt x="0" y="133"/>
                  <a:pt x="17" y="150"/>
                  <a:pt x="38" y="150"/>
                </a:cubicBezTo>
                <a:cubicBezTo>
                  <a:pt x="112" y="150"/>
                  <a:pt x="112" y="150"/>
                  <a:pt x="112" y="150"/>
                </a:cubicBezTo>
                <a:cubicBezTo>
                  <a:pt x="133" y="150"/>
                  <a:pt x="150" y="133"/>
                  <a:pt x="150" y="112"/>
                </a:cubicBezTo>
                <a:lnTo>
                  <a:pt x="150" y="38"/>
                </a:lnTo>
                <a:close/>
                <a:moveTo>
                  <a:pt x="90" y="105"/>
                </a:moveTo>
                <a:cubicBezTo>
                  <a:pt x="90" y="113"/>
                  <a:pt x="87" y="117"/>
                  <a:pt x="81" y="117"/>
                </a:cubicBezTo>
                <a:cubicBezTo>
                  <a:pt x="79" y="117"/>
                  <a:pt x="77" y="116"/>
                  <a:pt x="76" y="115"/>
                </a:cubicBezTo>
                <a:cubicBezTo>
                  <a:pt x="74" y="113"/>
                  <a:pt x="74" y="111"/>
                  <a:pt x="74" y="107"/>
                </a:cubicBezTo>
                <a:cubicBezTo>
                  <a:pt x="74" y="54"/>
                  <a:pt x="74" y="54"/>
                  <a:pt x="74" y="54"/>
                </a:cubicBezTo>
                <a:cubicBezTo>
                  <a:pt x="64" y="62"/>
                  <a:pt x="57" y="66"/>
                  <a:pt x="53" y="66"/>
                </a:cubicBezTo>
                <a:cubicBezTo>
                  <a:pt x="52" y="66"/>
                  <a:pt x="50" y="65"/>
                  <a:pt x="49" y="64"/>
                </a:cubicBezTo>
                <a:cubicBezTo>
                  <a:pt x="48" y="62"/>
                  <a:pt x="47" y="61"/>
                  <a:pt x="47" y="59"/>
                </a:cubicBezTo>
                <a:cubicBezTo>
                  <a:pt x="47" y="57"/>
                  <a:pt x="48" y="56"/>
                  <a:pt x="49" y="55"/>
                </a:cubicBezTo>
                <a:cubicBezTo>
                  <a:pt x="50" y="54"/>
                  <a:pt x="52" y="52"/>
                  <a:pt x="55" y="51"/>
                </a:cubicBezTo>
                <a:cubicBezTo>
                  <a:pt x="60" y="49"/>
                  <a:pt x="64" y="46"/>
                  <a:pt x="67" y="44"/>
                </a:cubicBezTo>
                <a:cubicBezTo>
                  <a:pt x="70" y="42"/>
                  <a:pt x="72" y="39"/>
                  <a:pt x="74" y="36"/>
                </a:cubicBezTo>
                <a:cubicBezTo>
                  <a:pt x="76" y="33"/>
                  <a:pt x="78" y="31"/>
                  <a:pt x="79" y="30"/>
                </a:cubicBezTo>
                <a:cubicBezTo>
                  <a:pt x="79" y="29"/>
                  <a:pt x="80" y="29"/>
                  <a:pt x="82" y="29"/>
                </a:cubicBezTo>
                <a:cubicBezTo>
                  <a:pt x="84" y="29"/>
                  <a:pt x="86" y="30"/>
                  <a:pt x="88" y="31"/>
                </a:cubicBezTo>
                <a:cubicBezTo>
                  <a:pt x="89" y="33"/>
                  <a:pt x="90" y="35"/>
                  <a:pt x="90" y="38"/>
                </a:cubicBezTo>
                <a:lnTo>
                  <a:pt x="90" y="105"/>
                </a:lnTo>
                <a:close/>
                <a:moveTo>
                  <a:pt x="90" y="105"/>
                </a:moveTo>
                <a:cubicBezTo>
                  <a:pt x="90" y="105"/>
                  <a:pt x="90" y="105"/>
                  <a:pt x="90" y="105"/>
                </a:cubicBezTo>
              </a:path>
            </a:pathLst>
          </a:custGeom>
          <a:solidFill>
            <a:schemeClr val="accent2"/>
          </a:solidFill>
          <a:ln>
            <a:noFill/>
          </a:ln>
          <a:extLst/>
        </p:spPr>
        <p:txBody>
          <a:bodyPr anchor="ctr"/>
          <a:lstStyle/>
          <a:p>
            <a:pPr algn="ctr"/>
            <a:endParaRPr>
              <a:cs typeface="+mn-ea"/>
              <a:sym typeface="+mn-lt"/>
            </a:endParaRPr>
          </a:p>
        </p:txBody>
      </p:sp>
      <p:sp>
        <p:nvSpPr>
          <p:cNvPr id="10" name="任意多边形: 形状 9"/>
          <p:cNvSpPr>
            <a:spLocks noChangeAspect="1"/>
          </p:cNvSpPr>
          <p:nvPr/>
        </p:nvSpPr>
        <p:spPr bwMode="auto">
          <a:xfrm>
            <a:off x="5314664" y="2258022"/>
            <a:ext cx="575872" cy="574276"/>
          </a:xfrm>
          <a:custGeom>
            <a:avLst/>
            <a:gdLst>
              <a:gd name="T0" fmla="*/ 150 w 150"/>
              <a:gd name="T1" fmla="*/ 38 h 150"/>
              <a:gd name="T2" fmla="*/ 112 w 150"/>
              <a:gd name="T3" fmla="*/ 0 h 150"/>
              <a:gd name="T4" fmla="*/ 38 w 150"/>
              <a:gd name="T5" fmla="*/ 0 h 150"/>
              <a:gd name="T6" fmla="*/ 0 w 150"/>
              <a:gd name="T7" fmla="*/ 38 h 150"/>
              <a:gd name="T8" fmla="*/ 0 w 150"/>
              <a:gd name="T9" fmla="*/ 112 h 150"/>
              <a:gd name="T10" fmla="*/ 38 w 150"/>
              <a:gd name="T11" fmla="*/ 150 h 150"/>
              <a:gd name="T12" fmla="*/ 112 w 150"/>
              <a:gd name="T13" fmla="*/ 150 h 150"/>
              <a:gd name="T14" fmla="*/ 150 w 150"/>
              <a:gd name="T15" fmla="*/ 112 h 150"/>
              <a:gd name="T16" fmla="*/ 150 w 150"/>
              <a:gd name="T17" fmla="*/ 38 h 150"/>
              <a:gd name="T18" fmla="*/ 90 w 150"/>
              <a:gd name="T19" fmla="*/ 105 h 150"/>
              <a:gd name="T20" fmla="*/ 81 w 150"/>
              <a:gd name="T21" fmla="*/ 117 h 150"/>
              <a:gd name="T22" fmla="*/ 76 w 150"/>
              <a:gd name="T23" fmla="*/ 115 h 150"/>
              <a:gd name="T24" fmla="*/ 74 w 150"/>
              <a:gd name="T25" fmla="*/ 107 h 150"/>
              <a:gd name="T26" fmla="*/ 74 w 150"/>
              <a:gd name="T27" fmla="*/ 54 h 150"/>
              <a:gd name="T28" fmla="*/ 53 w 150"/>
              <a:gd name="T29" fmla="*/ 66 h 150"/>
              <a:gd name="T30" fmla="*/ 49 w 150"/>
              <a:gd name="T31" fmla="*/ 64 h 150"/>
              <a:gd name="T32" fmla="*/ 47 w 150"/>
              <a:gd name="T33" fmla="*/ 59 h 150"/>
              <a:gd name="T34" fmla="*/ 49 w 150"/>
              <a:gd name="T35" fmla="*/ 55 h 150"/>
              <a:gd name="T36" fmla="*/ 55 w 150"/>
              <a:gd name="T37" fmla="*/ 51 h 150"/>
              <a:gd name="T38" fmla="*/ 67 w 150"/>
              <a:gd name="T39" fmla="*/ 44 h 150"/>
              <a:gd name="T40" fmla="*/ 74 w 150"/>
              <a:gd name="T41" fmla="*/ 36 h 150"/>
              <a:gd name="T42" fmla="*/ 79 w 150"/>
              <a:gd name="T43" fmla="*/ 30 h 150"/>
              <a:gd name="T44" fmla="*/ 82 w 150"/>
              <a:gd name="T45" fmla="*/ 29 h 150"/>
              <a:gd name="T46" fmla="*/ 88 w 150"/>
              <a:gd name="T47" fmla="*/ 31 h 150"/>
              <a:gd name="T48" fmla="*/ 90 w 150"/>
              <a:gd name="T49" fmla="*/ 38 h 150"/>
              <a:gd name="T50" fmla="*/ 90 w 150"/>
              <a:gd name="T51" fmla="*/ 105 h 150"/>
              <a:gd name="T52" fmla="*/ 90 w 150"/>
              <a:gd name="T53" fmla="*/ 105 h 150"/>
              <a:gd name="T54" fmla="*/ 90 w 150"/>
              <a:gd name="T55" fmla="*/ 10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0" h="150">
                <a:moveTo>
                  <a:pt x="150" y="38"/>
                </a:moveTo>
                <a:cubicBezTo>
                  <a:pt x="150" y="17"/>
                  <a:pt x="133" y="0"/>
                  <a:pt x="112" y="0"/>
                </a:cubicBezTo>
                <a:cubicBezTo>
                  <a:pt x="38" y="0"/>
                  <a:pt x="38" y="0"/>
                  <a:pt x="38" y="0"/>
                </a:cubicBezTo>
                <a:cubicBezTo>
                  <a:pt x="17" y="0"/>
                  <a:pt x="0" y="17"/>
                  <a:pt x="0" y="38"/>
                </a:cubicBezTo>
                <a:cubicBezTo>
                  <a:pt x="0" y="112"/>
                  <a:pt x="0" y="112"/>
                  <a:pt x="0" y="112"/>
                </a:cubicBezTo>
                <a:cubicBezTo>
                  <a:pt x="0" y="133"/>
                  <a:pt x="17" y="150"/>
                  <a:pt x="38" y="150"/>
                </a:cubicBezTo>
                <a:cubicBezTo>
                  <a:pt x="112" y="150"/>
                  <a:pt x="112" y="150"/>
                  <a:pt x="112" y="150"/>
                </a:cubicBezTo>
                <a:cubicBezTo>
                  <a:pt x="133" y="150"/>
                  <a:pt x="150" y="133"/>
                  <a:pt x="150" y="112"/>
                </a:cubicBezTo>
                <a:lnTo>
                  <a:pt x="150" y="38"/>
                </a:lnTo>
                <a:close/>
                <a:moveTo>
                  <a:pt x="90" y="105"/>
                </a:moveTo>
                <a:cubicBezTo>
                  <a:pt x="90" y="113"/>
                  <a:pt x="87" y="117"/>
                  <a:pt x="81" y="117"/>
                </a:cubicBezTo>
                <a:cubicBezTo>
                  <a:pt x="79" y="117"/>
                  <a:pt x="77" y="116"/>
                  <a:pt x="76" y="115"/>
                </a:cubicBezTo>
                <a:cubicBezTo>
                  <a:pt x="74" y="113"/>
                  <a:pt x="74" y="111"/>
                  <a:pt x="74" y="107"/>
                </a:cubicBezTo>
                <a:cubicBezTo>
                  <a:pt x="74" y="54"/>
                  <a:pt x="74" y="54"/>
                  <a:pt x="74" y="54"/>
                </a:cubicBezTo>
                <a:cubicBezTo>
                  <a:pt x="64" y="62"/>
                  <a:pt x="57" y="66"/>
                  <a:pt x="53" y="66"/>
                </a:cubicBezTo>
                <a:cubicBezTo>
                  <a:pt x="52" y="66"/>
                  <a:pt x="50" y="65"/>
                  <a:pt x="49" y="64"/>
                </a:cubicBezTo>
                <a:cubicBezTo>
                  <a:pt x="48" y="62"/>
                  <a:pt x="47" y="61"/>
                  <a:pt x="47" y="59"/>
                </a:cubicBezTo>
                <a:cubicBezTo>
                  <a:pt x="47" y="57"/>
                  <a:pt x="48" y="56"/>
                  <a:pt x="49" y="55"/>
                </a:cubicBezTo>
                <a:cubicBezTo>
                  <a:pt x="50" y="54"/>
                  <a:pt x="52" y="52"/>
                  <a:pt x="55" y="51"/>
                </a:cubicBezTo>
                <a:cubicBezTo>
                  <a:pt x="60" y="49"/>
                  <a:pt x="64" y="46"/>
                  <a:pt x="67" y="44"/>
                </a:cubicBezTo>
                <a:cubicBezTo>
                  <a:pt x="70" y="42"/>
                  <a:pt x="72" y="39"/>
                  <a:pt x="74" y="36"/>
                </a:cubicBezTo>
                <a:cubicBezTo>
                  <a:pt x="76" y="33"/>
                  <a:pt x="78" y="31"/>
                  <a:pt x="79" y="30"/>
                </a:cubicBezTo>
                <a:cubicBezTo>
                  <a:pt x="79" y="29"/>
                  <a:pt x="80" y="29"/>
                  <a:pt x="82" y="29"/>
                </a:cubicBezTo>
                <a:cubicBezTo>
                  <a:pt x="84" y="29"/>
                  <a:pt x="86" y="30"/>
                  <a:pt x="88" y="31"/>
                </a:cubicBezTo>
                <a:cubicBezTo>
                  <a:pt x="89" y="33"/>
                  <a:pt x="90" y="35"/>
                  <a:pt x="90" y="38"/>
                </a:cubicBezTo>
                <a:lnTo>
                  <a:pt x="90" y="105"/>
                </a:lnTo>
                <a:close/>
                <a:moveTo>
                  <a:pt x="90" y="105"/>
                </a:moveTo>
                <a:cubicBezTo>
                  <a:pt x="90" y="105"/>
                  <a:pt x="90" y="105"/>
                  <a:pt x="90" y="105"/>
                </a:cubicBezTo>
              </a:path>
            </a:pathLst>
          </a:custGeom>
          <a:solidFill>
            <a:schemeClr val="accent2"/>
          </a:solidFill>
          <a:ln>
            <a:noFill/>
          </a:ln>
          <a:extLst/>
        </p:spPr>
        <p:txBody>
          <a:bodyPr anchor="ctr"/>
          <a:lstStyle/>
          <a:p>
            <a:pPr algn="ctr"/>
            <a:endParaRPr>
              <a:cs typeface="+mn-ea"/>
              <a:sym typeface="+mn-lt"/>
            </a:endParaRPr>
          </a:p>
        </p:txBody>
      </p:sp>
      <p:sp>
        <p:nvSpPr>
          <p:cNvPr id="11" name="任意多边形: 形状 10"/>
          <p:cNvSpPr>
            <a:spLocks noChangeAspect="1"/>
          </p:cNvSpPr>
          <p:nvPr/>
        </p:nvSpPr>
        <p:spPr bwMode="auto">
          <a:xfrm>
            <a:off x="5314664" y="3429378"/>
            <a:ext cx="575872" cy="574276"/>
          </a:xfrm>
          <a:custGeom>
            <a:avLst/>
            <a:gdLst>
              <a:gd name="T0" fmla="*/ 150 w 150"/>
              <a:gd name="T1" fmla="*/ 38 h 150"/>
              <a:gd name="T2" fmla="*/ 112 w 150"/>
              <a:gd name="T3" fmla="*/ 0 h 150"/>
              <a:gd name="T4" fmla="*/ 38 w 150"/>
              <a:gd name="T5" fmla="*/ 0 h 150"/>
              <a:gd name="T6" fmla="*/ 0 w 150"/>
              <a:gd name="T7" fmla="*/ 38 h 150"/>
              <a:gd name="T8" fmla="*/ 0 w 150"/>
              <a:gd name="T9" fmla="*/ 112 h 150"/>
              <a:gd name="T10" fmla="*/ 38 w 150"/>
              <a:gd name="T11" fmla="*/ 150 h 150"/>
              <a:gd name="T12" fmla="*/ 112 w 150"/>
              <a:gd name="T13" fmla="*/ 150 h 150"/>
              <a:gd name="T14" fmla="*/ 150 w 150"/>
              <a:gd name="T15" fmla="*/ 112 h 150"/>
              <a:gd name="T16" fmla="*/ 150 w 150"/>
              <a:gd name="T17" fmla="*/ 38 h 150"/>
              <a:gd name="T18" fmla="*/ 90 w 150"/>
              <a:gd name="T19" fmla="*/ 105 h 150"/>
              <a:gd name="T20" fmla="*/ 81 w 150"/>
              <a:gd name="T21" fmla="*/ 117 h 150"/>
              <a:gd name="T22" fmla="*/ 76 w 150"/>
              <a:gd name="T23" fmla="*/ 115 h 150"/>
              <a:gd name="T24" fmla="*/ 74 w 150"/>
              <a:gd name="T25" fmla="*/ 107 h 150"/>
              <a:gd name="T26" fmla="*/ 74 w 150"/>
              <a:gd name="T27" fmla="*/ 54 h 150"/>
              <a:gd name="T28" fmla="*/ 53 w 150"/>
              <a:gd name="T29" fmla="*/ 66 h 150"/>
              <a:gd name="T30" fmla="*/ 49 w 150"/>
              <a:gd name="T31" fmla="*/ 64 h 150"/>
              <a:gd name="T32" fmla="*/ 47 w 150"/>
              <a:gd name="T33" fmla="*/ 59 h 150"/>
              <a:gd name="T34" fmla="*/ 49 w 150"/>
              <a:gd name="T35" fmla="*/ 55 h 150"/>
              <a:gd name="T36" fmla="*/ 55 w 150"/>
              <a:gd name="T37" fmla="*/ 51 h 150"/>
              <a:gd name="T38" fmla="*/ 67 w 150"/>
              <a:gd name="T39" fmla="*/ 44 h 150"/>
              <a:gd name="T40" fmla="*/ 74 w 150"/>
              <a:gd name="T41" fmla="*/ 36 h 150"/>
              <a:gd name="T42" fmla="*/ 79 w 150"/>
              <a:gd name="T43" fmla="*/ 30 h 150"/>
              <a:gd name="T44" fmla="*/ 82 w 150"/>
              <a:gd name="T45" fmla="*/ 29 h 150"/>
              <a:gd name="T46" fmla="*/ 88 w 150"/>
              <a:gd name="T47" fmla="*/ 31 h 150"/>
              <a:gd name="T48" fmla="*/ 90 w 150"/>
              <a:gd name="T49" fmla="*/ 38 h 150"/>
              <a:gd name="T50" fmla="*/ 90 w 150"/>
              <a:gd name="T51" fmla="*/ 105 h 150"/>
              <a:gd name="T52" fmla="*/ 90 w 150"/>
              <a:gd name="T53" fmla="*/ 105 h 150"/>
              <a:gd name="T54" fmla="*/ 90 w 150"/>
              <a:gd name="T55" fmla="*/ 10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0" h="150">
                <a:moveTo>
                  <a:pt x="150" y="38"/>
                </a:moveTo>
                <a:cubicBezTo>
                  <a:pt x="150" y="17"/>
                  <a:pt x="133" y="0"/>
                  <a:pt x="112" y="0"/>
                </a:cubicBezTo>
                <a:cubicBezTo>
                  <a:pt x="38" y="0"/>
                  <a:pt x="38" y="0"/>
                  <a:pt x="38" y="0"/>
                </a:cubicBezTo>
                <a:cubicBezTo>
                  <a:pt x="17" y="0"/>
                  <a:pt x="0" y="17"/>
                  <a:pt x="0" y="38"/>
                </a:cubicBezTo>
                <a:cubicBezTo>
                  <a:pt x="0" y="112"/>
                  <a:pt x="0" y="112"/>
                  <a:pt x="0" y="112"/>
                </a:cubicBezTo>
                <a:cubicBezTo>
                  <a:pt x="0" y="133"/>
                  <a:pt x="17" y="150"/>
                  <a:pt x="38" y="150"/>
                </a:cubicBezTo>
                <a:cubicBezTo>
                  <a:pt x="112" y="150"/>
                  <a:pt x="112" y="150"/>
                  <a:pt x="112" y="150"/>
                </a:cubicBezTo>
                <a:cubicBezTo>
                  <a:pt x="133" y="150"/>
                  <a:pt x="150" y="133"/>
                  <a:pt x="150" y="112"/>
                </a:cubicBezTo>
                <a:lnTo>
                  <a:pt x="150" y="38"/>
                </a:lnTo>
                <a:close/>
                <a:moveTo>
                  <a:pt x="90" y="105"/>
                </a:moveTo>
                <a:cubicBezTo>
                  <a:pt x="90" y="113"/>
                  <a:pt x="87" y="117"/>
                  <a:pt x="81" y="117"/>
                </a:cubicBezTo>
                <a:cubicBezTo>
                  <a:pt x="79" y="117"/>
                  <a:pt x="77" y="116"/>
                  <a:pt x="76" y="115"/>
                </a:cubicBezTo>
                <a:cubicBezTo>
                  <a:pt x="74" y="113"/>
                  <a:pt x="74" y="111"/>
                  <a:pt x="74" y="107"/>
                </a:cubicBezTo>
                <a:cubicBezTo>
                  <a:pt x="74" y="54"/>
                  <a:pt x="74" y="54"/>
                  <a:pt x="74" y="54"/>
                </a:cubicBezTo>
                <a:cubicBezTo>
                  <a:pt x="64" y="62"/>
                  <a:pt x="57" y="66"/>
                  <a:pt x="53" y="66"/>
                </a:cubicBezTo>
                <a:cubicBezTo>
                  <a:pt x="52" y="66"/>
                  <a:pt x="50" y="65"/>
                  <a:pt x="49" y="64"/>
                </a:cubicBezTo>
                <a:cubicBezTo>
                  <a:pt x="48" y="62"/>
                  <a:pt x="47" y="61"/>
                  <a:pt x="47" y="59"/>
                </a:cubicBezTo>
                <a:cubicBezTo>
                  <a:pt x="47" y="57"/>
                  <a:pt x="48" y="56"/>
                  <a:pt x="49" y="55"/>
                </a:cubicBezTo>
                <a:cubicBezTo>
                  <a:pt x="50" y="54"/>
                  <a:pt x="52" y="52"/>
                  <a:pt x="55" y="51"/>
                </a:cubicBezTo>
                <a:cubicBezTo>
                  <a:pt x="60" y="49"/>
                  <a:pt x="64" y="46"/>
                  <a:pt x="67" y="44"/>
                </a:cubicBezTo>
                <a:cubicBezTo>
                  <a:pt x="70" y="42"/>
                  <a:pt x="72" y="39"/>
                  <a:pt x="74" y="36"/>
                </a:cubicBezTo>
                <a:cubicBezTo>
                  <a:pt x="76" y="33"/>
                  <a:pt x="78" y="31"/>
                  <a:pt x="79" y="30"/>
                </a:cubicBezTo>
                <a:cubicBezTo>
                  <a:pt x="79" y="29"/>
                  <a:pt x="80" y="29"/>
                  <a:pt x="82" y="29"/>
                </a:cubicBezTo>
                <a:cubicBezTo>
                  <a:pt x="84" y="29"/>
                  <a:pt x="86" y="30"/>
                  <a:pt x="88" y="31"/>
                </a:cubicBezTo>
                <a:cubicBezTo>
                  <a:pt x="89" y="33"/>
                  <a:pt x="90" y="35"/>
                  <a:pt x="90" y="38"/>
                </a:cubicBezTo>
                <a:lnTo>
                  <a:pt x="90" y="105"/>
                </a:lnTo>
                <a:close/>
                <a:moveTo>
                  <a:pt x="90" y="105"/>
                </a:moveTo>
                <a:cubicBezTo>
                  <a:pt x="90" y="105"/>
                  <a:pt x="90" y="105"/>
                  <a:pt x="90" y="105"/>
                </a:cubicBezTo>
              </a:path>
            </a:pathLst>
          </a:custGeom>
          <a:solidFill>
            <a:schemeClr val="accent2"/>
          </a:solidFill>
          <a:ln>
            <a:noFill/>
          </a:ln>
          <a:extLst/>
        </p:spPr>
        <p:txBody>
          <a:bodyPr anchor="ctr"/>
          <a:lstStyle/>
          <a:p>
            <a:pPr algn="ctr"/>
            <a:endParaRPr>
              <a:cs typeface="+mn-ea"/>
              <a:sym typeface="+mn-lt"/>
            </a:endParaRPr>
          </a:p>
        </p:txBody>
      </p:sp>
    </p:spTree>
    <p:extLst>
      <p:ext uri="{BB962C8B-B14F-4D97-AF65-F5344CB8AC3E}">
        <p14:creationId xmlns:p14="http://schemas.microsoft.com/office/powerpoint/2010/main" val="269476933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6"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153470" y="1042480"/>
            <a:ext cx="3295658" cy="3201145"/>
            <a:chOff x="1293357" y="1526073"/>
            <a:chExt cx="4394211" cy="4268193"/>
          </a:xfrm>
        </p:grpSpPr>
        <p:grpSp>
          <p:nvGrpSpPr>
            <p:cNvPr id="24" name="组合 23"/>
            <p:cNvGrpSpPr/>
            <p:nvPr/>
          </p:nvGrpSpPr>
          <p:grpSpPr>
            <a:xfrm>
              <a:off x="3496523" y="2111621"/>
              <a:ext cx="2191045" cy="762483"/>
              <a:chOff x="3661115" y="2010360"/>
              <a:chExt cx="2191045" cy="762483"/>
            </a:xfrm>
          </p:grpSpPr>
          <p:sp>
            <p:nvSpPr>
              <p:cNvPr id="40" name="矩形 39"/>
              <p:cNvSpPr/>
              <p:nvPr/>
            </p:nvSpPr>
            <p:spPr>
              <a:xfrm>
                <a:off x="3661115" y="2366578"/>
                <a:ext cx="2191045" cy="406265"/>
              </a:xfrm>
              <a:prstGeom prst="rect">
                <a:avLst/>
              </a:prstGeom>
              <a:noFill/>
              <a:extLst>
                <a:ext uri="{909E8E84-426E-40DD-AFC4-6F175D3DCCD1}">
                  <a14:hiddenFill xmlns:a14="http://schemas.microsoft.com/office/drawing/2010/main">
                    <a:solidFill>
                      <a:schemeClr val="bg1">
                        <a:lumMod val="100000"/>
                      </a:schemeClr>
                    </a:solidFill>
                  </a14:hiddenFill>
                </a:ext>
              </a:extLst>
            </p:spPr>
            <p:txBody>
              <a:bodyPr wrap="square" lIns="0" tIns="0" rIns="0" bIns="0" anchor="ctr" anchorCtr="0">
                <a:normAutofit fontScale="70000" lnSpcReduction="20000"/>
              </a:bodyPr>
              <a:lstStyle/>
              <a:p>
                <a:pPr>
                  <a:lnSpc>
                    <a:spcPct val="120000"/>
                  </a:lnSpc>
                </a:pPr>
                <a:r>
                  <a:rPr lang="zh-CN" altLang="en-US" sz="1100">
                    <a:solidFill>
                      <a:schemeClr val="dk1">
                        <a:lumMod val="100000"/>
                      </a:schemeClr>
                    </a:solidFill>
                    <a:cs typeface="+mn-ea"/>
                    <a:sym typeface="+mn-lt"/>
                  </a:rPr>
                  <a:t>此部分内容作为文字排版占位显示</a:t>
                </a:r>
                <a:br>
                  <a:rPr lang="zh-CN" altLang="en-US" sz="1100">
                    <a:solidFill>
                      <a:schemeClr val="dk1">
                        <a:lumMod val="100000"/>
                      </a:schemeClr>
                    </a:solidFill>
                    <a:cs typeface="+mn-ea"/>
                    <a:sym typeface="+mn-lt"/>
                  </a:rPr>
                </a:br>
                <a:r>
                  <a:rPr lang="zh-CN" altLang="en-US" sz="1100">
                    <a:solidFill>
                      <a:schemeClr val="dk1">
                        <a:lumMod val="100000"/>
                      </a:schemeClr>
                    </a:solidFill>
                    <a:cs typeface="+mn-ea"/>
                    <a:sym typeface="+mn-lt"/>
                  </a:rPr>
                  <a:t>（建议使用主题字体）</a:t>
                </a:r>
              </a:p>
            </p:txBody>
          </p:sp>
          <p:sp>
            <p:nvSpPr>
              <p:cNvPr id="41" name="矩形 40"/>
              <p:cNvSpPr/>
              <p:nvPr/>
            </p:nvSpPr>
            <p:spPr>
              <a:xfrm>
                <a:off x="3661115" y="2010360"/>
                <a:ext cx="1231106" cy="246221"/>
              </a:xfrm>
              <a:prstGeom prst="rect">
                <a:avLst/>
              </a:prstGeom>
              <a:noFill/>
            </p:spPr>
            <p:txBody>
              <a:bodyPr wrap="none" lIns="0" tIns="0" rIns="0" bIns="0" anchor="ctr" anchorCtr="0">
                <a:normAutofit fontScale="92500" lnSpcReduction="20000"/>
              </a:bodyPr>
              <a:lstStyle/>
              <a:p>
                <a:r>
                  <a:rPr lang="zh-CN" altLang="en-US" sz="1600" b="1">
                    <a:solidFill>
                      <a:schemeClr val="dk1">
                        <a:lumMod val="100000"/>
                      </a:schemeClr>
                    </a:solidFill>
                    <a:cs typeface="+mn-ea"/>
                    <a:sym typeface="+mn-lt"/>
                  </a:rPr>
                  <a:t>标题文本预设</a:t>
                </a:r>
              </a:p>
            </p:txBody>
          </p:sp>
        </p:grpSp>
        <p:grpSp>
          <p:nvGrpSpPr>
            <p:cNvPr id="25" name="组合 24"/>
            <p:cNvGrpSpPr/>
            <p:nvPr/>
          </p:nvGrpSpPr>
          <p:grpSpPr>
            <a:xfrm>
              <a:off x="3496523" y="4446236"/>
              <a:ext cx="2191045" cy="753731"/>
              <a:chOff x="3661115" y="4344975"/>
              <a:chExt cx="2191045" cy="753731"/>
            </a:xfrm>
          </p:grpSpPr>
          <p:sp>
            <p:nvSpPr>
              <p:cNvPr id="38" name="矩形 37"/>
              <p:cNvSpPr/>
              <p:nvPr/>
            </p:nvSpPr>
            <p:spPr>
              <a:xfrm>
                <a:off x="3661115" y="4709945"/>
                <a:ext cx="2191045" cy="388761"/>
              </a:xfrm>
              <a:prstGeom prst="rect">
                <a:avLst/>
              </a:prstGeom>
              <a:noFill/>
              <a:extLst>
                <a:ext uri="{909E8E84-426E-40DD-AFC4-6F175D3DCCD1}">
                  <a14:hiddenFill xmlns:a14="http://schemas.microsoft.com/office/drawing/2010/main">
                    <a:solidFill>
                      <a:schemeClr val="bg1">
                        <a:lumMod val="100000"/>
                      </a:schemeClr>
                    </a:solidFill>
                  </a14:hiddenFill>
                </a:ext>
              </a:extLst>
            </p:spPr>
            <p:txBody>
              <a:bodyPr wrap="square" lIns="0" tIns="0" rIns="0" bIns="0" anchor="ctr" anchorCtr="0">
                <a:normAutofit fontScale="70000" lnSpcReduction="20000"/>
              </a:bodyPr>
              <a:lstStyle/>
              <a:p>
                <a:pPr>
                  <a:lnSpc>
                    <a:spcPct val="120000"/>
                  </a:lnSpc>
                </a:pPr>
                <a:r>
                  <a:rPr lang="zh-CN" altLang="en-US" sz="1100">
                    <a:solidFill>
                      <a:schemeClr val="dk1">
                        <a:lumMod val="100000"/>
                      </a:schemeClr>
                    </a:solidFill>
                    <a:cs typeface="+mn-ea"/>
                    <a:sym typeface="+mn-lt"/>
                  </a:rPr>
                  <a:t>此部分内容作为文字排版占位显示</a:t>
                </a:r>
                <a:br>
                  <a:rPr lang="zh-CN" altLang="en-US" sz="1100">
                    <a:solidFill>
                      <a:schemeClr val="dk1">
                        <a:lumMod val="100000"/>
                      </a:schemeClr>
                    </a:solidFill>
                    <a:cs typeface="+mn-ea"/>
                    <a:sym typeface="+mn-lt"/>
                  </a:rPr>
                </a:br>
                <a:r>
                  <a:rPr lang="zh-CN" altLang="en-US" sz="1100">
                    <a:solidFill>
                      <a:schemeClr val="dk1">
                        <a:lumMod val="100000"/>
                      </a:schemeClr>
                    </a:solidFill>
                    <a:cs typeface="+mn-ea"/>
                    <a:sym typeface="+mn-lt"/>
                  </a:rPr>
                  <a:t>（建议使用主题字体）</a:t>
                </a:r>
              </a:p>
            </p:txBody>
          </p:sp>
          <p:sp>
            <p:nvSpPr>
              <p:cNvPr id="39" name="矩形 38"/>
              <p:cNvSpPr/>
              <p:nvPr/>
            </p:nvSpPr>
            <p:spPr>
              <a:xfrm>
                <a:off x="3661115" y="4344975"/>
                <a:ext cx="1231106" cy="246221"/>
              </a:xfrm>
              <a:prstGeom prst="rect">
                <a:avLst/>
              </a:prstGeom>
              <a:noFill/>
            </p:spPr>
            <p:txBody>
              <a:bodyPr wrap="none" lIns="0" tIns="0" rIns="0" bIns="0" anchor="ctr" anchorCtr="0">
                <a:normAutofit fontScale="92500" lnSpcReduction="20000"/>
              </a:bodyPr>
              <a:lstStyle/>
              <a:p>
                <a:r>
                  <a:rPr lang="zh-CN" altLang="en-US" sz="1600" b="1">
                    <a:solidFill>
                      <a:schemeClr val="dk1">
                        <a:lumMod val="100000"/>
                      </a:schemeClr>
                    </a:solidFill>
                    <a:cs typeface="+mn-ea"/>
                    <a:sym typeface="+mn-lt"/>
                  </a:rPr>
                  <a:t>标题文本预设</a:t>
                </a:r>
              </a:p>
            </p:txBody>
          </p:sp>
        </p:grpSp>
        <p:grpSp>
          <p:nvGrpSpPr>
            <p:cNvPr id="26" name="组合 25"/>
            <p:cNvGrpSpPr/>
            <p:nvPr/>
          </p:nvGrpSpPr>
          <p:grpSpPr>
            <a:xfrm>
              <a:off x="1293357" y="1526073"/>
              <a:ext cx="1933578" cy="1933578"/>
              <a:chOff x="1293357" y="1526073"/>
              <a:chExt cx="1933578" cy="1933578"/>
            </a:xfrm>
          </p:grpSpPr>
          <p:sp>
            <p:nvSpPr>
              <p:cNvPr id="33" name="任意多边形: 形状 32"/>
              <p:cNvSpPr/>
              <p:nvPr/>
            </p:nvSpPr>
            <p:spPr>
              <a:xfrm>
                <a:off x="1293357" y="1526073"/>
                <a:ext cx="1933578" cy="1933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chemeClr val="accent1">
                    <a:lumMod val="60000"/>
                    <a:lumOff val="40000"/>
                  </a:schemeClr>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algn="ctr"/>
                <a:endParaRPr>
                  <a:cs typeface="+mn-ea"/>
                  <a:sym typeface="+mn-lt"/>
                </a:endParaRPr>
              </a:p>
            </p:txBody>
          </p:sp>
          <p:sp>
            <p:nvSpPr>
              <p:cNvPr id="34" name="任意多边形: 形状 33"/>
              <p:cNvSpPr/>
              <p:nvPr/>
            </p:nvSpPr>
            <p:spPr>
              <a:xfrm>
                <a:off x="1361621" y="1602921"/>
                <a:ext cx="1797051" cy="17970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lumMod val="100000"/>
                </a:schemeClr>
              </a:solidFill>
              <a:ln w="25400">
                <a:solidFill>
                  <a:srgbClr val="000000">
                    <a:alpha val="0"/>
                  </a:srgbClr>
                </a:solidFill>
                <a:miter lim="400000"/>
              </a:ln>
              <a:effectLst/>
            </p:spPr>
            <p:txBody>
              <a:bodyPr anchor="ctr"/>
              <a:lstStyle/>
              <a:p>
                <a:pPr algn="ctr"/>
                <a:endParaRPr>
                  <a:cs typeface="+mn-ea"/>
                  <a:sym typeface="+mn-lt"/>
                </a:endParaRPr>
              </a:p>
            </p:txBody>
          </p:sp>
          <p:sp>
            <p:nvSpPr>
              <p:cNvPr id="35" name="任意多边形: 形状 34"/>
              <p:cNvSpPr/>
              <p:nvPr/>
            </p:nvSpPr>
            <p:spPr>
              <a:xfrm>
                <a:off x="2629105" y="1620284"/>
                <a:ext cx="529566" cy="5295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12700" cap="flat" cmpd="sng" algn="ctr">
                <a:noFill/>
                <a:prstDash val="solid"/>
                <a:miter lim="400000"/>
                <a:headEnd type="none" w="med" len="med"/>
                <a:tailEnd type="none" w="med" len="med"/>
              </a:ln>
              <a:effectLst/>
              <a:extLst>
                <a:ext uri="{91240B29-F687-4F45-9708-019B960494DF}">
                  <a14:hiddenLine xmlns:a14="http://schemas.microsoft.com/office/drawing/2010/main" w="12700" cap="flat" cmpd="sng" algn="ctr">
                    <a:solidFill>
                      <a:schemeClr val="bg2">
                        <a:lumMod val="100000"/>
                      </a:schemeClr>
                    </a:solidFill>
                    <a:prstDash val="solid"/>
                    <a:miter lim="400000"/>
                    <a:headEnd type="none" w="med" len="med"/>
                    <a:tailEnd type="none" w="med" len="med"/>
                  </a14:hiddenLine>
                </a:ext>
              </a:extLst>
            </p:spPr>
            <p:txBody>
              <a:bodyPr anchor="ctr"/>
              <a:lstStyle/>
              <a:p>
                <a:pPr algn="ctr"/>
                <a:endParaRPr>
                  <a:cs typeface="+mn-ea"/>
                  <a:sym typeface="+mn-lt"/>
                </a:endParaRPr>
              </a:p>
            </p:txBody>
          </p:sp>
          <p:sp>
            <p:nvSpPr>
              <p:cNvPr id="36" name="任意多边形: 形状 35"/>
              <p:cNvSpPr/>
              <p:nvPr/>
            </p:nvSpPr>
            <p:spPr>
              <a:xfrm>
                <a:off x="1769419" y="2004617"/>
                <a:ext cx="1014602" cy="976490"/>
              </a:xfrm>
              <a:custGeom>
                <a:avLst/>
                <a:gdLst>
                  <a:gd name="connsiteX0" fmla="*/ 87400 w 338138"/>
                  <a:gd name="connsiteY0" fmla="*/ 185737 h 325437"/>
                  <a:gd name="connsiteX1" fmla="*/ 90049 w 338138"/>
                  <a:gd name="connsiteY1" fmla="*/ 185737 h 325437"/>
                  <a:gd name="connsiteX2" fmla="*/ 92697 w 338138"/>
                  <a:gd name="connsiteY2" fmla="*/ 187043 h 325437"/>
                  <a:gd name="connsiteX3" fmla="*/ 119182 w 338138"/>
                  <a:gd name="connsiteY3" fmla="*/ 198793 h 325437"/>
                  <a:gd name="connsiteX4" fmla="*/ 121831 w 338138"/>
                  <a:gd name="connsiteY4" fmla="*/ 201405 h 325437"/>
                  <a:gd name="connsiteX5" fmla="*/ 131101 w 338138"/>
                  <a:gd name="connsiteY5" fmla="*/ 226211 h 325437"/>
                  <a:gd name="connsiteX6" fmla="*/ 141694 w 338138"/>
                  <a:gd name="connsiteY6" fmla="*/ 201405 h 325437"/>
                  <a:gd name="connsiteX7" fmla="*/ 144343 w 338138"/>
                  <a:gd name="connsiteY7" fmla="*/ 198793 h 325437"/>
                  <a:gd name="connsiteX8" fmla="*/ 170828 w 338138"/>
                  <a:gd name="connsiteY8" fmla="*/ 187043 h 325437"/>
                  <a:gd name="connsiteX9" fmla="*/ 173476 w 338138"/>
                  <a:gd name="connsiteY9" fmla="*/ 185737 h 325437"/>
                  <a:gd name="connsiteX10" fmla="*/ 176125 w 338138"/>
                  <a:gd name="connsiteY10" fmla="*/ 185737 h 325437"/>
                  <a:gd name="connsiteX11" fmla="*/ 237040 w 338138"/>
                  <a:gd name="connsiteY11" fmla="*/ 219683 h 325437"/>
                  <a:gd name="connsiteX12" fmla="*/ 263525 w 338138"/>
                  <a:gd name="connsiteY12" fmla="*/ 281047 h 325437"/>
                  <a:gd name="connsiteX13" fmla="*/ 263525 w 338138"/>
                  <a:gd name="connsiteY13" fmla="*/ 283658 h 325437"/>
                  <a:gd name="connsiteX14" fmla="*/ 131101 w 338138"/>
                  <a:gd name="connsiteY14" fmla="*/ 325437 h 325437"/>
                  <a:gd name="connsiteX15" fmla="*/ 0 w 338138"/>
                  <a:gd name="connsiteY15" fmla="*/ 283658 h 325437"/>
                  <a:gd name="connsiteX16" fmla="*/ 0 w 338138"/>
                  <a:gd name="connsiteY16" fmla="*/ 281047 h 325437"/>
                  <a:gd name="connsiteX17" fmla="*/ 26485 w 338138"/>
                  <a:gd name="connsiteY17" fmla="*/ 219683 h 325437"/>
                  <a:gd name="connsiteX18" fmla="*/ 87400 w 338138"/>
                  <a:gd name="connsiteY18" fmla="*/ 185737 h 325437"/>
                  <a:gd name="connsiteX19" fmla="*/ 131108 w 338138"/>
                  <a:gd name="connsiteY19" fmla="*/ 25400 h 325437"/>
                  <a:gd name="connsiteX20" fmla="*/ 186098 w 338138"/>
                  <a:gd name="connsiteY20" fmla="*/ 46600 h 325437"/>
                  <a:gd name="connsiteX21" fmla="*/ 195263 w 338138"/>
                  <a:gd name="connsiteY21" fmla="*/ 77075 h 325437"/>
                  <a:gd name="connsiteX22" fmla="*/ 191335 w 338138"/>
                  <a:gd name="connsiteY22" fmla="*/ 89000 h 325437"/>
                  <a:gd name="connsiteX23" fmla="*/ 191335 w 338138"/>
                  <a:gd name="connsiteY23" fmla="*/ 135375 h 325437"/>
                  <a:gd name="connsiteX24" fmla="*/ 192645 w 338138"/>
                  <a:gd name="connsiteY24" fmla="*/ 143325 h 325437"/>
                  <a:gd name="connsiteX25" fmla="*/ 157294 w 338138"/>
                  <a:gd name="connsiteY25" fmla="*/ 145975 h 325437"/>
                  <a:gd name="connsiteX26" fmla="*/ 153366 w 338138"/>
                  <a:gd name="connsiteY26" fmla="*/ 145975 h 325437"/>
                  <a:gd name="connsiteX27" fmla="*/ 141583 w 338138"/>
                  <a:gd name="connsiteY27" fmla="*/ 142000 h 325437"/>
                  <a:gd name="connsiteX28" fmla="*/ 128490 w 338138"/>
                  <a:gd name="connsiteY28" fmla="*/ 142000 h 325437"/>
                  <a:gd name="connsiteX29" fmla="*/ 110160 w 338138"/>
                  <a:gd name="connsiteY29" fmla="*/ 159225 h 325437"/>
                  <a:gd name="connsiteX30" fmla="*/ 128490 w 338138"/>
                  <a:gd name="connsiteY30" fmla="*/ 177775 h 325437"/>
                  <a:gd name="connsiteX31" fmla="*/ 141583 w 338138"/>
                  <a:gd name="connsiteY31" fmla="*/ 177775 h 325437"/>
                  <a:gd name="connsiteX32" fmla="*/ 152057 w 338138"/>
                  <a:gd name="connsiteY32" fmla="*/ 173800 h 325437"/>
                  <a:gd name="connsiteX33" fmla="*/ 157294 w 338138"/>
                  <a:gd name="connsiteY33" fmla="*/ 173800 h 325437"/>
                  <a:gd name="connsiteX34" fmla="*/ 174315 w 338138"/>
                  <a:gd name="connsiteY34" fmla="*/ 173800 h 325437"/>
                  <a:gd name="connsiteX35" fmla="*/ 131108 w 338138"/>
                  <a:gd name="connsiteY35" fmla="*/ 193675 h 325437"/>
                  <a:gd name="connsiteX36" fmla="*/ 69572 w 338138"/>
                  <a:gd name="connsiteY36" fmla="*/ 145975 h 325437"/>
                  <a:gd name="connsiteX37" fmla="*/ 72191 w 338138"/>
                  <a:gd name="connsiteY37" fmla="*/ 135375 h 325437"/>
                  <a:gd name="connsiteX38" fmla="*/ 72191 w 338138"/>
                  <a:gd name="connsiteY38" fmla="*/ 89000 h 325437"/>
                  <a:gd name="connsiteX39" fmla="*/ 68263 w 338138"/>
                  <a:gd name="connsiteY39" fmla="*/ 75750 h 325437"/>
                  <a:gd name="connsiteX40" fmla="*/ 81356 w 338138"/>
                  <a:gd name="connsiteY40" fmla="*/ 39975 h 325437"/>
                  <a:gd name="connsiteX41" fmla="*/ 131108 w 338138"/>
                  <a:gd name="connsiteY41" fmla="*/ 25400 h 325437"/>
                  <a:gd name="connsiteX42" fmla="*/ 212887 w 338138"/>
                  <a:gd name="connsiteY42" fmla="*/ 0 h 325437"/>
                  <a:gd name="connsiteX43" fmla="*/ 338138 w 338138"/>
                  <a:gd name="connsiteY43" fmla="*/ 95557 h 325437"/>
                  <a:gd name="connsiteX44" fmla="*/ 311769 w 338138"/>
                  <a:gd name="connsiteY44" fmla="*/ 154462 h 325437"/>
                  <a:gd name="connsiteX45" fmla="*/ 302540 w 338138"/>
                  <a:gd name="connsiteY45" fmla="*/ 215984 h 325437"/>
                  <a:gd name="connsiteX46" fmla="*/ 298585 w 338138"/>
                  <a:gd name="connsiteY46" fmla="*/ 222529 h 325437"/>
                  <a:gd name="connsiteX47" fmla="*/ 294630 w 338138"/>
                  <a:gd name="connsiteY47" fmla="*/ 223838 h 325437"/>
                  <a:gd name="connsiteX48" fmla="*/ 290675 w 338138"/>
                  <a:gd name="connsiteY48" fmla="*/ 222529 h 325437"/>
                  <a:gd name="connsiteX49" fmla="*/ 241893 w 338138"/>
                  <a:gd name="connsiteY49" fmla="*/ 188495 h 325437"/>
                  <a:gd name="connsiteX50" fmla="*/ 212887 w 338138"/>
                  <a:gd name="connsiteY50" fmla="*/ 191113 h 325437"/>
                  <a:gd name="connsiteX51" fmla="*/ 206295 w 338138"/>
                  <a:gd name="connsiteY51" fmla="*/ 191113 h 325437"/>
                  <a:gd name="connsiteX52" fmla="*/ 182563 w 338138"/>
                  <a:gd name="connsiteY52" fmla="*/ 179332 h 325437"/>
                  <a:gd name="connsiteX53" fmla="*/ 189155 w 338138"/>
                  <a:gd name="connsiteY53" fmla="*/ 172787 h 325437"/>
                  <a:gd name="connsiteX54" fmla="*/ 191792 w 338138"/>
                  <a:gd name="connsiteY54" fmla="*/ 172787 h 325437"/>
                  <a:gd name="connsiteX55" fmla="*/ 212887 w 338138"/>
                  <a:gd name="connsiteY55" fmla="*/ 174096 h 325437"/>
                  <a:gd name="connsiteX56" fmla="*/ 239256 w 338138"/>
                  <a:gd name="connsiteY56" fmla="*/ 171478 h 325437"/>
                  <a:gd name="connsiteX57" fmla="*/ 245848 w 338138"/>
                  <a:gd name="connsiteY57" fmla="*/ 170169 h 325437"/>
                  <a:gd name="connsiteX58" fmla="*/ 252440 w 338138"/>
                  <a:gd name="connsiteY58" fmla="*/ 174096 h 325437"/>
                  <a:gd name="connsiteX59" fmla="*/ 288038 w 338138"/>
                  <a:gd name="connsiteY59" fmla="*/ 198967 h 325437"/>
                  <a:gd name="connsiteX60" fmla="*/ 294630 w 338138"/>
                  <a:gd name="connsiteY60" fmla="*/ 151844 h 325437"/>
                  <a:gd name="connsiteX61" fmla="*/ 295948 w 338138"/>
                  <a:gd name="connsiteY61" fmla="*/ 145299 h 325437"/>
                  <a:gd name="connsiteX62" fmla="*/ 299904 w 338138"/>
                  <a:gd name="connsiteY62" fmla="*/ 141372 h 325437"/>
                  <a:gd name="connsiteX63" fmla="*/ 319680 w 338138"/>
                  <a:gd name="connsiteY63" fmla="*/ 95557 h 325437"/>
                  <a:gd name="connsiteX64" fmla="*/ 290675 w 338138"/>
                  <a:gd name="connsiteY64" fmla="*/ 41888 h 325437"/>
                  <a:gd name="connsiteX65" fmla="*/ 212887 w 338138"/>
                  <a:gd name="connsiteY65" fmla="*/ 17017 h 325437"/>
                  <a:gd name="connsiteX66" fmla="*/ 204976 w 338138"/>
                  <a:gd name="connsiteY66" fmla="*/ 18326 h 325437"/>
                  <a:gd name="connsiteX67" fmla="*/ 183882 w 338138"/>
                  <a:gd name="connsiteY67" fmla="*/ 2618 h 325437"/>
                  <a:gd name="connsiteX68" fmla="*/ 212887 w 338138"/>
                  <a:gd name="connsiteY68" fmla="*/ 0 h 325437"/>
                  <a:gd name="connsiteX69" fmla="*/ 131102 w 338138"/>
                  <a:gd name="connsiteY69" fmla="*/ 0 h 325437"/>
                  <a:gd name="connsiteX70" fmla="*/ 207736 w 338138"/>
                  <a:gd name="connsiteY70" fmla="*/ 33125 h 325437"/>
                  <a:gd name="connsiteX71" fmla="*/ 220949 w 338138"/>
                  <a:gd name="connsiteY71" fmla="*/ 78175 h 325437"/>
                  <a:gd name="connsiteX72" fmla="*/ 227555 w 338138"/>
                  <a:gd name="connsiteY72" fmla="*/ 78175 h 325437"/>
                  <a:gd name="connsiteX73" fmla="*/ 238125 w 338138"/>
                  <a:gd name="connsiteY73" fmla="*/ 88775 h 325437"/>
                  <a:gd name="connsiteX74" fmla="*/ 238125 w 338138"/>
                  <a:gd name="connsiteY74" fmla="*/ 135150 h 325437"/>
                  <a:gd name="connsiteX75" fmla="*/ 227555 w 338138"/>
                  <a:gd name="connsiteY75" fmla="*/ 145750 h 325437"/>
                  <a:gd name="connsiteX76" fmla="*/ 222270 w 338138"/>
                  <a:gd name="connsiteY76" fmla="*/ 145750 h 325437"/>
                  <a:gd name="connsiteX77" fmla="*/ 220949 w 338138"/>
                  <a:gd name="connsiteY77" fmla="*/ 147075 h 325437"/>
                  <a:gd name="connsiteX78" fmla="*/ 157527 w 338138"/>
                  <a:gd name="connsiteY78" fmla="*/ 165625 h 325437"/>
                  <a:gd name="connsiteX79" fmla="*/ 148279 w 338138"/>
                  <a:gd name="connsiteY79" fmla="*/ 164300 h 325437"/>
                  <a:gd name="connsiteX80" fmla="*/ 141672 w 338138"/>
                  <a:gd name="connsiteY80" fmla="*/ 168275 h 325437"/>
                  <a:gd name="connsiteX81" fmla="*/ 128459 w 338138"/>
                  <a:gd name="connsiteY81" fmla="*/ 168275 h 325437"/>
                  <a:gd name="connsiteX82" fmla="*/ 119211 w 338138"/>
                  <a:gd name="connsiteY82" fmla="*/ 159000 h 325437"/>
                  <a:gd name="connsiteX83" fmla="*/ 128459 w 338138"/>
                  <a:gd name="connsiteY83" fmla="*/ 149725 h 325437"/>
                  <a:gd name="connsiteX84" fmla="*/ 141672 w 338138"/>
                  <a:gd name="connsiteY84" fmla="*/ 149725 h 325437"/>
                  <a:gd name="connsiteX85" fmla="*/ 149600 w 338138"/>
                  <a:gd name="connsiteY85" fmla="*/ 155025 h 325437"/>
                  <a:gd name="connsiteX86" fmla="*/ 157527 w 338138"/>
                  <a:gd name="connsiteY86" fmla="*/ 155025 h 325437"/>
                  <a:gd name="connsiteX87" fmla="*/ 209057 w 338138"/>
                  <a:gd name="connsiteY87" fmla="*/ 145750 h 325437"/>
                  <a:gd name="connsiteX88" fmla="*/ 199808 w 338138"/>
                  <a:gd name="connsiteY88" fmla="*/ 135150 h 325437"/>
                  <a:gd name="connsiteX89" fmla="*/ 199808 w 338138"/>
                  <a:gd name="connsiteY89" fmla="*/ 88775 h 325437"/>
                  <a:gd name="connsiteX90" fmla="*/ 205093 w 338138"/>
                  <a:gd name="connsiteY90" fmla="*/ 79500 h 325437"/>
                  <a:gd name="connsiteX91" fmla="*/ 194523 w 338138"/>
                  <a:gd name="connsiteY91" fmla="*/ 42400 h 325437"/>
                  <a:gd name="connsiteX92" fmla="*/ 131102 w 338138"/>
                  <a:gd name="connsiteY92" fmla="*/ 15900 h 325437"/>
                  <a:gd name="connsiteX93" fmla="*/ 57110 w 338138"/>
                  <a:gd name="connsiteY93" fmla="*/ 79500 h 325437"/>
                  <a:gd name="connsiteX94" fmla="*/ 63717 w 338138"/>
                  <a:gd name="connsiteY94" fmla="*/ 88775 h 325437"/>
                  <a:gd name="connsiteX95" fmla="*/ 63717 w 338138"/>
                  <a:gd name="connsiteY95" fmla="*/ 135150 h 325437"/>
                  <a:gd name="connsiteX96" fmla="*/ 51825 w 338138"/>
                  <a:gd name="connsiteY96" fmla="*/ 145750 h 325437"/>
                  <a:gd name="connsiteX97" fmla="*/ 35970 w 338138"/>
                  <a:gd name="connsiteY97" fmla="*/ 145750 h 325437"/>
                  <a:gd name="connsiteX98" fmla="*/ 25400 w 338138"/>
                  <a:gd name="connsiteY98" fmla="*/ 135150 h 325437"/>
                  <a:gd name="connsiteX99" fmla="*/ 25400 w 338138"/>
                  <a:gd name="connsiteY99" fmla="*/ 88775 h 325437"/>
                  <a:gd name="connsiteX100" fmla="*/ 35970 w 338138"/>
                  <a:gd name="connsiteY100" fmla="*/ 78175 h 325437"/>
                  <a:gd name="connsiteX101" fmla="*/ 42576 w 338138"/>
                  <a:gd name="connsiteY101" fmla="*/ 78175 h 325437"/>
                  <a:gd name="connsiteX102" fmla="*/ 55789 w 338138"/>
                  <a:gd name="connsiteY102" fmla="*/ 33125 h 325437"/>
                  <a:gd name="connsiteX103" fmla="*/ 131102 w 338138"/>
                  <a:gd name="connsiteY103" fmla="*/ 0 h 32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8138" h="325437">
                    <a:moveTo>
                      <a:pt x="87400" y="185737"/>
                    </a:moveTo>
                    <a:cubicBezTo>
                      <a:pt x="88725" y="185737"/>
                      <a:pt x="88725" y="185737"/>
                      <a:pt x="90049" y="185737"/>
                    </a:cubicBezTo>
                    <a:cubicBezTo>
                      <a:pt x="91373" y="185737"/>
                      <a:pt x="91373" y="185737"/>
                      <a:pt x="92697" y="187043"/>
                    </a:cubicBezTo>
                    <a:cubicBezTo>
                      <a:pt x="100643" y="192265"/>
                      <a:pt x="109913" y="196182"/>
                      <a:pt x="119182" y="198793"/>
                    </a:cubicBezTo>
                    <a:cubicBezTo>
                      <a:pt x="120507" y="198793"/>
                      <a:pt x="121831" y="200099"/>
                      <a:pt x="121831" y="201405"/>
                    </a:cubicBezTo>
                    <a:cubicBezTo>
                      <a:pt x="121831" y="201405"/>
                      <a:pt x="121831" y="201405"/>
                      <a:pt x="131101" y="226211"/>
                    </a:cubicBezTo>
                    <a:cubicBezTo>
                      <a:pt x="131101" y="226211"/>
                      <a:pt x="131101" y="226211"/>
                      <a:pt x="141694" y="201405"/>
                    </a:cubicBezTo>
                    <a:cubicBezTo>
                      <a:pt x="141694" y="200099"/>
                      <a:pt x="143019" y="198793"/>
                      <a:pt x="144343" y="198793"/>
                    </a:cubicBezTo>
                    <a:cubicBezTo>
                      <a:pt x="153613" y="196182"/>
                      <a:pt x="162882" y="192265"/>
                      <a:pt x="170828" y="187043"/>
                    </a:cubicBezTo>
                    <a:cubicBezTo>
                      <a:pt x="172152" y="185737"/>
                      <a:pt x="172152" y="185737"/>
                      <a:pt x="173476" y="185737"/>
                    </a:cubicBezTo>
                    <a:cubicBezTo>
                      <a:pt x="174801" y="185737"/>
                      <a:pt x="174801" y="185737"/>
                      <a:pt x="176125" y="185737"/>
                    </a:cubicBezTo>
                    <a:cubicBezTo>
                      <a:pt x="192016" y="193571"/>
                      <a:pt x="227770" y="213155"/>
                      <a:pt x="237040" y="219683"/>
                    </a:cubicBezTo>
                    <a:cubicBezTo>
                      <a:pt x="252931" y="230128"/>
                      <a:pt x="259552" y="258851"/>
                      <a:pt x="263525" y="281047"/>
                    </a:cubicBezTo>
                    <a:cubicBezTo>
                      <a:pt x="263525" y="281047"/>
                      <a:pt x="263525" y="282352"/>
                      <a:pt x="263525" y="283658"/>
                    </a:cubicBezTo>
                    <a:cubicBezTo>
                      <a:pt x="262201" y="284963"/>
                      <a:pt x="246310" y="325437"/>
                      <a:pt x="131101" y="325437"/>
                    </a:cubicBezTo>
                    <a:cubicBezTo>
                      <a:pt x="17215" y="325437"/>
                      <a:pt x="1324" y="284963"/>
                      <a:pt x="0" y="283658"/>
                    </a:cubicBezTo>
                    <a:cubicBezTo>
                      <a:pt x="0" y="282352"/>
                      <a:pt x="0" y="281047"/>
                      <a:pt x="0" y="281047"/>
                    </a:cubicBezTo>
                    <a:cubicBezTo>
                      <a:pt x="1324" y="273213"/>
                      <a:pt x="9270" y="231434"/>
                      <a:pt x="26485" y="219683"/>
                    </a:cubicBezTo>
                    <a:cubicBezTo>
                      <a:pt x="35755" y="213155"/>
                      <a:pt x="72834" y="193571"/>
                      <a:pt x="87400" y="185737"/>
                    </a:cubicBezTo>
                    <a:close/>
                    <a:moveTo>
                      <a:pt x="131108" y="25400"/>
                    </a:moveTo>
                    <a:cubicBezTo>
                      <a:pt x="159913" y="25400"/>
                      <a:pt x="178243" y="32025"/>
                      <a:pt x="186098" y="46600"/>
                    </a:cubicBezTo>
                    <a:cubicBezTo>
                      <a:pt x="191335" y="53225"/>
                      <a:pt x="193954" y="63825"/>
                      <a:pt x="195263" y="77075"/>
                    </a:cubicBezTo>
                    <a:cubicBezTo>
                      <a:pt x="192645" y="79725"/>
                      <a:pt x="191335" y="85025"/>
                      <a:pt x="191335" y="89000"/>
                    </a:cubicBezTo>
                    <a:cubicBezTo>
                      <a:pt x="191335" y="89000"/>
                      <a:pt x="191335" y="89000"/>
                      <a:pt x="191335" y="135375"/>
                    </a:cubicBezTo>
                    <a:cubicBezTo>
                      <a:pt x="191335" y="138025"/>
                      <a:pt x="191335" y="140675"/>
                      <a:pt x="192645" y="143325"/>
                    </a:cubicBezTo>
                    <a:cubicBezTo>
                      <a:pt x="184789" y="144650"/>
                      <a:pt x="174315" y="145975"/>
                      <a:pt x="157294" y="145975"/>
                    </a:cubicBezTo>
                    <a:cubicBezTo>
                      <a:pt x="155985" y="145975"/>
                      <a:pt x="154676" y="145975"/>
                      <a:pt x="153366" y="145975"/>
                    </a:cubicBezTo>
                    <a:cubicBezTo>
                      <a:pt x="150748" y="143325"/>
                      <a:pt x="145511" y="142000"/>
                      <a:pt x="141583" y="142000"/>
                    </a:cubicBezTo>
                    <a:cubicBezTo>
                      <a:pt x="141583" y="142000"/>
                      <a:pt x="141583" y="142000"/>
                      <a:pt x="128490" y="142000"/>
                    </a:cubicBezTo>
                    <a:cubicBezTo>
                      <a:pt x="118016" y="142000"/>
                      <a:pt x="110160" y="149950"/>
                      <a:pt x="110160" y="159225"/>
                    </a:cubicBezTo>
                    <a:cubicBezTo>
                      <a:pt x="110160" y="169825"/>
                      <a:pt x="118016" y="177775"/>
                      <a:pt x="128490" y="177775"/>
                    </a:cubicBezTo>
                    <a:cubicBezTo>
                      <a:pt x="128490" y="177775"/>
                      <a:pt x="128490" y="177775"/>
                      <a:pt x="141583" y="177775"/>
                    </a:cubicBezTo>
                    <a:cubicBezTo>
                      <a:pt x="145511" y="177775"/>
                      <a:pt x="149438" y="176450"/>
                      <a:pt x="152057" y="173800"/>
                    </a:cubicBezTo>
                    <a:cubicBezTo>
                      <a:pt x="153366" y="173800"/>
                      <a:pt x="154676" y="173800"/>
                      <a:pt x="157294" y="173800"/>
                    </a:cubicBezTo>
                    <a:cubicBezTo>
                      <a:pt x="162531" y="173800"/>
                      <a:pt x="169078" y="173800"/>
                      <a:pt x="174315" y="173800"/>
                    </a:cubicBezTo>
                    <a:cubicBezTo>
                      <a:pt x="159913" y="187050"/>
                      <a:pt x="141583" y="193675"/>
                      <a:pt x="131108" y="193675"/>
                    </a:cubicBezTo>
                    <a:cubicBezTo>
                      <a:pt x="115397" y="193675"/>
                      <a:pt x="83974" y="179100"/>
                      <a:pt x="69572" y="145975"/>
                    </a:cubicBezTo>
                    <a:cubicBezTo>
                      <a:pt x="70882" y="143325"/>
                      <a:pt x="72191" y="139350"/>
                      <a:pt x="72191" y="135375"/>
                    </a:cubicBezTo>
                    <a:cubicBezTo>
                      <a:pt x="72191" y="135375"/>
                      <a:pt x="72191" y="135375"/>
                      <a:pt x="72191" y="89000"/>
                    </a:cubicBezTo>
                    <a:cubicBezTo>
                      <a:pt x="72191" y="85025"/>
                      <a:pt x="70882" y="79725"/>
                      <a:pt x="68263" y="75750"/>
                    </a:cubicBezTo>
                    <a:cubicBezTo>
                      <a:pt x="69572" y="59850"/>
                      <a:pt x="74810" y="47925"/>
                      <a:pt x="81356" y="39975"/>
                    </a:cubicBezTo>
                    <a:cubicBezTo>
                      <a:pt x="91830" y="29375"/>
                      <a:pt x="107541" y="25400"/>
                      <a:pt x="131108" y="25400"/>
                    </a:cubicBezTo>
                    <a:close/>
                    <a:moveTo>
                      <a:pt x="212887" y="0"/>
                    </a:moveTo>
                    <a:cubicBezTo>
                      <a:pt x="281446" y="0"/>
                      <a:pt x="338138" y="43197"/>
                      <a:pt x="338138" y="95557"/>
                    </a:cubicBezTo>
                    <a:cubicBezTo>
                      <a:pt x="338138" y="117810"/>
                      <a:pt x="328909" y="137445"/>
                      <a:pt x="311769" y="154462"/>
                    </a:cubicBezTo>
                    <a:cubicBezTo>
                      <a:pt x="311769" y="154462"/>
                      <a:pt x="311769" y="154462"/>
                      <a:pt x="302540" y="215984"/>
                    </a:cubicBezTo>
                    <a:cubicBezTo>
                      <a:pt x="302540" y="219911"/>
                      <a:pt x="301222" y="221220"/>
                      <a:pt x="298585" y="222529"/>
                    </a:cubicBezTo>
                    <a:cubicBezTo>
                      <a:pt x="297267" y="222529"/>
                      <a:pt x="295948" y="223838"/>
                      <a:pt x="294630" y="223838"/>
                    </a:cubicBezTo>
                    <a:cubicBezTo>
                      <a:pt x="293311" y="223838"/>
                      <a:pt x="291993" y="222529"/>
                      <a:pt x="290675" y="222529"/>
                    </a:cubicBezTo>
                    <a:cubicBezTo>
                      <a:pt x="290675" y="222529"/>
                      <a:pt x="290675" y="222529"/>
                      <a:pt x="241893" y="188495"/>
                    </a:cubicBezTo>
                    <a:cubicBezTo>
                      <a:pt x="232664" y="191113"/>
                      <a:pt x="223435" y="191113"/>
                      <a:pt x="212887" y="191113"/>
                    </a:cubicBezTo>
                    <a:cubicBezTo>
                      <a:pt x="210250" y="191113"/>
                      <a:pt x="207613" y="191113"/>
                      <a:pt x="206295" y="191113"/>
                    </a:cubicBezTo>
                    <a:cubicBezTo>
                      <a:pt x="198384" y="187186"/>
                      <a:pt x="190474" y="183259"/>
                      <a:pt x="182563" y="179332"/>
                    </a:cubicBezTo>
                    <a:cubicBezTo>
                      <a:pt x="182563" y="179332"/>
                      <a:pt x="182563" y="179332"/>
                      <a:pt x="189155" y="172787"/>
                    </a:cubicBezTo>
                    <a:cubicBezTo>
                      <a:pt x="190474" y="172787"/>
                      <a:pt x="190474" y="172787"/>
                      <a:pt x="191792" y="172787"/>
                    </a:cubicBezTo>
                    <a:cubicBezTo>
                      <a:pt x="198384" y="174096"/>
                      <a:pt x="204976" y="174096"/>
                      <a:pt x="212887" y="174096"/>
                    </a:cubicBezTo>
                    <a:cubicBezTo>
                      <a:pt x="222116" y="174096"/>
                      <a:pt x="230027" y="172787"/>
                      <a:pt x="239256" y="171478"/>
                    </a:cubicBezTo>
                    <a:cubicBezTo>
                      <a:pt x="239256" y="171478"/>
                      <a:pt x="239256" y="171478"/>
                      <a:pt x="245848" y="170169"/>
                    </a:cubicBezTo>
                    <a:cubicBezTo>
                      <a:pt x="245848" y="170169"/>
                      <a:pt x="245848" y="170169"/>
                      <a:pt x="252440" y="174096"/>
                    </a:cubicBezTo>
                    <a:cubicBezTo>
                      <a:pt x="252440" y="174096"/>
                      <a:pt x="252440" y="174096"/>
                      <a:pt x="288038" y="198967"/>
                    </a:cubicBezTo>
                    <a:cubicBezTo>
                      <a:pt x="288038" y="198967"/>
                      <a:pt x="288038" y="198967"/>
                      <a:pt x="294630" y="151844"/>
                    </a:cubicBezTo>
                    <a:cubicBezTo>
                      <a:pt x="294630" y="151844"/>
                      <a:pt x="294630" y="151844"/>
                      <a:pt x="295948" y="145299"/>
                    </a:cubicBezTo>
                    <a:cubicBezTo>
                      <a:pt x="295948" y="145299"/>
                      <a:pt x="295948" y="145299"/>
                      <a:pt x="299904" y="141372"/>
                    </a:cubicBezTo>
                    <a:cubicBezTo>
                      <a:pt x="313088" y="128282"/>
                      <a:pt x="319680" y="112574"/>
                      <a:pt x="319680" y="95557"/>
                    </a:cubicBezTo>
                    <a:cubicBezTo>
                      <a:pt x="319680" y="75922"/>
                      <a:pt x="309133" y="56287"/>
                      <a:pt x="290675" y="41888"/>
                    </a:cubicBezTo>
                    <a:cubicBezTo>
                      <a:pt x="269580" y="26180"/>
                      <a:pt x="241893" y="17017"/>
                      <a:pt x="212887" y="17017"/>
                    </a:cubicBezTo>
                    <a:cubicBezTo>
                      <a:pt x="210250" y="17017"/>
                      <a:pt x="207613" y="18326"/>
                      <a:pt x="204976" y="18326"/>
                    </a:cubicBezTo>
                    <a:cubicBezTo>
                      <a:pt x="199703" y="11781"/>
                      <a:pt x="191792" y="6545"/>
                      <a:pt x="183882" y="2618"/>
                    </a:cubicBezTo>
                    <a:cubicBezTo>
                      <a:pt x="193111" y="1309"/>
                      <a:pt x="202340" y="0"/>
                      <a:pt x="212887" y="0"/>
                    </a:cubicBezTo>
                    <a:close/>
                    <a:moveTo>
                      <a:pt x="131102" y="0"/>
                    </a:moveTo>
                    <a:cubicBezTo>
                      <a:pt x="169419" y="0"/>
                      <a:pt x="194523" y="10600"/>
                      <a:pt x="207736" y="33125"/>
                    </a:cubicBezTo>
                    <a:cubicBezTo>
                      <a:pt x="215663" y="46375"/>
                      <a:pt x="219627" y="60950"/>
                      <a:pt x="220949" y="78175"/>
                    </a:cubicBezTo>
                    <a:cubicBezTo>
                      <a:pt x="220949" y="78175"/>
                      <a:pt x="220949" y="78175"/>
                      <a:pt x="227555" y="78175"/>
                    </a:cubicBezTo>
                    <a:cubicBezTo>
                      <a:pt x="232840" y="78175"/>
                      <a:pt x="238125" y="83475"/>
                      <a:pt x="238125" y="88775"/>
                    </a:cubicBezTo>
                    <a:cubicBezTo>
                      <a:pt x="238125" y="88775"/>
                      <a:pt x="238125" y="88775"/>
                      <a:pt x="238125" y="135150"/>
                    </a:cubicBezTo>
                    <a:cubicBezTo>
                      <a:pt x="238125" y="141775"/>
                      <a:pt x="232840" y="145750"/>
                      <a:pt x="227555" y="145750"/>
                    </a:cubicBezTo>
                    <a:cubicBezTo>
                      <a:pt x="227555" y="145750"/>
                      <a:pt x="227555" y="145750"/>
                      <a:pt x="222270" y="145750"/>
                    </a:cubicBezTo>
                    <a:cubicBezTo>
                      <a:pt x="222270" y="147075"/>
                      <a:pt x="220949" y="147075"/>
                      <a:pt x="220949" y="147075"/>
                    </a:cubicBezTo>
                    <a:cubicBezTo>
                      <a:pt x="213021" y="159000"/>
                      <a:pt x="190559" y="165625"/>
                      <a:pt x="157527" y="165625"/>
                    </a:cubicBezTo>
                    <a:cubicBezTo>
                      <a:pt x="154885" y="165625"/>
                      <a:pt x="150921" y="165625"/>
                      <a:pt x="148279" y="164300"/>
                    </a:cubicBezTo>
                    <a:cubicBezTo>
                      <a:pt x="146957" y="166950"/>
                      <a:pt x="144315" y="168275"/>
                      <a:pt x="141672" y="168275"/>
                    </a:cubicBezTo>
                    <a:cubicBezTo>
                      <a:pt x="141672" y="168275"/>
                      <a:pt x="141672" y="168275"/>
                      <a:pt x="128459" y="168275"/>
                    </a:cubicBezTo>
                    <a:cubicBezTo>
                      <a:pt x="123174" y="168275"/>
                      <a:pt x="119211" y="164300"/>
                      <a:pt x="119211" y="159000"/>
                    </a:cubicBezTo>
                    <a:cubicBezTo>
                      <a:pt x="119211" y="153700"/>
                      <a:pt x="123174" y="149725"/>
                      <a:pt x="128459" y="149725"/>
                    </a:cubicBezTo>
                    <a:cubicBezTo>
                      <a:pt x="128459" y="149725"/>
                      <a:pt x="128459" y="149725"/>
                      <a:pt x="141672" y="149725"/>
                    </a:cubicBezTo>
                    <a:cubicBezTo>
                      <a:pt x="144315" y="149725"/>
                      <a:pt x="148279" y="152375"/>
                      <a:pt x="149600" y="155025"/>
                    </a:cubicBezTo>
                    <a:cubicBezTo>
                      <a:pt x="152242" y="155025"/>
                      <a:pt x="154885" y="155025"/>
                      <a:pt x="157527" y="155025"/>
                    </a:cubicBezTo>
                    <a:cubicBezTo>
                      <a:pt x="186595" y="155025"/>
                      <a:pt x="201129" y="151050"/>
                      <a:pt x="209057" y="145750"/>
                    </a:cubicBezTo>
                    <a:cubicBezTo>
                      <a:pt x="203772" y="144425"/>
                      <a:pt x="199808" y="140450"/>
                      <a:pt x="199808" y="135150"/>
                    </a:cubicBezTo>
                    <a:cubicBezTo>
                      <a:pt x="199808" y="135150"/>
                      <a:pt x="199808" y="135150"/>
                      <a:pt x="199808" y="88775"/>
                    </a:cubicBezTo>
                    <a:cubicBezTo>
                      <a:pt x="199808" y="84800"/>
                      <a:pt x="202451" y="82150"/>
                      <a:pt x="205093" y="79500"/>
                    </a:cubicBezTo>
                    <a:cubicBezTo>
                      <a:pt x="203772" y="64925"/>
                      <a:pt x="201129" y="51675"/>
                      <a:pt x="194523" y="42400"/>
                    </a:cubicBezTo>
                    <a:cubicBezTo>
                      <a:pt x="183953" y="23850"/>
                      <a:pt x="164134" y="15900"/>
                      <a:pt x="131102" y="15900"/>
                    </a:cubicBezTo>
                    <a:cubicBezTo>
                      <a:pt x="75609" y="15900"/>
                      <a:pt x="61074" y="42400"/>
                      <a:pt x="57110" y="79500"/>
                    </a:cubicBezTo>
                    <a:cubicBezTo>
                      <a:pt x="61074" y="82150"/>
                      <a:pt x="63717" y="84800"/>
                      <a:pt x="63717" y="88775"/>
                    </a:cubicBezTo>
                    <a:cubicBezTo>
                      <a:pt x="63717" y="88775"/>
                      <a:pt x="63717" y="88775"/>
                      <a:pt x="63717" y="135150"/>
                    </a:cubicBezTo>
                    <a:cubicBezTo>
                      <a:pt x="63717" y="141775"/>
                      <a:pt x="58432" y="145750"/>
                      <a:pt x="51825" y="145750"/>
                    </a:cubicBezTo>
                    <a:cubicBezTo>
                      <a:pt x="51825" y="145750"/>
                      <a:pt x="51825" y="145750"/>
                      <a:pt x="35970" y="145750"/>
                    </a:cubicBezTo>
                    <a:cubicBezTo>
                      <a:pt x="30685" y="145750"/>
                      <a:pt x="25400" y="141775"/>
                      <a:pt x="25400" y="135150"/>
                    </a:cubicBezTo>
                    <a:cubicBezTo>
                      <a:pt x="25400" y="135150"/>
                      <a:pt x="25400" y="135150"/>
                      <a:pt x="25400" y="88775"/>
                    </a:cubicBezTo>
                    <a:cubicBezTo>
                      <a:pt x="25400" y="83475"/>
                      <a:pt x="30685" y="78175"/>
                      <a:pt x="35970" y="78175"/>
                    </a:cubicBezTo>
                    <a:cubicBezTo>
                      <a:pt x="35970" y="78175"/>
                      <a:pt x="35970" y="78175"/>
                      <a:pt x="42576" y="78175"/>
                    </a:cubicBezTo>
                    <a:cubicBezTo>
                      <a:pt x="43898" y="60950"/>
                      <a:pt x="47862" y="46375"/>
                      <a:pt x="55789" y="33125"/>
                    </a:cubicBezTo>
                    <a:cubicBezTo>
                      <a:pt x="69002" y="10600"/>
                      <a:pt x="94106" y="0"/>
                      <a:pt x="131102" y="0"/>
                    </a:cubicBezTo>
                    <a:close/>
                  </a:path>
                </a:pathLst>
              </a:custGeom>
              <a:solidFill>
                <a:schemeClr val="bg1">
                  <a:lumMod val="100000"/>
                </a:schemeClr>
              </a:solidFill>
              <a:ln w="25400">
                <a:solidFill>
                  <a:srgbClr val="000000">
                    <a:alpha val="0"/>
                  </a:srgbClr>
                </a:solidFill>
                <a:miter lim="400000"/>
              </a:ln>
              <a:effectLst/>
            </p:spPr>
            <p:txBody>
              <a:bodyPr anchor="ctr"/>
              <a:lstStyle/>
              <a:p>
                <a:pPr algn="ctr"/>
                <a:endParaRPr>
                  <a:cs typeface="+mn-ea"/>
                  <a:sym typeface="+mn-lt"/>
                </a:endParaRPr>
              </a:p>
            </p:txBody>
          </p:sp>
          <p:sp>
            <p:nvSpPr>
              <p:cNvPr id="37" name="任意多边形: 形状 36"/>
              <p:cNvSpPr/>
              <p:nvPr/>
            </p:nvSpPr>
            <p:spPr>
              <a:xfrm rot="18870430">
                <a:off x="2787385" y="1778565"/>
                <a:ext cx="213007" cy="213005"/>
              </a:xfrm>
              <a:custGeom>
                <a:avLst/>
                <a:gdLst>
                  <a:gd name="connsiteX0" fmla="*/ 213007 w 213007"/>
                  <a:gd name="connsiteY0" fmla="*/ 70849 h 213005"/>
                  <a:gd name="connsiteX1" fmla="*/ 213007 w 213007"/>
                  <a:gd name="connsiteY1" fmla="*/ 134403 h 213005"/>
                  <a:gd name="connsiteX2" fmla="*/ 136185 w 213007"/>
                  <a:gd name="connsiteY2" fmla="*/ 134403 h 213005"/>
                  <a:gd name="connsiteX3" fmla="*/ 136185 w 213007"/>
                  <a:gd name="connsiteY3" fmla="*/ 213005 h 213005"/>
                  <a:gd name="connsiteX4" fmla="*/ 72631 w 213007"/>
                  <a:gd name="connsiteY4" fmla="*/ 213005 h 213005"/>
                  <a:gd name="connsiteX5" fmla="*/ 72631 w 213007"/>
                  <a:gd name="connsiteY5" fmla="*/ 134403 h 213005"/>
                  <a:gd name="connsiteX6" fmla="*/ 0 w 213007"/>
                  <a:gd name="connsiteY6" fmla="*/ 134403 h 213005"/>
                  <a:gd name="connsiteX7" fmla="*/ 0 w 213007"/>
                  <a:gd name="connsiteY7" fmla="*/ 70849 h 213005"/>
                  <a:gd name="connsiteX8" fmla="*/ 72631 w 213007"/>
                  <a:gd name="connsiteY8" fmla="*/ 70849 h 213005"/>
                  <a:gd name="connsiteX9" fmla="*/ 72631 w 213007"/>
                  <a:gd name="connsiteY9" fmla="*/ 0 h 213005"/>
                  <a:gd name="connsiteX10" fmla="*/ 136185 w 213007"/>
                  <a:gd name="connsiteY10" fmla="*/ 0 h 213005"/>
                  <a:gd name="connsiteX11" fmla="*/ 136185 w 213007"/>
                  <a:gd name="connsiteY11" fmla="*/ 70849 h 2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007" h="213005">
                    <a:moveTo>
                      <a:pt x="213007" y="70849"/>
                    </a:moveTo>
                    <a:lnTo>
                      <a:pt x="213007" y="134403"/>
                    </a:lnTo>
                    <a:lnTo>
                      <a:pt x="136185" y="134403"/>
                    </a:lnTo>
                    <a:lnTo>
                      <a:pt x="136185" y="213005"/>
                    </a:lnTo>
                    <a:lnTo>
                      <a:pt x="72631" y="213005"/>
                    </a:lnTo>
                    <a:lnTo>
                      <a:pt x="72631" y="134403"/>
                    </a:lnTo>
                    <a:lnTo>
                      <a:pt x="0" y="134403"/>
                    </a:lnTo>
                    <a:lnTo>
                      <a:pt x="0" y="70849"/>
                    </a:lnTo>
                    <a:lnTo>
                      <a:pt x="72631" y="70849"/>
                    </a:lnTo>
                    <a:lnTo>
                      <a:pt x="72631" y="0"/>
                    </a:lnTo>
                    <a:lnTo>
                      <a:pt x="136185" y="0"/>
                    </a:lnTo>
                    <a:lnTo>
                      <a:pt x="136185" y="70849"/>
                    </a:lnTo>
                    <a:close/>
                  </a:path>
                </a:pathLst>
              </a:custGeom>
              <a:solidFill>
                <a:schemeClr val="accent1">
                  <a:lumMod val="100000"/>
                </a:schemeClr>
              </a:solidFill>
              <a:ln w="25400" cap="flat">
                <a:solidFill>
                  <a:srgbClr val="000000">
                    <a:alpha val="0"/>
                  </a:srgbClr>
                </a:solidFill>
                <a:prstDash val="solid"/>
                <a:miter lim="400000"/>
              </a:ln>
              <a:effectLst/>
            </p:spPr>
            <p:txBody>
              <a:bodyPr anchor="ctr"/>
              <a:lstStyle/>
              <a:p>
                <a:pPr algn="ctr"/>
                <a:endParaRPr>
                  <a:cs typeface="+mn-ea"/>
                  <a:sym typeface="+mn-lt"/>
                </a:endParaRPr>
              </a:p>
            </p:txBody>
          </p:sp>
        </p:grpSp>
        <p:grpSp>
          <p:nvGrpSpPr>
            <p:cNvPr id="27" name="组合 26"/>
            <p:cNvGrpSpPr/>
            <p:nvPr/>
          </p:nvGrpSpPr>
          <p:grpSpPr>
            <a:xfrm>
              <a:off x="1293357" y="3860688"/>
              <a:ext cx="1933578" cy="1933578"/>
              <a:chOff x="1293357" y="3860688"/>
              <a:chExt cx="1933578" cy="1933578"/>
            </a:xfrm>
          </p:grpSpPr>
          <p:sp>
            <p:nvSpPr>
              <p:cNvPr id="28" name="任意多边形: 形状 27"/>
              <p:cNvSpPr/>
              <p:nvPr/>
            </p:nvSpPr>
            <p:spPr>
              <a:xfrm>
                <a:off x="1293357" y="3860688"/>
                <a:ext cx="1933578" cy="1933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chemeClr val="accent3">
                    <a:lumMod val="60000"/>
                    <a:lumOff val="40000"/>
                  </a:schemeClr>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algn="ctr"/>
                <a:endParaRPr>
                  <a:cs typeface="+mn-ea"/>
                  <a:sym typeface="+mn-lt"/>
                </a:endParaRPr>
              </a:p>
            </p:txBody>
          </p:sp>
          <p:sp>
            <p:nvSpPr>
              <p:cNvPr id="29" name="任意多边形: 形状 28"/>
              <p:cNvSpPr/>
              <p:nvPr/>
            </p:nvSpPr>
            <p:spPr>
              <a:xfrm>
                <a:off x="1361621" y="3937536"/>
                <a:ext cx="1797051" cy="17970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lumMod val="100000"/>
                </a:schemeClr>
              </a:solidFill>
              <a:ln w="25400">
                <a:solidFill>
                  <a:srgbClr val="000000">
                    <a:alpha val="0"/>
                  </a:srgbClr>
                </a:solidFill>
                <a:miter lim="400000"/>
              </a:ln>
              <a:effectLst/>
            </p:spPr>
            <p:txBody>
              <a:bodyPr anchor="ctr"/>
              <a:lstStyle/>
              <a:p>
                <a:pPr algn="ctr"/>
                <a:endParaRPr>
                  <a:cs typeface="+mn-ea"/>
                  <a:sym typeface="+mn-lt"/>
                </a:endParaRPr>
              </a:p>
            </p:txBody>
          </p:sp>
          <p:sp>
            <p:nvSpPr>
              <p:cNvPr id="30" name="任意多边形: 形状 29"/>
              <p:cNvSpPr/>
              <p:nvPr/>
            </p:nvSpPr>
            <p:spPr>
              <a:xfrm>
                <a:off x="2629105" y="3954899"/>
                <a:ext cx="529566" cy="5295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12700" cap="flat" cmpd="sng" algn="ctr">
                <a:noFill/>
                <a:prstDash val="solid"/>
                <a:miter lim="400000"/>
                <a:headEnd type="none" w="med" len="med"/>
                <a:tailEnd type="none" w="med" len="med"/>
              </a:ln>
              <a:effectLst/>
              <a:extLst>
                <a:ext uri="{91240B29-F687-4F45-9708-019B960494DF}">
                  <a14:hiddenLine xmlns:a14="http://schemas.microsoft.com/office/drawing/2010/main" w="12700" cap="flat" cmpd="sng" algn="ctr">
                    <a:solidFill>
                      <a:schemeClr val="bg2">
                        <a:lumMod val="100000"/>
                      </a:schemeClr>
                    </a:solidFill>
                    <a:prstDash val="solid"/>
                    <a:miter lim="400000"/>
                    <a:headEnd type="none" w="med" len="med"/>
                    <a:tailEnd type="none" w="med" len="med"/>
                  </a14:hiddenLine>
                </a:ext>
              </a:extLst>
            </p:spPr>
            <p:txBody>
              <a:bodyPr anchor="ctr"/>
              <a:lstStyle/>
              <a:p>
                <a:pPr algn="ctr"/>
                <a:endParaRPr>
                  <a:cs typeface="+mn-ea"/>
                  <a:sym typeface="+mn-lt"/>
                </a:endParaRPr>
              </a:p>
            </p:txBody>
          </p:sp>
          <p:sp>
            <p:nvSpPr>
              <p:cNvPr id="31" name="任意多边形: 形状 30"/>
              <p:cNvSpPr/>
              <p:nvPr/>
            </p:nvSpPr>
            <p:spPr>
              <a:xfrm>
                <a:off x="1769419" y="4473317"/>
                <a:ext cx="1014602" cy="708320"/>
              </a:xfrm>
              <a:custGeom>
                <a:avLst/>
                <a:gdLst>
                  <a:gd name="connsiteX0" fmla="*/ 244318 w 338061"/>
                  <a:gd name="connsiteY0" fmla="*/ 74134 h 236009"/>
                  <a:gd name="connsiteX1" fmla="*/ 257139 w 338061"/>
                  <a:gd name="connsiteY1" fmla="*/ 79049 h 236009"/>
                  <a:gd name="connsiteX2" fmla="*/ 282448 w 338061"/>
                  <a:gd name="connsiteY2" fmla="*/ 102640 h 236009"/>
                  <a:gd name="connsiteX3" fmla="*/ 306425 w 338061"/>
                  <a:gd name="connsiteY3" fmla="*/ 79049 h 236009"/>
                  <a:gd name="connsiteX4" fmla="*/ 333066 w 338061"/>
                  <a:gd name="connsiteY4" fmla="*/ 79049 h 236009"/>
                  <a:gd name="connsiteX5" fmla="*/ 333066 w 338061"/>
                  <a:gd name="connsiteY5" fmla="*/ 105261 h 236009"/>
                  <a:gd name="connsiteX6" fmla="*/ 309089 w 338061"/>
                  <a:gd name="connsiteY6" fmla="*/ 128853 h 236009"/>
                  <a:gd name="connsiteX7" fmla="*/ 333066 w 338061"/>
                  <a:gd name="connsiteY7" fmla="*/ 152444 h 236009"/>
                  <a:gd name="connsiteX8" fmla="*/ 333066 w 338061"/>
                  <a:gd name="connsiteY8" fmla="*/ 179967 h 236009"/>
                  <a:gd name="connsiteX9" fmla="*/ 319745 w 338061"/>
                  <a:gd name="connsiteY9" fmla="*/ 185209 h 236009"/>
                  <a:gd name="connsiteX10" fmla="*/ 306425 w 338061"/>
                  <a:gd name="connsiteY10" fmla="*/ 179967 h 236009"/>
                  <a:gd name="connsiteX11" fmla="*/ 282448 w 338061"/>
                  <a:gd name="connsiteY11" fmla="*/ 156376 h 236009"/>
                  <a:gd name="connsiteX12" fmla="*/ 257139 w 338061"/>
                  <a:gd name="connsiteY12" fmla="*/ 179967 h 236009"/>
                  <a:gd name="connsiteX13" fmla="*/ 243819 w 338061"/>
                  <a:gd name="connsiteY13" fmla="*/ 185209 h 236009"/>
                  <a:gd name="connsiteX14" fmla="*/ 230498 w 338061"/>
                  <a:gd name="connsiteY14" fmla="*/ 179967 h 236009"/>
                  <a:gd name="connsiteX15" fmla="*/ 230498 w 338061"/>
                  <a:gd name="connsiteY15" fmla="*/ 152444 h 236009"/>
                  <a:gd name="connsiteX16" fmla="*/ 254475 w 338061"/>
                  <a:gd name="connsiteY16" fmla="*/ 128853 h 236009"/>
                  <a:gd name="connsiteX17" fmla="*/ 230498 w 338061"/>
                  <a:gd name="connsiteY17" fmla="*/ 105261 h 236009"/>
                  <a:gd name="connsiteX18" fmla="*/ 230498 w 338061"/>
                  <a:gd name="connsiteY18" fmla="*/ 79049 h 236009"/>
                  <a:gd name="connsiteX19" fmla="*/ 244318 w 338061"/>
                  <a:gd name="connsiteY19" fmla="*/ 74134 h 236009"/>
                  <a:gd name="connsiteX20" fmla="*/ 180729 w 338061"/>
                  <a:gd name="connsiteY20" fmla="*/ 785 h 236009"/>
                  <a:gd name="connsiteX21" fmla="*/ 187325 w 338061"/>
                  <a:gd name="connsiteY21" fmla="*/ 11298 h 236009"/>
                  <a:gd name="connsiteX22" fmla="*/ 187325 w 338061"/>
                  <a:gd name="connsiteY22" fmla="*/ 224182 h 236009"/>
                  <a:gd name="connsiteX23" fmla="*/ 180729 w 338061"/>
                  <a:gd name="connsiteY23" fmla="*/ 234695 h 236009"/>
                  <a:gd name="connsiteX24" fmla="*/ 175452 w 338061"/>
                  <a:gd name="connsiteY24" fmla="*/ 236009 h 236009"/>
                  <a:gd name="connsiteX25" fmla="*/ 167537 w 338061"/>
                  <a:gd name="connsiteY25" fmla="*/ 232067 h 236009"/>
                  <a:gd name="connsiteX26" fmla="*/ 117408 w 338061"/>
                  <a:gd name="connsiteY26" fmla="*/ 180817 h 236009"/>
                  <a:gd name="connsiteX27" fmla="*/ 63321 w 338061"/>
                  <a:gd name="connsiteY27" fmla="*/ 180817 h 236009"/>
                  <a:gd name="connsiteX28" fmla="*/ 0 w 338061"/>
                  <a:gd name="connsiteY28" fmla="*/ 117740 h 236009"/>
                  <a:gd name="connsiteX29" fmla="*/ 63321 w 338061"/>
                  <a:gd name="connsiteY29" fmla="*/ 54663 h 236009"/>
                  <a:gd name="connsiteX30" fmla="*/ 117408 w 338061"/>
                  <a:gd name="connsiteY30" fmla="*/ 54663 h 236009"/>
                  <a:gd name="connsiteX31" fmla="*/ 167537 w 338061"/>
                  <a:gd name="connsiteY31" fmla="*/ 3413 h 236009"/>
                  <a:gd name="connsiteX32" fmla="*/ 180729 w 338061"/>
                  <a:gd name="connsiteY32" fmla="*/ 785 h 236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8061" h="236009">
                    <a:moveTo>
                      <a:pt x="244318" y="74134"/>
                    </a:moveTo>
                    <a:cubicBezTo>
                      <a:pt x="249147" y="74134"/>
                      <a:pt x="253809" y="75773"/>
                      <a:pt x="257139" y="79049"/>
                    </a:cubicBezTo>
                    <a:cubicBezTo>
                      <a:pt x="257139" y="79049"/>
                      <a:pt x="257139" y="79049"/>
                      <a:pt x="282448" y="102640"/>
                    </a:cubicBezTo>
                    <a:cubicBezTo>
                      <a:pt x="282448" y="102640"/>
                      <a:pt x="282448" y="102640"/>
                      <a:pt x="306425" y="79049"/>
                    </a:cubicBezTo>
                    <a:cubicBezTo>
                      <a:pt x="313085" y="72496"/>
                      <a:pt x="325074" y="72496"/>
                      <a:pt x="333066" y="79049"/>
                    </a:cubicBezTo>
                    <a:cubicBezTo>
                      <a:pt x="339726" y="86913"/>
                      <a:pt x="339726" y="98708"/>
                      <a:pt x="333066" y="105261"/>
                    </a:cubicBezTo>
                    <a:cubicBezTo>
                      <a:pt x="333066" y="105261"/>
                      <a:pt x="333066" y="105261"/>
                      <a:pt x="309089" y="128853"/>
                    </a:cubicBezTo>
                    <a:cubicBezTo>
                      <a:pt x="309089" y="128853"/>
                      <a:pt x="309089" y="128853"/>
                      <a:pt x="333066" y="152444"/>
                    </a:cubicBezTo>
                    <a:cubicBezTo>
                      <a:pt x="339726" y="160307"/>
                      <a:pt x="339726" y="172103"/>
                      <a:pt x="333066" y="179967"/>
                    </a:cubicBezTo>
                    <a:cubicBezTo>
                      <a:pt x="329070" y="182588"/>
                      <a:pt x="323742" y="185209"/>
                      <a:pt x="319745" y="185209"/>
                    </a:cubicBezTo>
                    <a:cubicBezTo>
                      <a:pt x="314417" y="185209"/>
                      <a:pt x="309089" y="182588"/>
                      <a:pt x="306425" y="179967"/>
                    </a:cubicBezTo>
                    <a:cubicBezTo>
                      <a:pt x="306425" y="179967"/>
                      <a:pt x="306425" y="179967"/>
                      <a:pt x="282448" y="156376"/>
                    </a:cubicBezTo>
                    <a:cubicBezTo>
                      <a:pt x="282448" y="156376"/>
                      <a:pt x="282448" y="156376"/>
                      <a:pt x="257139" y="179967"/>
                    </a:cubicBezTo>
                    <a:cubicBezTo>
                      <a:pt x="254475" y="182588"/>
                      <a:pt x="249147" y="185209"/>
                      <a:pt x="243819" y="185209"/>
                    </a:cubicBezTo>
                    <a:cubicBezTo>
                      <a:pt x="239823" y="185209"/>
                      <a:pt x="234494" y="182588"/>
                      <a:pt x="230498" y="179967"/>
                    </a:cubicBezTo>
                    <a:cubicBezTo>
                      <a:pt x="223838" y="172103"/>
                      <a:pt x="223838" y="160307"/>
                      <a:pt x="230498" y="152444"/>
                    </a:cubicBezTo>
                    <a:cubicBezTo>
                      <a:pt x="230498" y="152444"/>
                      <a:pt x="230498" y="152444"/>
                      <a:pt x="254475" y="128853"/>
                    </a:cubicBezTo>
                    <a:cubicBezTo>
                      <a:pt x="254475" y="128853"/>
                      <a:pt x="254475" y="128853"/>
                      <a:pt x="230498" y="105261"/>
                    </a:cubicBezTo>
                    <a:cubicBezTo>
                      <a:pt x="223838" y="98708"/>
                      <a:pt x="223838" y="86913"/>
                      <a:pt x="230498" y="79049"/>
                    </a:cubicBezTo>
                    <a:cubicBezTo>
                      <a:pt x="234495" y="75773"/>
                      <a:pt x="239490" y="74134"/>
                      <a:pt x="244318" y="74134"/>
                    </a:cubicBezTo>
                    <a:close/>
                    <a:moveTo>
                      <a:pt x="180729" y="785"/>
                    </a:moveTo>
                    <a:cubicBezTo>
                      <a:pt x="184686" y="2099"/>
                      <a:pt x="187325" y="6041"/>
                      <a:pt x="187325" y="11298"/>
                    </a:cubicBezTo>
                    <a:cubicBezTo>
                      <a:pt x="187325" y="11298"/>
                      <a:pt x="187325" y="11298"/>
                      <a:pt x="187325" y="224182"/>
                    </a:cubicBezTo>
                    <a:cubicBezTo>
                      <a:pt x="187325" y="229439"/>
                      <a:pt x="184686" y="233381"/>
                      <a:pt x="180729" y="234695"/>
                    </a:cubicBezTo>
                    <a:cubicBezTo>
                      <a:pt x="179410" y="234695"/>
                      <a:pt x="176771" y="236009"/>
                      <a:pt x="175452" y="236009"/>
                    </a:cubicBezTo>
                    <a:cubicBezTo>
                      <a:pt x="172814" y="236009"/>
                      <a:pt x="170175" y="234695"/>
                      <a:pt x="167537" y="232067"/>
                    </a:cubicBezTo>
                    <a:cubicBezTo>
                      <a:pt x="167537" y="232067"/>
                      <a:pt x="167537" y="232067"/>
                      <a:pt x="117408" y="180817"/>
                    </a:cubicBezTo>
                    <a:cubicBezTo>
                      <a:pt x="117408" y="180817"/>
                      <a:pt x="117408" y="180817"/>
                      <a:pt x="63321" y="180817"/>
                    </a:cubicBezTo>
                    <a:cubicBezTo>
                      <a:pt x="29022" y="180817"/>
                      <a:pt x="0" y="153221"/>
                      <a:pt x="0" y="117740"/>
                    </a:cubicBezTo>
                    <a:cubicBezTo>
                      <a:pt x="0" y="82259"/>
                      <a:pt x="29022" y="54663"/>
                      <a:pt x="63321" y="54663"/>
                    </a:cubicBezTo>
                    <a:cubicBezTo>
                      <a:pt x="63321" y="54663"/>
                      <a:pt x="63321" y="54663"/>
                      <a:pt x="117408" y="54663"/>
                    </a:cubicBezTo>
                    <a:cubicBezTo>
                      <a:pt x="117408" y="54663"/>
                      <a:pt x="117408" y="54663"/>
                      <a:pt x="167537" y="3413"/>
                    </a:cubicBezTo>
                    <a:cubicBezTo>
                      <a:pt x="171495" y="-529"/>
                      <a:pt x="175452" y="-529"/>
                      <a:pt x="180729" y="785"/>
                    </a:cubicBezTo>
                    <a:close/>
                  </a:path>
                </a:pathLst>
              </a:custGeom>
              <a:solidFill>
                <a:schemeClr val="bg1">
                  <a:lumMod val="100000"/>
                </a:schemeClr>
              </a:solidFill>
              <a:ln w="25400">
                <a:solidFill>
                  <a:srgbClr val="000000">
                    <a:alpha val="0"/>
                  </a:srgbClr>
                </a:solidFill>
                <a:miter lim="400000"/>
              </a:ln>
              <a:effectLst/>
            </p:spPr>
            <p:txBody>
              <a:bodyPr anchor="ctr"/>
              <a:lstStyle/>
              <a:p>
                <a:pPr algn="ctr"/>
                <a:endParaRPr>
                  <a:cs typeface="+mn-ea"/>
                  <a:sym typeface="+mn-lt"/>
                </a:endParaRPr>
              </a:p>
            </p:txBody>
          </p:sp>
          <p:sp>
            <p:nvSpPr>
              <p:cNvPr id="32" name="任意多边形: 形状 31"/>
              <p:cNvSpPr/>
              <p:nvPr/>
            </p:nvSpPr>
            <p:spPr>
              <a:xfrm rot="18870430">
                <a:off x="2787385" y="4113180"/>
                <a:ext cx="213007" cy="213005"/>
              </a:xfrm>
              <a:custGeom>
                <a:avLst/>
                <a:gdLst>
                  <a:gd name="connsiteX0" fmla="*/ 213007 w 213007"/>
                  <a:gd name="connsiteY0" fmla="*/ 70849 h 213005"/>
                  <a:gd name="connsiteX1" fmla="*/ 213007 w 213007"/>
                  <a:gd name="connsiteY1" fmla="*/ 134403 h 213005"/>
                  <a:gd name="connsiteX2" fmla="*/ 136185 w 213007"/>
                  <a:gd name="connsiteY2" fmla="*/ 134403 h 213005"/>
                  <a:gd name="connsiteX3" fmla="*/ 136185 w 213007"/>
                  <a:gd name="connsiteY3" fmla="*/ 213005 h 213005"/>
                  <a:gd name="connsiteX4" fmla="*/ 72631 w 213007"/>
                  <a:gd name="connsiteY4" fmla="*/ 213005 h 213005"/>
                  <a:gd name="connsiteX5" fmla="*/ 72631 w 213007"/>
                  <a:gd name="connsiteY5" fmla="*/ 134403 h 213005"/>
                  <a:gd name="connsiteX6" fmla="*/ 0 w 213007"/>
                  <a:gd name="connsiteY6" fmla="*/ 134403 h 213005"/>
                  <a:gd name="connsiteX7" fmla="*/ 0 w 213007"/>
                  <a:gd name="connsiteY7" fmla="*/ 70849 h 213005"/>
                  <a:gd name="connsiteX8" fmla="*/ 72631 w 213007"/>
                  <a:gd name="connsiteY8" fmla="*/ 70849 h 213005"/>
                  <a:gd name="connsiteX9" fmla="*/ 72631 w 213007"/>
                  <a:gd name="connsiteY9" fmla="*/ 0 h 213005"/>
                  <a:gd name="connsiteX10" fmla="*/ 136185 w 213007"/>
                  <a:gd name="connsiteY10" fmla="*/ 0 h 213005"/>
                  <a:gd name="connsiteX11" fmla="*/ 136185 w 213007"/>
                  <a:gd name="connsiteY11" fmla="*/ 70849 h 2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007" h="213005">
                    <a:moveTo>
                      <a:pt x="213007" y="70849"/>
                    </a:moveTo>
                    <a:lnTo>
                      <a:pt x="213007" y="134403"/>
                    </a:lnTo>
                    <a:lnTo>
                      <a:pt x="136185" y="134403"/>
                    </a:lnTo>
                    <a:lnTo>
                      <a:pt x="136185" y="213005"/>
                    </a:lnTo>
                    <a:lnTo>
                      <a:pt x="72631" y="213005"/>
                    </a:lnTo>
                    <a:lnTo>
                      <a:pt x="72631" y="134403"/>
                    </a:lnTo>
                    <a:lnTo>
                      <a:pt x="0" y="134403"/>
                    </a:lnTo>
                    <a:lnTo>
                      <a:pt x="0" y="70849"/>
                    </a:lnTo>
                    <a:lnTo>
                      <a:pt x="72631" y="70849"/>
                    </a:lnTo>
                    <a:lnTo>
                      <a:pt x="72631" y="0"/>
                    </a:lnTo>
                    <a:lnTo>
                      <a:pt x="136185" y="0"/>
                    </a:lnTo>
                    <a:lnTo>
                      <a:pt x="136185" y="70849"/>
                    </a:lnTo>
                    <a:close/>
                  </a:path>
                </a:pathLst>
              </a:custGeom>
              <a:solidFill>
                <a:schemeClr val="accent3">
                  <a:lumMod val="100000"/>
                </a:schemeClr>
              </a:solidFill>
              <a:ln w="25400" cap="flat">
                <a:solidFill>
                  <a:srgbClr val="000000">
                    <a:alpha val="0"/>
                  </a:srgbClr>
                </a:solidFill>
                <a:prstDash val="solid"/>
                <a:miter lim="400000"/>
              </a:ln>
              <a:effectLst/>
            </p:spPr>
            <p:txBody>
              <a:bodyPr anchor="ctr"/>
              <a:lstStyle/>
              <a:p>
                <a:pPr algn="ctr"/>
                <a:endParaRPr>
                  <a:cs typeface="+mn-ea"/>
                  <a:sym typeface="+mn-lt"/>
                </a:endParaRPr>
              </a:p>
            </p:txBody>
          </p:sp>
        </p:grpSp>
      </p:grpSp>
      <p:grpSp>
        <p:nvGrpSpPr>
          <p:cNvPr id="5" name="组合 4"/>
          <p:cNvGrpSpPr/>
          <p:nvPr/>
        </p:nvGrpSpPr>
        <p:grpSpPr>
          <a:xfrm>
            <a:off x="4730379" y="1042480"/>
            <a:ext cx="3295658" cy="3201145"/>
            <a:chOff x="6416900" y="1526073"/>
            <a:chExt cx="4394211" cy="4268193"/>
          </a:xfrm>
        </p:grpSpPr>
        <p:grpSp>
          <p:nvGrpSpPr>
            <p:cNvPr id="6" name="组合 5"/>
            <p:cNvGrpSpPr/>
            <p:nvPr/>
          </p:nvGrpSpPr>
          <p:grpSpPr>
            <a:xfrm>
              <a:off x="8620066" y="2111621"/>
              <a:ext cx="2191045" cy="753731"/>
              <a:chOff x="8784658" y="2010360"/>
              <a:chExt cx="2191045" cy="753731"/>
            </a:xfrm>
          </p:grpSpPr>
          <p:sp>
            <p:nvSpPr>
              <p:cNvPr id="22" name="矩形 21"/>
              <p:cNvSpPr/>
              <p:nvPr/>
            </p:nvSpPr>
            <p:spPr>
              <a:xfrm>
                <a:off x="8784658" y="2375330"/>
                <a:ext cx="2191045" cy="388761"/>
              </a:xfrm>
              <a:prstGeom prst="rect">
                <a:avLst/>
              </a:prstGeom>
              <a:noFill/>
              <a:extLst>
                <a:ext uri="{909E8E84-426E-40DD-AFC4-6F175D3DCCD1}">
                  <a14:hiddenFill xmlns:a14="http://schemas.microsoft.com/office/drawing/2010/main">
                    <a:solidFill>
                      <a:schemeClr val="bg1">
                        <a:lumMod val="100000"/>
                      </a:schemeClr>
                    </a:solidFill>
                  </a14:hiddenFill>
                </a:ext>
              </a:extLst>
            </p:spPr>
            <p:txBody>
              <a:bodyPr wrap="square" lIns="0" tIns="0" rIns="0" bIns="0" anchor="ctr" anchorCtr="0">
                <a:normAutofit fontScale="70000" lnSpcReduction="20000"/>
              </a:bodyPr>
              <a:lstStyle/>
              <a:p>
                <a:pPr>
                  <a:lnSpc>
                    <a:spcPct val="120000"/>
                  </a:lnSpc>
                </a:pPr>
                <a:r>
                  <a:rPr lang="zh-CN" altLang="en-US" sz="1100">
                    <a:solidFill>
                      <a:schemeClr val="dk1">
                        <a:lumMod val="100000"/>
                      </a:schemeClr>
                    </a:solidFill>
                    <a:cs typeface="+mn-ea"/>
                    <a:sym typeface="+mn-lt"/>
                  </a:rPr>
                  <a:t>此部分内容作为文字排版占位显示</a:t>
                </a:r>
                <a:br>
                  <a:rPr lang="zh-CN" altLang="en-US" sz="1100">
                    <a:solidFill>
                      <a:schemeClr val="dk1">
                        <a:lumMod val="100000"/>
                      </a:schemeClr>
                    </a:solidFill>
                    <a:cs typeface="+mn-ea"/>
                    <a:sym typeface="+mn-lt"/>
                  </a:rPr>
                </a:br>
                <a:r>
                  <a:rPr lang="zh-CN" altLang="en-US" sz="1100">
                    <a:solidFill>
                      <a:schemeClr val="dk1">
                        <a:lumMod val="100000"/>
                      </a:schemeClr>
                    </a:solidFill>
                    <a:cs typeface="+mn-ea"/>
                    <a:sym typeface="+mn-lt"/>
                  </a:rPr>
                  <a:t>（建议使用主题字体）</a:t>
                </a:r>
              </a:p>
            </p:txBody>
          </p:sp>
          <p:sp>
            <p:nvSpPr>
              <p:cNvPr id="23" name="矩形 22"/>
              <p:cNvSpPr/>
              <p:nvPr/>
            </p:nvSpPr>
            <p:spPr>
              <a:xfrm>
                <a:off x="8784658" y="2010360"/>
                <a:ext cx="1231106" cy="246221"/>
              </a:xfrm>
              <a:prstGeom prst="rect">
                <a:avLst/>
              </a:prstGeom>
              <a:noFill/>
            </p:spPr>
            <p:txBody>
              <a:bodyPr wrap="none" lIns="0" tIns="0" rIns="0" bIns="0" anchor="ctr" anchorCtr="0">
                <a:normAutofit fontScale="92500" lnSpcReduction="20000"/>
              </a:bodyPr>
              <a:lstStyle/>
              <a:p>
                <a:r>
                  <a:rPr lang="zh-CN" altLang="en-US" sz="1600" b="1">
                    <a:solidFill>
                      <a:schemeClr val="dk1">
                        <a:lumMod val="100000"/>
                      </a:schemeClr>
                    </a:solidFill>
                    <a:cs typeface="+mn-ea"/>
                    <a:sym typeface="+mn-lt"/>
                  </a:rPr>
                  <a:t>标题文本预设</a:t>
                </a:r>
              </a:p>
            </p:txBody>
          </p:sp>
        </p:grpSp>
        <p:grpSp>
          <p:nvGrpSpPr>
            <p:cNvPr id="7" name="组合 6"/>
            <p:cNvGrpSpPr/>
            <p:nvPr/>
          </p:nvGrpSpPr>
          <p:grpSpPr>
            <a:xfrm>
              <a:off x="8620066" y="4446236"/>
              <a:ext cx="2191045" cy="753731"/>
              <a:chOff x="8784658" y="4344975"/>
              <a:chExt cx="2191045" cy="753731"/>
            </a:xfrm>
          </p:grpSpPr>
          <p:sp>
            <p:nvSpPr>
              <p:cNvPr id="20" name="矩形 19"/>
              <p:cNvSpPr/>
              <p:nvPr/>
            </p:nvSpPr>
            <p:spPr>
              <a:xfrm>
                <a:off x="8784658" y="4709945"/>
                <a:ext cx="2191045" cy="388761"/>
              </a:xfrm>
              <a:prstGeom prst="rect">
                <a:avLst/>
              </a:prstGeom>
              <a:noFill/>
              <a:extLst>
                <a:ext uri="{909E8E84-426E-40DD-AFC4-6F175D3DCCD1}">
                  <a14:hiddenFill xmlns:a14="http://schemas.microsoft.com/office/drawing/2010/main">
                    <a:solidFill>
                      <a:schemeClr val="bg1">
                        <a:lumMod val="100000"/>
                      </a:schemeClr>
                    </a:solidFill>
                  </a14:hiddenFill>
                </a:ext>
              </a:extLst>
            </p:spPr>
            <p:txBody>
              <a:bodyPr wrap="square" lIns="0" tIns="0" rIns="0" bIns="0" anchor="ctr" anchorCtr="0">
                <a:normAutofit fontScale="70000" lnSpcReduction="20000"/>
              </a:bodyPr>
              <a:lstStyle/>
              <a:p>
                <a:pPr>
                  <a:lnSpc>
                    <a:spcPct val="120000"/>
                  </a:lnSpc>
                </a:pPr>
                <a:r>
                  <a:rPr lang="zh-CN" altLang="en-US" sz="1100">
                    <a:solidFill>
                      <a:schemeClr val="dk1">
                        <a:lumMod val="100000"/>
                      </a:schemeClr>
                    </a:solidFill>
                    <a:cs typeface="+mn-ea"/>
                    <a:sym typeface="+mn-lt"/>
                  </a:rPr>
                  <a:t>此部分内容作为文字排版占位显示</a:t>
                </a:r>
                <a:br>
                  <a:rPr lang="zh-CN" altLang="en-US" sz="1100">
                    <a:solidFill>
                      <a:schemeClr val="dk1">
                        <a:lumMod val="100000"/>
                      </a:schemeClr>
                    </a:solidFill>
                    <a:cs typeface="+mn-ea"/>
                    <a:sym typeface="+mn-lt"/>
                  </a:rPr>
                </a:br>
                <a:r>
                  <a:rPr lang="zh-CN" altLang="en-US" sz="1100">
                    <a:solidFill>
                      <a:schemeClr val="dk1">
                        <a:lumMod val="100000"/>
                      </a:schemeClr>
                    </a:solidFill>
                    <a:cs typeface="+mn-ea"/>
                    <a:sym typeface="+mn-lt"/>
                  </a:rPr>
                  <a:t>（建议使用主题字体）</a:t>
                </a:r>
              </a:p>
            </p:txBody>
          </p:sp>
          <p:sp>
            <p:nvSpPr>
              <p:cNvPr id="21" name="矩形 20"/>
              <p:cNvSpPr/>
              <p:nvPr/>
            </p:nvSpPr>
            <p:spPr>
              <a:xfrm>
                <a:off x="8784658" y="4344975"/>
                <a:ext cx="1231106" cy="246221"/>
              </a:xfrm>
              <a:prstGeom prst="rect">
                <a:avLst/>
              </a:prstGeom>
              <a:noFill/>
            </p:spPr>
            <p:txBody>
              <a:bodyPr wrap="none" lIns="0" tIns="0" rIns="0" bIns="0" anchor="ctr" anchorCtr="0">
                <a:normAutofit fontScale="92500" lnSpcReduction="20000"/>
              </a:bodyPr>
              <a:lstStyle/>
              <a:p>
                <a:r>
                  <a:rPr lang="zh-CN" altLang="en-US" sz="1600" b="1">
                    <a:solidFill>
                      <a:schemeClr val="dk1">
                        <a:lumMod val="100000"/>
                      </a:schemeClr>
                    </a:solidFill>
                    <a:cs typeface="+mn-ea"/>
                    <a:sym typeface="+mn-lt"/>
                  </a:rPr>
                  <a:t>标题文本预设</a:t>
                </a:r>
              </a:p>
            </p:txBody>
          </p:sp>
        </p:grpSp>
        <p:grpSp>
          <p:nvGrpSpPr>
            <p:cNvPr id="8" name="组合 7"/>
            <p:cNvGrpSpPr/>
            <p:nvPr/>
          </p:nvGrpSpPr>
          <p:grpSpPr>
            <a:xfrm>
              <a:off x="6416900" y="3860688"/>
              <a:ext cx="1933578" cy="1933578"/>
              <a:chOff x="6416900" y="3860688"/>
              <a:chExt cx="1933578" cy="1933578"/>
            </a:xfrm>
          </p:grpSpPr>
          <p:sp>
            <p:nvSpPr>
              <p:cNvPr id="15" name="任意多边形: 形状 14"/>
              <p:cNvSpPr/>
              <p:nvPr/>
            </p:nvSpPr>
            <p:spPr>
              <a:xfrm>
                <a:off x="6416900" y="3860688"/>
                <a:ext cx="1933578" cy="1933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chemeClr val="accent4">
                    <a:lumMod val="60000"/>
                    <a:lumOff val="40000"/>
                  </a:schemeClr>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algn="ctr"/>
                <a:endParaRPr>
                  <a:cs typeface="+mn-ea"/>
                  <a:sym typeface="+mn-lt"/>
                </a:endParaRPr>
              </a:p>
            </p:txBody>
          </p:sp>
          <p:sp>
            <p:nvSpPr>
              <p:cNvPr id="16" name="任意多边形: 形状 15"/>
              <p:cNvSpPr/>
              <p:nvPr/>
            </p:nvSpPr>
            <p:spPr>
              <a:xfrm>
                <a:off x="6485164" y="3937536"/>
                <a:ext cx="1797051" cy="17970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lumMod val="100000"/>
                </a:schemeClr>
              </a:solidFill>
              <a:ln w="25400">
                <a:solidFill>
                  <a:srgbClr val="000000">
                    <a:alpha val="0"/>
                  </a:srgbClr>
                </a:solidFill>
                <a:miter lim="400000"/>
              </a:ln>
              <a:effectLst/>
            </p:spPr>
            <p:txBody>
              <a:bodyPr anchor="ctr"/>
              <a:lstStyle/>
              <a:p>
                <a:pPr algn="ctr"/>
                <a:endParaRPr>
                  <a:cs typeface="+mn-ea"/>
                  <a:sym typeface="+mn-lt"/>
                </a:endParaRPr>
              </a:p>
            </p:txBody>
          </p:sp>
          <p:sp>
            <p:nvSpPr>
              <p:cNvPr id="17" name="任意多边形: 形状 16"/>
              <p:cNvSpPr/>
              <p:nvPr/>
            </p:nvSpPr>
            <p:spPr>
              <a:xfrm>
                <a:off x="7752648" y="3954899"/>
                <a:ext cx="529566" cy="5295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12700" cap="flat" cmpd="sng" algn="ctr">
                <a:noFill/>
                <a:prstDash val="solid"/>
                <a:miter lim="400000"/>
                <a:headEnd type="none" w="med" len="med"/>
                <a:tailEnd type="none" w="med" len="med"/>
              </a:ln>
              <a:effectLst/>
              <a:extLst>
                <a:ext uri="{91240B29-F687-4F45-9708-019B960494DF}">
                  <a14:hiddenLine xmlns:a14="http://schemas.microsoft.com/office/drawing/2010/main" w="12700" cap="flat" cmpd="sng" algn="ctr">
                    <a:solidFill>
                      <a:schemeClr val="bg2">
                        <a:lumMod val="100000"/>
                      </a:schemeClr>
                    </a:solidFill>
                    <a:prstDash val="solid"/>
                    <a:miter lim="400000"/>
                    <a:headEnd type="none" w="med" len="med"/>
                    <a:tailEnd type="none" w="med" len="med"/>
                  </a14:hiddenLine>
                </a:ext>
              </a:extLst>
            </p:spPr>
            <p:txBody>
              <a:bodyPr anchor="ctr"/>
              <a:lstStyle/>
              <a:p>
                <a:pPr algn="ctr"/>
                <a:endParaRPr>
                  <a:cs typeface="+mn-ea"/>
                  <a:sym typeface="+mn-lt"/>
                </a:endParaRPr>
              </a:p>
            </p:txBody>
          </p:sp>
          <p:sp>
            <p:nvSpPr>
              <p:cNvPr id="18" name="任意多边形: 形状 17"/>
              <p:cNvSpPr/>
              <p:nvPr/>
            </p:nvSpPr>
            <p:spPr>
              <a:xfrm>
                <a:off x="7105282" y="4320176"/>
                <a:ext cx="589961" cy="1014602"/>
              </a:xfrm>
              <a:custGeom>
                <a:avLst/>
                <a:gdLst>
                  <a:gd name="connsiteX0" fmla="*/ 123152 w 195694"/>
                  <a:gd name="connsiteY0" fmla="*/ 165100 h 336550"/>
                  <a:gd name="connsiteX1" fmla="*/ 133928 w 195694"/>
                  <a:gd name="connsiteY1" fmla="*/ 175707 h 336550"/>
                  <a:gd name="connsiteX2" fmla="*/ 133928 w 195694"/>
                  <a:gd name="connsiteY2" fmla="*/ 245976 h 336550"/>
                  <a:gd name="connsiteX3" fmla="*/ 146050 w 195694"/>
                  <a:gd name="connsiteY3" fmla="*/ 264537 h 336550"/>
                  <a:gd name="connsiteX4" fmla="*/ 123152 w 195694"/>
                  <a:gd name="connsiteY4" fmla="*/ 285750 h 336550"/>
                  <a:gd name="connsiteX5" fmla="*/ 101600 w 195694"/>
                  <a:gd name="connsiteY5" fmla="*/ 264537 h 336550"/>
                  <a:gd name="connsiteX6" fmla="*/ 112376 w 195694"/>
                  <a:gd name="connsiteY6" fmla="*/ 245976 h 336550"/>
                  <a:gd name="connsiteX7" fmla="*/ 112376 w 195694"/>
                  <a:gd name="connsiteY7" fmla="*/ 175707 h 336550"/>
                  <a:gd name="connsiteX8" fmla="*/ 123152 w 195694"/>
                  <a:gd name="connsiteY8" fmla="*/ 165100 h 336550"/>
                  <a:gd name="connsiteX9" fmla="*/ 112610 w 195694"/>
                  <a:gd name="connsiteY9" fmla="*/ 20638 h 336550"/>
                  <a:gd name="connsiteX10" fmla="*/ 91497 w 195694"/>
                  <a:gd name="connsiteY10" fmla="*/ 43047 h 336550"/>
                  <a:gd name="connsiteX11" fmla="*/ 91497 w 195694"/>
                  <a:gd name="connsiteY11" fmla="*/ 221003 h 336550"/>
                  <a:gd name="connsiteX12" fmla="*/ 87539 w 195694"/>
                  <a:gd name="connsiteY12" fmla="*/ 228913 h 336550"/>
                  <a:gd name="connsiteX13" fmla="*/ 73025 w 195694"/>
                  <a:gd name="connsiteY13" fmla="*/ 264504 h 336550"/>
                  <a:gd name="connsiteX14" fmla="*/ 87539 w 195694"/>
                  <a:gd name="connsiteY14" fmla="*/ 300095 h 336550"/>
                  <a:gd name="connsiteX15" fmla="*/ 124485 w 195694"/>
                  <a:gd name="connsiteY15" fmla="*/ 315913 h 336550"/>
                  <a:gd name="connsiteX16" fmla="*/ 174625 w 195694"/>
                  <a:gd name="connsiteY16" fmla="*/ 265822 h 336550"/>
                  <a:gd name="connsiteX17" fmla="*/ 158791 w 195694"/>
                  <a:gd name="connsiteY17" fmla="*/ 228913 h 336550"/>
                  <a:gd name="connsiteX18" fmla="*/ 156153 w 195694"/>
                  <a:gd name="connsiteY18" fmla="*/ 221003 h 336550"/>
                  <a:gd name="connsiteX19" fmla="*/ 156153 w 195694"/>
                  <a:gd name="connsiteY19" fmla="*/ 43047 h 336550"/>
                  <a:gd name="connsiteX20" fmla="*/ 135041 w 195694"/>
                  <a:gd name="connsiteY20" fmla="*/ 20638 h 336550"/>
                  <a:gd name="connsiteX21" fmla="*/ 112610 w 195694"/>
                  <a:gd name="connsiteY21" fmla="*/ 20638 h 336550"/>
                  <a:gd name="connsiteX22" fmla="*/ 112297 w 195694"/>
                  <a:gd name="connsiteY22" fmla="*/ 0 h 336550"/>
                  <a:gd name="connsiteX23" fmla="*/ 134757 w 195694"/>
                  <a:gd name="connsiteY23" fmla="*/ 0 h 336550"/>
                  <a:gd name="connsiteX24" fmla="*/ 177033 w 195694"/>
                  <a:gd name="connsiteY24" fmla="*/ 43383 h 336550"/>
                  <a:gd name="connsiteX25" fmla="*/ 177033 w 195694"/>
                  <a:gd name="connsiteY25" fmla="*/ 215603 h 336550"/>
                  <a:gd name="connsiteX26" fmla="*/ 195529 w 195694"/>
                  <a:gd name="connsiteY26" fmla="*/ 265559 h 336550"/>
                  <a:gd name="connsiteX27" fmla="*/ 174391 w 195694"/>
                  <a:gd name="connsiteY27" fmla="*/ 315516 h 336550"/>
                  <a:gd name="connsiteX28" fmla="*/ 124187 w 195694"/>
                  <a:gd name="connsiteY28" fmla="*/ 336550 h 336550"/>
                  <a:gd name="connsiteX29" fmla="*/ 122866 w 195694"/>
                  <a:gd name="connsiteY29" fmla="*/ 336550 h 336550"/>
                  <a:gd name="connsiteX30" fmla="*/ 72663 w 195694"/>
                  <a:gd name="connsiteY30" fmla="*/ 315516 h 336550"/>
                  <a:gd name="connsiteX31" fmla="*/ 50203 w 195694"/>
                  <a:gd name="connsiteY31" fmla="*/ 264245 h 336550"/>
                  <a:gd name="connsiteX32" fmla="*/ 68699 w 195694"/>
                  <a:gd name="connsiteY32" fmla="*/ 215603 h 336550"/>
                  <a:gd name="connsiteX33" fmla="*/ 68699 w 195694"/>
                  <a:gd name="connsiteY33" fmla="*/ 148555 h 336550"/>
                  <a:gd name="connsiteX34" fmla="*/ 10569 w 195694"/>
                  <a:gd name="connsiteY34" fmla="*/ 148555 h 336550"/>
                  <a:gd name="connsiteX35" fmla="*/ 0 w 195694"/>
                  <a:gd name="connsiteY35" fmla="*/ 136723 h 336550"/>
                  <a:gd name="connsiteX36" fmla="*/ 10569 w 195694"/>
                  <a:gd name="connsiteY36" fmla="*/ 126206 h 336550"/>
                  <a:gd name="connsiteX37" fmla="*/ 68699 w 195694"/>
                  <a:gd name="connsiteY37" fmla="*/ 126206 h 336550"/>
                  <a:gd name="connsiteX38" fmla="*/ 68699 w 195694"/>
                  <a:gd name="connsiteY38" fmla="*/ 99913 h 336550"/>
                  <a:gd name="connsiteX39" fmla="*/ 10569 w 195694"/>
                  <a:gd name="connsiteY39" fmla="*/ 99913 h 336550"/>
                  <a:gd name="connsiteX40" fmla="*/ 0 w 195694"/>
                  <a:gd name="connsiteY40" fmla="*/ 89396 h 336550"/>
                  <a:gd name="connsiteX41" fmla="*/ 10569 w 195694"/>
                  <a:gd name="connsiteY41" fmla="*/ 78879 h 336550"/>
                  <a:gd name="connsiteX42" fmla="*/ 68699 w 195694"/>
                  <a:gd name="connsiteY42" fmla="*/ 78879 h 336550"/>
                  <a:gd name="connsiteX43" fmla="*/ 68699 w 195694"/>
                  <a:gd name="connsiteY43" fmla="*/ 52586 h 336550"/>
                  <a:gd name="connsiteX44" fmla="*/ 10569 w 195694"/>
                  <a:gd name="connsiteY44" fmla="*/ 52586 h 336550"/>
                  <a:gd name="connsiteX45" fmla="*/ 0 w 195694"/>
                  <a:gd name="connsiteY45" fmla="*/ 42069 h 336550"/>
                  <a:gd name="connsiteX46" fmla="*/ 10569 w 195694"/>
                  <a:gd name="connsiteY46" fmla="*/ 30237 h 336550"/>
                  <a:gd name="connsiteX47" fmla="*/ 70020 w 195694"/>
                  <a:gd name="connsiteY47" fmla="*/ 30237 h 336550"/>
                  <a:gd name="connsiteX48" fmla="*/ 112297 w 195694"/>
                  <a:gd name="connsiteY4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95694" h="336550">
                    <a:moveTo>
                      <a:pt x="123152" y="165100"/>
                    </a:moveTo>
                    <a:cubicBezTo>
                      <a:pt x="129887" y="165100"/>
                      <a:pt x="133928" y="169078"/>
                      <a:pt x="133928" y="175707"/>
                    </a:cubicBezTo>
                    <a:cubicBezTo>
                      <a:pt x="133928" y="175707"/>
                      <a:pt x="133928" y="175707"/>
                      <a:pt x="133928" y="245976"/>
                    </a:cubicBezTo>
                    <a:cubicBezTo>
                      <a:pt x="140662" y="249953"/>
                      <a:pt x="146050" y="256582"/>
                      <a:pt x="146050" y="264537"/>
                    </a:cubicBezTo>
                    <a:cubicBezTo>
                      <a:pt x="146050" y="276469"/>
                      <a:pt x="135274" y="285750"/>
                      <a:pt x="123152" y="285750"/>
                    </a:cubicBezTo>
                    <a:cubicBezTo>
                      <a:pt x="111029" y="285750"/>
                      <a:pt x="101600" y="276469"/>
                      <a:pt x="101600" y="264537"/>
                    </a:cubicBezTo>
                    <a:cubicBezTo>
                      <a:pt x="101600" y="256582"/>
                      <a:pt x="105641" y="249953"/>
                      <a:pt x="112376" y="245976"/>
                    </a:cubicBezTo>
                    <a:cubicBezTo>
                      <a:pt x="112376" y="245976"/>
                      <a:pt x="112376" y="245976"/>
                      <a:pt x="112376" y="175707"/>
                    </a:cubicBezTo>
                    <a:cubicBezTo>
                      <a:pt x="112376" y="169078"/>
                      <a:pt x="117764" y="165100"/>
                      <a:pt x="123152" y="165100"/>
                    </a:cubicBezTo>
                    <a:close/>
                    <a:moveTo>
                      <a:pt x="112610" y="20638"/>
                    </a:moveTo>
                    <a:cubicBezTo>
                      <a:pt x="100734" y="20638"/>
                      <a:pt x="91497" y="31183"/>
                      <a:pt x="91497" y="43047"/>
                    </a:cubicBezTo>
                    <a:cubicBezTo>
                      <a:pt x="91497" y="43047"/>
                      <a:pt x="91497" y="43047"/>
                      <a:pt x="91497" y="221003"/>
                    </a:cubicBezTo>
                    <a:cubicBezTo>
                      <a:pt x="91497" y="223640"/>
                      <a:pt x="90178" y="226276"/>
                      <a:pt x="87539" y="228913"/>
                    </a:cubicBezTo>
                    <a:cubicBezTo>
                      <a:pt x="78303" y="238140"/>
                      <a:pt x="73025" y="251322"/>
                      <a:pt x="73025" y="264504"/>
                    </a:cubicBezTo>
                    <a:cubicBezTo>
                      <a:pt x="73025" y="277686"/>
                      <a:pt x="78303" y="290868"/>
                      <a:pt x="87539" y="300095"/>
                    </a:cubicBezTo>
                    <a:cubicBezTo>
                      <a:pt x="98095" y="310640"/>
                      <a:pt x="109971" y="315913"/>
                      <a:pt x="124485" y="315913"/>
                    </a:cubicBezTo>
                    <a:cubicBezTo>
                      <a:pt x="150875" y="314595"/>
                      <a:pt x="173306" y="292186"/>
                      <a:pt x="174625" y="265822"/>
                    </a:cubicBezTo>
                    <a:cubicBezTo>
                      <a:pt x="174625" y="251322"/>
                      <a:pt x="169347" y="238140"/>
                      <a:pt x="158791" y="228913"/>
                    </a:cubicBezTo>
                    <a:cubicBezTo>
                      <a:pt x="157472" y="226276"/>
                      <a:pt x="156153" y="223640"/>
                      <a:pt x="156153" y="221003"/>
                    </a:cubicBezTo>
                    <a:cubicBezTo>
                      <a:pt x="156153" y="221003"/>
                      <a:pt x="156153" y="221003"/>
                      <a:pt x="156153" y="43047"/>
                    </a:cubicBezTo>
                    <a:cubicBezTo>
                      <a:pt x="156153" y="31183"/>
                      <a:pt x="146916" y="20638"/>
                      <a:pt x="135041" y="20638"/>
                    </a:cubicBezTo>
                    <a:cubicBezTo>
                      <a:pt x="135041" y="20638"/>
                      <a:pt x="135041" y="20638"/>
                      <a:pt x="112610" y="20638"/>
                    </a:cubicBezTo>
                    <a:close/>
                    <a:moveTo>
                      <a:pt x="112297" y="0"/>
                    </a:moveTo>
                    <a:cubicBezTo>
                      <a:pt x="112297" y="0"/>
                      <a:pt x="112297" y="0"/>
                      <a:pt x="134757" y="0"/>
                    </a:cubicBezTo>
                    <a:cubicBezTo>
                      <a:pt x="158537" y="0"/>
                      <a:pt x="177033" y="19719"/>
                      <a:pt x="177033" y="43383"/>
                    </a:cubicBezTo>
                    <a:cubicBezTo>
                      <a:pt x="177033" y="43383"/>
                      <a:pt x="177033" y="43383"/>
                      <a:pt x="177033" y="215603"/>
                    </a:cubicBezTo>
                    <a:cubicBezTo>
                      <a:pt x="190245" y="230064"/>
                      <a:pt x="196850" y="247154"/>
                      <a:pt x="195529" y="265559"/>
                    </a:cubicBezTo>
                    <a:cubicBezTo>
                      <a:pt x="195529" y="283964"/>
                      <a:pt x="187602" y="302369"/>
                      <a:pt x="174391" y="315516"/>
                    </a:cubicBezTo>
                    <a:cubicBezTo>
                      <a:pt x="161179" y="328662"/>
                      <a:pt x="142683" y="336550"/>
                      <a:pt x="124187" y="336550"/>
                    </a:cubicBezTo>
                    <a:cubicBezTo>
                      <a:pt x="124187" y="336550"/>
                      <a:pt x="124187" y="336550"/>
                      <a:pt x="122866" y="336550"/>
                    </a:cubicBezTo>
                    <a:cubicBezTo>
                      <a:pt x="104370" y="336550"/>
                      <a:pt x="85874" y="328662"/>
                      <a:pt x="72663" y="315516"/>
                    </a:cubicBezTo>
                    <a:cubicBezTo>
                      <a:pt x="58130" y="302369"/>
                      <a:pt x="50203" y="283964"/>
                      <a:pt x="50203" y="264245"/>
                    </a:cubicBezTo>
                    <a:cubicBezTo>
                      <a:pt x="50203" y="245839"/>
                      <a:pt x="56809" y="230064"/>
                      <a:pt x="68699" y="215603"/>
                    </a:cubicBezTo>
                    <a:cubicBezTo>
                      <a:pt x="68699" y="215603"/>
                      <a:pt x="68699" y="215603"/>
                      <a:pt x="68699" y="148555"/>
                    </a:cubicBezTo>
                    <a:cubicBezTo>
                      <a:pt x="68699" y="148555"/>
                      <a:pt x="68699" y="148555"/>
                      <a:pt x="10569" y="148555"/>
                    </a:cubicBezTo>
                    <a:cubicBezTo>
                      <a:pt x="3963" y="148555"/>
                      <a:pt x="0" y="143296"/>
                      <a:pt x="0" y="136723"/>
                    </a:cubicBezTo>
                    <a:cubicBezTo>
                      <a:pt x="0" y="131465"/>
                      <a:pt x="3963" y="126206"/>
                      <a:pt x="10569" y="126206"/>
                    </a:cubicBezTo>
                    <a:cubicBezTo>
                      <a:pt x="10569" y="126206"/>
                      <a:pt x="10569" y="126206"/>
                      <a:pt x="68699" y="126206"/>
                    </a:cubicBezTo>
                    <a:cubicBezTo>
                      <a:pt x="68699" y="126206"/>
                      <a:pt x="68699" y="126206"/>
                      <a:pt x="68699" y="99913"/>
                    </a:cubicBezTo>
                    <a:cubicBezTo>
                      <a:pt x="68699" y="99913"/>
                      <a:pt x="68699" y="99913"/>
                      <a:pt x="10569" y="99913"/>
                    </a:cubicBezTo>
                    <a:cubicBezTo>
                      <a:pt x="3963" y="99913"/>
                      <a:pt x="0" y="95969"/>
                      <a:pt x="0" y="89396"/>
                    </a:cubicBezTo>
                    <a:cubicBezTo>
                      <a:pt x="0" y="82823"/>
                      <a:pt x="3963" y="78879"/>
                      <a:pt x="10569" y="78879"/>
                    </a:cubicBezTo>
                    <a:cubicBezTo>
                      <a:pt x="10569" y="78879"/>
                      <a:pt x="10569" y="78879"/>
                      <a:pt x="68699" y="78879"/>
                    </a:cubicBezTo>
                    <a:cubicBezTo>
                      <a:pt x="68699" y="78879"/>
                      <a:pt x="68699" y="78879"/>
                      <a:pt x="68699" y="52586"/>
                    </a:cubicBezTo>
                    <a:cubicBezTo>
                      <a:pt x="68699" y="52586"/>
                      <a:pt x="68699" y="52586"/>
                      <a:pt x="10569" y="52586"/>
                    </a:cubicBezTo>
                    <a:cubicBezTo>
                      <a:pt x="3963" y="52586"/>
                      <a:pt x="0" y="47327"/>
                      <a:pt x="0" y="42069"/>
                    </a:cubicBezTo>
                    <a:cubicBezTo>
                      <a:pt x="0" y="35495"/>
                      <a:pt x="3963" y="30237"/>
                      <a:pt x="10569" y="30237"/>
                    </a:cubicBezTo>
                    <a:cubicBezTo>
                      <a:pt x="10569" y="30237"/>
                      <a:pt x="10569" y="30237"/>
                      <a:pt x="70020" y="30237"/>
                    </a:cubicBezTo>
                    <a:cubicBezTo>
                      <a:pt x="75305" y="13146"/>
                      <a:pt x="92480" y="0"/>
                      <a:pt x="112297" y="0"/>
                    </a:cubicBezTo>
                    <a:close/>
                  </a:path>
                </a:pathLst>
              </a:custGeom>
              <a:solidFill>
                <a:schemeClr val="bg1">
                  <a:lumMod val="100000"/>
                </a:schemeClr>
              </a:solidFill>
              <a:ln w="25400">
                <a:solidFill>
                  <a:srgbClr val="000000">
                    <a:alpha val="0"/>
                  </a:srgbClr>
                </a:solidFill>
                <a:miter lim="400000"/>
              </a:ln>
              <a:effectLst/>
            </p:spPr>
            <p:txBody>
              <a:bodyPr anchor="ctr"/>
              <a:lstStyle/>
              <a:p>
                <a:pPr algn="ctr"/>
                <a:endParaRPr>
                  <a:cs typeface="+mn-ea"/>
                  <a:sym typeface="+mn-lt"/>
                </a:endParaRPr>
              </a:p>
            </p:txBody>
          </p:sp>
          <p:sp>
            <p:nvSpPr>
              <p:cNvPr id="19" name="任意多边形: 形状 18"/>
              <p:cNvSpPr/>
              <p:nvPr/>
            </p:nvSpPr>
            <p:spPr>
              <a:xfrm rot="18870430">
                <a:off x="7910928" y="4113180"/>
                <a:ext cx="213007" cy="213005"/>
              </a:xfrm>
              <a:custGeom>
                <a:avLst/>
                <a:gdLst>
                  <a:gd name="connsiteX0" fmla="*/ 213007 w 213007"/>
                  <a:gd name="connsiteY0" fmla="*/ 70849 h 213005"/>
                  <a:gd name="connsiteX1" fmla="*/ 213007 w 213007"/>
                  <a:gd name="connsiteY1" fmla="*/ 134403 h 213005"/>
                  <a:gd name="connsiteX2" fmla="*/ 136185 w 213007"/>
                  <a:gd name="connsiteY2" fmla="*/ 134403 h 213005"/>
                  <a:gd name="connsiteX3" fmla="*/ 136185 w 213007"/>
                  <a:gd name="connsiteY3" fmla="*/ 213005 h 213005"/>
                  <a:gd name="connsiteX4" fmla="*/ 72631 w 213007"/>
                  <a:gd name="connsiteY4" fmla="*/ 213005 h 213005"/>
                  <a:gd name="connsiteX5" fmla="*/ 72631 w 213007"/>
                  <a:gd name="connsiteY5" fmla="*/ 134403 h 213005"/>
                  <a:gd name="connsiteX6" fmla="*/ 0 w 213007"/>
                  <a:gd name="connsiteY6" fmla="*/ 134403 h 213005"/>
                  <a:gd name="connsiteX7" fmla="*/ 0 w 213007"/>
                  <a:gd name="connsiteY7" fmla="*/ 70849 h 213005"/>
                  <a:gd name="connsiteX8" fmla="*/ 72631 w 213007"/>
                  <a:gd name="connsiteY8" fmla="*/ 70849 h 213005"/>
                  <a:gd name="connsiteX9" fmla="*/ 72631 w 213007"/>
                  <a:gd name="connsiteY9" fmla="*/ 0 h 213005"/>
                  <a:gd name="connsiteX10" fmla="*/ 136185 w 213007"/>
                  <a:gd name="connsiteY10" fmla="*/ 0 h 213005"/>
                  <a:gd name="connsiteX11" fmla="*/ 136185 w 213007"/>
                  <a:gd name="connsiteY11" fmla="*/ 70849 h 2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007" h="213005">
                    <a:moveTo>
                      <a:pt x="213007" y="70849"/>
                    </a:moveTo>
                    <a:lnTo>
                      <a:pt x="213007" y="134403"/>
                    </a:lnTo>
                    <a:lnTo>
                      <a:pt x="136185" y="134403"/>
                    </a:lnTo>
                    <a:lnTo>
                      <a:pt x="136185" y="213005"/>
                    </a:lnTo>
                    <a:lnTo>
                      <a:pt x="72631" y="213005"/>
                    </a:lnTo>
                    <a:lnTo>
                      <a:pt x="72631" y="134403"/>
                    </a:lnTo>
                    <a:lnTo>
                      <a:pt x="0" y="134403"/>
                    </a:lnTo>
                    <a:lnTo>
                      <a:pt x="0" y="70849"/>
                    </a:lnTo>
                    <a:lnTo>
                      <a:pt x="72631" y="70849"/>
                    </a:lnTo>
                    <a:lnTo>
                      <a:pt x="72631" y="0"/>
                    </a:lnTo>
                    <a:lnTo>
                      <a:pt x="136185" y="0"/>
                    </a:lnTo>
                    <a:lnTo>
                      <a:pt x="136185" y="70849"/>
                    </a:lnTo>
                    <a:close/>
                  </a:path>
                </a:pathLst>
              </a:custGeom>
              <a:solidFill>
                <a:schemeClr val="accent4">
                  <a:lumMod val="100000"/>
                </a:schemeClr>
              </a:solidFill>
              <a:ln w="25400" cap="flat">
                <a:solidFill>
                  <a:srgbClr val="000000">
                    <a:alpha val="0"/>
                  </a:srgbClr>
                </a:solidFill>
                <a:prstDash val="solid"/>
                <a:miter lim="400000"/>
              </a:ln>
              <a:effectLst/>
            </p:spPr>
            <p:txBody>
              <a:bodyPr anchor="ctr"/>
              <a:lstStyle/>
              <a:p>
                <a:pPr algn="ctr"/>
                <a:endParaRPr>
                  <a:cs typeface="+mn-ea"/>
                  <a:sym typeface="+mn-lt"/>
                </a:endParaRPr>
              </a:p>
            </p:txBody>
          </p:sp>
        </p:grpSp>
        <p:grpSp>
          <p:nvGrpSpPr>
            <p:cNvPr id="9" name="组合 8"/>
            <p:cNvGrpSpPr/>
            <p:nvPr/>
          </p:nvGrpSpPr>
          <p:grpSpPr>
            <a:xfrm>
              <a:off x="6416900" y="1526073"/>
              <a:ext cx="1933578" cy="1933578"/>
              <a:chOff x="6416900" y="1526073"/>
              <a:chExt cx="1933578" cy="1933578"/>
            </a:xfrm>
          </p:grpSpPr>
          <p:sp>
            <p:nvSpPr>
              <p:cNvPr id="10" name="任意多边形: 形状 9"/>
              <p:cNvSpPr/>
              <p:nvPr/>
            </p:nvSpPr>
            <p:spPr>
              <a:xfrm>
                <a:off x="6416900" y="1526073"/>
                <a:ext cx="1933578" cy="1933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chemeClr val="accent2">
                    <a:lumMod val="60000"/>
                    <a:lumOff val="40000"/>
                  </a:schemeClr>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algn="ctr"/>
                <a:endParaRPr>
                  <a:cs typeface="+mn-ea"/>
                  <a:sym typeface="+mn-lt"/>
                </a:endParaRPr>
              </a:p>
            </p:txBody>
          </p:sp>
          <p:sp>
            <p:nvSpPr>
              <p:cNvPr id="11" name="任意多边形: 形状 10"/>
              <p:cNvSpPr/>
              <p:nvPr/>
            </p:nvSpPr>
            <p:spPr>
              <a:xfrm>
                <a:off x="6485164" y="1602921"/>
                <a:ext cx="1797051" cy="17970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lumMod val="100000"/>
                </a:schemeClr>
              </a:solidFill>
              <a:ln w="25400">
                <a:solidFill>
                  <a:srgbClr val="000000">
                    <a:alpha val="0"/>
                  </a:srgbClr>
                </a:solidFill>
                <a:miter lim="400000"/>
              </a:ln>
              <a:effectLst/>
            </p:spPr>
            <p:txBody>
              <a:bodyPr anchor="ctr"/>
              <a:lstStyle/>
              <a:p>
                <a:pPr algn="ctr"/>
                <a:endParaRPr>
                  <a:cs typeface="+mn-ea"/>
                  <a:sym typeface="+mn-lt"/>
                </a:endParaRPr>
              </a:p>
            </p:txBody>
          </p:sp>
          <p:sp>
            <p:nvSpPr>
              <p:cNvPr id="12" name="任意多边形: 形状 11"/>
              <p:cNvSpPr/>
              <p:nvPr/>
            </p:nvSpPr>
            <p:spPr>
              <a:xfrm>
                <a:off x="7752648" y="1620284"/>
                <a:ext cx="529566" cy="5295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12700" cap="flat" cmpd="sng" algn="ctr">
                <a:noFill/>
                <a:prstDash val="solid"/>
                <a:miter lim="400000"/>
                <a:headEnd type="none" w="med" len="med"/>
                <a:tailEnd type="none" w="med" len="med"/>
              </a:ln>
              <a:effectLst/>
              <a:extLst>
                <a:ext uri="{91240B29-F687-4F45-9708-019B960494DF}">
                  <a14:hiddenLine xmlns:a14="http://schemas.microsoft.com/office/drawing/2010/main" w="12700" cap="flat" cmpd="sng" algn="ctr">
                    <a:solidFill>
                      <a:schemeClr val="bg2">
                        <a:lumMod val="100000"/>
                      </a:schemeClr>
                    </a:solidFill>
                    <a:prstDash val="solid"/>
                    <a:miter lim="400000"/>
                    <a:headEnd type="none" w="med" len="med"/>
                    <a:tailEnd type="none" w="med" len="med"/>
                  </a14:hiddenLine>
                </a:ext>
              </a:extLst>
            </p:spPr>
            <p:txBody>
              <a:bodyPr anchor="ctr"/>
              <a:lstStyle/>
              <a:p>
                <a:pPr algn="ctr"/>
                <a:endParaRPr>
                  <a:cs typeface="+mn-ea"/>
                  <a:sym typeface="+mn-lt"/>
                </a:endParaRPr>
              </a:p>
            </p:txBody>
          </p:sp>
          <p:sp>
            <p:nvSpPr>
              <p:cNvPr id="13" name="任意多边形: 形状 12"/>
              <p:cNvSpPr/>
              <p:nvPr/>
            </p:nvSpPr>
            <p:spPr>
              <a:xfrm>
                <a:off x="7003038" y="1985561"/>
                <a:ext cx="794449" cy="1014602"/>
              </a:xfrm>
              <a:custGeom>
                <a:avLst/>
                <a:gdLst>
                  <a:gd name="connsiteX0" fmla="*/ 52387 w 263525"/>
                  <a:gd name="connsiteY0" fmla="*/ 268288 h 336551"/>
                  <a:gd name="connsiteX1" fmla="*/ 209550 w 263525"/>
                  <a:gd name="connsiteY1" fmla="*/ 268288 h 336551"/>
                  <a:gd name="connsiteX2" fmla="*/ 209550 w 263525"/>
                  <a:gd name="connsiteY2" fmla="*/ 320798 h 336551"/>
                  <a:gd name="connsiteX3" fmla="*/ 193834 w 263525"/>
                  <a:gd name="connsiteY3" fmla="*/ 336551 h 336551"/>
                  <a:gd name="connsiteX4" fmla="*/ 68104 w 263525"/>
                  <a:gd name="connsiteY4" fmla="*/ 336551 h 336551"/>
                  <a:gd name="connsiteX5" fmla="*/ 52387 w 263525"/>
                  <a:gd name="connsiteY5" fmla="*/ 320798 h 336551"/>
                  <a:gd name="connsiteX6" fmla="*/ 131763 w 263525"/>
                  <a:gd name="connsiteY6" fmla="*/ 0 h 336551"/>
                  <a:gd name="connsiteX7" fmla="*/ 263525 w 263525"/>
                  <a:gd name="connsiteY7" fmla="*/ 131410 h 336551"/>
                  <a:gd name="connsiteX8" fmla="*/ 210820 w 263525"/>
                  <a:gd name="connsiteY8" fmla="*/ 236538 h 336551"/>
                  <a:gd name="connsiteX9" fmla="*/ 147574 w 263525"/>
                  <a:gd name="connsiteY9" fmla="*/ 236538 h 336551"/>
                  <a:gd name="connsiteX10" fmla="*/ 147574 w 263525"/>
                  <a:gd name="connsiteY10" fmla="*/ 178718 h 336551"/>
                  <a:gd name="connsiteX11" fmla="*/ 163386 w 263525"/>
                  <a:gd name="connsiteY11" fmla="*/ 178718 h 336551"/>
                  <a:gd name="connsiteX12" fmla="*/ 179197 w 263525"/>
                  <a:gd name="connsiteY12" fmla="*/ 162948 h 336551"/>
                  <a:gd name="connsiteX13" fmla="*/ 163386 w 263525"/>
                  <a:gd name="connsiteY13" fmla="*/ 147179 h 336551"/>
                  <a:gd name="connsiteX14" fmla="*/ 100140 w 263525"/>
                  <a:gd name="connsiteY14" fmla="*/ 147179 h 336551"/>
                  <a:gd name="connsiteX15" fmla="*/ 84328 w 263525"/>
                  <a:gd name="connsiteY15" fmla="*/ 162948 h 336551"/>
                  <a:gd name="connsiteX16" fmla="*/ 100140 w 263525"/>
                  <a:gd name="connsiteY16" fmla="*/ 178718 h 336551"/>
                  <a:gd name="connsiteX17" fmla="*/ 115951 w 263525"/>
                  <a:gd name="connsiteY17" fmla="*/ 178718 h 336551"/>
                  <a:gd name="connsiteX18" fmla="*/ 115951 w 263525"/>
                  <a:gd name="connsiteY18" fmla="*/ 236538 h 336551"/>
                  <a:gd name="connsiteX19" fmla="*/ 52705 w 263525"/>
                  <a:gd name="connsiteY19" fmla="*/ 236538 h 336551"/>
                  <a:gd name="connsiteX20" fmla="*/ 0 w 263525"/>
                  <a:gd name="connsiteY20" fmla="*/ 131410 h 336551"/>
                  <a:gd name="connsiteX21" fmla="*/ 131763 w 263525"/>
                  <a:gd name="connsiteY2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3525" h="336551">
                    <a:moveTo>
                      <a:pt x="52387" y="268288"/>
                    </a:moveTo>
                    <a:cubicBezTo>
                      <a:pt x="52387" y="268288"/>
                      <a:pt x="52387" y="268288"/>
                      <a:pt x="209550" y="268288"/>
                    </a:cubicBezTo>
                    <a:cubicBezTo>
                      <a:pt x="209550" y="268288"/>
                      <a:pt x="209550" y="268288"/>
                      <a:pt x="209550" y="320798"/>
                    </a:cubicBezTo>
                    <a:cubicBezTo>
                      <a:pt x="209550" y="329987"/>
                      <a:pt x="203002" y="336551"/>
                      <a:pt x="193834" y="336551"/>
                    </a:cubicBezTo>
                    <a:cubicBezTo>
                      <a:pt x="193834" y="336551"/>
                      <a:pt x="193834" y="336551"/>
                      <a:pt x="68104" y="336551"/>
                    </a:cubicBezTo>
                    <a:cubicBezTo>
                      <a:pt x="58936" y="336551"/>
                      <a:pt x="52387" y="329987"/>
                      <a:pt x="52387" y="320798"/>
                    </a:cubicBezTo>
                    <a:close/>
                    <a:moveTo>
                      <a:pt x="131763" y="0"/>
                    </a:moveTo>
                    <a:cubicBezTo>
                      <a:pt x="204232" y="0"/>
                      <a:pt x="263525" y="59135"/>
                      <a:pt x="263525" y="131410"/>
                    </a:cubicBezTo>
                    <a:cubicBezTo>
                      <a:pt x="263525" y="173461"/>
                      <a:pt x="243761" y="211570"/>
                      <a:pt x="210820" y="236538"/>
                    </a:cubicBezTo>
                    <a:cubicBezTo>
                      <a:pt x="210820" y="236538"/>
                      <a:pt x="210820" y="236538"/>
                      <a:pt x="147574" y="236538"/>
                    </a:cubicBezTo>
                    <a:cubicBezTo>
                      <a:pt x="147574" y="236538"/>
                      <a:pt x="147574" y="236538"/>
                      <a:pt x="147574" y="178718"/>
                    </a:cubicBezTo>
                    <a:cubicBezTo>
                      <a:pt x="147574" y="178718"/>
                      <a:pt x="147574" y="178718"/>
                      <a:pt x="163386" y="178718"/>
                    </a:cubicBezTo>
                    <a:cubicBezTo>
                      <a:pt x="172609" y="178718"/>
                      <a:pt x="179197" y="172147"/>
                      <a:pt x="179197" y="162948"/>
                    </a:cubicBezTo>
                    <a:cubicBezTo>
                      <a:pt x="179197" y="153750"/>
                      <a:pt x="172609" y="147179"/>
                      <a:pt x="163386" y="147179"/>
                    </a:cubicBezTo>
                    <a:cubicBezTo>
                      <a:pt x="163386" y="147179"/>
                      <a:pt x="163386" y="147179"/>
                      <a:pt x="100140" y="147179"/>
                    </a:cubicBezTo>
                    <a:cubicBezTo>
                      <a:pt x="90916" y="147179"/>
                      <a:pt x="84328" y="153750"/>
                      <a:pt x="84328" y="162948"/>
                    </a:cubicBezTo>
                    <a:cubicBezTo>
                      <a:pt x="84328" y="172147"/>
                      <a:pt x="90916" y="178718"/>
                      <a:pt x="100140" y="178718"/>
                    </a:cubicBezTo>
                    <a:cubicBezTo>
                      <a:pt x="100140" y="178718"/>
                      <a:pt x="100140" y="178718"/>
                      <a:pt x="115951" y="178718"/>
                    </a:cubicBezTo>
                    <a:cubicBezTo>
                      <a:pt x="115951" y="178718"/>
                      <a:pt x="115951" y="178718"/>
                      <a:pt x="115951" y="236538"/>
                    </a:cubicBezTo>
                    <a:cubicBezTo>
                      <a:pt x="115951" y="236538"/>
                      <a:pt x="115951" y="236538"/>
                      <a:pt x="52705" y="236538"/>
                    </a:cubicBezTo>
                    <a:cubicBezTo>
                      <a:pt x="19764" y="211570"/>
                      <a:pt x="0" y="173461"/>
                      <a:pt x="0" y="131410"/>
                    </a:cubicBezTo>
                    <a:cubicBezTo>
                      <a:pt x="0" y="59135"/>
                      <a:pt x="59293" y="0"/>
                      <a:pt x="131763" y="0"/>
                    </a:cubicBezTo>
                    <a:close/>
                  </a:path>
                </a:pathLst>
              </a:custGeom>
              <a:solidFill>
                <a:schemeClr val="bg1">
                  <a:lumMod val="100000"/>
                </a:schemeClr>
              </a:solidFill>
              <a:ln w="25400">
                <a:solidFill>
                  <a:srgbClr val="000000">
                    <a:alpha val="0"/>
                  </a:srgbClr>
                </a:solidFill>
                <a:miter lim="400000"/>
              </a:ln>
              <a:effectLst/>
            </p:spPr>
            <p:txBody>
              <a:bodyPr anchor="ctr"/>
              <a:lstStyle/>
              <a:p>
                <a:pPr algn="ctr"/>
                <a:endParaRPr>
                  <a:cs typeface="+mn-ea"/>
                  <a:sym typeface="+mn-lt"/>
                </a:endParaRPr>
              </a:p>
            </p:txBody>
          </p:sp>
          <p:sp>
            <p:nvSpPr>
              <p:cNvPr id="14" name="任意多边形: 形状 13"/>
              <p:cNvSpPr/>
              <p:nvPr/>
            </p:nvSpPr>
            <p:spPr>
              <a:xfrm rot="18870430">
                <a:off x="7910928" y="1778565"/>
                <a:ext cx="213007" cy="213005"/>
              </a:xfrm>
              <a:custGeom>
                <a:avLst/>
                <a:gdLst>
                  <a:gd name="connsiteX0" fmla="*/ 213007 w 213007"/>
                  <a:gd name="connsiteY0" fmla="*/ 70849 h 213005"/>
                  <a:gd name="connsiteX1" fmla="*/ 213007 w 213007"/>
                  <a:gd name="connsiteY1" fmla="*/ 134403 h 213005"/>
                  <a:gd name="connsiteX2" fmla="*/ 136185 w 213007"/>
                  <a:gd name="connsiteY2" fmla="*/ 134403 h 213005"/>
                  <a:gd name="connsiteX3" fmla="*/ 136185 w 213007"/>
                  <a:gd name="connsiteY3" fmla="*/ 213005 h 213005"/>
                  <a:gd name="connsiteX4" fmla="*/ 72631 w 213007"/>
                  <a:gd name="connsiteY4" fmla="*/ 213005 h 213005"/>
                  <a:gd name="connsiteX5" fmla="*/ 72631 w 213007"/>
                  <a:gd name="connsiteY5" fmla="*/ 134403 h 213005"/>
                  <a:gd name="connsiteX6" fmla="*/ 0 w 213007"/>
                  <a:gd name="connsiteY6" fmla="*/ 134403 h 213005"/>
                  <a:gd name="connsiteX7" fmla="*/ 0 w 213007"/>
                  <a:gd name="connsiteY7" fmla="*/ 70849 h 213005"/>
                  <a:gd name="connsiteX8" fmla="*/ 72631 w 213007"/>
                  <a:gd name="connsiteY8" fmla="*/ 70849 h 213005"/>
                  <a:gd name="connsiteX9" fmla="*/ 72631 w 213007"/>
                  <a:gd name="connsiteY9" fmla="*/ 0 h 213005"/>
                  <a:gd name="connsiteX10" fmla="*/ 136185 w 213007"/>
                  <a:gd name="connsiteY10" fmla="*/ 0 h 213005"/>
                  <a:gd name="connsiteX11" fmla="*/ 136185 w 213007"/>
                  <a:gd name="connsiteY11" fmla="*/ 70849 h 2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007" h="213005">
                    <a:moveTo>
                      <a:pt x="213007" y="70849"/>
                    </a:moveTo>
                    <a:lnTo>
                      <a:pt x="213007" y="134403"/>
                    </a:lnTo>
                    <a:lnTo>
                      <a:pt x="136185" y="134403"/>
                    </a:lnTo>
                    <a:lnTo>
                      <a:pt x="136185" y="213005"/>
                    </a:lnTo>
                    <a:lnTo>
                      <a:pt x="72631" y="213005"/>
                    </a:lnTo>
                    <a:lnTo>
                      <a:pt x="72631" y="134403"/>
                    </a:lnTo>
                    <a:lnTo>
                      <a:pt x="0" y="134403"/>
                    </a:lnTo>
                    <a:lnTo>
                      <a:pt x="0" y="70849"/>
                    </a:lnTo>
                    <a:lnTo>
                      <a:pt x="72631" y="70849"/>
                    </a:lnTo>
                    <a:lnTo>
                      <a:pt x="72631" y="0"/>
                    </a:lnTo>
                    <a:lnTo>
                      <a:pt x="136185" y="0"/>
                    </a:lnTo>
                    <a:lnTo>
                      <a:pt x="136185" y="70849"/>
                    </a:lnTo>
                    <a:close/>
                  </a:path>
                </a:pathLst>
              </a:custGeom>
              <a:solidFill>
                <a:schemeClr val="accent2">
                  <a:lumMod val="100000"/>
                </a:schemeClr>
              </a:solidFill>
              <a:ln w="25400" cap="flat">
                <a:solidFill>
                  <a:srgbClr val="000000">
                    <a:alpha val="0"/>
                  </a:srgbClr>
                </a:solidFill>
                <a:prstDash val="solid"/>
                <a:miter lim="400000"/>
              </a:ln>
              <a:effectLst/>
            </p:spPr>
            <p:txBody>
              <a:bodyPr anchor="ctr"/>
              <a:lstStyle/>
              <a:p>
                <a:pPr algn="ctr"/>
                <a:endParaRPr>
                  <a:cs typeface="+mn-ea"/>
                  <a:sym typeface="+mn-lt"/>
                </a:endParaRPr>
              </a:p>
            </p:txBody>
          </p:sp>
        </p:grpSp>
      </p:grpSp>
    </p:spTree>
    <p:extLst>
      <p:ext uri="{BB962C8B-B14F-4D97-AF65-F5344CB8AC3E}">
        <p14:creationId xmlns:p14="http://schemas.microsoft.com/office/powerpoint/2010/main" val="363155627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3911239" y="3483751"/>
            <a:ext cx="4210837" cy="923330"/>
          </a:xfrm>
          <a:prstGeom prst="rect">
            <a:avLst/>
          </a:prstGeom>
        </p:spPr>
        <p:txBody>
          <a:bodyPr wrap="square">
            <a:spAutoFit/>
          </a:bodyPr>
          <a:lstStyle/>
          <a:p>
            <a:pPr lvl="0">
              <a:lnSpc>
                <a:spcPct val="15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grpSp>
        <p:nvGrpSpPr>
          <p:cNvPr id="3" name="组合 2"/>
          <p:cNvGrpSpPr/>
          <p:nvPr/>
        </p:nvGrpSpPr>
        <p:grpSpPr>
          <a:xfrm>
            <a:off x="4018606" y="2478624"/>
            <a:ext cx="683962" cy="683962"/>
            <a:chOff x="4018575" y="2477825"/>
            <a:chExt cx="684000" cy="684000"/>
          </a:xfrm>
        </p:grpSpPr>
        <p:sp>
          <p:nvSpPr>
            <p:cNvPr id="5" name="椭圆 4"/>
            <p:cNvSpPr/>
            <p:nvPr/>
          </p:nvSpPr>
          <p:spPr>
            <a:xfrm>
              <a:off x="4018575" y="2477825"/>
              <a:ext cx="684000" cy="684000"/>
            </a:xfrm>
            <a:prstGeom prst="ellipse">
              <a:avLst/>
            </a:prstGeom>
            <a:solidFill>
              <a:schemeClr val="accent1"/>
            </a:solidFill>
            <a:ln>
              <a:noFill/>
            </a:ln>
          </p:spPr>
          <p:txBody>
            <a:bodyPr vert="horz" wrap="square" lIns="91435" tIns="45717" rIns="91435" bIns="45717" numCol="1" anchor="t" anchorCtr="0" compatLnSpc="1">
              <a:prstTxWarp prst="textNoShape">
                <a:avLst/>
              </a:prstTxWarp>
            </a:bodyPr>
            <a:lstStyle/>
            <a:p>
              <a:endParaRPr lang="zh-CN" altLang="en-US" sz="1280"/>
            </a:p>
          </p:txBody>
        </p:sp>
        <p:sp>
          <p:nvSpPr>
            <p:cNvPr id="6282" name="Freeform 153"/>
            <p:cNvSpPr>
              <a:spLocks/>
            </p:cNvSpPr>
            <p:nvPr/>
          </p:nvSpPr>
          <p:spPr bwMode="auto">
            <a:xfrm>
              <a:off x="4197073" y="2672189"/>
              <a:ext cx="327025" cy="295275"/>
            </a:xfrm>
            <a:custGeom>
              <a:avLst/>
              <a:gdLst>
                <a:gd name="T0" fmla="*/ 25 w 87"/>
                <a:gd name="T1" fmla="*/ 0 h 79"/>
                <a:gd name="T2" fmla="*/ 16 w 87"/>
                <a:gd name="T3" fmla="*/ 9 h 79"/>
                <a:gd name="T4" fmla="*/ 25 w 87"/>
                <a:gd name="T5" fmla="*/ 18 h 79"/>
                <a:gd name="T6" fmla="*/ 33 w 87"/>
                <a:gd name="T7" fmla="*/ 13 h 79"/>
                <a:gd name="T8" fmla="*/ 66 w 87"/>
                <a:gd name="T9" fmla="*/ 12 h 79"/>
                <a:gd name="T10" fmla="*/ 66 w 87"/>
                <a:gd name="T11" fmla="*/ 15 h 79"/>
                <a:gd name="T12" fmla="*/ 13 w 87"/>
                <a:gd name="T13" fmla="*/ 48 h 79"/>
                <a:gd name="T14" fmla="*/ 9 w 87"/>
                <a:gd name="T15" fmla="*/ 48 h 79"/>
                <a:gd name="T16" fmla="*/ 0 w 87"/>
                <a:gd name="T17" fmla="*/ 57 h 79"/>
                <a:gd name="T18" fmla="*/ 9 w 87"/>
                <a:gd name="T19" fmla="*/ 66 h 79"/>
                <a:gd name="T20" fmla="*/ 17 w 87"/>
                <a:gd name="T21" fmla="*/ 61 h 79"/>
                <a:gd name="T22" fmla="*/ 70 w 87"/>
                <a:gd name="T23" fmla="*/ 72 h 79"/>
                <a:gd name="T24" fmla="*/ 78 w 87"/>
                <a:gd name="T25" fmla="*/ 79 h 79"/>
                <a:gd name="T26" fmla="*/ 87 w 87"/>
                <a:gd name="T27" fmla="*/ 70 h 79"/>
                <a:gd name="T28" fmla="*/ 78 w 87"/>
                <a:gd name="T29" fmla="*/ 61 h 79"/>
                <a:gd name="T30" fmla="*/ 70 w 87"/>
                <a:gd name="T31" fmla="*/ 66 h 79"/>
                <a:gd name="T32" fmla="*/ 18 w 87"/>
                <a:gd name="T33" fmla="*/ 55 h 79"/>
                <a:gd name="T34" fmla="*/ 18 w 87"/>
                <a:gd name="T35" fmla="*/ 53 h 79"/>
                <a:gd name="T36" fmla="*/ 70 w 87"/>
                <a:gd name="T37" fmla="*/ 20 h 79"/>
                <a:gd name="T38" fmla="*/ 75 w 87"/>
                <a:gd name="T39" fmla="*/ 21 h 79"/>
                <a:gd name="T40" fmla="*/ 84 w 87"/>
                <a:gd name="T41" fmla="*/ 12 h 79"/>
                <a:gd name="T42" fmla="*/ 75 w 87"/>
                <a:gd name="T43" fmla="*/ 3 h 79"/>
                <a:gd name="T44" fmla="*/ 68 w 87"/>
                <a:gd name="T45" fmla="*/ 6 h 79"/>
                <a:gd name="T46" fmla="*/ 34 w 87"/>
                <a:gd name="T47" fmla="*/ 7 h 79"/>
                <a:gd name="T48" fmla="*/ 25 w 87"/>
                <a:gd name="T4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79">
                  <a:moveTo>
                    <a:pt x="25" y="0"/>
                  </a:moveTo>
                  <a:cubicBezTo>
                    <a:pt x="20" y="0"/>
                    <a:pt x="16" y="4"/>
                    <a:pt x="16" y="9"/>
                  </a:cubicBezTo>
                  <a:cubicBezTo>
                    <a:pt x="16" y="14"/>
                    <a:pt x="20" y="18"/>
                    <a:pt x="25" y="18"/>
                  </a:cubicBezTo>
                  <a:cubicBezTo>
                    <a:pt x="28" y="18"/>
                    <a:pt x="31" y="16"/>
                    <a:pt x="33" y="13"/>
                  </a:cubicBezTo>
                  <a:cubicBezTo>
                    <a:pt x="66" y="12"/>
                    <a:pt x="66" y="12"/>
                    <a:pt x="66" y="12"/>
                  </a:cubicBezTo>
                  <a:cubicBezTo>
                    <a:pt x="66" y="13"/>
                    <a:pt x="66" y="14"/>
                    <a:pt x="66" y="15"/>
                  </a:cubicBezTo>
                  <a:cubicBezTo>
                    <a:pt x="13" y="48"/>
                    <a:pt x="13" y="48"/>
                    <a:pt x="13" y="48"/>
                  </a:cubicBezTo>
                  <a:cubicBezTo>
                    <a:pt x="12" y="48"/>
                    <a:pt x="11" y="48"/>
                    <a:pt x="9" y="48"/>
                  </a:cubicBezTo>
                  <a:cubicBezTo>
                    <a:pt x="4" y="48"/>
                    <a:pt x="0" y="52"/>
                    <a:pt x="0" y="57"/>
                  </a:cubicBezTo>
                  <a:cubicBezTo>
                    <a:pt x="0" y="62"/>
                    <a:pt x="4" y="66"/>
                    <a:pt x="9" y="66"/>
                  </a:cubicBezTo>
                  <a:cubicBezTo>
                    <a:pt x="13" y="66"/>
                    <a:pt x="16" y="64"/>
                    <a:pt x="17" y="61"/>
                  </a:cubicBezTo>
                  <a:cubicBezTo>
                    <a:pt x="70" y="72"/>
                    <a:pt x="70" y="72"/>
                    <a:pt x="70" y="72"/>
                  </a:cubicBezTo>
                  <a:cubicBezTo>
                    <a:pt x="70" y="76"/>
                    <a:pt x="74" y="79"/>
                    <a:pt x="78" y="79"/>
                  </a:cubicBezTo>
                  <a:cubicBezTo>
                    <a:pt x="83" y="79"/>
                    <a:pt x="87" y="75"/>
                    <a:pt x="87" y="70"/>
                  </a:cubicBezTo>
                  <a:cubicBezTo>
                    <a:pt x="87" y="65"/>
                    <a:pt x="83" y="61"/>
                    <a:pt x="78" y="61"/>
                  </a:cubicBezTo>
                  <a:cubicBezTo>
                    <a:pt x="75" y="61"/>
                    <a:pt x="72" y="63"/>
                    <a:pt x="70" y="66"/>
                  </a:cubicBezTo>
                  <a:cubicBezTo>
                    <a:pt x="18" y="55"/>
                    <a:pt x="18" y="55"/>
                    <a:pt x="18" y="55"/>
                  </a:cubicBezTo>
                  <a:cubicBezTo>
                    <a:pt x="18" y="54"/>
                    <a:pt x="18" y="54"/>
                    <a:pt x="18" y="53"/>
                  </a:cubicBezTo>
                  <a:cubicBezTo>
                    <a:pt x="70" y="20"/>
                    <a:pt x="70" y="20"/>
                    <a:pt x="70" y="20"/>
                  </a:cubicBezTo>
                  <a:cubicBezTo>
                    <a:pt x="72" y="20"/>
                    <a:pt x="73" y="21"/>
                    <a:pt x="75" y="21"/>
                  </a:cubicBezTo>
                  <a:cubicBezTo>
                    <a:pt x="80" y="21"/>
                    <a:pt x="84" y="17"/>
                    <a:pt x="84" y="12"/>
                  </a:cubicBezTo>
                  <a:cubicBezTo>
                    <a:pt x="84" y="7"/>
                    <a:pt x="80" y="3"/>
                    <a:pt x="75" y="3"/>
                  </a:cubicBezTo>
                  <a:cubicBezTo>
                    <a:pt x="72" y="3"/>
                    <a:pt x="69" y="4"/>
                    <a:pt x="68" y="6"/>
                  </a:cubicBezTo>
                  <a:cubicBezTo>
                    <a:pt x="34" y="7"/>
                    <a:pt x="34" y="7"/>
                    <a:pt x="34" y="7"/>
                  </a:cubicBezTo>
                  <a:cubicBezTo>
                    <a:pt x="33" y="3"/>
                    <a:pt x="29" y="0"/>
                    <a:pt x="25" y="0"/>
                  </a:cubicBezTo>
                </a:path>
              </a:pathLst>
            </a:custGeom>
            <a:solidFill>
              <a:schemeClr val="bg1"/>
            </a:solidFill>
            <a:ln>
              <a:noFill/>
            </a:ln>
          </p:spPr>
          <p:txBody>
            <a:bodyPr vert="horz" wrap="square" lIns="91435" tIns="45717" rIns="91435" bIns="45717" numCol="1" anchor="t" anchorCtr="0" compatLnSpc="1">
              <a:prstTxWarp prst="textNoShape">
                <a:avLst/>
              </a:prstTxWarp>
            </a:bodyPr>
            <a:lstStyle/>
            <a:p>
              <a:endParaRPr lang="zh-CN" altLang="en-US" sz="1280"/>
            </a:p>
          </p:txBody>
        </p:sp>
      </p:grpSp>
      <p:grpSp>
        <p:nvGrpSpPr>
          <p:cNvPr id="7" name="组合 6"/>
          <p:cNvGrpSpPr/>
          <p:nvPr/>
        </p:nvGrpSpPr>
        <p:grpSpPr>
          <a:xfrm>
            <a:off x="5242675" y="2478624"/>
            <a:ext cx="683962" cy="683962"/>
            <a:chOff x="5242711" y="2477825"/>
            <a:chExt cx="684000" cy="684000"/>
          </a:xfrm>
        </p:grpSpPr>
        <p:sp>
          <p:nvSpPr>
            <p:cNvPr id="9" name="椭圆 8"/>
            <p:cNvSpPr/>
            <p:nvPr/>
          </p:nvSpPr>
          <p:spPr>
            <a:xfrm>
              <a:off x="5242711" y="2477825"/>
              <a:ext cx="684000" cy="684000"/>
            </a:xfrm>
            <a:prstGeom prst="ellipse">
              <a:avLst/>
            </a:prstGeom>
            <a:solidFill>
              <a:schemeClr val="accent2"/>
            </a:solidFill>
            <a:ln>
              <a:noFill/>
            </a:ln>
          </p:spPr>
          <p:txBody>
            <a:bodyPr vert="horz" wrap="square" lIns="91435" tIns="45717" rIns="91435" bIns="45717" numCol="1" anchor="t" anchorCtr="0" compatLnSpc="1">
              <a:prstTxWarp prst="textNoShape">
                <a:avLst/>
              </a:prstTxWarp>
            </a:bodyPr>
            <a:lstStyle/>
            <a:p>
              <a:endParaRPr lang="zh-CN" altLang="en-US" sz="1280"/>
            </a:p>
          </p:txBody>
        </p:sp>
        <p:grpSp>
          <p:nvGrpSpPr>
            <p:cNvPr id="6293" name="组合 6292"/>
            <p:cNvGrpSpPr/>
            <p:nvPr/>
          </p:nvGrpSpPr>
          <p:grpSpPr>
            <a:xfrm>
              <a:off x="5406128" y="2641231"/>
              <a:ext cx="357187" cy="357188"/>
              <a:chOff x="1920875" y="2433423"/>
              <a:chExt cx="357187" cy="357188"/>
            </a:xfrm>
            <a:solidFill>
              <a:schemeClr val="accent3"/>
            </a:solidFill>
          </p:grpSpPr>
          <p:sp>
            <p:nvSpPr>
              <p:cNvPr id="6283" name="Freeform 154"/>
              <p:cNvSpPr>
                <a:spLocks noEditPoints="1"/>
              </p:cNvSpPr>
              <p:nvPr/>
            </p:nvSpPr>
            <p:spPr bwMode="auto">
              <a:xfrm>
                <a:off x="1920875" y="2433423"/>
                <a:ext cx="357187" cy="357188"/>
              </a:xfrm>
              <a:custGeom>
                <a:avLst/>
                <a:gdLst>
                  <a:gd name="T0" fmla="*/ 48 w 95"/>
                  <a:gd name="T1" fmla="*/ 11 h 95"/>
                  <a:gd name="T2" fmla="*/ 51 w 95"/>
                  <a:gd name="T3" fmla="*/ 7 h 95"/>
                  <a:gd name="T4" fmla="*/ 51 w 95"/>
                  <a:gd name="T5" fmla="*/ 7 h 95"/>
                  <a:gd name="T6" fmla="*/ 88 w 95"/>
                  <a:gd name="T7" fmla="*/ 44 h 95"/>
                  <a:gd name="T8" fmla="*/ 88 w 95"/>
                  <a:gd name="T9" fmla="*/ 44 h 95"/>
                  <a:gd name="T10" fmla="*/ 85 w 95"/>
                  <a:gd name="T11" fmla="*/ 47 h 95"/>
                  <a:gd name="T12" fmla="*/ 88 w 95"/>
                  <a:gd name="T13" fmla="*/ 51 h 95"/>
                  <a:gd name="T14" fmla="*/ 88 w 95"/>
                  <a:gd name="T15" fmla="*/ 51 h 95"/>
                  <a:gd name="T16" fmla="*/ 51 w 95"/>
                  <a:gd name="T17" fmla="*/ 88 h 95"/>
                  <a:gd name="T18" fmla="*/ 51 w 95"/>
                  <a:gd name="T19" fmla="*/ 87 h 95"/>
                  <a:gd name="T20" fmla="*/ 48 w 95"/>
                  <a:gd name="T21" fmla="*/ 84 h 95"/>
                  <a:gd name="T22" fmla="*/ 44 w 95"/>
                  <a:gd name="T23" fmla="*/ 87 h 95"/>
                  <a:gd name="T24" fmla="*/ 44 w 95"/>
                  <a:gd name="T25" fmla="*/ 88 h 95"/>
                  <a:gd name="T26" fmla="*/ 7 w 95"/>
                  <a:gd name="T27" fmla="*/ 50 h 95"/>
                  <a:gd name="T28" fmla="*/ 8 w 95"/>
                  <a:gd name="T29" fmla="*/ 51 h 95"/>
                  <a:gd name="T30" fmla="*/ 11 w 95"/>
                  <a:gd name="T31" fmla="*/ 47 h 95"/>
                  <a:gd name="T32" fmla="*/ 8 w 95"/>
                  <a:gd name="T33" fmla="*/ 44 h 95"/>
                  <a:gd name="T34" fmla="*/ 7 w 95"/>
                  <a:gd name="T35" fmla="*/ 44 h 95"/>
                  <a:gd name="T36" fmla="*/ 44 w 95"/>
                  <a:gd name="T37" fmla="*/ 7 h 95"/>
                  <a:gd name="T38" fmla="*/ 44 w 95"/>
                  <a:gd name="T39" fmla="*/ 7 h 95"/>
                  <a:gd name="T40" fmla="*/ 48 w 95"/>
                  <a:gd name="T41" fmla="*/ 11 h 95"/>
                  <a:gd name="T42" fmla="*/ 48 w 95"/>
                  <a:gd name="T43" fmla="*/ 0 h 95"/>
                  <a:gd name="T44" fmla="*/ 0 w 95"/>
                  <a:gd name="T45" fmla="*/ 47 h 95"/>
                  <a:gd name="T46" fmla="*/ 48 w 95"/>
                  <a:gd name="T47" fmla="*/ 95 h 95"/>
                  <a:gd name="T48" fmla="*/ 95 w 95"/>
                  <a:gd name="T49" fmla="*/ 47 h 95"/>
                  <a:gd name="T50" fmla="*/ 48 w 95"/>
                  <a:gd name="T5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5" h="95">
                    <a:moveTo>
                      <a:pt x="48" y="11"/>
                    </a:moveTo>
                    <a:cubicBezTo>
                      <a:pt x="50" y="11"/>
                      <a:pt x="51" y="9"/>
                      <a:pt x="51" y="7"/>
                    </a:cubicBezTo>
                    <a:cubicBezTo>
                      <a:pt x="51" y="7"/>
                      <a:pt x="51" y="7"/>
                      <a:pt x="51" y="7"/>
                    </a:cubicBezTo>
                    <a:cubicBezTo>
                      <a:pt x="71" y="9"/>
                      <a:pt x="87" y="24"/>
                      <a:pt x="88" y="44"/>
                    </a:cubicBezTo>
                    <a:cubicBezTo>
                      <a:pt x="88" y="44"/>
                      <a:pt x="88" y="44"/>
                      <a:pt x="88" y="44"/>
                    </a:cubicBezTo>
                    <a:cubicBezTo>
                      <a:pt x="86" y="44"/>
                      <a:pt x="85" y="45"/>
                      <a:pt x="85" y="47"/>
                    </a:cubicBezTo>
                    <a:cubicBezTo>
                      <a:pt x="85" y="49"/>
                      <a:pt x="86" y="51"/>
                      <a:pt x="88" y="51"/>
                    </a:cubicBezTo>
                    <a:cubicBezTo>
                      <a:pt x="88" y="51"/>
                      <a:pt x="88" y="51"/>
                      <a:pt x="88" y="51"/>
                    </a:cubicBezTo>
                    <a:cubicBezTo>
                      <a:pt x="87" y="70"/>
                      <a:pt x="71" y="86"/>
                      <a:pt x="51" y="88"/>
                    </a:cubicBezTo>
                    <a:cubicBezTo>
                      <a:pt x="51" y="87"/>
                      <a:pt x="51" y="87"/>
                      <a:pt x="51" y="87"/>
                    </a:cubicBezTo>
                    <a:cubicBezTo>
                      <a:pt x="51" y="85"/>
                      <a:pt x="50" y="84"/>
                      <a:pt x="48" y="84"/>
                    </a:cubicBezTo>
                    <a:cubicBezTo>
                      <a:pt x="46" y="84"/>
                      <a:pt x="44" y="85"/>
                      <a:pt x="44" y="87"/>
                    </a:cubicBezTo>
                    <a:cubicBezTo>
                      <a:pt x="44" y="88"/>
                      <a:pt x="44" y="88"/>
                      <a:pt x="44" y="88"/>
                    </a:cubicBezTo>
                    <a:cubicBezTo>
                      <a:pt x="25" y="86"/>
                      <a:pt x="9" y="70"/>
                      <a:pt x="7" y="50"/>
                    </a:cubicBezTo>
                    <a:cubicBezTo>
                      <a:pt x="8" y="51"/>
                      <a:pt x="8" y="51"/>
                      <a:pt x="8" y="51"/>
                    </a:cubicBezTo>
                    <a:cubicBezTo>
                      <a:pt x="10" y="51"/>
                      <a:pt x="11" y="49"/>
                      <a:pt x="11" y="47"/>
                    </a:cubicBezTo>
                    <a:cubicBezTo>
                      <a:pt x="11" y="45"/>
                      <a:pt x="10" y="44"/>
                      <a:pt x="8" y="44"/>
                    </a:cubicBezTo>
                    <a:cubicBezTo>
                      <a:pt x="7" y="44"/>
                      <a:pt x="7" y="44"/>
                      <a:pt x="7" y="44"/>
                    </a:cubicBezTo>
                    <a:cubicBezTo>
                      <a:pt x="9" y="24"/>
                      <a:pt x="24" y="9"/>
                      <a:pt x="44" y="7"/>
                    </a:cubicBezTo>
                    <a:cubicBezTo>
                      <a:pt x="44" y="7"/>
                      <a:pt x="44" y="7"/>
                      <a:pt x="44" y="7"/>
                    </a:cubicBezTo>
                    <a:cubicBezTo>
                      <a:pt x="44" y="9"/>
                      <a:pt x="46" y="11"/>
                      <a:pt x="48" y="11"/>
                    </a:cubicBezTo>
                    <a:moveTo>
                      <a:pt x="48" y="0"/>
                    </a:moveTo>
                    <a:cubicBezTo>
                      <a:pt x="22" y="0"/>
                      <a:pt x="0" y="21"/>
                      <a:pt x="0" y="47"/>
                    </a:cubicBezTo>
                    <a:cubicBezTo>
                      <a:pt x="0" y="73"/>
                      <a:pt x="22" y="95"/>
                      <a:pt x="48" y="95"/>
                    </a:cubicBezTo>
                    <a:cubicBezTo>
                      <a:pt x="74" y="95"/>
                      <a:pt x="95" y="73"/>
                      <a:pt x="95" y="47"/>
                    </a:cubicBezTo>
                    <a:cubicBezTo>
                      <a:pt x="95" y="21"/>
                      <a:pt x="74" y="0"/>
                      <a:pt x="48"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sp>
            <p:nvSpPr>
              <p:cNvPr id="6284" name="Freeform 155"/>
              <p:cNvSpPr>
                <a:spLocks/>
              </p:cNvSpPr>
              <p:nvPr/>
            </p:nvSpPr>
            <p:spPr bwMode="auto">
              <a:xfrm>
                <a:off x="2082800" y="2501685"/>
                <a:ext cx="146050" cy="127000"/>
              </a:xfrm>
              <a:custGeom>
                <a:avLst/>
                <a:gdLst>
                  <a:gd name="T0" fmla="*/ 5 w 39"/>
                  <a:gd name="T1" fmla="*/ 0 h 34"/>
                  <a:gd name="T2" fmla="*/ 5 w 39"/>
                  <a:gd name="T3" fmla="*/ 0 h 34"/>
                  <a:gd name="T4" fmla="*/ 2 w 39"/>
                  <a:gd name="T5" fmla="*/ 3 h 34"/>
                  <a:gd name="T6" fmla="*/ 2 w 39"/>
                  <a:gd name="T7" fmla="*/ 25 h 34"/>
                  <a:gd name="T8" fmla="*/ 0 w 39"/>
                  <a:gd name="T9" fmla="*/ 29 h 34"/>
                  <a:gd name="T10" fmla="*/ 5 w 39"/>
                  <a:gd name="T11" fmla="*/ 34 h 34"/>
                  <a:gd name="T12" fmla="*/ 9 w 39"/>
                  <a:gd name="T13" fmla="*/ 32 h 34"/>
                  <a:gd name="T14" fmla="*/ 36 w 39"/>
                  <a:gd name="T15" fmla="*/ 32 h 34"/>
                  <a:gd name="T16" fmla="*/ 39 w 39"/>
                  <a:gd name="T17" fmla="*/ 29 h 34"/>
                  <a:gd name="T18" fmla="*/ 36 w 39"/>
                  <a:gd name="T19" fmla="*/ 26 h 34"/>
                  <a:gd name="T20" fmla="*/ 36 w 39"/>
                  <a:gd name="T21" fmla="*/ 26 h 34"/>
                  <a:gd name="T22" fmla="*/ 9 w 39"/>
                  <a:gd name="T23" fmla="*/ 27 h 34"/>
                  <a:gd name="T24" fmla="*/ 8 w 39"/>
                  <a:gd name="T25" fmla="*/ 25 h 34"/>
                  <a:gd name="T26" fmla="*/ 7 w 39"/>
                  <a:gd name="T27" fmla="*/ 3 h 34"/>
                  <a:gd name="T28" fmla="*/ 5 w 39"/>
                  <a:gd name="T2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4">
                    <a:moveTo>
                      <a:pt x="5" y="0"/>
                    </a:moveTo>
                    <a:cubicBezTo>
                      <a:pt x="5" y="0"/>
                      <a:pt x="5" y="0"/>
                      <a:pt x="5" y="0"/>
                    </a:cubicBezTo>
                    <a:cubicBezTo>
                      <a:pt x="3" y="0"/>
                      <a:pt x="2" y="1"/>
                      <a:pt x="2" y="3"/>
                    </a:cubicBezTo>
                    <a:cubicBezTo>
                      <a:pt x="2" y="25"/>
                      <a:pt x="2" y="25"/>
                      <a:pt x="2" y="25"/>
                    </a:cubicBezTo>
                    <a:cubicBezTo>
                      <a:pt x="1" y="26"/>
                      <a:pt x="0" y="27"/>
                      <a:pt x="0" y="29"/>
                    </a:cubicBezTo>
                    <a:cubicBezTo>
                      <a:pt x="0" y="32"/>
                      <a:pt x="2" y="34"/>
                      <a:pt x="5" y="34"/>
                    </a:cubicBezTo>
                    <a:cubicBezTo>
                      <a:pt x="6" y="34"/>
                      <a:pt x="8" y="33"/>
                      <a:pt x="9" y="32"/>
                    </a:cubicBezTo>
                    <a:cubicBezTo>
                      <a:pt x="36" y="32"/>
                      <a:pt x="36" y="32"/>
                      <a:pt x="36" y="32"/>
                    </a:cubicBezTo>
                    <a:cubicBezTo>
                      <a:pt x="38" y="32"/>
                      <a:pt x="39" y="31"/>
                      <a:pt x="39" y="29"/>
                    </a:cubicBezTo>
                    <a:cubicBezTo>
                      <a:pt x="39" y="28"/>
                      <a:pt x="38" y="26"/>
                      <a:pt x="36" y="26"/>
                    </a:cubicBezTo>
                    <a:cubicBezTo>
                      <a:pt x="36" y="26"/>
                      <a:pt x="36" y="26"/>
                      <a:pt x="36" y="26"/>
                    </a:cubicBezTo>
                    <a:cubicBezTo>
                      <a:pt x="9" y="27"/>
                      <a:pt x="9" y="27"/>
                      <a:pt x="9" y="27"/>
                    </a:cubicBezTo>
                    <a:cubicBezTo>
                      <a:pt x="9" y="26"/>
                      <a:pt x="8" y="25"/>
                      <a:pt x="8" y="25"/>
                    </a:cubicBezTo>
                    <a:cubicBezTo>
                      <a:pt x="7" y="3"/>
                      <a:pt x="7" y="3"/>
                      <a:pt x="7" y="3"/>
                    </a:cubicBezTo>
                    <a:cubicBezTo>
                      <a:pt x="7" y="1"/>
                      <a:pt x="6" y="0"/>
                      <a:pt x="5"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grpSp>
      </p:grpSp>
      <p:grpSp>
        <p:nvGrpSpPr>
          <p:cNvPr id="11" name="组合 10"/>
          <p:cNvGrpSpPr/>
          <p:nvPr/>
        </p:nvGrpSpPr>
        <p:grpSpPr>
          <a:xfrm>
            <a:off x="6466743" y="2478624"/>
            <a:ext cx="683962" cy="683962"/>
            <a:chOff x="6466847" y="2477825"/>
            <a:chExt cx="684000" cy="684000"/>
          </a:xfrm>
        </p:grpSpPr>
        <p:sp>
          <p:nvSpPr>
            <p:cNvPr id="13" name="椭圆 12"/>
            <p:cNvSpPr/>
            <p:nvPr/>
          </p:nvSpPr>
          <p:spPr>
            <a:xfrm>
              <a:off x="6466847" y="2477825"/>
              <a:ext cx="684000" cy="684000"/>
            </a:xfrm>
            <a:prstGeom prst="ellipse">
              <a:avLst/>
            </a:prstGeom>
            <a:solidFill>
              <a:schemeClr val="accent1"/>
            </a:solidFill>
            <a:ln>
              <a:noFill/>
            </a:ln>
          </p:spPr>
          <p:txBody>
            <a:bodyPr vert="horz" wrap="square" lIns="91435" tIns="45717" rIns="91435" bIns="45717" numCol="1" anchor="t" anchorCtr="0" compatLnSpc="1">
              <a:prstTxWarp prst="textNoShape">
                <a:avLst/>
              </a:prstTxWarp>
            </a:bodyPr>
            <a:lstStyle/>
            <a:p>
              <a:endParaRPr lang="zh-CN" altLang="en-US" sz="1280"/>
            </a:p>
          </p:txBody>
        </p:sp>
        <p:grpSp>
          <p:nvGrpSpPr>
            <p:cNvPr id="6294" name="组合 6293"/>
            <p:cNvGrpSpPr/>
            <p:nvPr/>
          </p:nvGrpSpPr>
          <p:grpSpPr>
            <a:xfrm>
              <a:off x="6694547" y="2675362"/>
              <a:ext cx="228600" cy="288926"/>
              <a:chOff x="3152776" y="2357222"/>
              <a:chExt cx="228600" cy="288926"/>
            </a:xfrm>
            <a:solidFill>
              <a:schemeClr val="accent2"/>
            </a:solidFill>
          </p:grpSpPr>
          <p:sp>
            <p:nvSpPr>
              <p:cNvPr id="6285" name="Rectangle 156"/>
              <p:cNvSpPr>
                <a:spLocks noChangeArrowheads="1"/>
              </p:cNvSpPr>
              <p:nvPr/>
            </p:nvSpPr>
            <p:spPr bwMode="auto">
              <a:xfrm>
                <a:off x="3152776" y="2544547"/>
                <a:ext cx="38100" cy="101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sp>
            <p:nvSpPr>
              <p:cNvPr id="6287" name="Rectangle 158"/>
              <p:cNvSpPr>
                <a:spLocks noChangeArrowheads="1"/>
              </p:cNvSpPr>
              <p:nvPr/>
            </p:nvSpPr>
            <p:spPr bwMode="auto">
              <a:xfrm>
                <a:off x="3216276" y="2500097"/>
                <a:ext cx="38100" cy="146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sp>
            <p:nvSpPr>
              <p:cNvPr id="6289" name="Rectangle 160"/>
              <p:cNvSpPr>
                <a:spLocks noChangeArrowheads="1"/>
              </p:cNvSpPr>
              <p:nvPr/>
            </p:nvSpPr>
            <p:spPr bwMode="auto">
              <a:xfrm>
                <a:off x="3279776" y="2444535"/>
                <a:ext cx="38100" cy="201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sp>
            <p:nvSpPr>
              <p:cNvPr id="6290" name="Rectangle 161"/>
              <p:cNvSpPr>
                <a:spLocks noChangeArrowheads="1"/>
              </p:cNvSpPr>
              <p:nvPr/>
            </p:nvSpPr>
            <p:spPr bwMode="auto">
              <a:xfrm>
                <a:off x="3279776" y="2444535"/>
                <a:ext cx="38100" cy="201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sp>
            <p:nvSpPr>
              <p:cNvPr id="6291" name="Rectangle 162"/>
              <p:cNvSpPr>
                <a:spLocks noChangeArrowheads="1"/>
              </p:cNvSpPr>
              <p:nvPr/>
            </p:nvSpPr>
            <p:spPr bwMode="auto">
              <a:xfrm>
                <a:off x="3343276" y="2357222"/>
                <a:ext cx="38100" cy="288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prstTxWarp prst="textNoShape">
                  <a:avLst/>
                </a:prstTxWarp>
              </a:bodyPr>
              <a:lstStyle/>
              <a:p>
                <a:endParaRPr lang="zh-CN" altLang="en-US" sz="1280"/>
              </a:p>
            </p:txBody>
          </p:sp>
        </p:grpSp>
      </p:grpSp>
      <p:sp>
        <p:nvSpPr>
          <p:cNvPr id="184" name="MH_Other_2"/>
          <p:cNvSpPr/>
          <p:nvPr>
            <p:custDataLst>
              <p:tags r:id="rId1"/>
            </p:custDataLst>
          </p:nvPr>
        </p:nvSpPr>
        <p:spPr>
          <a:xfrm>
            <a:off x="820548" y="1492484"/>
            <a:ext cx="2637562" cy="2637562"/>
          </a:xfrm>
          <a:prstGeom prst="ellipse">
            <a:avLst/>
          </a:prstGeom>
          <a:solidFill>
            <a:schemeClr val="bg1">
              <a:lumMod val="95000"/>
            </a:schemeClr>
          </a:solidFill>
          <a:ln>
            <a:noFill/>
          </a:ln>
        </p:spPr>
        <p:txBody>
          <a:bodyPr vert="horz" wrap="square" lIns="91435" tIns="45717" rIns="91435" bIns="45717" numCol="1" anchor="t" anchorCtr="0" compatLnSpc="1">
            <a:prstTxWarp prst="textNoShape">
              <a:avLst/>
            </a:prstTxWarp>
          </a:bodyPr>
          <a:lstStyle/>
          <a:p>
            <a:endParaRPr lang="zh-CN" altLang="en-US" sz="1280"/>
          </a:p>
        </p:txBody>
      </p:sp>
      <p:sp>
        <p:nvSpPr>
          <p:cNvPr id="185" name="椭圆 184"/>
          <p:cNvSpPr/>
          <p:nvPr/>
        </p:nvSpPr>
        <p:spPr bwMode="auto">
          <a:xfrm>
            <a:off x="934997" y="1606934"/>
            <a:ext cx="2408660" cy="2408660"/>
          </a:xfrm>
          <a:prstGeom prst="ellipse">
            <a:avLst/>
          </a:prstGeom>
          <a:blipFill dpi="0" rotWithShape="1">
            <a:blip r:embed="rId4"/>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85">
              <a:defRPr/>
            </a:pPr>
            <a:endParaRPr lang="zh-CN" altLang="en-US" sz="1280">
              <a:solidFill>
                <a:prstClr val="white"/>
              </a:solidFill>
              <a:latin typeface="+mj-ea"/>
              <a:ea typeface="+mj-ea"/>
              <a:cs typeface="Arial" panose="020B0604020202020204" pitchFamily="34" charset="0"/>
            </a:endParaRPr>
          </a:p>
        </p:txBody>
      </p:sp>
      <p:sp>
        <p:nvSpPr>
          <p:cNvPr id="186" name="矩形 185"/>
          <p:cNvSpPr/>
          <p:nvPr/>
        </p:nvSpPr>
        <p:spPr>
          <a:xfrm>
            <a:off x="3911239" y="1647524"/>
            <a:ext cx="3011779" cy="553998"/>
          </a:xfrm>
          <a:prstGeom prst="rect">
            <a:avLst/>
          </a:prstGeom>
        </p:spPr>
        <p:txBody>
          <a:bodyPr wrap="square">
            <a:spAutoFit/>
          </a:bodyPr>
          <a:lstStyle/>
          <a:p>
            <a:pPr lvl="0">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a:t>
            </a:r>
          </a:p>
        </p:txBody>
      </p:sp>
      <p:sp>
        <p:nvSpPr>
          <p:cNvPr id="187" name="TextBox 186"/>
          <p:cNvSpPr txBox="1"/>
          <p:nvPr/>
        </p:nvSpPr>
        <p:spPr>
          <a:xfrm>
            <a:off x="3911247" y="1348475"/>
            <a:ext cx="2297235" cy="338554"/>
          </a:xfrm>
          <a:prstGeom prst="rect">
            <a:avLst/>
          </a:prstGeom>
          <a:noFill/>
        </p:spPr>
        <p:txBody>
          <a:bodyPr wrap="square" rtlCol="0">
            <a:spAutoFit/>
          </a:bodyPr>
          <a:lstStyle/>
          <a:p>
            <a:pPr>
              <a:buClr>
                <a:schemeClr val="accent1">
                  <a:lumMod val="75000"/>
                </a:schemeClr>
              </a:buClr>
            </a:pPr>
            <a:r>
              <a:rPr lang="zh-CN" altLang="en-US" sz="1600" b="1" dirty="0">
                <a:solidFill>
                  <a:schemeClr val="accent1"/>
                </a:solidFill>
                <a:cs typeface="+mn-ea"/>
                <a:sym typeface="+mn-lt"/>
              </a:rPr>
              <a:t>点击添加标题</a:t>
            </a:r>
            <a:endParaRPr lang="en-US" altLang="zh-CN" sz="1200" b="1" dirty="0">
              <a:solidFill>
                <a:schemeClr val="accent1"/>
              </a:solidFill>
              <a:cs typeface="+mn-ea"/>
              <a:sym typeface="+mn-lt"/>
            </a:endParaRPr>
          </a:p>
        </p:txBody>
      </p:sp>
    </p:spTree>
    <p:extLst>
      <p:ext uri="{BB962C8B-B14F-4D97-AF65-F5344CB8AC3E}">
        <p14:creationId xmlns:p14="http://schemas.microsoft.com/office/powerpoint/2010/main" val="282453794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4"/>
                                        </p:tgtEl>
                                        <p:attrNameLst>
                                          <p:attrName>style.visibility</p:attrName>
                                        </p:attrNameLst>
                                      </p:cBhvr>
                                      <p:to>
                                        <p:strVal val="visible"/>
                                      </p:to>
                                    </p:set>
                                    <p:anim calcmode="lin" valueType="num">
                                      <p:cBhvr>
                                        <p:cTn id="7" dur="500" fill="hold"/>
                                        <p:tgtEl>
                                          <p:spTgt spid="184"/>
                                        </p:tgtEl>
                                        <p:attrNameLst>
                                          <p:attrName>ppt_w</p:attrName>
                                        </p:attrNameLst>
                                      </p:cBhvr>
                                      <p:tavLst>
                                        <p:tav tm="0">
                                          <p:val>
                                            <p:fltVal val="0"/>
                                          </p:val>
                                        </p:tav>
                                        <p:tav tm="100000">
                                          <p:val>
                                            <p:strVal val="#ppt_w"/>
                                          </p:val>
                                        </p:tav>
                                      </p:tavLst>
                                    </p:anim>
                                    <p:anim calcmode="lin" valueType="num">
                                      <p:cBhvr>
                                        <p:cTn id="8" dur="500" fill="hold"/>
                                        <p:tgtEl>
                                          <p:spTgt spid="184"/>
                                        </p:tgtEl>
                                        <p:attrNameLst>
                                          <p:attrName>ppt_h</p:attrName>
                                        </p:attrNameLst>
                                      </p:cBhvr>
                                      <p:tavLst>
                                        <p:tav tm="0">
                                          <p:val>
                                            <p:fltVal val="0"/>
                                          </p:val>
                                        </p:tav>
                                        <p:tav tm="100000">
                                          <p:val>
                                            <p:strVal val="#ppt_h"/>
                                          </p:val>
                                        </p:tav>
                                      </p:tavLst>
                                    </p:anim>
                                    <p:animEffect transition="in" filter="fade">
                                      <p:cBhvr>
                                        <p:cTn id="9" dur="500"/>
                                        <p:tgtEl>
                                          <p:spTgt spid="18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5"/>
                                        </p:tgtEl>
                                        <p:attrNameLst>
                                          <p:attrName>style.visibility</p:attrName>
                                        </p:attrNameLst>
                                      </p:cBhvr>
                                      <p:to>
                                        <p:strVal val="visible"/>
                                      </p:to>
                                    </p:set>
                                    <p:anim calcmode="lin" valueType="num">
                                      <p:cBhvr>
                                        <p:cTn id="12" dur="500" fill="hold"/>
                                        <p:tgtEl>
                                          <p:spTgt spid="185"/>
                                        </p:tgtEl>
                                        <p:attrNameLst>
                                          <p:attrName>ppt_w</p:attrName>
                                        </p:attrNameLst>
                                      </p:cBhvr>
                                      <p:tavLst>
                                        <p:tav tm="0">
                                          <p:val>
                                            <p:fltVal val="0"/>
                                          </p:val>
                                        </p:tav>
                                        <p:tav tm="100000">
                                          <p:val>
                                            <p:strVal val="#ppt_w"/>
                                          </p:val>
                                        </p:tav>
                                      </p:tavLst>
                                    </p:anim>
                                    <p:anim calcmode="lin" valueType="num">
                                      <p:cBhvr>
                                        <p:cTn id="13" dur="500" fill="hold"/>
                                        <p:tgtEl>
                                          <p:spTgt spid="185"/>
                                        </p:tgtEl>
                                        <p:attrNameLst>
                                          <p:attrName>ppt_h</p:attrName>
                                        </p:attrNameLst>
                                      </p:cBhvr>
                                      <p:tavLst>
                                        <p:tav tm="0">
                                          <p:val>
                                            <p:fltVal val="0"/>
                                          </p:val>
                                        </p:tav>
                                        <p:tav tm="100000">
                                          <p:val>
                                            <p:strVal val="#ppt_h"/>
                                          </p:val>
                                        </p:tav>
                                      </p:tavLst>
                                    </p:anim>
                                    <p:animEffect transition="in" filter="fade">
                                      <p:cBhvr>
                                        <p:cTn id="14" dur="500"/>
                                        <p:tgtEl>
                                          <p:spTgt spid="185"/>
                                        </p:tgtEl>
                                      </p:cBhvr>
                                    </p:animEffect>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187"/>
                                        </p:tgtEl>
                                        <p:attrNameLst>
                                          <p:attrName>style.visibility</p:attrName>
                                        </p:attrNameLst>
                                      </p:cBhvr>
                                      <p:to>
                                        <p:strVal val="visible"/>
                                      </p:to>
                                    </p:set>
                                    <p:animEffect transition="in" filter="fade">
                                      <p:cBhvr>
                                        <p:cTn id="18" dur="750"/>
                                        <p:tgtEl>
                                          <p:spTgt spid="187"/>
                                        </p:tgtEl>
                                      </p:cBhvr>
                                    </p:animEffect>
                                    <p:anim calcmode="lin" valueType="num">
                                      <p:cBhvr>
                                        <p:cTn id="19" dur="750" fill="hold"/>
                                        <p:tgtEl>
                                          <p:spTgt spid="187"/>
                                        </p:tgtEl>
                                        <p:attrNameLst>
                                          <p:attrName>ppt_x</p:attrName>
                                        </p:attrNameLst>
                                      </p:cBhvr>
                                      <p:tavLst>
                                        <p:tav tm="0">
                                          <p:val>
                                            <p:strVal val="#ppt_x"/>
                                          </p:val>
                                        </p:tav>
                                        <p:tav tm="100000">
                                          <p:val>
                                            <p:strVal val="#ppt_x"/>
                                          </p:val>
                                        </p:tav>
                                      </p:tavLst>
                                    </p:anim>
                                    <p:anim calcmode="lin" valueType="num">
                                      <p:cBhvr>
                                        <p:cTn id="20" dur="750" fill="hold"/>
                                        <p:tgtEl>
                                          <p:spTgt spid="18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86"/>
                                        </p:tgtEl>
                                        <p:attrNameLst>
                                          <p:attrName>style.visibility</p:attrName>
                                        </p:attrNameLst>
                                      </p:cBhvr>
                                      <p:to>
                                        <p:strVal val="visible"/>
                                      </p:to>
                                    </p:set>
                                    <p:animEffect transition="in" filter="fade">
                                      <p:cBhvr>
                                        <p:cTn id="23" dur="750"/>
                                        <p:tgtEl>
                                          <p:spTgt spid="186"/>
                                        </p:tgtEl>
                                      </p:cBhvr>
                                    </p:animEffect>
                                    <p:anim calcmode="lin" valueType="num">
                                      <p:cBhvr>
                                        <p:cTn id="24" dur="750" fill="hold"/>
                                        <p:tgtEl>
                                          <p:spTgt spid="186"/>
                                        </p:tgtEl>
                                        <p:attrNameLst>
                                          <p:attrName>ppt_x</p:attrName>
                                        </p:attrNameLst>
                                      </p:cBhvr>
                                      <p:tavLst>
                                        <p:tav tm="0">
                                          <p:val>
                                            <p:strVal val="#ppt_x"/>
                                          </p:val>
                                        </p:tav>
                                        <p:tav tm="100000">
                                          <p:val>
                                            <p:strVal val="#ppt_x"/>
                                          </p:val>
                                        </p:tav>
                                      </p:tavLst>
                                    </p:anim>
                                    <p:anim calcmode="lin" valueType="num">
                                      <p:cBhvr>
                                        <p:cTn id="25" dur="750" fill="hold"/>
                                        <p:tgtEl>
                                          <p:spTgt spid="186"/>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5"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32" dur="1000" fill="hold"/>
                                        <p:tgtEl>
                                          <p:spTgt spid="3"/>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gtEl>
                                      </p:cBhvr>
                                    </p:animEffect>
                                  </p:childTnLst>
                                </p:cTn>
                              </p:par>
                              <p:par>
                                <p:cTn id="37" presetID="25" presetClass="entr" presetSubtype="0" fill="hold" nodeType="withEffect">
                                  <p:stCondLst>
                                    <p:cond delay="25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2" dur="1000" fill="hold"/>
                                        <p:tgtEl>
                                          <p:spTgt spid="7"/>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7"/>
                                        </p:tgtEl>
                                      </p:cBhvr>
                                    </p:animEffect>
                                  </p:childTnLst>
                                </p:cTn>
                              </p:par>
                              <p:par>
                                <p:cTn id="47" presetID="25" presetClass="entr" presetSubtype="0" fill="hold" nodeType="withEffect">
                                  <p:stCondLst>
                                    <p:cond delay="5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52" dur="1000" fill="hold"/>
                                        <p:tgtEl>
                                          <p:spTgt spid="11"/>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11"/>
                                        </p:tgtEl>
                                      </p:cBhvr>
                                    </p:animEffect>
                                  </p:childTnLst>
                                </p:cTn>
                              </p:par>
                            </p:childTnLst>
                          </p:cTn>
                        </p:par>
                        <p:par>
                          <p:cTn id="57" fill="hold">
                            <p:stCondLst>
                              <p:cond delay="3000"/>
                            </p:stCondLst>
                            <p:childTnLst>
                              <p:par>
                                <p:cTn id="58" presetID="53" presetClass="entr" presetSubtype="16"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84" grpId="0" animBg="1"/>
      <p:bldP spid="185" grpId="0" animBg="1"/>
      <p:bldP spid="186" grpId="0"/>
      <p:bldP spid="18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B3EF2262-A29F-4CDD-8B55-0F7C97C5D4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2000283" y="-1998045"/>
            <a:ext cx="5143436" cy="9141177"/>
          </a:xfrm>
          <a:prstGeom prst="rect">
            <a:avLst/>
          </a:prstGeom>
        </p:spPr>
      </p:pic>
      <p:sp>
        <p:nvSpPr>
          <p:cNvPr id="3" name="淘宝店chenying0907 6">
            <a:extLst>
              <a:ext uri="{FF2B5EF4-FFF2-40B4-BE49-F238E27FC236}">
                <a16:creationId xmlns:a16="http://schemas.microsoft.com/office/drawing/2014/main" id="{605FB42B-7385-4C77-A5A7-43DE7E90BC67}"/>
              </a:ext>
            </a:extLst>
          </p:cNvPr>
          <p:cNvSpPr>
            <a:spLocks/>
          </p:cNvSpPr>
          <p:nvPr/>
        </p:nvSpPr>
        <p:spPr bwMode="auto">
          <a:xfrm>
            <a:off x="3009098" y="1399487"/>
            <a:ext cx="936062" cy="631359"/>
          </a:xfrm>
          <a:custGeom>
            <a:avLst/>
            <a:gdLst>
              <a:gd name="T0" fmla="*/ 445 w 657"/>
              <a:gd name="T1" fmla="*/ 443 h 443"/>
              <a:gd name="T2" fmla="*/ 0 w 657"/>
              <a:gd name="T3" fmla="*/ 443 h 443"/>
              <a:gd name="T4" fmla="*/ 211 w 657"/>
              <a:gd name="T5" fmla="*/ 220 h 443"/>
              <a:gd name="T6" fmla="*/ 0 w 657"/>
              <a:gd name="T7" fmla="*/ 0 h 443"/>
              <a:gd name="T8" fmla="*/ 445 w 657"/>
              <a:gd name="T9" fmla="*/ 0 h 443"/>
              <a:gd name="T10" fmla="*/ 657 w 657"/>
              <a:gd name="T11" fmla="*/ 220 h 443"/>
              <a:gd name="T12" fmla="*/ 445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443"/>
                </a:moveTo>
                <a:lnTo>
                  <a:pt x="0" y="443"/>
                </a:lnTo>
                <a:lnTo>
                  <a:pt x="211" y="220"/>
                </a:lnTo>
                <a:lnTo>
                  <a:pt x="0" y="0"/>
                </a:lnTo>
                <a:lnTo>
                  <a:pt x="445" y="0"/>
                </a:lnTo>
                <a:lnTo>
                  <a:pt x="657" y="220"/>
                </a:lnTo>
                <a:lnTo>
                  <a:pt x="445" y="443"/>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5" name="淘宝店chenying0907 7">
            <a:extLst>
              <a:ext uri="{FF2B5EF4-FFF2-40B4-BE49-F238E27FC236}">
                <a16:creationId xmlns:a16="http://schemas.microsoft.com/office/drawing/2014/main" id="{71C203C7-67B2-4044-A8C2-ED39AB2AC2F7}"/>
              </a:ext>
            </a:extLst>
          </p:cNvPr>
          <p:cNvSpPr>
            <a:spLocks/>
          </p:cNvSpPr>
          <p:nvPr/>
        </p:nvSpPr>
        <p:spPr bwMode="auto">
          <a:xfrm>
            <a:off x="3449348" y="1399487"/>
            <a:ext cx="596971" cy="942051"/>
          </a:xfrm>
          <a:custGeom>
            <a:avLst/>
            <a:gdLst>
              <a:gd name="T0" fmla="*/ 205 w 419"/>
              <a:gd name="T1" fmla="*/ 0 h 661"/>
              <a:gd name="T2" fmla="*/ 419 w 419"/>
              <a:gd name="T3" fmla="*/ 220 h 661"/>
              <a:gd name="T4" fmla="*/ 0 w 419"/>
              <a:gd name="T5" fmla="*/ 661 h 661"/>
            </a:gdLst>
            <a:ahLst/>
            <a:cxnLst>
              <a:cxn ang="0">
                <a:pos x="T0" y="T1"/>
              </a:cxn>
              <a:cxn ang="0">
                <a:pos x="T2" y="T3"/>
              </a:cxn>
              <a:cxn ang="0">
                <a:pos x="T4" y="T5"/>
              </a:cxn>
            </a:cxnLst>
            <a:rect l="0" t="0" r="r" b="b"/>
            <a:pathLst>
              <a:path w="419" h="661">
                <a:moveTo>
                  <a:pt x="205" y="0"/>
                </a:moveTo>
                <a:lnTo>
                  <a:pt x="419"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淘宝店chenying0907 17">
            <a:extLst>
              <a:ext uri="{FF2B5EF4-FFF2-40B4-BE49-F238E27FC236}">
                <a16:creationId xmlns:a16="http://schemas.microsoft.com/office/drawing/2014/main" id="{1376584B-881E-4A3D-B306-0C5B91308BEC}"/>
              </a:ext>
            </a:extLst>
          </p:cNvPr>
          <p:cNvSpPr/>
          <p:nvPr/>
        </p:nvSpPr>
        <p:spPr>
          <a:xfrm>
            <a:off x="1893772" y="2938329"/>
            <a:ext cx="3243714" cy="48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a:t>
            </a:r>
            <a:r>
              <a:rPr lang="en-US" altLang="zh-CN" sz="800" dirty="0" err="1">
                <a:solidFill>
                  <a:schemeClr val="bg1">
                    <a:lumMod val="50000"/>
                  </a:schemeClr>
                </a:solidFill>
              </a:rPr>
              <a:t>designedWe</a:t>
            </a:r>
            <a:r>
              <a:rPr lang="en-US" altLang="zh-CN" sz="800" dirty="0">
                <a:solidFill>
                  <a:schemeClr val="bg1">
                    <a:lumMod val="50000"/>
                  </a:schemeClr>
                </a:solidFill>
              </a:rPr>
              <a:t> have many PowerPoint templates that has been specifically designed. </a:t>
            </a:r>
            <a:endParaRPr lang="zh-CN" altLang="en-US" sz="800" dirty="0">
              <a:solidFill>
                <a:schemeClr val="bg1">
                  <a:lumMod val="50000"/>
                </a:schemeClr>
              </a:solidFill>
            </a:endParaRPr>
          </a:p>
          <a:p>
            <a:pPr algn="ctr">
              <a:lnSpc>
                <a:spcPct val="120000"/>
              </a:lnSpc>
              <a:spcBef>
                <a:spcPts val="300"/>
              </a:spcBef>
            </a:pPr>
            <a:r>
              <a:rPr lang="en-US" altLang="zh-CN" sz="800" dirty="0">
                <a:solidFill>
                  <a:schemeClr val="bg1">
                    <a:lumMod val="50000"/>
                  </a:schemeClr>
                </a:solidFill>
              </a:rPr>
              <a:t>. </a:t>
            </a:r>
            <a:endParaRPr lang="zh-CN" altLang="en-US" sz="800" dirty="0">
              <a:solidFill>
                <a:schemeClr val="bg1">
                  <a:lumMod val="50000"/>
                </a:schemeClr>
              </a:solidFill>
            </a:endParaRPr>
          </a:p>
        </p:txBody>
      </p:sp>
      <p:sp>
        <p:nvSpPr>
          <p:cNvPr id="7" name="Rectangle 24">
            <a:extLst>
              <a:ext uri="{FF2B5EF4-FFF2-40B4-BE49-F238E27FC236}">
                <a16:creationId xmlns:a16="http://schemas.microsoft.com/office/drawing/2014/main" id="{07106672-ACAD-4B6D-B1F6-B772A1592AC7}"/>
              </a:ext>
            </a:extLst>
          </p:cNvPr>
          <p:cNvSpPr>
            <a:spLocks noChangeArrowheads="1"/>
          </p:cNvSpPr>
          <p:nvPr/>
        </p:nvSpPr>
        <p:spPr bwMode="auto">
          <a:xfrm>
            <a:off x="2537923" y="2510374"/>
            <a:ext cx="18228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zh-CN" sz="2000" dirty="0">
                <a:solidFill>
                  <a:schemeClr val="tx1">
                    <a:lumMod val="75000"/>
                    <a:lumOff val="25000"/>
                  </a:schemeClr>
                </a:solidFill>
                <a:latin typeface="微软雅黑" pitchFamily="34" charset="-122"/>
                <a:ea typeface="微软雅黑" pitchFamily="34" charset="-122"/>
              </a:rPr>
              <a:t>工作完成情况</a:t>
            </a:r>
          </a:p>
        </p:txBody>
      </p:sp>
      <p:sp>
        <p:nvSpPr>
          <p:cNvPr id="8" name="Rectangle 24">
            <a:extLst>
              <a:ext uri="{FF2B5EF4-FFF2-40B4-BE49-F238E27FC236}">
                <a16:creationId xmlns:a16="http://schemas.microsoft.com/office/drawing/2014/main" id="{0450F232-567A-4E30-9A64-2B8DA14FD103}"/>
              </a:ext>
            </a:extLst>
          </p:cNvPr>
          <p:cNvSpPr>
            <a:spLocks noChangeArrowheads="1"/>
          </p:cNvSpPr>
          <p:nvPr/>
        </p:nvSpPr>
        <p:spPr bwMode="auto">
          <a:xfrm>
            <a:off x="3003783" y="1426527"/>
            <a:ext cx="10785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3600" b="1" dirty="0">
                <a:solidFill>
                  <a:schemeClr val="bg1"/>
                </a:solidFill>
              </a:rPr>
              <a:t>2</a:t>
            </a:r>
            <a:endParaRPr lang="zh-CN" altLang="en-US" sz="3600" b="1" dirty="0">
              <a:solidFill>
                <a:schemeClr val="bg1"/>
              </a:solidFill>
            </a:endParaRPr>
          </a:p>
        </p:txBody>
      </p:sp>
    </p:spTree>
    <p:extLst>
      <p:ext uri="{BB962C8B-B14F-4D97-AF65-F5344CB8AC3E}">
        <p14:creationId xmlns:p14="http://schemas.microsoft.com/office/powerpoint/2010/main" val="362981770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anim calcmode="lin" valueType="num">
                                      <p:cBhvr>
                                        <p:cTn id="27" dur="750" fill="hold"/>
                                        <p:tgtEl>
                                          <p:spTgt spid="7"/>
                                        </p:tgtEl>
                                        <p:attrNameLst>
                                          <p:attrName>ppt_x</p:attrName>
                                        </p:attrNameLst>
                                      </p:cBhvr>
                                      <p:tavLst>
                                        <p:tav tm="0">
                                          <p:val>
                                            <p:strVal val="#ppt_x"/>
                                          </p:val>
                                        </p:tav>
                                        <p:tav tm="100000">
                                          <p:val>
                                            <p:strVal val="#ppt_x"/>
                                          </p:val>
                                        </p:tav>
                                      </p:tavLst>
                                    </p:anim>
                                    <p:anim calcmode="lin" valueType="num">
                                      <p:cBhvr>
                                        <p:cTn id="28" dur="75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36686" y="790346"/>
            <a:ext cx="5241977" cy="1390204"/>
            <a:chOff x="1996569" y="737209"/>
            <a:chExt cx="6989302" cy="1853605"/>
          </a:xfrm>
        </p:grpSpPr>
        <p:sp>
          <p:nvSpPr>
            <p:cNvPr id="16" name="矩形 15"/>
            <p:cNvSpPr>
              <a:spLocks/>
            </p:cNvSpPr>
            <p:nvPr/>
          </p:nvSpPr>
          <p:spPr bwMode="auto">
            <a:xfrm>
              <a:off x="1996569" y="2071637"/>
              <a:ext cx="5394244" cy="519176"/>
            </a:xfrm>
            <a:prstGeom prst="rect">
              <a:avLst/>
            </a:prstGeom>
            <a:solidFill>
              <a:schemeClr val="accent1">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288000" tIns="45720" rIns="288000" bIns="45720" anchor="ctr" anchorCtr="0" compatLnSpc="1">
              <a:prstTxWarp prst="textNoShape">
                <a:avLst/>
              </a:prstTxWarp>
              <a:normAutofit/>
            </a:bodyPr>
            <a:lstStyle/>
            <a:p>
              <a:pPr algn="r"/>
              <a:r>
                <a:rPr lang="zh-CN" altLang="en-US" sz="1600">
                  <a:solidFill>
                    <a:schemeClr val="bg1"/>
                  </a:solidFill>
                  <a:cs typeface="+mn-ea"/>
                  <a:sym typeface="+mn-lt"/>
                </a:rPr>
                <a:t>标题文本预设</a:t>
              </a:r>
            </a:p>
          </p:txBody>
        </p:sp>
        <p:sp>
          <p:nvSpPr>
            <p:cNvPr id="17" name="矩形 16"/>
            <p:cNvSpPr>
              <a:spLocks/>
            </p:cNvSpPr>
            <p:nvPr/>
          </p:nvSpPr>
          <p:spPr bwMode="auto">
            <a:xfrm>
              <a:off x="4632299" y="2071637"/>
              <a:ext cx="2758513" cy="51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8" name="矩形 17"/>
            <p:cNvSpPr>
              <a:spLocks/>
            </p:cNvSpPr>
            <p:nvPr/>
          </p:nvSpPr>
          <p:spPr bwMode="auto">
            <a:xfrm>
              <a:off x="2003439" y="2071637"/>
              <a:ext cx="694320" cy="519176"/>
            </a:xfrm>
            <a:prstGeom prst="rect">
              <a:avLst/>
            </a:prstGeom>
            <a:solidFill>
              <a:schemeClr val="accent1">
                <a:lumMod val="75000"/>
              </a:schemeClr>
            </a:solidFill>
            <a:ln>
              <a:noFill/>
            </a:ln>
          </p:spPr>
          <p:txBody>
            <a:bodyPr vert="horz" wrap="square" lIns="91440" tIns="45720" rIns="91440" bIns="45720" anchor="ctr" anchorCtr="1" compatLnSpc="1">
              <a:prstTxWarp prst="textNoShape">
                <a:avLst/>
              </a:prstTxWarp>
              <a:normAutofit fontScale="92500" lnSpcReduction="20000"/>
            </a:bodyPr>
            <a:lstStyle/>
            <a:p>
              <a:pPr algn="ctr"/>
              <a:r>
                <a:rPr lang="en-US" altLang="zh-CN" sz="2400">
                  <a:solidFill>
                    <a:schemeClr val="bg1"/>
                  </a:solidFill>
                  <a:cs typeface="+mn-ea"/>
                  <a:sym typeface="+mn-lt"/>
                </a:rPr>
                <a:t>01</a:t>
              </a:r>
            </a:p>
          </p:txBody>
        </p:sp>
        <p:sp>
          <p:nvSpPr>
            <p:cNvPr id="19" name="矩形 18"/>
            <p:cNvSpPr>
              <a:spLocks/>
            </p:cNvSpPr>
            <p:nvPr/>
          </p:nvSpPr>
          <p:spPr bwMode="auto">
            <a:xfrm>
              <a:off x="4632299" y="2071637"/>
              <a:ext cx="694320" cy="51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0" name="任意多边形: 形状 19"/>
            <p:cNvSpPr>
              <a:spLocks/>
            </p:cNvSpPr>
            <p:nvPr/>
          </p:nvSpPr>
          <p:spPr bwMode="auto">
            <a:xfrm>
              <a:off x="7390812" y="1881899"/>
              <a:ext cx="1595059" cy="708915"/>
            </a:xfrm>
            <a:custGeom>
              <a:avLst/>
              <a:gdLst>
                <a:gd name="T0" fmla="*/ 216 w 765"/>
                <a:gd name="T1" fmla="*/ 0 h 340"/>
                <a:gd name="T2" fmla="*/ 765 w 765"/>
                <a:gd name="T3" fmla="*/ 0 h 340"/>
                <a:gd name="T4" fmla="*/ 249 w 765"/>
                <a:gd name="T5" fmla="*/ 340 h 340"/>
                <a:gd name="T6" fmla="*/ 0 w 765"/>
                <a:gd name="T7" fmla="*/ 340 h 340"/>
                <a:gd name="T8" fmla="*/ 216 w 765"/>
                <a:gd name="T9" fmla="*/ 0 h 340"/>
              </a:gdLst>
              <a:ahLst/>
              <a:cxnLst>
                <a:cxn ang="0">
                  <a:pos x="T0" y="T1"/>
                </a:cxn>
                <a:cxn ang="0">
                  <a:pos x="T2" y="T3"/>
                </a:cxn>
                <a:cxn ang="0">
                  <a:pos x="T4" y="T5"/>
                </a:cxn>
                <a:cxn ang="0">
                  <a:pos x="T6" y="T7"/>
                </a:cxn>
                <a:cxn ang="0">
                  <a:pos x="T8" y="T9"/>
                </a:cxn>
              </a:cxnLst>
              <a:rect l="0" t="0" r="r" b="b"/>
              <a:pathLst>
                <a:path w="765" h="340">
                  <a:moveTo>
                    <a:pt x="216" y="0"/>
                  </a:moveTo>
                  <a:lnTo>
                    <a:pt x="765" y="0"/>
                  </a:lnTo>
                  <a:lnTo>
                    <a:pt x="249" y="340"/>
                  </a:lnTo>
                  <a:lnTo>
                    <a:pt x="0" y="340"/>
                  </a:lnTo>
                  <a:lnTo>
                    <a:pt x="216"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21" name="任意多边形: 形状 20"/>
            <p:cNvSpPr>
              <a:spLocks/>
            </p:cNvSpPr>
            <p:nvPr/>
          </p:nvSpPr>
          <p:spPr bwMode="auto">
            <a:xfrm>
              <a:off x="7390812" y="737209"/>
              <a:ext cx="450369" cy="1853604"/>
            </a:xfrm>
            <a:custGeom>
              <a:avLst/>
              <a:gdLst>
                <a:gd name="T0" fmla="*/ 0 w 216"/>
                <a:gd name="T1" fmla="*/ 640 h 889"/>
                <a:gd name="T2" fmla="*/ 216 w 216"/>
                <a:gd name="T3" fmla="*/ 0 h 889"/>
                <a:gd name="T4" fmla="*/ 216 w 216"/>
                <a:gd name="T5" fmla="*/ 549 h 889"/>
                <a:gd name="T6" fmla="*/ 0 w 216"/>
                <a:gd name="T7" fmla="*/ 889 h 889"/>
                <a:gd name="T8" fmla="*/ 0 w 216"/>
                <a:gd name="T9" fmla="*/ 640 h 889"/>
              </a:gdLst>
              <a:ahLst/>
              <a:cxnLst>
                <a:cxn ang="0">
                  <a:pos x="T0" y="T1"/>
                </a:cxn>
                <a:cxn ang="0">
                  <a:pos x="T2" y="T3"/>
                </a:cxn>
                <a:cxn ang="0">
                  <a:pos x="T4" y="T5"/>
                </a:cxn>
                <a:cxn ang="0">
                  <a:pos x="T6" y="T7"/>
                </a:cxn>
                <a:cxn ang="0">
                  <a:pos x="T8" y="T9"/>
                </a:cxn>
              </a:cxnLst>
              <a:rect l="0" t="0" r="r" b="b"/>
              <a:pathLst>
                <a:path w="216" h="889">
                  <a:moveTo>
                    <a:pt x="0" y="640"/>
                  </a:moveTo>
                  <a:lnTo>
                    <a:pt x="216" y="0"/>
                  </a:lnTo>
                  <a:lnTo>
                    <a:pt x="216" y="549"/>
                  </a:lnTo>
                  <a:lnTo>
                    <a:pt x="0" y="889"/>
                  </a:lnTo>
                  <a:lnTo>
                    <a:pt x="0" y="640"/>
                  </a:lnTo>
                  <a:close/>
                </a:path>
              </a:pathLst>
            </a:custGeom>
            <a:solidFill>
              <a:schemeClr val="accent1">
                <a:lumMod val="60000"/>
                <a:lumOff val="40000"/>
              </a:schemeClr>
            </a:solidFill>
            <a:ln>
              <a:noFill/>
            </a:ln>
          </p:spPr>
          <p:txBody>
            <a:bodyPr anchor="ctr"/>
            <a:lstStyle/>
            <a:p>
              <a:pPr algn="ctr"/>
              <a:endParaRPr>
                <a:cs typeface="+mn-ea"/>
                <a:sym typeface="+mn-lt"/>
              </a:endParaRPr>
            </a:p>
          </p:txBody>
        </p:sp>
        <p:sp>
          <p:nvSpPr>
            <p:cNvPr id="22" name="矩形 21"/>
            <p:cNvSpPr>
              <a:spLocks/>
            </p:cNvSpPr>
            <p:nvPr/>
          </p:nvSpPr>
          <p:spPr bwMode="auto">
            <a:xfrm>
              <a:off x="7841181" y="737209"/>
              <a:ext cx="1144690" cy="1144689"/>
            </a:xfrm>
            <a:prstGeom prst="rect">
              <a:avLst/>
            </a:prstGeom>
            <a:solidFill>
              <a:schemeClr val="accent1">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3" name="任意多边形: 形状 22"/>
            <p:cNvSpPr>
              <a:spLocks/>
            </p:cNvSpPr>
            <p:nvPr/>
          </p:nvSpPr>
          <p:spPr bwMode="auto">
            <a:xfrm>
              <a:off x="8239315" y="954054"/>
              <a:ext cx="380600" cy="676307"/>
            </a:xfrm>
            <a:custGeom>
              <a:avLst/>
              <a:gdLst>
                <a:gd name="connsiteX0" fmla="*/ 366284 w 380600"/>
                <a:gd name="connsiteY0" fmla="*/ 539674 h 676307"/>
                <a:gd name="connsiteX1" fmla="*/ 373333 w 380600"/>
                <a:gd name="connsiteY1" fmla="*/ 555235 h 676307"/>
                <a:gd name="connsiteX2" fmla="*/ 256211 w 380600"/>
                <a:gd name="connsiteY2" fmla="*/ 662553 h 676307"/>
                <a:gd name="connsiteX3" fmla="*/ 100047 w 380600"/>
                <a:gd name="connsiteY3" fmla="*/ 666846 h 676307"/>
                <a:gd name="connsiteX4" fmla="*/ 65345 w 380600"/>
                <a:gd name="connsiteY4" fmla="*/ 675431 h 676307"/>
                <a:gd name="connsiteX5" fmla="*/ 277 w 380600"/>
                <a:gd name="connsiteY5" fmla="*/ 598162 h 676307"/>
                <a:gd name="connsiteX6" fmla="*/ 52331 w 380600"/>
                <a:gd name="connsiteY6" fmla="*/ 542357 h 676307"/>
                <a:gd name="connsiteX7" fmla="*/ 126075 w 380600"/>
                <a:gd name="connsiteY7" fmla="*/ 546649 h 676307"/>
                <a:gd name="connsiteX8" fmla="*/ 238859 w 380600"/>
                <a:gd name="connsiteY8" fmla="*/ 542357 h 676307"/>
                <a:gd name="connsiteX9" fmla="*/ 251873 w 380600"/>
                <a:gd name="connsiteY9" fmla="*/ 576698 h 676307"/>
                <a:gd name="connsiteX10" fmla="*/ 147764 w 380600"/>
                <a:gd name="connsiteY10" fmla="*/ 589577 h 676307"/>
                <a:gd name="connsiteX11" fmla="*/ 286576 w 380600"/>
                <a:gd name="connsiteY11" fmla="*/ 593869 h 676307"/>
                <a:gd name="connsiteX12" fmla="*/ 342968 w 380600"/>
                <a:gd name="connsiteY12" fmla="*/ 546649 h 676307"/>
                <a:gd name="connsiteX13" fmla="*/ 366284 w 380600"/>
                <a:gd name="connsiteY13" fmla="*/ 539674 h 676307"/>
                <a:gd name="connsiteX14" fmla="*/ 153033 w 380600"/>
                <a:gd name="connsiteY14" fmla="*/ 454539 h 676307"/>
                <a:gd name="connsiteX15" fmla="*/ 270452 w 380600"/>
                <a:gd name="connsiteY15" fmla="*/ 454539 h 676307"/>
                <a:gd name="connsiteX16" fmla="*/ 287847 w 380600"/>
                <a:gd name="connsiteY16" fmla="*/ 471861 h 676307"/>
                <a:gd name="connsiteX17" fmla="*/ 270452 w 380600"/>
                <a:gd name="connsiteY17" fmla="*/ 489183 h 676307"/>
                <a:gd name="connsiteX18" fmla="*/ 244359 w 380600"/>
                <a:gd name="connsiteY18" fmla="*/ 489183 h 676307"/>
                <a:gd name="connsiteX19" fmla="*/ 209568 w 380600"/>
                <a:gd name="connsiteY19" fmla="*/ 510836 h 676307"/>
                <a:gd name="connsiteX20" fmla="*/ 174777 w 380600"/>
                <a:gd name="connsiteY20" fmla="*/ 489183 h 676307"/>
                <a:gd name="connsiteX21" fmla="*/ 168118 w 380600"/>
                <a:gd name="connsiteY21" fmla="*/ 489183 h 676307"/>
                <a:gd name="connsiteX22" fmla="*/ 153033 w 380600"/>
                <a:gd name="connsiteY22" fmla="*/ 489183 h 676307"/>
                <a:gd name="connsiteX23" fmla="*/ 135638 w 380600"/>
                <a:gd name="connsiteY23" fmla="*/ 471861 h 676307"/>
                <a:gd name="connsiteX24" fmla="*/ 153033 w 380600"/>
                <a:gd name="connsiteY24" fmla="*/ 454539 h 676307"/>
                <a:gd name="connsiteX25" fmla="*/ 144335 w 380600"/>
                <a:gd name="connsiteY25" fmla="*/ 421178 h 676307"/>
                <a:gd name="connsiteX26" fmla="*/ 274801 w 380600"/>
                <a:gd name="connsiteY26" fmla="*/ 421178 h 676307"/>
                <a:gd name="connsiteX27" fmla="*/ 287847 w 380600"/>
                <a:gd name="connsiteY27" fmla="*/ 433688 h 676307"/>
                <a:gd name="connsiteX28" fmla="*/ 274801 w 380600"/>
                <a:gd name="connsiteY28" fmla="*/ 442028 h 676307"/>
                <a:gd name="connsiteX29" fmla="*/ 144335 w 380600"/>
                <a:gd name="connsiteY29" fmla="*/ 442028 h 676307"/>
                <a:gd name="connsiteX30" fmla="*/ 135638 w 380600"/>
                <a:gd name="connsiteY30" fmla="*/ 433688 h 676307"/>
                <a:gd name="connsiteX31" fmla="*/ 144335 w 380600"/>
                <a:gd name="connsiteY31" fmla="*/ 421178 h 676307"/>
                <a:gd name="connsiteX32" fmla="*/ 209574 w 380600"/>
                <a:gd name="connsiteY32" fmla="*/ 108422 h 676307"/>
                <a:gd name="connsiteX33" fmla="*/ 348312 w 380600"/>
                <a:gd name="connsiteY33" fmla="*/ 242379 h 676307"/>
                <a:gd name="connsiteX34" fmla="*/ 291950 w 380600"/>
                <a:gd name="connsiteY34" fmla="*/ 406584 h 676307"/>
                <a:gd name="connsiteX35" fmla="*/ 231252 w 380600"/>
                <a:gd name="connsiteY35" fmla="*/ 406584 h 676307"/>
                <a:gd name="connsiteX36" fmla="*/ 231252 w 380600"/>
                <a:gd name="connsiteY36" fmla="*/ 272627 h 676307"/>
                <a:gd name="connsiteX37" fmla="*/ 274607 w 380600"/>
                <a:gd name="connsiteY37" fmla="*/ 311518 h 676307"/>
                <a:gd name="connsiteX38" fmla="*/ 274607 w 380600"/>
                <a:gd name="connsiteY38" fmla="*/ 263985 h 676307"/>
                <a:gd name="connsiteX39" fmla="*/ 213909 w 380600"/>
                <a:gd name="connsiteY39" fmla="*/ 203488 h 676307"/>
                <a:gd name="connsiteX40" fmla="*/ 157547 w 380600"/>
                <a:gd name="connsiteY40" fmla="*/ 263985 h 676307"/>
                <a:gd name="connsiteX41" fmla="*/ 157547 w 380600"/>
                <a:gd name="connsiteY41" fmla="*/ 311518 h 676307"/>
                <a:gd name="connsiteX42" fmla="*/ 196567 w 380600"/>
                <a:gd name="connsiteY42" fmla="*/ 272627 h 676307"/>
                <a:gd name="connsiteX43" fmla="*/ 196567 w 380600"/>
                <a:gd name="connsiteY43" fmla="*/ 406584 h 676307"/>
                <a:gd name="connsiteX44" fmla="*/ 135869 w 380600"/>
                <a:gd name="connsiteY44" fmla="*/ 406584 h 676307"/>
                <a:gd name="connsiteX45" fmla="*/ 75171 w 380600"/>
                <a:gd name="connsiteY45" fmla="*/ 242379 h 676307"/>
                <a:gd name="connsiteX46" fmla="*/ 209574 w 380600"/>
                <a:gd name="connsiteY46" fmla="*/ 108422 h 676307"/>
                <a:gd name="connsiteX47" fmla="*/ 351670 w 380600"/>
                <a:gd name="connsiteY47" fmla="*/ 60698 h 676307"/>
                <a:gd name="connsiteX48" fmla="*/ 377386 w 380600"/>
                <a:gd name="connsiteY48" fmla="*/ 60698 h 676307"/>
                <a:gd name="connsiteX49" fmla="*/ 377386 w 380600"/>
                <a:gd name="connsiteY49" fmla="*/ 82128 h 676307"/>
                <a:gd name="connsiteX50" fmla="*/ 334527 w 380600"/>
                <a:gd name="connsiteY50" fmla="*/ 124987 h 676307"/>
                <a:gd name="connsiteX51" fmla="*/ 321669 w 380600"/>
                <a:gd name="connsiteY51" fmla="*/ 129273 h 676307"/>
                <a:gd name="connsiteX52" fmla="*/ 308811 w 380600"/>
                <a:gd name="connsiteY52" fmla="*/ 124987 h 676307"/>
                <a:gd name="connsiteX53" fmla="*/ 308811 w 380600"/>
                <a:gd name="connsiteY53" fmla="*/ 99271 h 676307"/>
                <a:gd name="connsiteX54" fmla="*/ 351670 w 380600"/>
                <a:gd name="connsiteY54" fmla="*/ 60698 h 676307"/>
                <a:gd name="connsiteX55" fmla="*/ 44334 w 380600"/>
                <a:gd name="connsiteY55" fmla="*/ 56412 h 676307"/>
                <a:gd name="connsiteX56" fmla="*/ 70671 w 380600"/>
                <a:gd name="connsiteY56" fmla="*/ 56412 h 676307"/>
                <a:gd name="connsiteX57" fmla="*/ 114567 w 380600"/>
                <a:gd name="connsiteY57" fmla="*/ 99271 h 676307"/>
                <a:gd name="connsiteX58" fmla="*/ 114567 w 380600"/>
                <a:gd name="connsiteY58" fmla="*/ 124987 h 676307"/>
                <a:gd name="connsiteX59" fmla="*/ 101398 w 380600"/>
                <a:gd name="connsiteY59" fmla="*/ 129273 h 676307"/>
                <a:gd name="connsiteX60" fmla="*/ 88230 w 380600"/>
                <a:gd name="connsiteY60" fmla="*/ 124987 h 676307"/>
                <a:gd name="connsiteX61" fmla="*/ 44334 w 380600"/>
                <a:gd name="connsiteY61" fmla="*/ 82128 h 676307"/>
                <a:gd name="connsiteX62" fmla="*/ 44334 w 380600"/>
                <a:gd name="connsiteY62" fmla="*/ 56412 h 676307"/>
                <a:gd name="connsiteX63" fmla="*/ 209656 w 380600"/>
                <a:gd name="connsiteY63" fmla="*/ 0 h 676307"/>
                <a:gd name="connsiteX64" fmla="*/ 227379 w 380600"/>
                <a:gd name="connsiteY64" fmla="*/ 17475 h 676307"/>
                <a:gd name="connsiteX65" fmla="*/ 227379 w 380600"/>
                <a:gd name="connsiteY65" fmla="*/ 74267 h 676307"/>
                <a:gd name="connsiteX66" fmla="*/ 209656 w 380600"/>
                <a:gd name="connsiteY66" fmla="*/ 91742 h 676307"/>
                <a:gd name="connsiteX67" fmla="*/ 191933 w 380600"/>
                <a:gd name="connsiteY67" fmla="*/ 74267 h 676307"/>
                <a:gd name="connsiteX68" fmla="*/ 191933 w 380600"/>
                <a:gd name="connsiteY68" fmla="*/ 17475 h 676307"/>
                <a:gd name="connsiteX69" fmla="*/ 209656 w 380600"/>
                <a:gd name="connsiteY69" fmla="*/ 0 h 67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80600" h="676307">
                  <a:moveTo>
                    <a:pt x="366284" y="539674"/>
                  </a:moveTo>
                  <a:cubicBezTo>
                    <a:pt x="371164" y="541283"/>
                    <a:pt x="373333" y="546649"/>
                    <a:pt x="373333" y="555235"/>
                  </a:cubicBezTo>
                  <a:cubicBezTo>
                    <a:pt x="373333" y="572406"/>
                    <a:pt x="286576" y="653968"/>
                    <a:pt x="256211" y="662553"/>
                  </a:cubicBezTo>
                  <a:cubicBezTo>
                    <a:pt x="221508" y="675431"/>
                    <a:pt x="104385" y="666846"/>
                    <a:pt x="100047" y="666846"/>
                  </a:cubicBezTo>
                  <a:cubicBezTo>
                    <a:pt x="87034" y="666846"/>
                    <a:pt x="78358" y="679724"/>
                    <a:pt x="65345" y="675431"/>
                  </a:cubicBezTo>
                  <a:cubicBezTo>
                    <a:pt x="43655" y="666846"/>
                    <a:pt x="-4061" y="623919"/>
                    <a:pt x="277" y="598162"/>
                  </a:cubicBezTo>
                  <a:cubicBezTo>
                    <a:pt x="4614" y="572406"/>
                    <a:pt x="39317" y="550942"/>
                    <a:pt x="52331" y="542357"/>
                  </a:cubicBezTo>
                  <a:cubicBezTo>
                    <a:pt x="69682" y="533771"/>
                    <a:pt x="104385" y="542357"/>
                    <a:pt x="126075" y="546649"/>
                  </a:cubicBezTo>
                  <a:cubicBezTo>
                    <a:pt x="147764" y="550942"/>
                    <a:pt x="221508" y="546649"/>
                    <a:pt x="238859" y="542357"/>
                  </a:cubicBezTo>
                  <a:cubicBezTo>
                    <a:pt x="256211" y="542357"/>
                    <a:pt x="269224" y="550942"/>
                    <a:pt x="251873" y="576698"/>
                  </a:cubicBezTo>
                  <a:cubicBezTo>
                    <a:pt x="238859" y="602455"/>
                    <a:pt x="147764" y="589577"/>
                    <a:pt x="147764" y="589577"/>
                  </a:cubicBezTo>
                  <a:cubicBezTo>
                    <a:pt x="178129" y="632504"/>
                    <a:pt x="247535" y="623919"/>
                    <a:pt x="286576" y="593869"/>
                  </a:cubicBezTo>
                  <a:cubicBezTo>
                    <a:pt x="303927" y="580991"/>
                    <a:pt x="321279" y="559527"/>
                    <a:pt x="342968" y="546649"/>
                  </a:cubicBezTo>
                  <a:cubicBezTo>
                    <a:pt x="353812" y="540210"/>
                    <a:pt x="361404" y="538064"/>
                    <a:pt x="366284" y="539674"/>
                  </a:cubicBezTo>
                  <a:close/>
                  <a:moveTo>
                    <a:pt x="153033" y="454539"/>
                  </a:moveTo>
                  <a:cubicBezTo>
                    <a:pt x="153033" y="454539"/>
                    <a:pt x="153033" y="454539"/>
                    <a:pt x="270452" y="454539"/>
                  </a:cubicBezTo>
                  <a:cubicBezTo>
                    <a:pt x="279149" y="454539"/>
                    <a:pt x="287847" y="463200"/>
                    <a:pt x="287847" y="471861"/>
                  </a:cubicBezTo>
                  <a:cubicBezTo>
                    <a:pt x="287847" y="480522"/>
                    <a:pt x="279149" y="489183"/>
                    <a:pt x="270452" y="489183"/>
                  </a:cubicBezTo>
                  <a:cubicBezTo>
                    <a:pt x="270452" y="489183"/>
                    <a:pt x="270452" y="489183"/>
                    <a:pt x="244359" y="489183"/>
                  </a:cubicBezTo>
                  <a:cubicBezTo>
                    <a:pt x="244359" y="502175"/>
                    <a:pt x="231312" y="510836"/>
                    <a:pt x="209568" y="510836"/>
                  </a:cubicBezTo>
                  <a:cubicBezTo>
                    <a:pt x="192173" y="510836"/>
                    <a:pt x="174777" y="502175"/>
                    <a:pt x="174777" y="489183"/>
                  </a:cubicBezTo>
                  <a:lnTo>
                    <a:pt x="168118" y="489183"/>
                  </a:lnTo>
                  <a:cubicBezTo>
                    <a:pt x="164449" y="489183"/>
                    <a:pt x="159556" y="489183"/>
                    <a:pt x="153033" y="489183"/>
                  </a:cubicBezTo>
                  <a:cubicBezTo>
                    <a:pt x="144335" y="489183"/>
                    <a:pt x="135638" y="480522"/>
                    <a:pt x="135638" y="471861"/>
                  </a:cubicBezTo>
                  <a:cubicBezTo>
                    <a:pt x="135638" y="463200"/>
                    <a:pt x="144335" y="454539"/>
                    <a:pt x="153033" y="454539"/>
                  </a:cubicBezTo>
                  <a:close/>
                  <a:moveTo>
                    <a:pt x="144335" y="421178"/>
                  </a:moveTo>
                  <a:cubicBezTo>
                    <a:pt x="144335" y="421178"/>
                    <a:pt x="144335" y="421178"/>
                    <a:pt x="274801" y="421178"/>
                  </a:cubicBezTo>
                  <a:cubicBezTo>
                    <a:pt x="283498" y="421178"/>
                    <a:pt x="287847" y="425348"/>
                    <a:pt x="287847" y="433688"/>
                  </a:cubicBezTo>
                  <a:cubicBezTo>
                    <a:pt x="287847" y="437858"/>
                    <a:pt x="283498" y="442028"/>
                    <a:pt x="274801" y="442028"/>
                  </a:cubicBezTo>
                  <a:cubicBezTo>
                    <a:pt x="274801" y="442028"/>
                    <a:pt x="274801" y="442028"/>
                    <a:pt x="144335" y="442028"/>
                  </a:cubicBezTo>
                  <a:cubicBezTo>
                    <a:pt x="139987" y="442028"/>
                    <a:pt x="135638" y="437858"/>
                    <a:pt x="135638" y="433688"/>
                  </a:cubicBezTo>
                  <a:cubicBezTo>
                    <a:pt x="135638" y="425348"/>
                    <a:pt x="139987" y="421178"/>
                    <a:pt x="144335" y="421178"/>
                  </a:cubicBezTo>
                  <a:close/>
                  <a:moveTo>
                    <a:pt x="209574" y="108422"/>
                  </a:moveTo>
                  <a:cubicBezTo>
                    <a:pt x="287614" y="108422"/>
                    <a:pt x="348312" y="164598"/>
                    <a:pt x="348312" y="242379"/>
                  </a:cubicBezTo>
                  <a:cubicBezTo>
                    <a:pt x="348312" y="307197"/>
                    <a:pt x="291950" y="341766"/>
                    <a:pt x="291950" y="406584"/>
                  </a:cubicBezTo>
                  <a:cubicBezTo>
                    <a:pt x="291950" y="406584"/>
                    <a:pt x="291950" y="406584"/>
                    <a:pt x="231252" y="406584"/>
                  </a:cubicBezTo>
                  <a:cubicBezTo>
                    <a:pt x="231252" y="406584"/>
                    <a:pt x="231252" y="406584"/>
                    <a:pt x="231252" y="272627"/>
                  </a:cubicBezTo>
                  <a:cubicBezTo>
                    <a:pt x="231252" y="272627"/>
                    <a:pt x="231252" y="272627"/>
                    <a:pt x="274607" y="311518"/>
                  </a:cubicBezTo>
                  <a:cubicBezTo>
                    <a:pt x="274607" y="311518"/>
                    <a:pt x="274607" y="311518"/>
                    <a:pt x="274607" y="263985"/>
                  </a:cubicBezTo>
                  <a:cubicBezTo>
                    <a:pt x="274607" y="263985"/>
                    <a:pt x="274607" y="263985"/>
                    <a:pt x="213909" y="203488"/>
                  </a:cubicBezTo>
                  <a:cubicBezTo>
                    <a:pt x="213909" y="203488"/>
                    <a:pt x="213909" y="203488"/>
                    <a:pt x="157547" y="263985"/>
                  </a:cubicBezTo>
                  <a:cubicBezTo>
                    <a:pt x="157547" y="263985"/>
                    <a:pt x="157547" y="263985"/>
                    <a:pt x="157547" y="311518"/>
                  </a:cubicBezTo>
                  <a:cubicBezTo>
                    <a:pt x="157547" y="311518"/>
                    <a:pt x="157547" y="311518"/>
                    <a:pt x="196567" y="272627"/>
                  </a:cubicBezTo>
                  <a:cubicBezTo>
                    <a:pt x="196567" y="272627"/>
                    <a:pt x="196567" y="272627"/>
                    <a:pt x="196567" y="406584"/>
                  </a:cubicBezTo>
                  <a:cubicBezTo>
                    <a:pt x="196567" y="406584"/>
                    <a:pt x="196567" y="406584"/>
                    <a:pt x="135869" y="406584"/>
                  </a:cubicBezTo>
                  <a:cubicBezTo>
                    <a:pt x="135869" y="341766"/>
                    <a:pt x="75171" y="307197"/>
                    <a:pt x="75171" y="242379"/>
                  </a:cubicBezTo>
                  <a:cubicBezTo>
                    <a:pt x="75171" y="164598"/>
                    <a:pt x="135869" y="108422"/>
                    <a:pt x="209574" y="108422"/>
                  </a:cubicBezTo>
                  <a:close/>
                  <a:moveTo>
                    <a:pt x="351670" y="60698"/>
                  </a:moveTo>
                  <a:cubicBezTo>
                    <a:pt x="360242" y="52126"/>
                    <a:pt x="368814" y="52126"/>
                    <a:pt x="377386" y="60698"/>
                  </a:cubicBezTo>
                  <a:cubicBezTo>
                    <a:pt x="381672" y="64984"/>
                    <a:pt x="381672" y="77842"/>
                    <a:pt x="377386" y="82128"/>
                  </a:cubicBezTo>
                  <a:cubicBezTo>
                    <a:pt x="334527" y="124987"/>
                    <a:pt x="334527" y="124987"/>
                    <a:pt x="334527" y="124987"/>
                  </a:cubicBezTo>
                  <a:cubicBezTo>
                    <a:pt x="330241" y="129273"/>
                    <a:pt x="325955" y="129273"/>
                    <a:pt x="321669" y="129273"/>
                  </a:cubicBezTo>
                  <a:cubicBezTo>
                    <a:pt x="317383" y="129273"/>
                    <a:pt x="313097" y="129273"/>
                    <a:pt x="308811" y="124987"/>
                  </a:cubicBezTo>
                  <a:cubicBezTo>
                    <a:pt x="304525" y="120701"/>
                    <a:pt x="304525" y="107843"/>
                    <a:pt x="308811" y="99271"/>
                  </a:cubicBezTo>
                  <a:cubicBezTo>
                    <a:pt x="351670" y="60698"/>
                    <a:pt x="351670" y="60698"/>
                    <a:pt x="351670" y="60698"/>
                  </a:cubicBezTo>
                  <a:close/>
                  <a:moveTo>
                    <a:pt x="44334" y="56412"/>
                  </a:moveTo>
                  <a:cubicBezTo>
                    <a:pt x="53113" y="52126"/>
                    <a:pt x="61892" y="52126"/>
                    <a:pt x="70671" y="56412"/>
                  </a:cubicBezTo>
                  <a:cubicBezTo>
                    <a:pt x="114567" y="99271"/>
                    <a:pt x="114567" y="99271"/>
                    <a:pt x="114567" y="99271"/>
                  </a:cubicBezTo>
                  <a:cubicBezTo>
                    <a:pt x="118957" y="107843"/>
                    <a:pt x="118957" y="116415"/>
                    <a:pt x="114567" y="124987"/>
                  </a:cubicBezTo>
                  <a:cubicBezTo>
                    <a:pt x="110178" y="129273"/>
                    <a:pt x="105788" y="129273"/>
                    <a:pt x="101398" y="129273"/>
                  </a:cubicBezTo>
                  <a:cubicBezTo>
                    <a:pt x="97009" y="129273"/>
                    <a:pt x="92619" y="129273"/>
                    <a:pt x="88230" y="124987"/>
                  </a:cubicBezTo>
                  <a:cubicBezTo>
                    <a:pt x="44334" y="82128"/>
                    <a:pt x="44334" y="82128"/>
                    <a:pt x="44334" y="82128"/>
                  </a:cubicBezTo>
                  <a:cubicBezTo>
                    <a:pt x="35555" y="73556"/>
                    <a:pt x="35555" y="64984"/>
                    <a:pt x="44334" y="56412"/>
                  </a:cubicBezTo>
                  <a:close/>
                  <a:moveTo>
                    <a:pt x="209656" y="0"/>
                  </a:moveTo>
                  <a:cubicBezTo>
                    <a:pt x="218517" y="0"/>
                    <a:pt x="227379" y="8737"/>
                    <a:pt x="227379" y="17475"/>
                  </a:cubicBezTo>
                  <a:cubicBezTo>
                    <a:pt x="227379" y="74267"/>
                    <a:pt x="227379" y="74267"/>
                    <a:pt x="227379" y="74267"/>
                  </a:cubicBezTo>
                  <a:cubicBezTo>
                    <a:pt x="227379" y="87373"/>
                    <a:pt x="218517" y="91742"/>
                    <a:pt x="209656" y="91742"/>
                  </a:cubicBezTo>
                  <a:cubicBezTo>
                    <a:pt x="196364" y="91742"/>
                    <a:pt x="191933" y="87373"/>
                    <a:pt x="191933" y="74267"/>
                  </a:cubicBezTo>
                  <a:cubicBezTo>
                    <a:pt x="191933" y="17475"/>
                    <a:pt x="191933" y="17475"/>
                    <a:pt x="191933" y="17475"/>
                  </a:cubicBezTo>
                  <a:cubicBezTo>
                    <a:pt x="191933" y="8737"/>
                    <a:pt x="196364" y="0"/>
                    <a:pt x="20965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4" name="组合 3"/>
          <p:cNvGrpSpPr/>
          <p:nvPr/>
        </p:nvGrpSpPr>
        <p:grpSpPr>
          <a:xfrm>
            <a:off x="2251872" y="2102361"/>
            <a:ext cx="4662675" cy="792839"/>
            <a:chOff x="2683484" y="2486561"/>
            <a:chExt cx="6216900" cy="1057118"/>
          </a:xfrm>
        </p:grpSpPr>
        <p:sp>
          <p:nvSpPr>
            <p:cNvPr id="33" name="矩形 32"/>
            <p:cNvSpPr>
              <a:spLocks/>
            </p:cNvSpPr>
            <p:nvPr/>
          </p:nvSpPr>
          <p:spPr bwMode="auto">
            <a:xfrm>
              <a:off x="2683484" y="2936930"/>
              <a:ext cx="4707329" cy="521261"/>
            </a:xfrm>
            <a:prstGeom prst="rect">
              <a:avLst/>
            </a:prstGeom>
            <a:solidFill>
              <a:schemeClr val="accent2">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288000" tIns="45720" rIns="288000" bIns="45720" anchor="ctr" anchorCtr="0" compatLnSpc="1">
              <a:prstTxWarp prst="textNoShape">
                <a:avLst/>
              </a:prstTxWarp>
              <a:normAutofit/>
            </a:bodyPr>
            <a:lstStyle/>
            <a:p>
              <a:pPr algn="r"/>
              <a:r>
                <a:rPr lang="zh-CN" altLang="en-US" sz="1600">
                  <a:solidFill>
                    <a:schemeClr val="bg1"/>
                  </a:solidFill>
                  <a:cs typeface="+mn-ea"/>
                  <a:sym typeface="+mn-lt"/>
                </a:rPr>
                <a:t>标题文本预设</a:t>
              </a:r>
            </a:p>
          </p:txBody>
        </p:sp>
        <p:sp>
          <p:nvSpPr>
            <p:cNvPr id="34" name="矩形 33"/>
            <p:cNvSpPr>
              <a:spLocks/>
            </p:cNvSpPr>
            <p:nvPr/>
          </p:nvSpPr>
          <p:spPr bwMode="auto">
            <a:xfrm>
              <a:off x="4632299" y="2936930"/>
              <a:ext cx="2758513" cy="521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35" name="矩形 34"/>
            <p:cNvSpPr>
              <a:spLocks/>
            </p:cNvSpPr>
            <p:nvPr/>
          </p:nvSpPr>
          <p:spPr bwMode="auto">
            <a:xfrm>
              <a:off x="2683484" y="2936930"/>
              <a:ext cx="694320" cy="521261"/>
            </a:xfrm>
            <a:prstGeom prst="rect">
              <a:avLst/>
            </a:prstGeom>
            <a:solidFill>
              <a:schemeClr val="accent2">
                <a:lumMod val="75000"/>
              </a:schemeClr>
            </a:solidFill>
            <a:ln>
              <a:noFill/>
            </a:ln>
          </p:spPr>
          <p:txBody>
            <a:bodyPr vert="horz" wrap="square" lIns="91440" tIns="45720" rIns="91440" bIns="45720" anchor="ctr" anchorCtr="1" compatLnSpc="1">
              <a:prstTxWarp prst="textNoShape">
                <a:avLst/>
              </a:prstTxWarp>
              <a:normAutofit fontScale="92500" lnSpcReduction="20000"/>
            </a:bodyPr>
            <a:lstStyle/>
            <a:p>
              <a:pPr algn="ctr"/>
              <a:r>
                <a:rPr lang="en-US" altLang="zh-CN" sz="2400">
                  <a:solidFill>
                    <a:schemeClr val="bg1"/>
                  </a:solidFill>
                  <a:cs typeface="+mn-ea"/>
                  <a:sym typeface="+mn-lt"/>
                </a:rPr>
                <a:t>02</a:t>
              </a:r>
            </a:p>
          </p:txBody>
        </p:sp>
        <p:sp>
          <p:nvSpPr>
            <p:cNvPr id="36" name="矩形 35"/>
            <p:cNvSpPr>
              <a:spLocks/>
            </p:cNvSpPr>
            <p:nvPr/>
          </p:nvSpPr>
          <p:spPr bwMode="auto">
            <a:xfrm>
              <a:off x="4632299" y="2936930"/>
              <a:ext cx="694320" cy="521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37" name="任意多边形: 形状 36"/>
            <p:cNvSpPr>
              <a:spLocks/>
            </p:cNvSpPr>
            <p:nvPr/>
          </p:nvSpPr>
          <p:spPr bwMode="auto">
            <a:xfrm>
              <a:off x="7390812" y="3458191"/>
              <a:ext cx="1509572" cy="85487"/>
            </a:xfrm>
            <a:custGeom>
              <a:avLst/>
              <a:gdLst>
                <a:gd name="T0" fmla="*/ 249 w 724"/>
                <a:gd name="T1" fmla="*/ 8 h 41"/>
                <a:gd name="T2" fmla="*/ 724 w 724"/>
                <a:gd name="T3" fmla="*/ 41 h 41"/>
                <a:gd name="T4" fmla="*/ 216 w 724"/>
                <a:gd name="T5" fmla="*/ 41 h 41"/>
                <a:gd name="T6" fmla="*/ 0 w 724"/>
                <a:gd name="T7" fmla="*/ 0 h 41"/>
                <a:gd name="T8" fmla="*/ 249 w 724"/>
                <a:gd name="T9" fmla="*/ 8 h 41"/>
              </a:gdLst>
              <a:ahLst/>
              <a:cxnLst>
                <a:cxn ang="0">
                  <a:pos x="T0" y="T1"/>
                </a:cxn>
                <a:cxn ang="0">
                  <a:pos x="T2" y="T3"/>
                </a:cxn>
                <a:cxn ang="0">
                  <a:pos x="T4" y="T5"/>
                </a:cxn>
                <a:cxn ang="0">
                  <a:pos x="T6" y="T7"/>
                </a:cxn>
                <a:cxn ang="0">
                  <a:pos x="T8" y="T9"/>
                </a:cxn>
              </a:cxnLst>
              <a:rect l="0" t="0" r="r" b="b"/>
              <a:pathLst>
                <a:path w="724" h="41">
                  <a:moveTo>
                    <a:pt x="249" y="8"/>
                  </a:moveTo>
                  <a:lnTo>
                    <a:pt x="724" y="41"/>
                  </a:lnTo>
                  <a:lnTo>
                    <a:pt x="216" y="41"/>
                  </a:lnTo>
                  <a:lnTo>
                    <a:pt x="0" y="0"/>
                  </a:lnTo>
                  <a:lnTo>
                    <a:pt x="249" y="8"/>
                  </a:lnTo>
                  <a:close/>
                </a:path>
              </a:pathLst>
            </a:custGeom>
            <a:solidFill>
              <a:srgbClr val="53BC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8" name="矩形 37"/>
            <p:cNvSpPr>
              <a:spLocks/>
            </p:cNvSpPr>
            <p:nvPr/>
          </p:nvSpPr>
          <p:spPr bwMode="auto">
            <a:xfrm>
              <a:off x="7841181" y="2486561"/>
              <a:ext cx="1059202" cy="1057118"/>
            </a:xfrm>
            <a:prstGeom prst="rect">
              <a:avLst/>
            </a:prstGeom>
            <a:solidFill>
              <a:schemeClr val="accent2">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39" name="任意多边形: 形状 38"/>
            <p:cNvSpPr>
              <a:spLocks/>
            </p:cNvSpPr>
            <p:nvPr/>
          </p:nvSpPr>
          <p:spPr bwMode="auto">
            <a:xfrm>
              <a:off x="7390812" y="2486561"/>
              <a:ext cx="450369" cy="1057118"/>
            </a:xfrm>
            <a:custGeom>
              <a:avLst/>
              <a:gdLst>
                <a:gd name="T0" fmla="*/ 216 w 216"/>
                <a:gd name="T1" fmla="*/ 507 h 507"/>
                <a:gd name="T2" fmla="*/ 216 w 216"/>
                <a:gd name="T3" fmla="*/ 0 h 507"/>
                <a:gd name="T4" fmla="*/ 0 w 216"/>
                <a:gd name="T5" fmla="*/ 216 h 507"/>
                <a:gd name="T6" fmla="*/ 0 w 216"/>
                <a:gd name="T7" fmla="*/ 466 h 507"/>
                <a:gd name="T8" fmla="*/ 216 w 216"/>
                <a:gd name="T9" fmla="*/ 507 h 507"/>
              </a:gdLst>
              <a:ahLst/>
              <a:cxnLst>
                <a:cxn ang="0">
                  <a:pos x="T0" y="T1"/>
                </a:cxn>
                <a:cxn ang="0">
                  <a:pos x="T2" y="T3"/>
                </a:cxn>
                <a:cxn ang="0">
                  <a:pos x="T4" y="T5"/>
                </a:cxn>
                <a:cxn ang="0">
                  <a:pos x="T6" y="T7"/>
                </a:cxn>
                <a:cxn ang="0">
                  <a:pos x="T8" y="T9"/>
                </a:cxn>
              </a:cxnLst>
              <a:rect l="0" t="0" r="r" b="b"/>
              <a:pathLst>
                <a:path w="216" h="507">
                  <a:moveTo>
                    <a:pt x="216" y="507"/>
                  </a:moveTo>
                  <a:lnTo>
                    <a:pt x="216" y="0"/>
                  </a:lnTo>
                  <a:lnTo>
                    <a:pt x="0" y="216"/>
                  </a:lnTo>
                  <a:lnTo>
                    <a:pt x="0" y="466"/>
                  </a:lnTo>
                  <a:lnTo>
                    <a:pt x="216" y="507"/>
                  </a:lnTo>
                  <a:close/>
                </a:path>
              </a:pathLst>
            </a:custGeom>
            <a:solidFill>
              <a:schemeClr val="accent2">
                <a:lumMod val="60000"/>
                <a:lumOff val="40000"/>
              </a:schemeClr>
            </a:solidFill>
            <a:ln>
              <a:noFill/>
            </a:ln>
          </p:spPr>
          <p:txBody>
            <a:bodyPr anchor="ctr"/>
            <a:lstStyle/>
            <a:p>
              <a:pPr algn="ctr"/>
              <a:endParaRPr>
                <a:cs typeface="+mn-ea"/>
                <a:sym typeface="+mn-lt"/>
              </a:endParaRPr>
            </a:p>
          </p:txBody>
        </p:sp>
        <p:sp>
          <p:nvSpPr>
            <p:cNvPr id="40" name="任意多边形: 形状 39"/>
            <p:cNvSpPr>
              <a:spLocks/>
            </p:cNvSpPr>
            <p:nvPr/>
          </p:nvSpPr>
          <p:spPr bwMode="auto">
            <a:xfrm>
              <a:off x="8352016" y="2893144"/>
              <a:ext cx="118848" cy="179314"/>
            </a:xfrm>
            <a:custGeom>
              <a:avLst/>
              <a:gdLst>
                <a:gd name="T0" fmla="*/ 21 w 27"/>
                <a:gd name="T1" fmla="*/ 20 h 41"/>
                <a:gd name="T2" fmla="*/ 18 w 27"/>
                <a:gd name="T3" fmla="*/ 19 h 41"/>
                <a:gd name="T4" fmla="*/ 14 w 27"/>
                <a:gd name="T5" fmla="*/ 18 h 41"/>
                <a:gd name="T6" fmla="*/ 12 w 27"/>
                <a:gd name="T7" fmla="*/ 17 h 41"/>
                <a:gd name="T8" fmla="*/ 9 w 27"/>
                <a:gd name="T9" fmla="*/ 16 h 41"/>
                <a:gd name="T10" fmla="*/ 8 w 27"/>
                <a:gd name="T11" fmla="*/ 15 h 41"/>
                <a:gd name="T12" fmla="*/ 7 w 27"/>
                <a:gd name="T13" fmla="*/ 14 h 41"/>
                <a:gd name="T14" fmla="*/ 8 w 27"/>
                <a:gd name="T15" fmla="*/ 12 h 41"/>
                <a:gd name="T16" fmla="*/ 9 w 27"/>
                <a:gd name="T17" fmla="*/ 11 h 41"/>
                <a:gd name="T18" fmla="*/ 11 w 27"/>
                <a:gd name="T19" fmla="*/ 10 h 41"/>
                <a:gd name="T20" fmla="*/ 14 w 27"/>
                <a:gd name="T21" fmla="*/ 10 h 41"/>
                <a:gd name="T22" fmla="*/ 18 w 27"/>
                <a:gd name="T23" fmla="*/ 10 h 41"/>
                <a:gd name="T24" fmla="*/ 21 w 27"/>
                <a:gd name="T25" fmla="*/ 12 h 41"/>
                <a:gd name="T26" fmla="*/ 22 w 27"/>
                <a:gd name="T27" fmla="*/ 12 h 41"/>
                <a:gd name="T28" fmla="*/ 23 w 27"/>
                <a:gd name="T29" fmla="*/ 12 h 41"/>
                <a:gd name="T30" fmla="*/ 24 w 27"/>
                <a:gd name="T31" fmla="*/ 11 h 41"/>
                <a:gd name="T32" fmla="*/ 25 w 27"/>
                <a:gd name="T33" fmla="*/ 10 h 41"/>
                <a:gd name="T34" fmla="*/ 24 w 27"/>
                <a:gd name="T35" fmla="*/ 8 h 41"/>
                <a:gd name="T36" fmla="*/ 22 w 27"/>
                <a:gd name="T37" fmla="*/ 7 h 41"/>
                <a:gd name="T38" fmla="*/ 19 w 27"/>
                <a:gd name="T39" fmla="*/ 6 h 41"/>
                <a:gd name="T40" fmla="*/ 15 w 27"/>
                <a:gd name="T41" fmla="*/ 5 h 41"/>
                <a:gd name="T42" fmla="*/ 15 w 27"/>
                <a:gd name="T43" fmla="*/ 2 h 41"/>
                <a:gd name="T44" fmla="*/ 13 w 27"/>
                <a:gd name="T45" fmla="*/ 0 h 41"/>
                <a:gd name="T46" fmla="*/ 11 w 27"/>
                <a:gd name="T47" fmla="*/ 2 h 41"/>
                <a:gd name="T48" fmla="*/ 11 w 27"/>
                <a:gd name="T49" fmla="*/ 5 h 41"/>
                <a:gd name="T50" fmla="*/ 8 w 27"/>
                <a:gd name="T51" fmla="*/ 6 h 41"/>
                <a:gd name="T52" fmla="*/ 4 w 27"/>
                <a:gd name="T53" fmla="*/ 7 h 41"/>
                <a:gd name="T54" fmla="*/ 1 w 27"/>
                <a:gd name="T55" fmla="*/ 10 h 41"/>
                <a:gd name="T56" fmla="*/ 0 w 27"/>
                <a:gd name="T57" fmla="*/ 14 h 41"/>
                <a:gd name="T58" fmla="*/ 1 w 27"/>
                <a:gd name="T59" fmla="*/ 17 h 41"/>
                <a:gd name="T60" fmla="*/ 3 w 27"/>
                <a:gd name="T61" fmla="*/ 19 h 41"/>
                <a:gd name="T62" fmla="*/ 5 w 27"/>
                <a:gd name="T63" fmla="*/ 21 h 41"/>
                <a:gd name="T64" fmla="*/ 9 w 27"/>
                <a:gd name="T65" fmla="*/ 22 h 41"/>
                <a:gd name="T66" fmla="*/ 13 w 27"/>
                <a:gd name="T67" fmla="*/ 23 h 41"/>
                <a:gd name="T68" fmla="*/ 17 w 27"/>
                <a:gd name="T69" fmla="*/ 24 h 41"/>
                <a:gd name="T70" fmla="*/ 19 w 27"/>
                <a:gd name="T71" fmla="*/ 26 h 41"/>
                <a:gd name="T72" fmla="*/ 20 w 27"/>
                <a:gd name="T73" fmla="*/ 28 h 41"/>
                <a:gd name="T74" fmla="*/ 20 w 27"/>
                <a:gd name="T75" fmla="*/ 30 h 41"/>
                <a:gd name="T76" fmla="*/ 18 w 27"/>
                <a:gd name="T77" fmla="*/ 31 h 41"/>
                <a:gd name="T78" fmla="*/ 16 w 27"/>
                <a:gd name="T79" fmla="*/ 32 h 41"/>
                <a:gd name="T80" fmla="*/ 14 w 27"/>
                <a:gd name="T81" fmla="*/ 32 h 41"/>
                <a:gd name="T82" fmla="*/ 10 w 27"/>
                <a:gd name="T83" fmla="*/ 32 h 41"/>
                <a:gd name="T84" fmla="*/ 7 w 27"/>
                <a:gd name="T85" fmla="*/ 31 h 41"/>
                <a:gd name="T86" fmla="*/ 4 w 27"/>
                <a:gd name="T87" fmla="*/ 30 h 41"/>
                <a:gd name="T88" fmla="*/ 3 w 27"/>
                <a:gd name="T89" fmla="*/ 30 h 41"/>
                <a:gd name="T90" fmla="*/ 1 w 27"/>
                <a:gd name="T91" fmla="*/ 30 h 41"/>
                <a:gd name="T92" fmla="*/ 0 w 27"/>
                <a:gd name="T93" fmla="*/ 32 h 41"/>
                <a:gd name="T94" fmla="*/ 1 w 27"/>
                <a:gd name="T95" fmla="*/ 34 h 41"/>
                <a:gd name="T96" fmla="*/ 4 w 27"/>
                <a:gd name="T97" fmla="*/ 36 h 41"/>
                <a:gd name="T98" fmla="*/ 8 w 27"/>
                <a:gd name="T99" fmla="*/ 37 h 41"/>
                <a:gd name="T100" fmla="*/ 11 w 27"/>
                <a:gd name="T101" fmla="*/ 37 h 41"/>
                <a:gd name="T102" fmla="*/ 11 w 27"/>
                <a:gd name="T103" fmla="*/ 39 h 41"/>
                <a:gd name="T104" fmla="*/ 13 w 27"/>
                <a:gd name="T105" fmla="*/ 41 h 41"/>
                <a:gd name="T106" fmla="*/ 15 w 27"/>
                <a:gd name="T107" fmla="*/ 39 h 41"/>
                <a:gd name="T108" fmla="*/ 15 w 27"/>
                <a:gd name="T109" fmla="*/ 37 h 41"/>
                <a:gd name="T110" fmla="*/ 19 w 27"/>
                <a:gd name="T111" fmla="*/ 37 h 41"/>
                <a:gd name="T112" fmla="*/ 23 w 27"/>
                <a:gd name="T113" fmla="*/ 35 h 41"/>
                <a:gd name="T114" fmla="*/ 26 w 27"/>
                <a:gd name="T115" fmla="*/ 31 h 41"/>
                <a:gd name="T116" fmla="*/ 27 w 27"/>
                <a:gd name="T117" fmla="*/ 27 h 41"/>
                <a:gd name="T118" fmla="*/ 26 w 27"/>
                <a:gd name="T119" fmla="*/ 22 h 41"/>
                <a:gd name="T120" fmla="*/ 21 w 27"/>
                <a:gd name="T121"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 h="41">
                  <a:moveTo>
                    <a:pt x="21" y="20"/>
                  </a:moveTo>
                  <a:cubicBezTo>
                    <a:pt x="20" y="19"/>
                    <a:pt x="19" y="19"/>
                    <a:pt x="18" y="19"/>
                  </a:cubicBezTo>
                  <a:cubicBezTo>
                    <a:pt x="16" y="18"/>
                    <a:pt x="15" y="18"/>
                    <a:pt x="14" y="18"/>
                  </a:cubicBezTo>
                  <a:cubicBezTo>
                    <a:pt x="13" y="18"/>
                    <a:pt x="12" y="17"/>
                    <a:pt x="12" y="17"/>
                  </a:cubicBezTo>
                  <a:cubicBezTo>
                    <a:pt x="11" y="17"/>
                    <a:pt x="10" y="17"/>
                    <a:pt x="9" y="16"/>
                  </a:cubicBezTo>
                  <a:cubicBezTo>
                    <a:pt x="9" y="16"/>
                    <a:pt x="8" y="16"/>
                    <a:pt x="8" y="15"/>
                  </a:cubicBezTo>
                  <a:cubicBezTo>
                    <a:pt x="7" y="15"/>
                    <a:pt x="7" y="14"/>
                    <a:pt x="7" y="14"/>
                  </a:cubicBezTo>
                  <a:cubicBezTo>
                    <a:pt x="7" y="13"/>
                    <a:pt x="7" y="13"/>
                    <a:pt x="8" y="12"/>
                  </a:cubicBezTo>
                  <a:cubicBezTo>
                    <a:pt x="8" y="12"/>
                    <a:pt x="8" y="11"/>
                    <a:pt x="9" y="11"/>
                  </a:cubicBezTo>
                  <a:cubicBezTo>
                    <a:pt x="10" y="11"/>
                    <a:pt x="10" y="10"/>
                    <a:pt x="11" y="10"/>
                  </a:cubicBezTo>
                  <a:cubicBezTo>
                    <a:pt x="12" y="10"/>
                    <a:pt x="13" y="10"/>
                    <a:pt x="14" y="10"/>
                  </a:cubicBezTo>
                  <a:cubicBezTo>
                    <a:pt x="16" y="10"/>
                    <a:pt x="17" y="10"/>
                    <a:pt x="18" y="10"/>
                  </a:cubicBezTo>
                  <a:cubicBezTo>
                    <a:pt x="20" y="11"/>
                    <a:pt x="21" y="11"/>
                    <a:pt x="21" y="12"/>
                  </a:cubicBezTo>
                  <a:cubicBezTo>
                    <a:pt x="22" y="12"/>
                    <a:pt x="22" y="12"/>
                    <a:pt x="22" y="12"/>
                  </a:cubicBezTo>
                  <a:cubicBezTo>
                    <a:pt x="23" y="12"/>
                    <a:pt x="23" y="12"/>
                    <a:pt x="23" y="12"/>
                  </a:cubicBezTo>
                  <a:cubicBezTo>
                    <a:pt x="23" y="12"/>
                    <a:pt x="24" y="12"/>
                    <a:pt x="24" y="11"/>
                  </a:cubicBezTo>
                  <a:cubicBezTo>
                    <a:pt x="25" y="11"/>
                    <a:pt x="25" y="11"/>
                    <a:pt x="25" y="10"/>
                  </a:cubicBezTo>
                  <a:cubicBezTo>
                    <a:pt x="25" y="10"/>
                    <a:pt x="25" y="9"/>
                    <a:pt x="24" y="8"/>
                  </a:cubicBezTo>
                  <a:cubicBezTo>
                    <a:pt x="24" y="8"/>
                    <a:pt x="23" y="7"/>
                    <a:pt x="22" y="7"/>
                  </a:cubicBezTo>
                  <a:cubicBezTo>
                    <a:pt x="21" y="6"/>
                    <a:pt x="20" y="6"/>
                    <a:pt x="19" y="6"/>
                  </a:cubicBezTo>
                  <a:cubicBezTo>
                    <a:pt x="18" y="5"/>
                    <a:pt x="16" y="5"/>
                    <a:pt x="15" y="5"/>
                  </a:cubicBezTo>
                  <a:cubicBezTo>
                    <a:pt x="15" y="2"/>
                    <a:pt x="15" y="2"/>
                    <a:pt x="15" y="2"/>
                  </a:cubicBezTo>
                  <a:cubicBezTo>
                    <a:pt x="15" y="1"/>
                    <a:pt x="14" y="0"/>
                    <a:pt x="13" y="0"/>
                  </a:cubicBezTo>
                  <a:cubicBezTo>
                    <a:pt x="12" y="0"/>
                    <a:pt x="11" y="1"/>
                    <a:pt x="11" y="2"/>
                  </a:cubicBezTo>
                  <a:cubicBezTo>
                    <a:pt x="11" y="5"/>
                    <a:pt x="11" y="5"/>
                    <a:pt x="11" y="5"/>
                  </a:cubicBezTo>
                  <a:cubicBezTo>
                    <a:pt x="10" y="5"/>
                    <a:pt x="9" y="5"/>
                    <a:pt x="8" y="6"/>
                  </a:cubicBezTo>
                  <a:cubicBezTo>
                    <a:pt x="7" y="6"/>
                    <a:pt x="5" y="7"/>
                    <a:pt x="4" y="7"/>
                  </a:cubicBezTo>
                  <a:cubicBezTo>
                    <a:pt x="3" y="8"/>
                    <a:pt x="2" y="9"/>
                    <a:pt x="1" y="10"/>
                  </a:cubicBezTo>
                  <a:cubicBezTo>
                    <a:pt x="1" y="11"/>
                    <a:pt x="0" y="12"/>
                    <a:pt x="0" y="14"/>
                  </a:cubicBezTo>
                  <a:cubicBezTo>
                    <a:pt x="0" y="15"/>
                    <a:pt x="1" y="16"/>
                    <a:pt x="1" y="17"/>
                  </a:cubicBezTo>
                  <a:cubicBezTo>
                    <a:pt x="1" y="18"/>
                    <a:pt x="2" y="19"/>
                    <a:pt x="3" y="19"/>
                  </a:cubicBezTo>
                  <a:cubicBezTo>
                    <a:pt x="3" y="20"/>
                    <a:pt x="4" y="21"/>
                    <a:pt x="5" y="21"/>
                  </a:cubicBezTo>
                  <a:cubicBezTo>
                    <a:pt x="6" y="21"/>
                    <a:pt x="8" y="22"/>
                    <a:pt x="9" y="22"/>
                  </a:cubicBezTo>
                  <a:cubicBezTo>
                    <a:pt x="10" y="22"/>
                    <a:pt x="11" y="23"/>
                    <a:pt x="13" y="23"/>
                  </a:cubicBezTo>
                  <a:cubicBezTo>
                    <a:pt x="14" y="23"/>
                    <a:pt x="15" y="24"/>
                    <a:pt x="17" y="24"/>
                  </a:cubicBezTo>
                  <a:cubicBezTo>
                    <a:pt x="18" y="24"/>
                    <a:pt x="19" y="25"/>
                    <a:pt x="19" y="26"/>
                  </a:cubicBezTo>
                  <a:cubicBezTo>
                    <a:pt x="20" y="26"/>
                    <a:pt x="20" y="27"/>
                    <a:pt x="20" y="28"/>
                  </a:cubicBezTo>
                  <a:cubicBezTo>
                    <a:pt x="20" y="28"/>
                    <a:pt x="20" y="29"/>
                    <a:pt x="20" y="30"/>
                  </a:cubicBezTo>
                  <a:cubicBezTo>
                    <a:pt x="20" y="30"/>
                    <a:pt x="19" y="31"/>
                    <a:pt x="18" y="31"/>
                  </a:cubicBezTo>
                  <a:cubicBezTo>
                    <a:pt x="18" y="32"/>
                    <a:pt x="17" y="32"/>
                    <a:pt x="16" y="32"/>
                  </a:cubicBezTo>
                  <a:cubicBezTo>
                    <a:pt x="16" y="32"/>
                    <a:pt x="15" y="32"/>
                    <a:pt x="14" y="32"/>
                  </a:cubicBezTo>
                  <a:cubicBezTo>
                    <a:pt x="13" y="32"/>
                    <a:pt x="11" y="32"/>
                    <a:pt x="10" y="32"/>
                  </a:cubicBezTo>
                  <a:cubicBezTo>
                    <a:pt x="9" y="32"/>
                    <a:pt x="8" y="31"/>
                    <a:pt x="7" y="31"/>
                  </a:cubicBezTo>
                  <a:cubicBezTo>
                    <a:pt x="6" y="31"/>
                    <a:pt x="5" y="30"/>
                    <a:pt x="4" y="30"/>
                  </a:cubicBezTo>
                  <a:cubicBezTo>
                    <a:pt x="4" y="30"/>
                    <a:pt x="3" y="30"/>
                    <a:pt x="3" y="30"/>
                  </a:cubicBezTo>
                  <a:cubicBezTo>
                    <a:pt x="2" y="30"/>
                    <a:pt x="1" y="30"/>
                    <a:pt x="1" y="30"/>
                  </a:cubicBezTo>
                  <a:cubicBezTo>
                    <a:pt x="1" y="31"/>
                    <a:pt x="0" y="31"/>
                    <a:pt x="0" y="32"/>
                  </a:cubicBezTo>
                  <a:cubicBezTo>
                    <a:pt x="0" y="32"/>
                    <a:pt x="1" y="33"/>
                    <a:pt x="1" y="34"/>
                  </a:cubicBezTo>
                  <a:cubicBezTo>
                    <a:pt x="2" y="34"/>
                    <a:pt x="3" y="35"/>
                    <a:pt x="4" y="36"/>
                  </a:cubicBezTo>
                  <a:cubicBezTo>
                    <a:pt x="5" y="36"/>
                    <a:pt x="7" y="36"/>
                    <a:pt x="8" y="37"/>
                  </a:cubicBezTo>
                  <a:cubicBezTo>
                    <a:pt x="9" y="37"/>
                    <a:pt x="10" y="37"/>
                    <a:pt x="11" y="37"/>
                  </a:cubicBezTo>
                  <a:cubicBezTo>
                    <a:pt x="11" y="39"/>
                    <a:pt x="11" y="39"/>
                    <a:pt x="11" y="39"/>
                  </a:cubicBezTo>
                  <a:cubicBezTo>
                    <a:pt x="11" y="40"/>
                    <a:pt x="12" y="41"/>
                    <a:pt x="13" y="41"/>
                  </a:cubicBezTo>
                  <a:cubicBezTo>
                    <a:pt x="14" y="41"/>
                    <a:pt x="15" y="40"/>
                    <a:pt x="15" y="39"/>
                  </a:cubicBezTo>
                  <a:cubicBezTo>
                    <a:pt x="15" y="37"/>
                    <a:pt x="15" y="37"/>
                    <a:pt x="15" y="37"/>
                  </a:cubicBezTo>
                  <a:cubicBezTo>
                    <a:pt x="16" y="37"/>
                    <a:pt x="18" y="37"/>
                    <a:pt x="19" y="37"/>
                  </a:cubicBezTo>
                  <a:cubicBezTo>
                    <a:pt x="20" y="36"/>
                    <a:pt x="22" y="35"/>
                    <a:pt x="23" y="35"/>
                  </a:cubicBezTo>
                  <a:cubicBezTo>
                    <a:pt x="24" y="34"/>
                    <a:pt x="25" y="33"/>
                    <a:pt x="26" y="31"/>
                  </a:cubicBezTo>
                  <a:cubicBezTo>
                    <a:pt x="27" y="30"/>
                    <a:pt x="27" y="29"/>
                    <a:pt x="27" y="27"/>
                  </a:cubicBezTo>
                  <a:cubicBezTo>
                    <a:pt x="27" y="25"/>
                    <a:pt x="27" y="24"/>
                    <a:pt x="26" y="22"/>
                  </a:cubicBezTo>
                  <a:cubicBezTo>
                    <a:pt x="24" y="21"/>
                    <a:pt x="23" y="20"/>
                    <a:pt x="2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1" name="任意多边形: 形状 40"/>
            <p:cNvSpPr>
              <a:spLocks/>
            </p:cNvSpPr>
            <p:nvPr/>
          </p:nvSpPr>
          <p:spPr bwMode="auto">
            <a:xfrm>
              <a:off x="8110151" y="2815998"/>
              <a:ext cx="537941" cy="417009"/>
            </a:xfrm>
            <a:custGeom>
              <a:avLst/>
              <a:gdLst>
                <a:gd name="T0" fmla="*/ 118 w 124"/>
                <a:gd name="T1" fmla="*/ 38 h 96"/>
                <a:gd name="T2" fmla="*/ 22 w 124"/>
                <a:gd name="T3" fmla="*/ 38 h 96"/>
                <a:gd name="T4" fmla="*/ 0 w 124"/>
                <a:gd name="T5" fmla="*/ 71 h 96"/>
                <a:gd name="T6" fmla="*/ 5 w 124"/>
                <a:gd name="T7" fmla="*/ 84 h 96"/>
                <a:gd name="T8" fmla="*/ 16 w 124"/>
                <a:gd name="T9" fmla="*/ 92 h 96"/>
                <a:gd name="T10" fmla="*/ 32 w 124"/>
                <a:gd name="T11" fmla="*/ 95 h 96"/>
                <a:gd name="T12" fmla="*/ 70 w 124"/>
                <a:gd name="T13" fmla="*/ 76 h 96"/>
                <a:gd name="T14" fmla="*/ 124 w 124"/>
                <a:gd name="T15" fmla="*/ 80 h 96"/>
                <a:gd name="T16" fmla="*/ 43 w 124"/>
                <a:gd name="T17" fmla="*/ 79 h 96"/>
                <a:gd name="T18" fmla="*/ 38 w 124"/>
                <a:gd name="T19" fmla="*/ 84 h 96"/>
                <a:gd name="T20" fmla="*/ 35 w 124"/>
                <a:gd name="T21" fmla="*/ 86 h 96"/>
                <a:gd name="T22" fmla="*/ 32 w 124"/>
                <a:gd name="T23" fmla="*/ 87 h 96"/>
                <a:gd name="T24" fmla="*/ 29 w 124"/>
                <a:gd name="T25" fmla="*/ 85 h 96"/>
                <a:gd name="T26" fmla="*/ 24 w 124"/>
                <a:gd name="T27" fmla="*/ 83 h 96"/>
                <a:gd name="T28" fmla="*/ 23 w 124"/>
                <a:gd name="T29" fmla="*/ 80 h 96"/>
                <a:gd name="T30" fmla="*/ 26 w 124"/>
                <a:gd name="T31" fmla="*/ 80 h 96"/>
                <a:gd name="T32" fmla="*/ 30 w 124"/>
                <a:gd name="T33" fmla="*/ 81 h 96"/>
                <a:gd name="T34" fmla="*/ 35 w 124"/>
                <a:gd name="T35" fmla="*/ 81 h 96"/>
                <a:gd name="T36" fmla="*/ 38 w 124"/>
                <a:gd name="T37" fmla="*/ 79 h 96"/>
                <a:gd name="T38" fmla="*/ 37 w 124"/>
                <a:gd name="T39" fmla="*/ 75 h 96"/>
                <a:gd name="T40" fmla="*/ 32 w 124"/>
                <a:gd name="T41" fmla="*/ 74 h 96"/>
                <a:gd name="T42" fmla="*/ 26 w 124"/>
                <a:gd name="T43" fmla="*/ 73 h 96"/>
                <a:gd name="T44" fmla="*/ 22 w 124"/>
                <a:gd name="T45" fmla="*/ 70 h 96"/>
                <a:gd name="T46" fmla="*/ 22 w 124"/>
                <a:gd name="T47" fmla="*/ 64 h 96"/>
                <a:gd name="T48" fmla="*/ 27 w 124"/>
                <a:gd name="T49" fmla="*/ 60 h 96"/>
                <a:gd name="T50" fmla="*/ 29 w 124"/>
                <a:gd name="T51" fmla="*/ 57 h 96"/>
                <a:gd name="T52" fmla="*/ 32 w 124"/>
                <a:gd name="T53" fmla="*/ 57 h 96"/>
                <a:gd name="T54" fmla="*/ 35 w 124"/>
                <a:gd name="T55" fmla="*/ 59 h 96"/>
                <a:gd name="T56" fmla="*/ 40 w 124"/>
                <a:gd name="T57" fmla="*/ 61 h 96"/>
                <a:gd name="T58" fmla="*/ 40 w 124"/>
                <a:gd name="T59" fmla="*/ 64 h 96"/>
                <a:gd name="T60" fmla="*/ 38 w 124"/>
                <a:gd name="T61" fmla="*/ 64 h 96"/>
                <a:gd name="T62" fmla="*/ 35 w 124"/>
                <a:gd name="T63" fmla="*/ 63 h 96"/>
                <a:gd name="T64" fmla="*/ 30 w 124"/>
                <a:gd name="T65" fmla="*/ 64 h 96"/>
                <a:gd name="T66" fmla="*/ 27 w 124"/>
                <a:gd name="T67" fmla="*/ 65 h 96"/>
                <a:gd name="T68" fmla="*/ 27 w 124"/>
                <a:gd name="T69" fmla="*/ 68 h 96"/>
                <a:gd name="T70" fmla="*/ 30 w 124"/>
                <a:gd name="T71" fmla="*/ 69 h 96"/>
                <a:gd name="T72" fmla="*/ 35 w 124"/>
                <a:gd name="T73" fmla="*/ 70 h 96"/>
                <a:gd name="T74" fmla="*/ 42 w 124"/>
                <a:gd name="T75" fmla="*/ 72 h 96"/>
                <a:gd name="T76" fmla="*/ 43 w 124"/>
                <a:gd name="T77" fmla="*/ 79 h 96"/>
                <a:gd name="T78" fmla="*/ 89 w 124"/>
                <a:gd name="T79" fmla="*/ 65 h 96"/>
                <a:gd name="T80" fmla="*/ 64 w 124"/>
                <a:gd name="T81" fmla="*/ 68 h 96"/>
                <a:gd name="T82" fmla="*/ 32 w 124"/>
                <a:gd name="T83" fmla="*/ 47 h 96"/>
                <a:gd name="T84" fmla="*/ 70 w 124"/>
                <a:gd name="T85" fmla="*/ 8 h 96"/>
                <a:gd name="T86" fmla="*/ 105 w 124"/>
                <a:gd name="T87" fmla="*/ 53 h 96"/>
                <a:gd name="T88" fmla="*/ 110 w 124"/>
                <a:gd name="T89" fmla="*/ 6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 h="96">
                  <a:moveTo>
                    <a:pt x="113" y="55"/>
                  </a:moveTo>
                  <a:cubicBezTo>
                    <a:pt x="116" y="50"/>
                    <a:pt x="118" y="44"/>
                    <a:pt x="118" y="38"/>
                  </a:cubicBezTo>
                  <a:cubicBezTo>
                    <a:pt x="118" y="17"/>
                    <a:pt x="97" y="0"/>
                    <a:pt x="70" y="0"/>
                  </a:cubicBezTo>
                  <a:cubicBezTo>
                    <a:pt x="44" y="0"/>
                    <a:pt x="22" y="17"/>
                    <a:pt x="22" y="38"/>
                  </a:cubicBezTo>
                  <a:cubicBezTo>
                    <a:pt x="22" y="41"/>
                    <a:pt x="23" y="45"/>
                    <a:pt x="24" y="48"/>
                  </a:cubicBezTo>
                  <a:cubicBezTo>
                    <a:pt x="10" y="51"/>
                    <a:pt x="0" y="60"/>
                    <a:pt x="0" y="71"/>
                  </a:cubicBezTo>
                  <a:cubicBezTo>
                    <a:pt x="0" y="75"/>
                    <a:pt x="2" y="79"/>
                    <a:pt x="4" y="83"/>
                  </a:cubicBezTo>
                  <a:cubicBezTo>
                    <a:pt x="5" y="84"/>
                    <a:pt x="5" y="84"/>
                    <a:pt x="5" y="84"/>
                  </a:cubicBezTo>
                  <a:cubicBezTo>
                    <a:pt x="0" y="96"/>
                    <a:pt x="0" y="96"/>
                    <a:pt x="0" y="96"/>
                  </a:cubicBezTo>
                  <a:cubicBezTo>
                    <a:pt x="16" y="92"/>
                    <a:pt x="16" y="92"/>
                    <a:pt x="16" y="92"/>
                  </a:cubicBezTo>
                  <a:cubicBezTo>
                    <a:pt x="17" y="92"/>
                    <a:pt x="17" y="92"/>
                    <a:pt x="17" y="92"/>
                  </a:cubicBezTo>
                  <a:cubicBezTo>
                    <a:pt x="22" y="94"/>
                    <a:pt x="27" y="95"/>
                    <a:pt x="32" y="95"/>
                  </a:cubicBezTo>
                  <a:cubicBezTo>
                    <a:pt x="48" y="95"/>
                    <a:pt x="61" y="87"/>
                    <a:pt x="64" y="75"/>
                  </a:cubicBezTo>
                  <a:cubicBezTo>
                    <a:pt x="66" y="76"/>
                    <a:pt x="68" y="76"/>
                    <a:pt x="70" y="76"/>
                  </a:cubicBezTo>
                  <a:cubicBezTo>
                    <a:pt x="77" y="76"/>
                    <a:pt x="84" y="75"/>
                    <a:pt x="91" y="72"/>
                  </a:cubicBezTo>
                  <a:cubicBezTo>
                    <a:pt x="124" y="80"/>
                    <a:pt x="124" y="80"/>
                    <a:pt x="124" y="80"/>
                  </a:cubicBezTo>
                  <a:lnTo>
                    <a:pt x="113" y="55"/>
                  </a:lnTo>
                  <a:close/>
                  <a:moveTo>
                    <a:pt x="43" y="79"/>
                  </a:moveTo>
                  <a:cubicBezTo>
                    <a:pt x="43" y="80"/>
                    <a:pt x="42" y="81"/>
                    <a:pt x="41" y="82"/>
                  </a:cubicBezTo>
                  <a:cubicBezTo>
                    <a:pt x="40" y="83"/>
                    <a:pt x="39" y="83"/>
                    <a:pt x="38" y="84"/>
                  </a:cubicBezTo>
                  <a:cubicBezTo>
                    <a:pt x="37" y="84"/>
                    <a:pt x="36" y="84"/>
                    <a:pt x="35" y="85"/>
                  </a:cubicBezTo>
                  <a:cubicBezTo>
                    <a:pt x="35" y="86"/>
                    <a:pt x="35" y="86"/>
                    <a:pt x="35" y="86"/>
                  </a:cubicBezTo>
                  <a:cubicBezTo>
                    <a:pt x="35" y="87"/>
                    <a:pt x="34" y="88"/>
                    <a:pt x="34" y="88"/>
                  </a:cubicBezTo>
                  <a:cubicBezTo>
                    <a:pt x="33" y="88"/>
                    <a:pt x="32" y="88"/>
                    <a:pt x="32" y="87"/>
                  </a:cubicBezTo>
                  <a:cubicBezTo>
                    <a:pt x="32" y="85"/>
                    <a:pt x="32" y="85"/>
                    <a:pt x="32" y="85"/>
                  </a:cubicBezTo>
                  <a:cubicBezTo>
                    <a:pt x="31" y="85"/>
                    <a:pt x="30" y="85"/>
                    <a:pt x="29" y="85"/>
                  </a:cubicBezTo>
                  <a:cubicBezTo>
                    <a:pt x="28" y="85"/>
                    <a:pt x="27" y="85"/>
                    <a:pt x="26" y="84"/>
                  </a:cubicBezTo>
                  <a:cubicBezTo>
                    <a:pt x="25" y="84"/>
                    <a:pt x="24" y="84"/>
                    <a:pt x="24" y="83"/>
                  </a:cubicBezTo>
                  <a:cubicBezTo>
                    <a:pt x="23" y="83"/>
                    <a:pt x="23" y="82"/>
                    <a:pt x="23" y="82"/>
                  </a:cubicBezTo>
                  <a:cubicBezTo>
                    <a:pt x="23" y="81"/>
                    <a:pt x="23" y="81"/>
                    <a:pt x="23" y="80"/>
                  </a:cubicBezTo>
                  <a:cubicBezTo>
                    <a:pt x="23" y="80"/>
                    <a:pt x="24" y="80"/>
                    <a:pt x="24" y="80"/>
                  </a:cubicBezTo>
                  <a:cubicBezTo>
                    <a:pt x="25" y="80"/>
                    <a:pt x="25" y="80"/>
                    <a:pt x="26" y="80"/>
                  </a:cubicBezTo>
                  <a:cubicBezTo>
                    <a:pt x="26" y="80"/>
                    <a:pt x="27" y="80"/>
                    <a:pt x="28" y="80"/>
                  </a:cubicBezTo>
                  <a:cubicBezTo>
                    <a:pt x="29" y="81"/>
                    <a:pt x="30" y="81"/>
                    <a:pt x="30" y="81"/>
                  </a:cubicBezTo>
                  <a:cubicBezTo>
                    <a:pt x="31" y="81"/>
                    <a:pt x="32" y="81"/>
                    <a:pt x="33" y="81"/>
                  </a:cubicBezTo>
                  <a:cubicBezTo>
                    <a:pt x="34" y="81"/>
                    <a:pt x="35" y="81"/>
                    <a:pt x="35" y="81"/>
                  </a:cubicBezTo>
                  <a:cubicBezTo>
                    <a:pt x="36" y="80"/>
                    <a:pt x="37" y="80"/>
                    <a:pt x="37" y="80"/>
                  </a:cubicBezTo>
                  <a:cubicBezTo>
                    <a:pt x="37" y="79"/>
                    <a:pt x="38" y="79"/>
                    <a:pt x="38" y="79"/>
                  </a:cubicBezTo>
                  <a:cubicBezTo>
                    <a:pt x="38" y="78"/>
                    <a:pt x="38" y="77"/>
                    <a:pt x="38" y="77"/>
                  </a:cubicBezTo>
                  <a:cubicBezTo>
                    <a:pt x="38" y="76"/>
                    <a:pt x="38" y="76"/>
                    <a:pt x="37" y="75"/>
                  </a:cubicBezTo>
                  <a:cubicBezTo>
                    <a:pt x="37" y="75"/>
                    <a:pt x="36" y="74"/>
                    <a:pt x="35" y="74"/>
                  </a:cubicBezTo>
                  <a:cubicBezTo>
                    <a:pt x="34" y="74"/>
                    <a:pt x="33" y="74"/>
                    <a:pt x="32" y="74"/>
                  </a:cubicBezTo>
                  <a:cubicBezTo>
                    <a:pt x="31" y="74"/>
                    <a:pt x="30" y="73"/>
                    <a:pt x="29" y="73"/>
                  </a:cubicBezTo>
                  <a:cubicBezTo>
                    <a:pt x="28" y="73"/>
                    <a:pt x="27" y="73"/>
                    <a:pt x="26" y="73"/>
                  </a:cubicBezTo>
                  <a:cubicBezTo>
                    <a:pt x="25" y="72"/>
                    <a:pt x="24" y="72"/>
                    <a:pt x="24" y="72"/>
                  </a:cubicBezTo>
                  <a:cubicBezTo>
                    <a:pt x="23" y="71"/>
                    <a:pt x="22" y="71"/>
                    <a:pt x="22" y="70"/>
                  </a:cubicBezTo>
                  <a:cubicBezTo>
                    <a:pt x="22" y="69"/>
                    <a:pt x="21" y="68"/>
                    <a:pt x="21" y="67"/>
                  </a:cubicBezTo>
                  <a:cubicBezTo>
                    <a:pt x="21" y="66"/>
                    <a:pt x="21" y="65"/>
                    <a:pt x="22" y="64"/>
                  </a:cubicBezTo>
                  <a:cubicBezTo>
                    <a:pt x="22" y="63"/>
                    <a:pt x="23" y="63"/>
                    <a:pt x="24" y="62"/>
                  </a:cubicBezTo>
                  <a:cubicBezTo>
                    <a:pt x="25" y="61"/>
                    <a:pt x="26" y="61"/>
                    <a:pt x="27" y="60"/>
                  </a:cubicBezTo>
                  <a:cubicBezTo>
                    <a:pt x="28" y="60"/>
                    <a:pt x="28" y="60"/>
                    <a:pt x="29" y="60"/>
                  </a:cubicBezTo>
                  <a:cubicBezTo>
                    <a:pt x="29" y="57"/>
                    <a:pt x="29" y="57"/>
                    <a:pt x="29" y="57"/>
                  </a:cubicBezTo>
                  <a:cubicBezTo>
                    <a:pt x="29" y="56"/>
                    <a:pt x="30" y="56"/>
                    <a:pt x="30" y="56"/>
                  </a:cubicBezTo>
                  <a:cubicBezTo>
                    <a:pt x="31" y="56"/>
                    <a:pt x="32" y="56"/>
                    <a:pt x="32" y="57"/>
                  </a:cubicBezTo>
                  <a:cubicBezTo>
                    <a:pt x="32" y="59"/>
                    <a:pt x="32" y="59"/>
                    <a:pt x="32" y="59"/>
                  </a:cubicBezTo>
                  <a:cubicBezTo>
                    <a:pt x="33" y="59"/>
                    <a:pt x="34" y="59"/>
                    <a:pt x="35" y="59"/>
                  </a:cubicBezTo>
                  <a:cubicBezTo>
                    <a:pt x="36" y="59"/>
                    <a:pt x="37" y="60"/>
                    <a:pt x="38" y="60"/>
                  </a:cubicBezTo>
                  <a:cubicBezTo>
                    <a:pt x="39" y="60"/>
                    <a:pt x="40" y="61"/>
                    <a:pt x="40" y="61"/>
                  </a:cubicBezTo>
                  <a:cubicBezTo>
                    <a:pt x="40" y="61"/>
                    <a:pt x="41" y="62"/>
                    <a:pt x="41" y="62"/>
                  </a:cubicBezTo>
                  <a:cubicBezTo>
                    <a:pt x="41" y="63"/>
                    <a:pt x="41" y="63"/>
                    <a:pt x="40" y="64"/>
                  </a:cubicBezTo>
                  <a:cubicBezTo>
                    <a:pt x="40" y="64"/>
                    <a:pt x="40" y="64"/>
                    <a:pt x="39" y="64"/>
                  </a:cubicBezTo>
                  <a:cubicBezTo>
                    <a:pt x="38" y="64"/>
                    <a:pt x="38" y="64"/>
                    <a:pt x="38" y="64"/>
                  </a:cubicBezTo>
                  <a:cubicBezTo>
                    <a:pt x="38" y="64"/>
                    <a:pt x="38" y="64"/>
                    <a:pt x="38" y="64"/>
                  </a:cubicBezTo>
                  <a:cubicBezTo>
                    <a:pt x="37" y="64"/>
                    <a:pt x="36" y="63"/>
                    <a:pt x="35" y="63"/>
                  </a:cubicBezTo>
                  <a:cubicBezTo>
                    <a:pt x="34" y="63"/>
                    <a:pt x="33" y="63"/>
                    <a:pt x="32" y="63"/>
                  </a:cubicBezTo>
                  <a:cubicBezTo>
                    <a:pt x="31" y="63"/>
                    <a:pt x="30" y="63"/>
                    <a:pt x="30" y="64"/>
                  </a:cubicBezTo>
                  <a:cubicBezTo>
                    <a:pt x="29" y="64"/>
                    <a:pt x="28" y="64"/>
                    <a:pt x="28" y="64"/>
                  </a:cubicBezTo>
                  <a:cubicBezTo>
                    <a:pt x="27" y="65"/>
                    <a:pt x="27" y="65"/>
                    <a:pt x="27" y="65"/>
                  </a:cubicBezTo>
                  <a:cubicBezTo>
                    <a:pt x="27" y="66"/>
                    <a:pt x="27" y="66"/>
                    <a:pt x="27" y="67"/>
                  </a:cubicBezTo>
                  <a:cubicBezTo>
                    <a:pt x="27" y="67"/>
                    <a:pt x="27" y="68"/>
                    <a:pt x="27" y="68"/>
                  </a:cubicBezTo>
                  <a:cubicBezTo>
                    <a:pt x="28" y="68"/>
                    <a:pt x="28" y="68"/>
                    <a:pt x="29" y="69"/>
                  </a:cubicBezTo>
                  <a:cubicBezTo>
                    <a:pt x="29" y="69"/>
                    <a:pt x="30" y="69"/>
                    <a:pt x="30" y="69"/>
                  </a:cubicBezTo>
                  <a:cubicBezTo>
                    <a:pt x="31" y="69"/>
                    <a:pt x="32" y="69"/>
                    <a:pt x="33" y="69"/>
                  </a:cubicBezTo>
                  <a:cubicBezTo>
                    <a:pt x="34" y="70"/>
                    <a:pt x="34" y="70"/>
                    <a:pt x="35" y="70"/>
                  </a:cubicBezTo>
                  <a:cubicBezTo>
                    <a:pt x="36" y="70"/>
                    <a:pt x="37" y="70"/>
                    <a:pt x="38" y="70"/>
                  </a:cubicBezTo>
                  <a:cubicBezTo>
                    <a:pt x="40" y="71"/>
                    <a:pt x="41" y="71"/>
                    <a:pt x="42" y="72"/>
                  </a:cubicBezTo>
                  <a:cubicBezTo>
                    <a:pt x="43" y="73"/>
                    <a:pt x="44" y="74"/>
                    <a:pt x="44" y="76"/>
                  </a:cubicBezTo>
                  <a:cubicBezTo>
                    <a:pt x="44" y="77"/>
                    <a:pt x="44" y="78"/>
                    <a:pt x="43" y="79"/>
                  </a:cubicBezTo>
                  <a:close/>
                  <a:moveTo>
                    <a:pt x="90" y="64"/>
                  </a:moveTo>
                  <a:cubicBezTo>
                    <a:pt x="89" y="65"/>
                    <a:pt x="89" y="65"/>
                    <a:pt x="89" y="65"/>
                  </a:cubicBezTo>
                  <a:cubicBezTo>
                    <a:pt x="83" y="67"/>
                    <a:pt x="77" y="68"/>
                    <a:pt x="70" y="68"/>
                  </a:cubicBezTo>
                  <a:cubicBezTo>
                    <a:pt x="68" y="68"/>
                    <a:pt x="66" y="68"/>
                    <a:pt x="64" y="68"/>
                  </a:cubicBezTo>
                  <a:cubicBezTo>
                    <a:pt x="62" y="56"/>
                    <a:pt x="48" y="47"/>
                    <a:pt x="32" y="47"/>
                  </a:cubicBezTo>
                  <a:cubicBezTo>
                    <a:pt x="32" y="47"/>
                    <a:pt x="32" y="47"/>
                    <a:pt x="32" y="47"/>
                  </a:cubicBezTo>
                  <a:cubicBezTo>
                    <a:pt x="31" y="44"/>
                    <a:pt x="30" y="41"/>
                    <a:pt x="30" y="38"/>
                  </a:cubicBezTo>
                  <a:cubicBezTo>
                    <a:pt x="30" y="21"/>
                    <a:pt x="48" y="8"/>
                    <a:pt x="70" y="8"/>
                  </a:cubicBezTo>
                  <a:cubicBezTo>
                    <a:pt x="92" y="8"/>
                    <a:pt x="110" y="21"/>
                    <a:pt x="110" y="38"/>
                  </a:cubicBezTo>
                  <a:cubicBezTo>
                    <a:pt x="110" y="43"/>
                    <a:pt x="109" y="48"/>
                    <a:pt x="105" y="53"/>
                  </a:cubicBezTo>
                  <a:cubicBezTo>
                    <a:pt x="104" y="55"/>
                    <a:pt x="104" y="55"/>
                    <a:pt x="104" y="55"/>
                  </a:cubicBezTo>
                  <a:cubicBezTo>
                    <a:pt x="110" y="69"/>
                    <a:pt x="110" y="69"/>
                    <a:pt x="110" y="69"/>
                  </a:cubicBezTo>
                  <a:lnTo>
                    <a:pt x="90"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5" name="组合 4"/>
          <p:cNvGrpSpPr/>
          <p:nvPr/>
        </p:nvGrpSpPr>
        <p:grpSpPr>
          <a:xfrm>
            <a:off x="3277969" y="3739640"/>
            <a:ext cx="3387937" cy="1091520"/>
            <a:chOff x="4051613" y="4669601"/>
            <a:chExt cx="4517249" cy="1455360"/>
          </a:xfrm>
        </p:grpSpPr>
        <p:sp>
          <p:nvSpPr>
            <p:cNvPr id="24" name="矩形 23"/>
            <p:cNvSpPr>
              <a:spLocks/>
            </p:cNvSpPr>
            <p:nvPr/>
          </p:nvSpPr>
          <p:spPr bwMode="auto">
            <a:xfrm>
              <a:off x="4051613" y="4669601"/>
              <a:ext cx="3339199" cy="519176"/>
            </a:xfrm>
            <a:prstGeom prst="rect">
              <a:avLst/>
            </a:prstGeom>
            <a:solidFill>
              <a:schemeClr val="accent4">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288000" tIns="45720" rIns="288000" bIns="45720" anchor="ctr" anchorCtr="0" compatLnSpc="1">
              <a:prstTxWarp prst="textNoShape">
                <a:avLst/>
              </a:prstTxWarp>
              <a:normAutofit/>
            </a:bodyPr>
            <a:lstStyle/>
            <a:p>
              <a:pPr algn="r"/>
              <a:r>
                <a:rPr lang="zh-CN" altLang="en-US" sz="1600">
                  <a:solidFill>
                    <a:schemeClr val="bg1"/>
                  </a:solidFill>
                  <a:cs typeface="+mn-ea"/>
                  <a:sym typeface="+mn-lt"/>
                </a:rPr>
                <a:t>标题文本预设</a:t>
              </a:r>
            </a:p>
          </p:txBody>
        </p:sp>
        <p:sp>
          <p:nvSpPr>
            <p:cNvPr id="25" name="矩形 24"/>
            <p:cNvSpPr>
              <a:spLocks/>
            </p:cNvSpPr>
            <p:nvPr/>
          </p:nvSpPr>
          <p:spPr bwMode="auto">
            <a:xfrm>
              <a:off x="4632299" y="4669601"/>
              <a:ext cx="2758513" cy="51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6" name="矩形 25"/>
            <p:cNvSpPr>
              <a:spLocks/>
            </p:cNvSpPr>
            <p:nvPr/>
          </p:nvSpPr>
          <p:spPr bwMode="auto">
            <a:xfrm>
              <a:off x="4051614" y="4669601"/>
              <a:ext cx="694320" cy="519176"/>
            </a:xfrm>
            <a:prstGeom prst="rect">
              <a:avLst/>
            </a:prstGeom>
            <a:solidFill>
              <a:schemeClr val="accent4">
                <a:lumMod val="75000"/>
              </a:schemeClr>
            </a:solidFill>
            <a:ln>
              <a:noFill/>
            </a:ln>
          </p:spPr>
          <p:txBody>
            <a:bodyPr vert="horz" wrap="square" lIns="91440" tIns="45720" rIns="91440" bIns="45720" anchor="ctr" anchorCtr="1" compatLnSpc="1">
              <a:prstTxWarp prst="textNoShape">
                <a:avLst/>
              </a:prstTxWarp>
              <a:normAutofit fontScale="92500" lnSpcReduction="20000"/>
            </a:bodyPr>
            <a:lstStyle/>
            <a:p>
              <a:pPr algn="ctr"/>
              <a:r>
                <a:rPr lang="en-US" altLang="zh-CN" sz="2400">
                  <a:solidFill>
                    <a:schemeClr val="bg1"/>
                  </a:solidFill>
                  <a:cs typeface="+mn-ea"/>
                  <a:sym typeface="+mn-lt"/>
                </a:rPr>
                <a:t>04</a:t>
              </a:r>
            </a:p>
          </p:txBody>
        </p:sp>
        <p:sp>
          <p:nvSpPr>
            <p:cNvPr id="27" name="矩形 26"/>
            <p:cNvSpPr>
              <a:spLocks/>
            </p:cNvSpPr>
            <p:nvPr/>
          </p:nvSpPr>
          <p:spPr bwMode="auto">
            <a:xfrm>
              <a:off x="4632299" y="4669601"/>
              <a:ext cx="694320" cy="51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8" name="任意多边形: 形状 27"/>
            <p:cNvSpPr>
              <a:spLocks/>
            </p:cNvSpPr>
            <p:nvPr/>
          </p:nvSpPr>
          <p:spPr bwMode="auto">
            <a:xfrm>
              <a:off x="7390812" y="4669601"/>
              <a:ext cx="381564" cy="1455360"/>
            </a:xfrm>
            <a:custGeom>
              <a:avLst/>
              <a:gdLst>
                <a:gd name="T0" fmla="*/ 183 w 183"/>
                <a:gd name="T1" fmla="*/ 316 h 698"/>
                <a:gd name="T2" fmla="*/ 183 w 183"/>
                <a:gd name="T3" fmla="*/ 698 h 698"/>
                <a:gd name="T4" fmla="*/ 0 w 183"/>
                <a:gd name="T5" fmla="*/ 249 h 698"/>
                <a:gd name="T6" fmla="*/ 0 w 183"/>
                <a:gd name="T7" fmla="*/ 0 h 698"/>
                <a:gd name="T8" fmla="*/ 183 w 183"/>
                <a:gd name="T9" fmla="*/ 316 h 698"/>
              </a:gdLst>
              <a:ahLst/>
              <a:cxnLst>
                <a:cxn ang="0">
                  <a:pos x="T0" y="T1"/>
                </a:cxn>
                <a:cxn ang="0">
                  <a:pos x="T2" y="T3"/>
                </a:cxn>
                <a:cxn ang="0">
                  <a:pos x="T4" y="T5"/>
                </a:cxn>
                <a:cxn ang="0">
                  <a:pos x="T6" y="T7"/>
                </a:cxn>
                <a:cxn ang="0">
                  <a:pos x="T8" y="T9"/>
                </a:cxn>
              </a:cxnLst>
              <a:rect l="0" t="0" r="r" b="b"/>
              <a:pathLst>
                <a:path w="183" h="698">
                  <a:moveTo>
                    <a:pt x="183" y="316"/>
                  </a:moveTo>
                  <a:lnTo>
                    <a:pt x="183" y="698"/>
                  </a:lnTo>
                  <a:lnTo>
                    <a:pt x="0" y="249"/>
                  </a:lnTo>
                  <a:lnTo>
                    <a:pt x="0" y="0"/>
                  </a:lnTo>
                  <a:lnTo>
                    <a:pt x="183" y="316"/>
                  </a:ln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9" name="任意多边形: 形状 28"/>
            <p:cNvSpPr>
              <a:spLocks/>
            </p:cNvSpPr>
            <p:nvPr/>
          </p:nvSpPr>
          <p:spPr bwMode="auto">
            <a:xfrm>
              <a:off x="7390812" y="4669601"/>
              <a:ext cx="1178050" cy="658874"/>
            </a:xfrm>
            <a:custGeom>
              <a:avLst/>
              <a:gdLst>
                <a:gd name="T0" fmla="*/ 249 w 565"/>
                <a:gd name="T1" fmla="*/ 0 h 316"/>
                <a:gd name="T2" fmla="*/ 565 w 565"/>
                <a:gd name="T3" fmla="*/ 316 h 316"/>
                <a:gd name="T4" fmla="*/ 183 w 565"/>
                <a:gd name="T5" fmla="*/ 316 h 316"/>
                <a:gd name="T6" fmla="*/ 0 w 565"/>
                <a:gd name="T7" fmla="*/ 0 h 316"/>
                <a:gd name="T8" fmla="*/ 249 w 565"/>
                <a:gd name="T9" fmla="*/ 0 h 316"/>
              </a:gdLst>
              <a:ahLst/>
              <a:cxnLst>
                <a:cxn ang="0">
                  <a:pos x="T0" y="T1"/>
                </a:cxn>
                <a:cxn ang="0">
                  <a:pos x="T2" y="T3"/>
                </a:cxn>
                <a:cxn ang="0">
                  <a:pos x="T4" y="T5"/>
                </a:cxn>
                <a:cxn ang="0">
                  <a:pos x="T6" y="T7"/>
                </a:cxn>
                <a:cxn ang="0">
                  <a:pos x="T8" y="T9"/>
                </a:cxn>
              </a:cxnLst>
              <a:rect l="0" t="0" r="r" b="b"/>
              <a:pathLst>
                <a:path w="565" h="316">
                  <a:moveTo>
                    <a:pt x="249" y="0"/>
                  </a:moveTo>
                  <a:lnTo>
                    <a:pt x="565" y="316"/>
                  </a:lnTo>
                  <a:lnTo>
                    <a:pt x="183" y="316"/>
                  </a:lnTo>
                  <a:lnTo>
                    <a:pt x="0" y="0"/>
                  </a:lnTo>
                  <a:lnTo>
                    <a:pt x="249" y="0"/>
                  </a:lnTo>
                  <a:close/>
                </a:path>
              </a:pathLst>
            </a:custGeom>
            <a:solidFill>
              <a:schemeClr val="accent4">
                <a:lumMod val="75000"/>
              </a:schemeClr>
            </a:solidFill>
            <a:ln>
              <a:noFill/>
            </a:ln>
          </p:spPr>
          <p:txBody>
            <a:bodyPr anchor="ctr"/>
            <a:lstStyle/>
            <a:p>
              <a:pPr algn="ctr"/>
              <a:endParaRPr>
                <a:cs typeface="+mn-ea"/>
                <a:sym typeface="+mn-lt"/>
              </a:endParaRPr>
            </a:p>
          </p:txBody>
        </p:sp>
        <p:sp>
          <p:nvSpPr>
            <p:cNvPr id="30" name="矩形 29"/>
            <p:cNvSpPr>
              <a:spLocks/>
            </p:cNvSpPr>
            <p:nvPr/>
          </p:nvSpPr>
          <p:spPr bwMode="auto">
            <a:xfrm>
              <a:off x="7772374" y="5328474"/>
              <a:ext cx="796487" cy="796487"/>
            </a:xfrm>
            <a:prstGeom prst="rect">
              <a:avLst/>
            </a:prstGeom>
            <a:solidFill>
              <a:schemeClr val="accent4">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31" name="任意多边形: 形状 30"/>
            <p:cNvSpPr>
              <a:spLocks/>
            </p:cNvSpPr>
            <p:nvPr/>
          </p:nvSpPr>
          <p:spPr bwMode="auto">
            <a:xfrm>
              <a:off x="8089301" y="5522384"/>
              <a:ext cx="108422" cy="116762"/>
            </a:xfrm>
            <a:custGeom>
              <a:avLst/>
              <a:gdLst>
                <a:gd name="T0" fmla="*/ 3 w 25"/>
                <a:gd name="T1" fmla="*/ 17 h 27"/>
                <a:gd name="T2" fmla="*/ 5 w 25"/>
                <a:gd name="T3" fmla="*/ 17 h 27"/>
                <a:gd name="T4" fmla="*/ 7 w 25"/>
                <a:gd name="T5" fmla="*/ 17 h 27"/>
                <a:gd name="T6" fmla="*/ 10 w 25"/>
                <a:gd name="T7" fmla="*/ 16 h 27"/>
                <a:gd name="T8" fmla="*/ 13 w 25"/>
                <a:gd name="T9" fmla="*/ 15 h 27"/>
                <a:gd name="T10" fmla="*/ 16 w 25"/>
                <a:gd name="T11" fmla="*/ 14 h 27"/>
                <a:gd name="T12" fmla="*/ 18 w 25"/>
                <a:gd name="T13" fmla="*/ 14 h 27"/>
                <a:gd name="T14" fmla="*/ 20 w 25"/>
                <a:gd name="T15" fmla="*/ 15 h 27"/>
                <a:gd name="T16" fmla="*/ 20 w 25"/>
                <a:gd name="T17" fmla="*/ 17 h 27"/>
                <a:gd name="T18" fmla="*/ 20 w 25"/>
                <a:gd name="T19" fmla="*/ 18 h 27"/>
                <a:gd name="T20" fmla="*/ 19 w 25"/>
                <a:gd name="T21" fmla="*/ 20 h 27"/>
                <a:gd name="T22" fmla="*/ 17 w 25"/>
                <a:gd name="T23" fmla="*/ 21 h 27"/>
                <a:gd name="T24" fmla="*/ 15 w 25"/>
                <a:gd name="T25" fmla="*/ 22 h 27"/>
                <a:gd name="T26" fmla="*/ 12 w 25"/>
                <a:gd name="T27" fmla="*/ 23 h 27"/>
                <a:gd name="T28" fmla="*/ 10 w 25"/>
                <a:gd name="T29" fmla="*/ 23 h 27"/>
                <a:gd name="T30" fmla="*/ 9 w 25"/>
                <a:gd name="T31" fmla="*/ 24 h 27"/>
                <a:gd name="T32" fmla="*/ 8 w 25"/>
                <a:gd name="T33" fmla="*/ 25 h 27"/>
                <a:gd name="T34" fmla="*/ 8 w 25"/>
                <a:gd name="T35" fmla="*/ 26 h 27"/>
                <a:gd name="T36" fmla="*/ 10 w 25"/>
                <a:gd name="T37" fmla="*/ 27 h 27"/>
                <a:gd name="T38" fmla="*/ 13 w 25"/>
                <a:gd name="T39" fmla="*/ 27 h 27"/>
                <a:gd name="T40" fmla="*/ 16 w 25"/>
                <a:gd name="T41" fmla="*/ 26 h 27"/>
                <a:gd name="T42" fmla="*/ 18 w 25"/>
                <a:gd name="T43" fmla="*/ 25 h 27"/>
                <a:gd name="T44" fmla="*/ 19 w 25"/>
                <a:gd name="T45" fmla="*/ 26 h 27"/>
                <a:gd name="T46" fmla="*/ 21 w 25"/>
                <a:gd name="T47" fmla="*/ 27 h 27"/>
                <a:gd name="T48" fmla="*/ 21 w 25"/>
                <a:gd name="T49" fmla="*/ 25 h 27"/>
                <a:gd name="T50" fmla="*/ 20 w 25"/>
                <a:gd name="T51" fmla="*/ 23 h 27"/>
                <a:gd name="T52" fmla="*/ 22 w 25"/>
                <a:gd name="T53" fmla="*/ 21 h 27"/>
                <a:gd name="T54" fmla="*/ 24 w 25"/>
                <a:gd name="T55" fmla="*/ 18 h 27"/>
                <a:gd name="T56" fmla="*/ 25 w 25"/>
                <a:gd name="T57" fmla="*/ 15 h 27"/>
                <a:gd name="T58" fmla="*/ 24 w 25"/>
                <a:gd name="T59" fmla="*/ 12 h 27"/>
                <a:gd name="T60" fmla="*/ 21 w 25"/>
                <a:gd name="T61" fmla="*/ 10 h 27"/>
                <a:gd name="T62" fmla="*/ 17 w 25"/>
                <a:gd name="T63" fmla="*/ 10 h 27"/>
                <a:gd name="T64" fmla="*/ 14 w 25"/>
                <a:gd name="T65" fmla="*/ 11 h 27"/>
                <a:gd name="T66" fmla="*/ 12 w 25"/>
                <a:gd name="T67" fmla="*/ 11 h 27"/>
                <a:gd name="T68" fmla="*/ 9 w 25"/>
                <a:gd name="T69" fmla="*/ 12 h 27"/>
                <a:gd name="T70" fmla="*/ 8 w 25"/>
                <a:gd name="T71" fmla="*/ 13 h 27"/>
                <a:gd name="T72" fmla="*/ 6 w 25"/>
                <a:gd name="T73" fmla="*/ 13 h 27"/>
                <a:gd name="T74" fmla="*/ 5 w 25"/>
                <a:gd name="T75" fmla="*/ 12 h 27"/>
                <a:gd name="T76" fmla="*/ 5 w 25"/>
                <a:gd name="T77" fmla="*/ 11 h 27"/>
                <a:gd name="T78" fmla="*/ 5 w 25"/>
                <a:gd name="T79" fmla="*/ 9 h 27"/>
                <a:gd name="T80" fmla="*/ 6 w 25"/>
                <a:gd name="T81" fmla="*/ 8 h 27"/>
                <a:gd name="T82" fmla="*/ 8 w 25"/>
                <a:gd name="T83" fmla="*/ 7 h 27"/>
                <a:gd name="T84" fmla="*/ 11 w 25"/>
                <a:gd name="T85" fmla="*/ 5 h 27"/>
                <a:gd name="T86" fmla="*/ 13 w 25"/>
                <a:gd name="T87" fmla="*/ 4 h 27"/>
                <a:gd name="T88" fmla="*/ 14 w 25"/>
                <a:gd name="T89" fmla="*/ 4 h 27"/>
                <a:gd name="T90" fmla="*/ 14 w 25"/>
                <a:gd name="T91" fmla="*/ 4 h 27"/>
                <a:gd name="T92" fmla="*/ 15 w 25"/>
                <a:gd name="T93" fmla="*/ 3 h 27"/>
                <a:gd name="T94" fmla="*/ 15 w 25"/>
                <a:gd name="T95" fmla="*/ 2 h 27"/>
                <a:gd name="T96" fmla="*/ 14 w 25"/>
                <a:gd name="T97" fmla="*/ 1 h 27"/>
                <a:gd name="T98" fmla="*/ 12 w 25"/>
                <a:gd name="T99" fmla="*/ 1 h 27"/>
                <a:gd name="T100" fmla="*/ 9 w 25"/>
                <a:gd name="T101" fmla="*/ 2 h 27"/>
                <a:gd name="T102" fmla="*/ 7 w 25"/>
                <a:gd name="T103" fmla="*/ 3 h 27"/>
                <a:gd name="T104" fmla="*/ 5 w 25"/>
                <a:gd name="T105" fmla="*/ 1 h 27"/>
                <a:gd name="T106" fmla="*/ 3 w 25"/>
                <a:gd name="T107" fmla="*/ 1 h 27"/>
                <a:gd name="T108" fmla="*/ 3 w 25"/>
                <a:gd name="T109" fmla="*/ 3 h 27"/>
                <a:gd name="T110" fmla="*/ 4 w 25"/>
                <a:gd name="T111" fmla="*/ 5 h 27"/>
                <a:gd name="T112" fmla="*/ 2 w 25"/>
                <a:gd name="T113" fmla="*/ 6 h 27"/>
                <a:gd name="T114" fmla="*/ 0 w 25"/>
                <a:gd name="T115" fmla="*/ 9 h 27"/>
                <a:gd name="T116" fmla="*/ 0 w 25"/>
                <a:gd name="T117" fmla="*/ 12 h 27"/>
                <a:gd name="T118" fmla="*/ 1 w 25"/>
                <a:gd name="T119" fmla="*/ 15 h 27"/>
                <a:gd name="T120" fmla="*/ 3 w 25"/>
                <a:gd name="T121"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 h="27">
                  <a:moveTo>
                    <a:pt x="3" y="17"/>
                  </a:moveTo>
                  <a:cubicBezTo>
                    <a:pt x="3" y="17"/>
                    <a:pt x="4" y="17"/>
                    <a:pt x="5" y="17"/>
                  </a:cubicBezTo>
                  <a:cubicBezTo>
                    <a:pt x="5" y="17"/>
                    <a:pt x="6" y="17"/>
                    <a:pt x="7" y="17"/>
                  </a:cubicBezTo>
                  <a:cubicBezTo>
                    <a:pt x="8" y="17"/>
                    <a:pt x="9" y="17"/>
                    <a:pt x="10" y="16"/>
                  </a:cubicBezTo>
                  <a:cubicBezTo>
                    <a:pt x="11" y="16"/>
                    <a:pt x="12" y="16"/>
                    <a:pt x="13" y="15"/>
                  </a:cubicBezTo>
                  <a:cubicBezTo>
                    <a:pt x="14" y="15"/>
                    <a:pt x="15" y="15"/>
                    <a:pt x="16" y="14"/>
                  </a:cubicBezTo>
                  <a:cubicBezTo>
                    <a:pt x="17" y="14"/>
                    <a:pt x="17" y="14"/>
                    <a:pt x="18" y="14"/>
                  </a:cubicBezTo>
                  <a:cubicBezTo>
                    <a:pt x="19" y="14"/>
                    <a:pt x="19" y="15"/>
                    <a:pt x="20" y="15"/>
                  </a:cubicBezTo>
                  <a:cubicBezTo>
                    <a:pt x="20" y="16"/>
                    <a:pt x="20" y="16"/>
                    <a:pt x="20" y="17"/>
                  </a:cubicBezTo>
                  <a:cubicBezTo>
                    <a:pt x="20" y="17"/>
                    <a:pt x="20" y="18"/>
                    <a:pt x="20" y="18"/>
                  </a:cubicBezTo>
                  <a:cubicBezTo>
                    <a:pt x="20" y="19"/>
                    <a:pt x="19" y="19"/>
                    <a:pt x="19" y="20"/>
                  </a:cubicBezTo>
                  <a:cubicBezTo>
                    <a:pt x="18" y="20"/>
                    <a:pt x="18" y="21"/>
                    <a:pt x="17" y="21"/>
                  </a:cubicBezTo>
                  <a:cubicBezTo>
                    <a:pt x="17" y="21"/>
                    <a:pt x="16" y="22"/>
                    <a:pt x="15" y="22"/>
                  </a:cubicBezTo>
                  <a:cubicBezTo>
                    <a:pt x="14" y="23"/>
                    <a:pt x="13" y="23"/>
                    <a:pt x="12" y="23"/>
                  </a:cubicBezTo>
                  <a:cubicBezTo>
                    <a:pt x="12" y="23"/>
                    <a:pt x="11" y="23"/>
                    <a:pt x="10" y="23"/>
                  </a:cubicBezTo>
                  <a:cubicBezTo>
                    <a:pt x="10" y="24"/>
                    <a:pt x="9" y="24"/>
                    <a:pt x="9" y="24"/>
                  </a:cubicBezTo>
                  <a:cubicBezTo>
                    <a:pt x="9" y="24"/>
                    <a:pt x="8" y="25"/>
                    <a:pt x="8" y="25"/>
                  </a:cubicBezTo>
                  <a:cubicBezTo>
                    <a:pt x="8" y="25"/>
                    <a:pt x="8" y="26"/>
                    <a:pt x="8" y="26"/>
                  </a:cubicBezTo>
                  <a:cubicBezTo>
                    <a:pt x="9" y="27"/>
                    <a:pt x="9" y="27"/>
                    <a:pt x="10" y="27"/>
                  </a:cubicBezTo>
                  <a:cubicBezTo>
                    <a:pt x="11" y="27"/>
                    <a:pt x="12" y="27"/>
                    <a:pt x="13" y="27"/>
                  </a:cubicBezTo>
                  <a:cubicBezTo>
                    <a:pt x="14" y="27"/>
                    <a:pt x="15" y="27"/>
                    <a:pt x="16" y="26"/>
                  </a:cubicBezTo>
                  <a:cubicBezTo>
                    <a:pt x="16" y="26"/>
                    <a:pt x="17" y="25"/>
                    <a:pt x="18" y="25"/>
                  </a:cubicBezTo>
                  <a:cubicBezTo>
                    <a:pt x="19" y="26"/>
                    <a:pt x="19" y="26"/>
                    <a:pt x="19" y="26"/>
                  </a:cubicBezTo>
                  <a:cubicBezTo>
                    <a:pt x="19" y="27"/>
                    <a:pt x="20" y="27"/>
                    <a:pt x="21" y="27"/>
                  </a:cubicBezTo>
                  <a:cubicBezTo>
                    <a:pt x="21" y="26"/>
                    <a:pt x="22" y="25"/>
                    <a:pt x="21" y="25"/>
                  </a:cubicBezTo>
                  <a:cubicBezTo>
                    <a:pt x="20" y="23"/>
                    <a:pt x="20" y="23"/>
                    <a:pt x="20" y="23"/>
                  </a:cubicBezTo>
                  <a:cubicBezTo>
                    <a:pt x="21" y="23"/>
                    <a:pt x="22" y="22"/>
                    <a:pt x="22" y="21"/>
                  </a:cubicBezTo>
                  <a:cubicBezTo>
                    <a:pt x="23" y="20"/>
                    <a:pt x="24" y="19"/>
                    <a:pt x="24" y="18"/>
                  </a:cubicBezTo>
                  <a:cubicBezTo>
                    <a:pt x="25" y="17"/>
                    <a:pt x="25" y="16"/>
                    <a:pt x="25" y="15"/>
                  </a:cubicBezTo>
                  <a:cubicBezTo>
                    <a:pt x="25" y="14"/>
                    <a:pt x="24" y="13"/>
                    <a:pt x="24" y="12"/>
                  </a:cubicBezTo>
                  <a:cubicBezTo>
                    <a:pt x="23" y="11"/>
                    <a:pt x="22" y="10"/>
                    <a:pt x="21" y="10"/>
                  </a:cubicBezTo>
                  <a:cubicBezTo>
                    <a:pt x="19" y="9"/>
                    <a:pt x="18" y="9"/>
                    <a:pt x="17" y="10"/>
                  </a:cubicBezTo>
                  <a:cubicBezTo>
                    <a:pt x="16" y="10"/>
                    <a:pt x="15" y="10"/>
                    <a:pt x="14" y="11"/>
                  </a:cubicBezTo>
                  <a:cubicBezTo>
                    <a:pt x="13" y="11"/>
                    <a:pt x="12" y="11"/>
                    <a:pt x="12" y="11"/>
                  </a:cubicBezTo>
                  <a:cubicBezTo>
                    <a:pt x="11" y="12"/>
                    <a:pt x="10" y="12"/>
                    <a:pt x="9" y="12"/>
                  </a:cubicBezTo>
                  <a:cubicBezTo>
                    <a:pt x="9" y="12"/>
                    <a:pt x="8" y="13"/>
                    <a:pt x="8" y="13"/>
                  </a:cubicBezTo>
                  <a:cubicBezTo>
                    <a:pt x="7" y="13"/>
                    <a:pt x="7" y="13"/>
                    <a:pt x="6" y="13"/>
                  </a:cubicBezTo>
                  <a:cubicBezTo>
                    <a:pt x="6" y="12"/>
                    <a:pt x="5" y="12"/>
                    <a:pt x="5" y="12"/>
                  </a:cubicBezTo>
                  <a:cubicBezTo>
                    <a:pt x="5" y="11"/>
                    <a:pt x="5" y="11"/>
                    <a:pt x="5" y="11"/>
                  </a:cubicBezTo>
                  <a:cubicBezTo>
                    <a:pt x="5" y="10"/>
                    <a:pt x="5" y="10"/>
                    <a:pt x="5" y="9"/>
                  </a:cubicBezTo>
                  <a:cubicBezTo>
                    <a:pt x="5" y="9"/>
                    <a:pt x="6" y="8"/>
                    <a:pt x="6" y="8"/>
                  </a:cubicBezTo>
                  <a:cubicBezTo>
                    <a:pt x="7" y="7"/>
                    <a:pt x="7" y="7"/>
                    <a:pt x="8" y="7"/>
                  </a:cubicBezTo>
                  <a:cubicBezTo>
                    <a:pt x="9" y="6"/>
                    <a:pt x="10" y="5"/>
                    <a:pt x="11" y="5"/>
                  </a:cubicBezTo>
                  <a:cubicBezTo>
                    <a:pt x="12" y="5"/>
                    <a:pt x="13" y="4"/>
                    <a:pt x="13" y="4"/>
                  </a:cubicBezTo>
                  <a:cubicBezTo>
                    <a:pt x="14" y="4"/>
                    <a:pt x="14" y="4"/>
                    <a:pt x="14" y="4"/>
                  </a:cubicBezTo>
                  <a:cubicBezTo>
                    <a:pt x="14" y="4"/>
                    <a:pt x="14" y="4"/>
                    <a:pt x="14" y="4"/>
                  </a:cubicBezTo>
                  <a:cubicBezTo>
                    <a:pt x="15" y="4"/>
                    <a:pt x="15" y="3"/>
                    <a:pt x="15" y="3"/>
                  </a:cubicBezTo>
                  <a:cubicBezTo>
                    <a:pt x="15" y="3"/>
                    <a:pt x="15" y="2"/>
                    <a:pt x="15" y="2"/>
                  </a:cubicBezTo>
                  <a:cubicBezTo>
                    <a:pt x="15" y="1"/>
                    <a:pt x="14" y="1"/>
                    <a:pt x="14" y="1"/>
                  </a:cubicBezTo>
                  <a:cubicBezTo>
                    <a:pt x="13" y="1"/>
                    <a:pt x="13" y="1"/>
                    <a:pt x="12" y="1"/>
                  </a:cubicBezTo>
                  <a:cubicBezTo>
                    <a:pt x="11" y="1"/>
                    <a:pt x="10" y="1"/>
                    <a:pt x="9" y="2"/>
                  </a:cubicBezTo>
                  <a:cubicBezTo>
                    <a:pt x="8" y="2"/>
                    <a:pt x="7" y="2"/>
                    <a:pt x="7" y="3"/>
                  </a:cubicBezTo>
                  <a:cubicBezTo>
                    <a:pt x="5" y="1"/>
                    <a:pt x="5" y="1"/>
                    <a:pt x="5" y="1"/>
                  </a:cubicBezTo>
                  <a:cubicBezTo>
                    <a:pt x="5" y="0"/>
                    <a:pt x="4" y="0"/>
                    <a:pt x="3" y="1"/>
                  </a:cubicBezTo>
                  <a:cubicBezTo>
                    <a:pt x="3" y="1"/>
                    <a:pt x="2" y="2"/>
                    <a:pt x="3" y="3"/>
                  </a:cubicBezTo>
                  <a:cubicBezTo>
                    <a:pt x="4" y="5"/>
                    <a:pt x="4" y="5"/>
                    <a:pt x="4" y="5"/>
                  </a:cubicBezTo>
                  <a:cubicBezTo>
                    <a:pt x="3" y="5"/>
                    <a:pt x="3" y="6"/>
                    <a:pt x="2" y="6"/>
                  </a:cubicBezTo>
                  <a:cubicBezTo>
                    <a:pt x="2" y="7"/>
                    <a:pt x="1" y="8"/>
                    <a:pt x="0" y="9"/>
                  </a:cubicBezTo>
                  <a:cubicBezTo>
                    <a:pt x="0" y="10"/>
                    <a:pt x="0" y="11"/>
                    <a:pt x="0" y="12"/>
                  </a:cubicBezTo>
                  <a:cubicBezTo>
                    <a:pt x="0" y="13"/>
                    <a:pt x="0" y="14"/>
                    <a:pt x="1" y="15"/>
                  </a:cubicBezTo>
                  <a:cubicBezTo>
                    <a:pt x="1" y="16"/>
                    <a:pt x="2" y="16"/>
                    <a:pt x="3"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 name="任意多边形: 形状 31"/>
            <p:cNvSpPr>
              <a:spLocks/>
            </p:cNvSpPr>
            <p:nvPr/>
          </p:nvSpPr>
          <p:spPr bwMode="auto">
            <a:xfrm>
              <a:off x="7962114" y="5514044"/>
              <a:ext cx="400328" cy="458710"/>
            </a:xfrm>
            <a:custGeom>
              <a:avLst/>
              <a:gdLst>
                <a:gd name="T0" fmla="*/ 80 w 92"/>
                <a:gd name="T1" fmla="*/ 72 h 106"/>
                <a:gd name="T2" fmla="*/ 91 w 92"/>
                <a:gd name="T3" fmla="*/ 39 h 106"/>
                <a:gd name="T4" fmla="*/ 83 w 92"/>
                <a:gd name="T5" fmla="*/ 37 h 106"/>
                <a:gd name="T6" fmla="*/ 83 w 92"/>
                <a:gd name="T7" fmla="*/ 29 h 106"/>
                <a:gd name="T8" fmla="*/ 75 w 92"/>
                <a:gd name="T9" fmla="*/ 22 h 106"/>
                <a:gd name="T10" fmla="*/ 69 w 92"/>
                <a:gd name="T11" fmla="*/ 19 h 106"/>
                <a:gd name="T12" fmla="*/ 65 w 92"/>
                <a:gd name="T13" fmla="*/ 16 h 106"/>
                <a:gd name="T14" fmla="*/ 66 w 92"/>
                <a:gd name="T15" fmla="*/ 12 h 106"/>
                <a:gd name="T16" fmla="*/ 70 w 92"/>
                <a:gd name="T17" fmla="*/ 11 h 106"/>
                <a:gd name="T18" fmla="*/ 78 w 92"/>
                <a:gd name="T19" fmla="*/ 13 h 106"/>
                <a:gd name="T20" fmla="*/ 82 w 92"/>
                <a:gd name="T21" fmla="*/ 16 h 106"/>
                <a:gd name="T22" fmla="*/ 85 w 92"/>
                <a:gd name="T23" fmla="*/ 16 h 106"/>
                <a:gd name="T24" fmla="*/ 86 w 92"/>
                <a:gd name="T25" fmla="*/ 12 h 106"/>
                <a:gd name="T26" fmla="*/ 80 w 92"/>
                <a:gd name="T27" fmla="*/ 7 h 106"/>
                <a:gd name="T28" fmla="*/ 77 w 92"/>
                <a:gd name="T29" fmla="*/ 3 h 106"/>
                <a:gd name="T30" fmla="*/ 72 w 92"/>
                <a:gd name="T31" fmla="*/ 2 h 106"/>
                <a:gd name="T32" fmla="*/ 68 w 92"/>
                <a:gd name="T33" fmla="*/ 5 h 106"/>
                <a:gd name="T34" fmla="*/ 59 w 92"/>
                <a:gd name="T35" fmla="*/ 8 h 106"/>
                <a:gd name="T36" fmla="*/ 56 w 92"/>
                <a:gd name="T37" fmla="*/ 16 h 106"/>
                <a:gd name="T38" fmla="*/ 60 w 92"/>
                <a:gd name="T39" fmla="*/ 22 h 106"/>
                <a:gd name="T40" fmla="*/ 68 w 92"/>
                <a:gd name="T41" fmla="*/ 26 h 106"/>
                <a:gd name="T42" fmla="*/ 76 w 92"/>
                <a:gd name="T43" fmla="*/ 31 h 106"/>
                <a:gd name="T44" fmla="*/ 75 w 92"/>
                <a:gd name="T45" fmla="*/ 36 h 106"/>
                <a:gd name="T46" fmla="*/ 66 w 92"/>
                <a:gd name="T47" fmla="*/ 37 h 106"/>
                <a:gd name="T48" fmla="*/ 59 w 92"/>
                <a:gd name="T49" fmla="*/ 34 h 106"/>
                <a:gd name="T50" fmla="*/ 55 w 92"/>
                <a:gd name="T51" fmla="*/ 31 h 106"/>
                <a:gd name="T52" fmla="*/ 52 w 92"/>
                <a:gd name="T53" fmla="*/ 33 h 106"/>
                <a:gd name="T54" fmla="*/ 54 w 92"/>
                <a:gd name="T55" fmla="*/ 37 h 106"/>
                <a:gd name="T56" fmla="*/ 25 w 92"/>
                <a:gd name="T57" fmla="*/ 29 h 106"/>
                <a:gd name="T58" fmla="*/ 0 w 92"/>
                <a:gd name="T59" fmla="*/ 27 h 106"/>
                <a:gd name="T60" fmla="*/ 19 w 92"/>
                <a:gd name="T61" fmla="*/ 34 h 106"/>
                <a:gd name="T62" fmla="*/ 25 w 92"/>
                <a:gd name="T63" fmla="*/ 84 h 106"/>
                <a:gd name="T64" fmla="*/ 28 w 92"/>
                <a:gd name="T65" fmla="*/ 90 h 106"/>
                <a:gd name="T66" fmla="*/ 34 w 92"/>
                <a:gd name="T67" fmla="*/ 92 h 106"/>
                <a:gd name="T68" fmla="*/ 37 w 92"/>
                <a:gd name="T69" fmla="*/ 106 h 106"/>
                <a:gd name="T70" fmla="*/ 39 w 92"/>
                <a:gd name="T71" fmla="*/ 92 h 106"/>
                <a:gd name="T72" fmla="*/ 75 w 92"/>
                <a:gd name="T73" fmla="*/ 90 h 106"/>
                <a:gd name="T74" fmla="*/ 70 w 92"/>
                <a:gd name="T75" fmla="*/ 99 h 106"/>
                <a:gd name="T76" fmla="*/ 85 w 92"/>
                <a:gd name="T77" fmla="*/ 99 h 106"/>
                <a:gd name="T78" fmla="*/ 80 w 92"/>
                <a:gd name="T79" fmla="*/ 90 h 106"/>
                <a:gd name="T80" fmla="*/ 91 w 92"/>
                <a:gd name="T81" fmla="*/ 86 h 106"/>
                <a:gd name="T82" fmla="*/ 35 w 92"/>
                <a:gd name="T83" fmla="*/ 82 h 106"/>
                <a:gd name="T84" fmla="*/ 76 w 92"/>
                <a:gd name="T85" fmla="*/ 74 h 106"/>
                <a:gd name="T86" fmla="*/ 37 w 92"/>
                <a:gd name="T87" fmla="*/ 102 h 106"/>
                <a:gd name="T88" fmla="*/ 37 w 92"/>
                <a:gd name="T89" fmla="*/ 95 h 106"/>
                <a:gd name="T90" fmla="*/ 81 w 92"/>
                <a:gd name="T91" fmla="*/ 99 h 106"/>
                <a:gd name="T92" fmla="*/ 74 w 92"/>
                <a:gd name="T93" fmla="*/ 99 h 106"/>
                <a:gd name="T94" fmla="*/ 81 w 92"/>
                <a:gd name="T95" fmla="*/ 99 h 106"/>
                <a:gd name="T96" fmla="*/ 39 w 92"/>
                <a:gd name="T97" fmla="*/ 66 h 106"/>
                <a:gd name="T98" fmla="*/ 75 w 92"/>
                <a:gd name="T99" fmla="*/ 63 h 106"/>
                <a:gd name="T100" fmla="*/ 34 w 92"/>
                <a:gd name="T101" fmla="*/ 49 h 106"/>
                <a:gd name="T102" fmla="*/ 82 w 92"/>
                <a:gd name="T103" fmla="*/ 45 h 106"/>
                <a:gd name="T104" fmla="*/ 34 w 92"/>
                <a:gd name="T105" fmla="*/ 49 h 106"/>
                <a:gd name="T106" fmla="*/ 79 w 92"/>
                <a:gd name="T107" fmla="*/ 54 h 106"/>
                <a:gd name="T108" fmla="*/ 37 w 92"/>
                <a:gd name="T109" fmla="*/ 5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 h="106">
                  <a:moveTo>
                    <a:pt x="76" y="74"/>
                  </a:moveTo>
                  <a:cubicBezTo>
                    <a:pt x="78" y="74"/>
                    <a:pt x="79" y="73"/>
                    <a:pt x="80" y="72"/>
                  </a:cubicBezTo>
                  <a:cubicBezTo>
                    <a:pt x="92" y="42"/>
                    <a:pt x="92" y="42"/>
                    <a:pt x="92" y="42"/>
                  </a:cubicBezTo>
                  <a:cubicBezTo>
                    <a:pt x="92" y="41"/>
                    <a:pt x="92" y="40"/>
                    <a:pt x="91" y="39"/>
                  </a:cubicBezTo>
                  <a:cubicBezTo>
                    <a:pt x="91" y="38"/>
                    <a:pt x="89" y="37"/>
                    <a:pt x="88" y="37"/>
                  </a:cubicBezTo>
                  <a:cubicBezTo>
                    <a:pt x="83" y="37"/>
                    <a:pt x="83" y="37"/>
                    <a:pt x="83" y="37"/>
                  </a:cubicBezTo>
                  <a:cubicBezTo>
                    <a:pt x="84" y="36"/>
                    <a:pt x="84" y="36"/>
                    <a:pt x="84" y="35"/>
                  </a:cubicBezTo>
                  <a:cubicBezTo>
                    <a:pt x="85" y="33"/>
                    <a:pt x="84" y="31"/>
                    <a:pt x="83" y="29"/>
                  </a:cubicBezTo>
                  <a:cubicBezTo>
                    <a:pt x="83" y="27"/>
                    <a:pt x="81" y="26"/>
                    <a:pt x="79" y="25"/>
                  </a:cubicBezTo>
                  <a:cubicBezTo>
                    <a:pt x="78" y="24"/>
                    <a:pt x="76" y="23"/>
                    <a:pt x="75" y="22"/>
                  </a:cubicBezTo>
                  <a:cubicBezTo>
                    <a:pt x="74" y="22"/>
                    <a:pt x="73" y="21"/>
                    <a:pt x="72" y="21"/>
                  </a:cubicBezTo>
                  <a:cubicBezTo>
                    <a:pt x="71" y="20"/>
                    <a:pt x="70" y="19"/>
                    <a:pt x="69" y="19"/>
                  </a:cubicBezTo>
                  <a:cubicBezTo>
                    <a:pt x="68" y="18"/>
                    <a:pt x="67" y="18"/>
                    <a:pt x="66" y="17"/>
                  </a:cubicBezTo>
                  <a:cubicBezTo>
                    <a:pt x="66" y="17"/>
                    <a:pt x="65" y="16"/>
                    <a:pt x="65" y="16"/>
                  </a:cubicBezTo>
                  <a:cubicBezTo>
                    <a:pt x="65" y="15"/>
                    <a:pt x="64" y="14"/>
                    <a:pt x="65" y="14"/>
                  </a:cubicBezTo>
                  <a:cubicBezTo>
                    <a:pt x="65" y="13"/>
                    <a:pt x="65" y="13"/>
                    <a:pt x="66" y="12"/>
                  </a:cubicBezTo>
                  <a:cubicBezTo>
                    <a:pt x="66" y="11"/>
                    <a:pt x="67" y="11"/>
                    <a:pt x="68" y="11"/>
                  </a:cubicBezTo>
                  <a:cubicBezTo>
                    <a:pt x="68" y="11"/>
                    <a:pt x="69" y="11"/>
                    <a:pt x="70" y="11"/>
                  </a:cubicBezTo>
                  <a:cubicBezTo>
                    <a:pt x="71" y="11"/>
                    <a:pt x="72" y="11"/>
                    <a:pt x="73" y="11"/>
                  </a:cubicBezTo>
                  <a:cubicBezTo>
                    <a:pt x="75" y="12"/>
                    <a:pt x="77" y="12"/>
                    <a:pt x="78" y="13"/>
                  </a:cubicBezTo>
                  <a:cubicBezTo>
                    <a:pt x="80" y="14"/>
                    <a:pt x="81" y="14"/>
                    <a:pt x="82" y="15"/>
                  </a:cubicBezTo>
                  <a:cubicBezTo>
                    <a:pt x="82" y="16"/>
                    <a:pt x="82" y="16"/>
                    <a:pt x="82" y="16"/>
                  </a:cubicBezTo>
                  <a:cubicBezTo>
                    <a:pt x="83" y="16"/>
                    <a:pt x="83" y="16"/>
                    <a:pt x="83" y="16"/>
                  </a:cubicBezTo>
                  <a:cubicBezTo>
                    <a:pt x="84" y="16"/>
                    <a:pt x="85" y="16"/>
                    <a:pt x="85" y="16"/>
                  </a:cubicBezTo>
                  <a:cubicBezTo>
                    <a:pt x="86" y="16"/>
                    <a:pt x="86" y="15"/>
                    <a:pt x="87" y="15"/>
                  </a:cubicBezTo>
                  <a:cubicBezTo>
                    <a:pt x="87" y="14"/>
                    <a:pt x="87" y="13"/>
                    <a:pt x="86" y="12"/>
                  </a:cubicBezTo>
                  <a:cubicBezTo>
                    <a:pt x="86" y="11"/>
                    <a:pt x="85" y="11"/>
                    <a:pt x="84" y="10"/>
                  </a:cubicBezTo>
                  <a:cubicBezTo>
                    <a:pt x="83" y="9"/>
                    <a:pt x="82" y="8"/>
                    <a:pt x="80" y="7"/>
                  </a:cubicBezTo>
                  <a:cubicBezTo>
                    <a:pt x="79" y="7"/>
                    <a:pt x="78" y="6"/>
                    <a:pt x="76" y="6"/>
                  </a:cubicBezTo>
                  <a:cubicBezTo>
                    <a:pt x="77" y="3"/>
                    <a:pt x="77" y="3"/>
                    <a:pt x="77" y="3"/>
                  </a:cubicBezTo>
                  <a:cubicBezTo>
                    <a:pt x="77" y="1"/>
                    <a:pt x="77" y="0"/>
                    <a:pt x="75" y="0"/>
                  </a:cubicBezTo>
                  <a:cubicBezTo>
                    <a:pt x="74" y="0"/>
                    <a:pt x="73" y="0"/>
                    <a:pt x="72" y="2"/>
                  </a:cubicBezTo>
                  <a:cubicBezTo>
                    <a:pt x="72" y="5"/>
                    <a:pt x="72" y="5"/>
                    <a:pt x="72" y="5"/>
                  </a:cubicBezTo>
                  <a:cubicBezTo>
                    <a:pt x="70" y="5"/>
                    <a:pt x="69" y="5"/>
                    <a:pt x="68" y="5"/>
                  </a:cubicBezTo>
                  <a:cubicBezTo>
                    <a:pt x="66" y="5"/>
                    <a:pt x="64" y="5"/>
                    <a:pt x="63" y="5"/>
                  </a:cubicBezTo>
                  <a:cubicBezTo>
                    <a:pt x="61" y="6"/>
                    <a:pt x="60" y="7"/>
                    <a:pt x="59" y="8"/>
                  </a:cubicBezTo>
                  <a:cubicBezTo>
                    <a:pt x="58" y="9"/>
                    <a:pt x="57" y="10"/>
                    <a:pt x="57" y="12"/>
                  </a:cubicBezTo>
                  <a:cubicBezTo>
                    <a:pt x="56" y="13"/>
                    <a:pt x="56" y="15"/>
                    <a:pt x="56" y="16"/>
                  </a:cubicBezTo>
                  <a:cubicBezTo>
                    <a:pt x="57" y="17"/>
                    <a:pt x="57" y="18"/>
                    <a:pt x="58" y="19"/>
                  </a:cubicBezTo>
                  <a:cubicBezTo>
                    <a:pt x="59" y="20"/>
                    <a:pt x="59" y="21"/>
                    <a:pt x="60" y="22"/>
                  </a:cubicBezTo>
                  <a:cubicBezTo>
                    <a:pt x="62" y="22"/>
                    <a:pt x="63" y="23"/>
                    <a:pt x="64" y="24"/>
                  </a:cubicBezTo>
                  <a:cubicBezTo>
                    <a:pt x="65" y="25"/>
                    <a:pt x="67" y="25"/>
                    <a:pt x="68" y="26"/>
                  </a:cubicBezTo>
                  <a:cubicBezTo>
                    <a:pt x="70" y="27"/>
                    <a:pt x="71" y="28"/>
                    <a:pt x="73" y="28"/>
                  </a:cubicBezTo>
                  <a:cubicBezTo>
                    <a:pt x="74" y="29"/>
                    <a:pt x="75" y="30"/>
                    <a:pt x="76" y="31"/>
                  </a:cubicBezTo>
                  <a:cubicBezTo>
                    <a:pt x="76" y="32"/>
                    <a:pt x="76" y="33"/>
                    <a:pt x="76" y="34"/>
                  </a:cubicBezTo>
                  <a:cubicBezTo>
                    <a:pt x="76" y="35"/>
                    <a:pt x="75" y="35"/>
                    <a:pt x="75" y="36"/>
                  </a:cubicBezTo>
                  <a:cubicBezTo>
                    <a:pt x="74" y="36"/>
                    <a:pt x="74" y="37"/>
                    <a:pt x="73" y="37"/>
                  </a:cubicBezTo>
                  <a:cubicBezTo>
                    <a:pt x="66" y="37"/>
                    <a:pt x="66" y="37"/>
                    <a:pt x="66" y="37"/>
                  </a:cubicBezTo>
                  <a:cubicBezTo>
                    <a:pt x="65" y="37"/>
                    <a:pt x="64" y="36"/>
                    <a:pt x="63" y="36"/>
                  </a:cubicBezTo>
                  <a:cubicBezTo>
                    <a:pt x="62" y="35"/>
                    <a:pt x="60" y="34"/>
                    <a:pt x="59" y="34"/>
                  </a:cubicBezTo>
                  <a:cubicBezTo>
                    <a:pt x="58" y="33"/>
                    <a:pt x="58" y="32"/>
                    <a:pt x="57" y="32"/>
                  </a:cubicBezTo>
                  <a:cubicBezTo>
                    <a:pt x="56" y="31"/>
                    <a:pt x="55" y="31"/>
                    <a:pt x="55" y="31"/>
                  </a:cubicBezTo>
                  <a:cubicBezTo>
                    <a:pt x="54" y="31"/>
                    <a:pt x="53" y="31"/>
                    <a:pt x="53" y="31"/>
                  </a:cubicBezTo>
                  <a:cubicBezTo>
                    <a:pt x="52" y="31"/>
                    <a:pt x="52" y="32"/>
                    <a:pt x="52" y="33"/>
                  </a:cubicBezTo>
                  <a:cubicBezTo>
                    <a:pt x="51" y="33"/>
                    <a:pt x="51" y="34"/>
                    <a:pt x="52" y="35"/>
                  </a:cubicBezTo>
                  <a:cubicBezTo>
                    <a:pt x="52" y="36"/>
                    <a:pt x="53" y="36"/>
                    <a:pt x="54" y="37"/>
                  </a:cubicBezTo>
                  <a:cubicBezTo>
                    <a:pt x="29" y="37"/>
                    <a:pt x="29" y="37"/>
                    <a:pt x="29" y="37"/>
                  </a:cubicBezTo>
                  <a:cubicBezTo>
                    <a:pt x="28" y="33"/>
                    <a:pt x="26" y="31"/>
                    <a:pt x="25" y="29"/>
                  </a:cubicBezTo>
                  <a:cubicBezTo>
                    <a:pt x="20" y="23"/>
                    <a:pt x="7" y="23"/>
                    <a:pt x="4" y="23"/>
                  </a:cubicBezTo>
                  <a:cubicBezTo>
                    <a:pt x="2" y="23"/>
                    <a:pt x="0" y="24"/>
                    <a:pt x="0" y="27"/>
                  </a:cubicBezTo>
                  <a:cubicBezTo>
                    <a:pt x="0" y="29"/>
                    <a:pt x="2" y="30"/>
                    <a:pt x="4" y="30"/>
                  </a:cubicBezTo>
                  <a:cubicBezTo>
                    <a:pt x="9" y="30"/>
                    <a:pt x="17" y="32"/>
                    <a:pt x="19" y="34"/>
                  </a:cubicBezTo>
                  <a:cubicBezTo>
                    <a:pt x="23" y="39"/>
                    <a:pt x="32" y="65"/>
                    <a:pt x="32" y="68"/>
                  </a:cubicBezTo>
                  <a:cubicBezTo>
                    <a:pt x="32" y="70"/>
                    <a:pt x="29" y="77"/>
                    <a:pt x="25" y="84"/>
                  </a:cubicBezTo>
                  <a:cubicBezTo>
                    <a:pt x="24" y="85"/>
                    <a:pt x="24" y="87"/>
                    <a:pt x="25" y="88"/>
                  </a:cubicBezTo>
                  <a:cubicBezTo>
                    <a:pt x="26" y="89"/>
                    <a:pt x="27" y="90"/>
                    <a:pt x="28" y="90"/>
                  </a:cubicBezTo>
                  <a:cubicBezTo>
                    <a:pt x="34" y="90"/>
                    <a:pt x="34" y="90"/>
                    <a:pt x="34" y="90"/>
                  </a:cubicBezTo>
                  <a:cubicBezTo>
                    <a:pt x="34" y="92"/>
                    <a:pt x="34" y="92"/>
                    <a:pt x="34" y="92"/>
                  </a:cubicBezTo>
                  <a:cubicBezTo>
                    <a:pt x="31" y="93"/>
                    <a:pt x="29" y="96"/>
                    <a:pt x="29" y="99"/>
                  </a:cubicBezTo>
                  <a:cubicBezTo>
                    <a:pt x="29" y="103"/>
                    <a:pt x="33" y="106"/>
                    <a:pt x="37" y="106"/>
                  </a:cubicBezTo>
                  <a:cubicBezTo>
                    <a:pt x="41" y="106"/>
                    <a:pt x="44" y="103"/>
                    <a:pt x="44" y="99"/>
                  </a:cubicBezTo>
                  <a:cubicBezTo>
                    <a:pt x="44" y="96"/>
                    <a:pt x="42" y="93"/>
                    <a:pt x="39" y="92"/>
                  </a:cubicBezTo>
                  <a:cubicBezTo>
                    <a:pt x="39" y="90"/>
                    <a:pt x="39" y="90"/>
                    <a:pt x="39" y="90"/>
                  </a:cubicBezTo>
                  <a:cubicBezTo>
                    <a:pt x="75" y="90"/>
                    <a:pt x="75" y="90"/>
                    <a:pt x="75" y="90"/>
                  </a:cubicBezTo>
                  <a:cubicBezTo>
                    <a:pt x="75" y="92"/>
                    <a:pt x="75" y="92"/>
                    <a:pt x="75" y="92"/>
                  </a:cubicBezTo>
                  <a:cubicBezTo>
                    <a:pt x="72" y="93"/>
                    <a:pt x="70" y="96"/>
                    <a:pt x="70" y="99"/>
                  </a:cubicBezTo>
                  <a:cubicBezTo>
                    <a:pt x="70" y="103"/>
                    <a:pt x="73" y="106"/>
                    <a:pt x="77" y="106"/>
                  </a:cubicBezTo>
                  <a:cubicBezTo>
                    <a:pt x="81" y="106"/>
                    <a:pt x="85" y="103"/>
                    <a:pt x="85" y="99"/>
                  </a:cubicBezTo>
                  <a:cubicBezTo>
                    <a:pt x="85" y="96"/>
                    <a:pt x="83" y="93"/>
                    <a:pt x="80" y="92"/>
                  </a:cubicBezTo>
                  <a:cubicBezTo>
                    <a:pt x="80" y="90"/>
                    <a:pt x="80" y="90"/>
                    <a:pt x="80" y="90"/>
                  </a:cubicBezTo>
                  <a:cubicBezTo>
                    <a:pt x="87" y="90"/>
                    <a:pt x="87" y="90"/>
                    <a:pt x="87" y="90"/>
                  </a:cubicBezTo>
                  <a:cubicBezTo>
                    <a:pt x="90" y="90"/>
                    <a:pt x="91" y="88"/>
                    <a:pt x="91" y="86"/>
                  </a:cubicBezTo>
                  <a:cubicBezTo>
                    <a:pt x="91" y="84"/>
                    <a:pt x="90" y="82"/>
                    <a:pt x="87" y="82"/>
                  </a:cubicBezTo>
                  <a:cubicBezTo>
                    <a:pt x="35" y="82"/>
                    <a:pt x="35" y="82"/>
                    <a:pt x="35" y="82"/>
                  </a:cubicBezTo>
                  <a:cubicBezTo>
                    <a:pt x="36" y="79"/>
                    <a:pt x="38" y="77"/>
                    <a:pt x="38" y="74"/>
                  </a:cubicBezTo>
                  <a:lnTo>
                    <a:pt x="76" y="74"/>
                  </a:lnTo>
                  <a:close/>
                  <a:moveTo>
                    <a:pt x="40" y="99"/>
                  </a:moveTo>
                  <a:cubicBezTo>
                    <a:pt x="40" y="101"/>
                    <a:pt x="39" y="102"/>
                    <a:pt x="37" y="102"/>
                  </a:cubicBezTo>
                  <a:cubicBezTo>
                    <a:pt x="35" y="102"/>
                    <a:pt x="33" y="101"/>
                    <a:pt x="33" y="99"/>
                  </a:cubicBezTo>
                  <a:cubicBezTo>
                    <a:pt x="33" y="97"/>
                    <a:pt x="35" y="95"/>
                    <a:pt x="37" y="95"/>
                  </a:cubicBezTo>
                  <a:cubicBezTo>
                    <a:pt x="39" y="95"/>
                    <a:pt x="40" y="97"/>
                    <a:pt x="40" y="99"/>
                  </a:cubicBezTo>
                  <a:close/>
                  <a:moveTo>
                    <a:pt x="81" y="99"/>
                  </a:moveTo>
                  <a:cubicBezTo>
                    <a:pt x="81" y="101"/>
                    <a:pt x="79" y="102"/>
                    <a:pt x="77" y="102"/>
                  </a:cubicBezTo>
                  <a:cubicBezTo>
                    <a:pt x="75" y="102"/>
                    <a:pt x="74" y="101"/>
                    <a:pt x="74" y="99"/>
                  </a:cubicBezTo>
                  <a:cubicBezTo>
                    <a:pt x="74" y="97"/>
                    <a:pt x="75" y="95"/>
                    <a:pt x="77" y="95"/>
                  </a:cubicBezTo>
                  <a:cubicBezTo>
                    <a:pt x="79" y="95"/>
                    <a:pt x="81" y="97"/>
                    <a:pt x="81" y="99"/>
                  </a:cubicBezTo>
                  <a:close/>
                  <a:moveTo>
                    <a:pt x="74" y="66"/>
                  </a:moveTo>
                  <a:cubicBezTo>
                    <a:pt x="39" y="66"/>
                    <a:pt x="39" y="66"/>
                    <a:pt x="39" y="66"/>
                  </a:cubicBezTo>
                  <a:cubicBezTo>
                    <a:pt x="39" y="65"/>
                    <a:pt x="39" y="64"/>
                    <a:pt x="39" y="63"/>
                  </a:cubicBezTo>
                  <a:cubicBezTo>
                    <a:pt x="75" y="63"/>
                    <a:pt x="75" y="63"/>
                    <a:pt x="75" y="63"/>
                  </a:cubicBezTo>
                  <a:lnTo>
                    <a:pt x="74" y="66"/>
                  </a:lnTo>
                  <a:close/>
                  <a:moveTo>
                    <a:pt x="34" y="49"/>
                  </a:moveTo>
                  <a:cubicBezTo>
                    <a:pt x="34" y="47"/>
                    <a:pt x="33" y="46"/>
                    <a:pt x="33" y="45"/>
                  </a:cubicBezTo>
                  <a:cubicBezTo>
                    <a:pt x="82" y="45"/>
                    <a:pt x="82" y="45"/>
                    <a:pt x="82" y="45"/>
                  </a:cubicBezTo>
                  <a:cubicBezTo>
                    <a:pt x="81" y="49"/>
                    <a:pt x="81" y="49"/>
                    <a:pt x="81" y="49"/>
                  </a:cubicBezTo>
                  <a:lnTo>
                    <a:pt x="34" y="49"/>
                  </a:lnTo>
                  <a:close/>
                  <a:moveTo>
                    <a:pt x="36" y="54"/>
                  </a:moveTo>
                  <a:cubicBezTo>
                    <a:pt x="79" y="54"/>
                    <a:pt x="79" y="54"/>
                    <a:pt x="79" y="54"/>
                  </a:cubicBezTo>
                  <a:cubicBezTo>
                    <a:pt x="77" y="58"/>
                    <a:pt x="77" y="58"/>
                    <a:pt x="77" y="58"/>
                  </a:cubicBezTo>
                  <a:cubicBezTo>
                    <a:pt x="37" y="58"/>
                    <a:pt x="37" y="58"/>
                    <a:pt x="37" y="58"/>
                  </a:cubicBezTo>
                  <a:cubicBezTo>
                    <a:pt x="37" y="57"/>
                    <a:pt x="36" y="55"/>
                    <a:pt x="36" y="5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7" name="组合 6"/>
          <p:cNvGrpSpPr/>
          <p:nvPr/>
        </p:nvGrpSpPr>
        <p:grpSpPr>
          <a:xfrm>
            <a:off x="2763486" y="3090671"/>
            <a:ext cx="4033779" cy="791275"/>
            <a:chOff x="3365635" y="3804308"/>
            <a:chExt cx="5378371" cy="1055033"/>
          </a:xfrm>
        </p:grpSpPr>
        <p:sp>
          <p:nvSpPr>
            <p:cNvPr id="8" name="矩形 7"/>
            <p:cNvSpPr>
              <a:spLocks/>
            </p:cNvSpPr>
            <p:nvPr/>
          </p:nvSpPr>
          <p:spPr bwMode="auto">
            <a:xfrm>
              <a:off x="3377803" y="3804308"/>
              <a:ext cx="4013009" cy="519176"/>
            </a:xfrm>
            <a:prstGeom prst="rect">
              <a:avLst/>
            </a:prstGeom>
            <a:solidFill>
              <a:schemeClr val="accent3">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288000" tIns="45720" rIns="288000" bIns="45720" anchor="ctr" anchorCtr="0" compatLnSpc="1">
              <a:prstTxWarp prst="textNoShape">
                <a:avLst/>
              </a:prstTxWarp>
              <a:normAutofit/>
            </a:bodyPr>
            <a:lstStyle/>
            <a:p>
              <a:pPr algn="r"/>
              <a:r>
                <a:rPr lang="zh-CN" altLang="en-US" sz="1600">
                  <a:solidFill>
                    <a:schemeClr val="bg1"/>
                  </a:solidFill>
                  <a:cs typeface="+mn-ea"/>
                  <a:sym typeface="+mn-lt"/>
                </a:rPr>
                <a:t>标题文本预设</a:t>
              </a:r>
            </a:p>
          </p:txBody>
        </p:sp>
        <p:sp>
          <p:nvSpPr>
            <p:cNvPr id="9" name="矩形 8"/>
            <p:cNvSpPr>
              <a:spLocks/>
            </p:cNvSpPr>
            <p:nvPr/>
          </p:nvSpPr>
          <p:spPr bwMode="auto">
            <a:xfrm>
              <a:off x="4632299" y="3804308"/>
              <a:ext cx="2758513" cy="51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0" name="矩形 9"/>
            <p:cNvSpPr>
              <a:spLocks/>
            </p:cNvSpPr>
            <p:nvPr/>
          </p:nvSpPr>
          <p:spPr bwMode="auto">
            <a:xfrm>
              <a:off x="3365635" y="3804308"/>
              <a:ext cx="694320" cy="519176"/>
            </a:xfrm>
            <a:prstGeom prst="rect">
              <a:avLst/>
            </a:prstGeom>
            <a:solidFill>
              <a:schemeClr val="accent3">
                <a:lumMod val="75000"/>
              </a:schemeClr>
            </a:solidFill>
            <a:ln>
              <a:noFill/>
            </a:ln>
          </p:spPr>
          <p:txBody>
            <a:bodyPr vert="horz" wrap="square" lIns="91440" tIns="45720" rIns="91440" bIns="45720" anchor="ctr" anchorCtr="1" compatLnSpc="1">
              <a:prstTxWarp prst="textNoShape">
                <a:avLst/>
              </a:prstTxWarp>
              <a:normAutofit fontScale="92500" lnSpcReduction="20000"/>
            </a:bodyPr>
            <a:lstStyle/>
            <a:p>
              <a:pPr algn="ctr"/>
              <a:r>
                <a:rPr lang="en-US" altLang="zh-CN" sz="2400">
                  <a:solidFill>
                    <a:schemeClr val="bg1"/>
                  </a:solidFill>
                  <a:cs typeface="+mn-ea"/>
                  <a:sym typeface="+mn-lt"/>
                </a:rPr>
                <a:t>03</a:t>
              </a:r>
            </a:p>
          </p:txBody>
        </p:sp>
        <p:sp>
          <p:nvSpPr>
            <p:cNvPr id="11" name="矩形 10"/>
            <p:cNvSpPr>
              <a:spLocks/>
            </p:cNvSpPr>
            <p:nvPr/>
          </p:nvSpPr>
          <p:spPr bwMode="auto">
            <a:xfrm>
              <a:off x="4632299" y="3804308"/>
              <a:ext cx="694320" cy="51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2" name="任意多边形: 形状 11"/>
            <p:cNvSpPr>
              <a:spLocks/>
            </p:cNvSpPr>
            <p:nvPr/>
          </p:nvSpPr>
          <p:spPr bwMode="auto">
            <a:xfrm>
              <a:off x="7390812" y="3804308"/>
              <a:ext cx="450369" cy="1055032"/>
            </a:xfrm>
            <a:custGeom>
              <a:avLst/>
              <a:gdLst>
                <a:gd name="T0" fmla="*/ 216 w 216"/>
                <a:gd name="T1" fmla="*/ 74 h 506"/>
                <a:gd name="T2" fmla="*/ 216 w 216"/>
                <a:gd name="T3" fmla="*/ 506 h 506"/>
                <a:gd name="T4" fmla="*/ 0 w 216"/>
                <a:gd name="T5" fmla="*/ 249 h 506"/>
                <a:gd name="T6" fmla="*/ 0 w 216"/>
                <a:gd name="T7" fmla="*/ 0 h 506"/>
                <a:gd name="T8" fmla="*/ 216 w 216"/>
                <a:gd name="T9" fmla="*/ 74 h 506"/>
              </a:gdLst>
              <a:ahLst/>
              <a:cxnLst>
                <a:cxn ang="0">
                  <a:pos x="T0" y="T1"/>
                </a:cxn>
                <a:cxn ang="0">
                  <a:pos x="T2" y="T3"/>
                </a:cxn>
                <a:cxn ang="0">
                  <a:pos x="T4" y="T5"/>
                </a:cxn>
                <a:cxn ang="0">
                  <a:pos x="T6" y="T7"/>
                </a:cxn>
                <a:cxn ang="0">
                  <a:pos x="T8" y="T9"/>
                </a:cxn>
              </a:cxnLst>
              <a:rect l="0" t="0" r="r" b="b"/>
              <a:pathLst>
                <a:path w="216" h="506">
                  <a:moveTo>
                    <a:pt x="216" y="74"/>
                  </a:moveTo>
                  <a:lnTo>
                    <a:pt x="216" y="506"/>
                  </a:lnTo>
                  <a:lnTo>
                    <a:pt x="0" y="249"/>
                  </a:lnTo>
                  <a:lnTo>
                    <a:pt x="0" y="0"/>
                  </a:lnTo>
                  <a:lnTo>
                    <a:pt x="216" y="74"/>
                  </a:lnTo>
                  <a:close/>
                </a:path>
              </a:pathLst>
            </a:custGeom>
            <a:solidFill>
              <a:schemeClr val="accent3">
                <a:lumMod val="60000"/>
                <a:lumOff val="40000"/>
              </a:schemeClr>
            </a:solidFill>
            <a:ln>
              <a:noFill/>
            </a:ln>
          </p:spPr>
          <p:txBody>
            <a:bodyPr anchor="ctr"/>
            <a:lstStyle/>
            <a:p>
              <a:pPr algn="ctr"/>
              <a:endParaRPr>
                <a:cs typeface="+mn-ea"/>
                <a:sym typeface="+mn-lt"/>
              </a:endParaRPr>
            </a:p>
          </p:txBody>
        </p:sp>
        <p:sp>
          <p:nvSpPr>
            <p:cNvPr id="13" name="任意多边形: 形状 12"/>
            <p:cNvSpPr>
              <a:spLocks/>
            </p:cNvSpPr>
            <p:nvPr/>
          </p:nvSpPr>
          <p:spPr bwMode="auto">
            <a:xfrm>
              <a:off x="7390812" y="3804308"/>
              <a:ext cx="1353194" cy="154293"/>
            </a:xfrm>
            <a:custGeom>
              <a:avLst/>
              <a:gdLst>
                <a:gd name="T0" fmla="*/ 249 w 649"/>
                <a:gd name="T1" fmla="*/ 0 h 74"/>
                <a:gd name="T2" fmla="*/ 649 w 649"/>
                <a:gd name="T3" fmla="*/ 74 h 74"/>
                <a:gd name="T4" fmla="*/ 216 w 649"/>
                <a:gd name="T5" fmla="*/ 74 h 74"/>
                <a:gd name="T6" fmla="*/ 0 w 649"/>
                <a:gd name="T7" fmla="*/ 0 h 74"/>
                <a:gd name="T8" fmla="*/ 249 w 649"/>
                <a:gd name="T9" fmla="*/ 0 h 74"/>
              </a:gdLst>
              <a:ahLst/>
              <a:cxnLst>
                <a:cxn ang="0">
                  <a:pos x="T0" y="T1"/>
                </a:cxn>
                <a:cxn ang="0">
                  <a:pos x="T2" y="T3"/>
                </a:cxn>
                <a:cxn ang="0">
                  <a:pos x="T4" y="T5"/>
                </a:cxn>
                <a:cxn ang="0">
                  <a:pos x="T6" y="T7"/>
                </a:cxn>
                <a:cxn ang="0">
                  <a:pos x="T8" y="T9"/>
                </a:cxn>
              </a:cxnLst>
              <a:rect l="0" t="0" r="r" b="b"/>
              <a:pathLst>
                <a:path w="649" h="74">
                  <a:moveTo>
                    <a:pt x="249" y="0"/>
                  </a:moveTo>
                  <a:lnTo>
                    <a:pt x="649" y="74"/>
                  </a:lnTo>
                  <a:lnTo>
                    <a:pt x="216" y="74"/>
                  </a:lnTo>
                  <a:lnTo>
                    <a:pt x="0" y="0"/>
                  </a:lnTo>
                  <a:lnTo>
                    <a:pt x="249" y="0"/>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14" name="矩形 13"/>
            <p:cNvSpPr>
              <a:spLocks/>
            </p:cNvSpPr>
            <p:nvPr/>
          </p:nvSpPr>
          <p:spPr bwMode="auto">
            <a:xfrm>
              <a:off x="7841181" y="3958602"/>
              <a:ext cx="902825" cy="900739"/>
            </a:xfrm>
            <a:prstGeom prst="rect">
              <a:avLst/>
            </a:prstGeom>
            <a:solidFill>
              <a:schemeClr val="accent3">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5" name="任意多边形: 形状 14"/>
            <p:cNvSpPr>
              <a:spLocks/>
            </p:cNvSpPr>
            <p:nvPr/>
          </p:nvSpPr>
          <p:spPr bwMode="auto">
            <a:xfrm>
              <a:off x="8074706" y="4190041"/>
              <a:ext cx="433689" cy="439945"/>
            </a:xfrm>
            <a:custGeom>
              <a:avLst/>
              <a:gdLst>
                <a:gd name="connsiteX0" fmla="*/ 135488 w 433689"/>
                <a:gd name="connsiteY0" fmla="*/ 340505 h 439945"/>
                <a:gd name="connsiteX1" fmla="*/ 187935 w 433689"/>
                <a:gd name="connsiteY1" fmla="*/ 392470 h 439945"/>
                <a:gd name="connsiteX2" fmla="*/ 187935 w 433689"/>
                <a:gd name="connsiteY2" fmla="*/ 340505 h 439945"/>
                <a:gd name="connsiteX3" fmla="*/ 135488 w 433689"/>
                <a:gd name="connsiteY3" fmla="*/ 340505 h 439945"/>
                <a:gd name="connsiteX4" fmla="*/ 65558 w 433689"/>
                <a:gd name="connsiteY4" fmla="*/ 340505 h 439945"/>
                <a:gd name="connsiteX5" fmla="*/ 65558 w 433689"/>
                <a:gd name="connsiteY5" fmla="*/ 349166 h 439945"/>
                <a:gd name="connsiteX6" fmla="*/ 161711 w 433689"/>
                <a:gd name="connsiteY6" fmla="*/ 409792 h 439945"/>
                <a:gd name="connsiteX7" fmla="*/ 109264 w 433689"/>
                <a:gd name="connsiteY7" fmla="*/ 340505 h 439945"/>
                <a:gd name="connsiteX8" fmla="*/ 65558 w 433689"/>
                <a:gd name="connsiteY8" fmla="*/ 340505 h 439945"/>
                <a:gd name="connsiteX9" fmla="*/ 104894 w 433689"/>
                <a:gd name="connsiteY9" fmla="*/ 249564 h 439945"/>
                <a:gd name="connsiteX10" fmla="*/ 122376 w 433689"/>
                <a:gd name="connsiteY10" fmla="*/ 314522 h 439945"/>
                <a:gd name="connsiteX11" fmla="*/ 187935 w 433689"/>
                <a:gd name="connsiteY11" fmla="*/ 314522 h 439945"/>
                <a:gd name="connsiteX12" fmla="*/ 187935 w 433689"/>
                <a:gd name="connsiteY12" fmla="*/ 266886 h 439945"/>
                <a:gd name="connsiteX13" fmla="*/ 166082 w 433689"/>
                <a:gd name="connsiteY13" fmla="*/ 249564 h 439945"/>
                <a:gd name="connsiteX14" fmla="*/ 104894 w 433689"/>
                <a:gd name="connsiteY14" fmla="*/ 249564 h 439945"/>
                <a:gd name="connsiteX15" fmla="*/ 26223 w 433689"/>
                <a:gd name="connsiteY15" fmla="*/ 249564 h 439945"/>
                <a:gd name="connsiteX16" fmla="*/ 39335 w 433689"/>
                <a:gd name="connsiteY16" fmla="*/ 301530 h 439945"/>
                <a:gd name="connsiteX17" fmla="*/ 61188 w 433689"/>
                <a:gd name="connsiteY17" fmla="*/ 314522 h 439945"/>
                <a:gd name="connsiteX18" fmla="*/ 96152 w 433689"/>
                <a:gd name="connsiteY18" fmla="*/ 314522 h 439945"/>
                <a:gd name="connsiteX19" fmla="*/ 83041 w 433689"/>
                <a:gd name="connsiteY19" fmla="*/ 249564 h 439945"/>
                <a:gd name="connsiteX20" fmla="*/ 26223 w 433689"/>
                <a:gd name="connsiteY20" fmla="*/ 249564 h 439945"/>
                <a:gd name="connsiteX21" fmla="*/ 273975 w 433689"/>
                <a:gd name="connsiteY21" fmla="*/ 198080 h 439945"/>
                <a:gd name="connsiteX22" fmla="*/ 282593 w 433689"/>
                <a:gd name="connsiteY22" fmla="*/ 198080 h 439945"/>
                <a:gd name="connsiteX23" fmla="*/ 312757 w 433689"/>
                <a:gd name="connsiteY23" fmla="*/ 228313 h 439945"/>
                <a:gd name="connsiteX24" fmla="*/ 338611 w 433689"/>
                <a:gd name="connsiteY24" fmla="*/ 198080 h 439945"/>
                <a:gd name="connsiteX25" fmla="*/ 351538 w 433689"/>
                <a:gd name="connsiteY25" fmla="*/ 198080 h 439945"/>
                <a:gd name="connsiteX26" fmla="*/ 377393 w 433689"/>
                <a:gd name="connsiteY26" fmla="*/ 228313 h 439945"/>
                <a:gd name="connsiteX27" fmla="*/ 377393 w 433689"/>
                <a:gd name="connsiteY27" fmla="*/ 288780 h 439945"/>
                <a:gd name="connsiteX28" fmla="*/ 351538 w 433689"/>
                <a:gd name="connsiteY28" fmla="*/ 314694 h 439945"/>
                <a:gd name="connsiteX29" fmla="*/ 351538 w 433689"/>
                <a:gd name="connsiteY29" fmla="*/ 323332 h 439945"/>
                <a:gd name="connsiteX30" fmla="*/ 351538 w 433689"/>
                <a:gd name="connsiteY30" fmla="*/ 418350 h 439945"/>
                <a:gd name="connsiteX31" fmla="*/ 334302 w 433689"/>
                <a:gd name="connsiteY31" fmla="*/ 439945 h 439945"/>
                <a:gd name="connsiteX32" fmla="*/ 312757 w 433689"/>
                <a:gd name="connsiteY32" fmla="*/ 418350 h 439945"/>
                <a:gd name="connsiteX33" fmla="*/ 291211 w 433689"/>
                <a:gd name="connsiteY33" fmla="*/ 439945 h 439945"/>
                <a:gd name="connsiteX34" fmla="*/ 273975 w 433689"/>
                <a:gd name="connsiteY34" fmla="*/ 418350 h 439945"/>
                <a:gd name="connsiteX35" fmla="*/ 273975 w 433689"/>
                <a:gd name="connsiteY35" fmla="*/ 323332 h 439945"/>
                <a:gd name="connsiteX36" fmla="*/ 273975 w 433689"/>
                <a:gd name="connsiteY36" fmla="*/ 314694 h 439945"/>
                <a:gd name="connsiteX37" fmla="*/ 248120 w 433689"/>
                <a:gd name="connsiteY37" fmla="*/ 288780 h 439945"/>
                <a:gd name="connsiteX38" fmla="*/ 248120 w 433689"/>
                <a:gd name="connsiteY38" fmla="*/ 228313 h 439945"/>
                <a:gd name="connsiteX39" fmla="*/ 273975 w 433689"/>
                <a:gd name="connsiteY39" fmla="*/ 198080 h 439945"/>
                <a:gd name="connsiteX40" fmla="*/ 144229 w 433689"/>
                <a:gd name="connsiteY40" fmla="*/ 158624 h 439945"/>
                <a:gd name="connsiteX41" fmla="*/ 118005 w 433689"/>
                <a:gd name="connsiteY41" fmla="*/ 175946 h 439945"/>
                <a:gd name="connsiteX42" fmla="*/ 109264 w 433689"/>
                <a:gd name="connsiteY42" fmla="*/ 223582 h 439945"/>
                <a:gd name="connsiteX43" fmla="*/ 170452 w 433689"/>
                <a:gd name="connsiteY43" fmla="*/ 223582 h 439945"/>
                <a:gd name="connsiteX44" fmla="*/ 187935 w 433689"/>
                <a:gd name="connsiteY44" fmla="*/ 210590 h 439945"/>
                <a:gd name="connsiteX45" fmla="*/ 187935 w 433689"/>
                <a:gd name="connsiteY45" fmla="*/ 158624 h 439945"/>
                <a:gd name="connsiteX46" fmla="*/ 43706 w 433689"/>
                <a:gd name="connsiteY46" fmla="*/ 158624 h 439945"/>
                <a:gd name="connsiteX47" fmla="*/ 26223 w 433689"/>
                <a:gd name="connsiteY47" fmla="*/ 223582 h 439945"/>
                <a:gd name="connsiteX48" fmla="*/ 83041 w 433689"/>
                <a:gd name="connsiteY48" fmla="*/ 223582 h 439945"/>
                <a:gd name="connsiteX49" fmla="*/ 96152 w 433689"/>
                <a:gd name="connsiteY49" fmla="*/ 167285 h 439945"/>
                <a:gd name="connsiteX50" fmla="*/ 91782 w 433689"/>
                <a:gd name="connsiteY50" fmla="*/ 158624 h 439945"/>
                <a:gd name="connsiteX51" fmla="*/ 312756 w 433689"/>
                <a:gd name="connsiteY51" fmla="*/ 120932 h 439945"/>
                <a:gd name="connsiteX52" fmla="*/ 348202 w 433689"/>
                <a:gd name="connsiteY52" fmla="*/ 153251 h 439945"/>
                <a:gd name="connsiteX53" fmla="*/ 312756 w 433689"/>
                <a:gd name="connsiteY53" fmla="*/ 185570 h 439945"/>
                <a:gd name="connsiteX54" fmla="*/ 277310 w 433689"/>
                <a:gd name="connsiteY54" fmla="*/ 153251 h 439945"/>
                <a:gd name="connsiteX55" fmla="*/ 312756 w 433689"/>
                <a:gd name="connsiteY55" fmla="*/ 120932 h 439945"/>
                <a:gd name="connsiteX56" fmla="*/ 187935 w 433689"/>
                <a:gd name="connsiteY56" fmla="*/ 80676 h 439945"/>
                <a:gd name="connsiteX57" fmla="*/ 139858 w 433689"/>
                <a:gd name="connsiteY57" fmla="*/ 128311 h 439945"/>
                <a:gd name="connsiteX58" fmla="*/ 144229 w 433689"/>
                <a:gd name="connsiteY58" fmla="*/ 136972 h 439945"/>
                <a:gd name="connsiteX59" fmla="*/ 187935 w 433689"/>
                <a:gd name="connsiteY59" fmla="*/ 136972 h 439945"/>
                <a:gd name="connsiteX60" fmla="*/ 187935 w 433689"/>
                <a:gd name="connsiteY60" fmla="*/ 80676 h 439945"/>
                <a:gd name="connsiteX61" fmla="*/ 161711 w 433689"/>
                <a:gd name="connsiteY61" fmla="*/ 67684 h 439945"/>
                <a:gd name="connsiteX62" fmla="*/ 61188 w 433689"/>
                <a:gd name="connsiteY62" fmla="*/ 136972 h 439945"/>
                <a:gd name="connsiteX63" fmla="*/ 87411 w 433689"/>
                <a:gd name="connsiteY63" fmla="*/ 136972 h 439945"/>
                <a:gd name="connsiteX64" fmla="*/ 118005 w 433689"/>
                <a:gd name="connsiteY64" fmla="*/ 115319 h 439945"/>
                <a:gd name="connsiteX65" fmla="*/ 161711 w 433689"/>
                <a:gd name="connsiteY65" fmla="*/ 67684 h 439945"/>
                <a:gd name="connsiteX66" fmla="*/ 201046 w 433689"/>
                <a:gd name="connsiteY66" fmla="*/ 41701 h 439945"/>
                <a:gd name="connsiteX67" fmla="*/ 209787 w 433689"/>
                <a:gd name="connsiteY67" fmla="*/ 41701 h 439945"/>
                <a:gd name="connsiteX68" fmla="*/ 209787 w 433689"/>
                <a:gd name="connsiteY68" fmla="*/ 54693 h 439945"/>
                <a:gd name="connsiteX69" fmla="*/ 209787 w 433689"/>
                <a:gd name="connsiteY69" fmla="*/ 67684 h 439945"/>
                <a:gd name="connsiteX70" fmla="*/ 209787 w 433689"/>
                <a:gd name="connsiteY70" fmla="*/ 214921 h 439945"/>
                <a:gd name="connsiteX71" fmla="*/ 227270 w 433689"/>
                <a:gd name="connsiteY71" fmla="*/ 236573 h 439945"/>
                <a:gd name="connsiteX72" fmla="*/ 209787 w 433689"/>
                <a:gd name="connsiteY72" fmla="*/ 262556 h 439945"/>
                <a:gd name="connsiteX73" fmla="*/ 209787 w 433689"/>
                <a:gd name="connsiteY73" fmla="*/ 409792 h 439945"/>
                <a:gd name="connsiteX74" fmla="*/ 209787 w 433689"/>
                <a:gd name="connsiteY74" fmla="*/ 422784 h 439945"/>
                <a:gd name="connsiteX75" fmla="*/ 209787 w 433689"/>
                <a:gd name="connsiteY75" fmla="*/ 435775 h 439945"/>
                <a:gd name="connsiteX76" fmla="*/ 201046 w 433689"/>
                <a:gd name="connsiteY76" fmla="*/ 435775 h 439945"/>
                <a:gd name="connsiteX77" fmla="*/ 43706 w 433689"/>
                <a:gd name="connsiteY77" fmla="*/ 362157 h 439945"/>
                <a:gd name="connsiteX78" fmla="*/ 39335 w 433689"/>
                <a:gd name="connsiteY78" fmla="*/ 362157 h 439945"/>
                <a:gd name="connsiteX79" fmla="*/ 8741 w 433689"/>
                <a:gd name="connsiteY79" fmla="*/ 331844 h 439945"/>
                <a:gd name="connsiteX80" fmla="*/ 13111 w 433689"/>
                <a:gd name="connsiteY80" fmla="*/ 314522 h 439945"/>
                <a:gd name="connsiteX81" fmla="*/ 0 w 433689"/>
                <a:gd name="connsiteY81" fmla="*/ 236573 h 439945"/>
                <a:gd name="connsiteX82" fmla="*/ 201046 w 433689"/>
                <a:gd name="connsiteY82" fmla="*/ 41701 h 439945"/>
                <a:gd name="connsiteX83" fmla="*/ 264418 w 433689"/>
                <a:gd name="connsiteY83" fmla="*/ 0 h 439945"/>
                <a:gd name="connsiteX84" fmla="*/ 299140 w 433689"/>
                <a:gd name="connsiteY84" fmla="*/ 4311 h 439945"/>
                <a:gd name="connsiteX85" fmla="*/ 268758 w 433689"/>
                <a:gd name="connsiteY85" fmla="*/ 34485 h 439945"/>
                <a:gd name="connsiteX86" fmla="*/ 433689 w 433689"/>
                <a:gd name="connsiteY86" fmla="*/ 241397 h 439945"/>
                <a:gd name="connsiteX87" fmla="*/ 377265 w 433689"/>
                <a:gd name="connsiteY87" fmla="*/ 383648 h 439945"/>
                <a:gd name="connsiteX88" fmla="*/ 377265 w 433689"/>
                <a:gd name="connsiteY88" fmla="*/ 340542 h 439945"/>
                <a:gd name="connsiteX89" fmla="*/ 407647 w 433689"/>
                <a:gd name="connsiteY89" fmla="*/ 241397 h 439945"/>
                <a:gd name="connsiteX90" fmla="*/ 268758 w 433689"/>
                <a:gd name="connsiteY90" fmla="*/ 60349 h 439945"/>
                <a:gd name="connsiteX91" fmla="*/ 294800 w 433689"/>
                <a:gd name="connsiteY91" fmla="*/ 86213 h 439945"/>
                <a:gd name="connsiteX92" fmla="*/ 260078 w 433689"/>
                <a:gd name="connsiteY92" fmla="*/ 86213 h 439945"/>
                <a:gd name="connsiteX93" fmla="*/ 221015 w 433689"/>
                <a:gd name="connsiteY93" fmla="*/ 38796 h 439945"/>
                <a:gd name="connsiteX94" fmla="*/ 264418 w 433689"/>
                <a:gd name="connsiteY94" fmla="*/ 0 h 43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33689" h="439945">
                  <a:moveTo>
                    <a:pt x="135488" y="340505"/>
                  </a:moveTo>
                  <a:cubicBezTo>
                    <a:pt x="148599" y="362157"/>
                    <a:pt x="166082" y="379479"/>
                    <a:pt x="187935" y="392470"/>
                  </a:cubicBezTo>
                  <a:cubicBezTo>
                    <a:pt x="187935" y="392470"/>
                    <a:pt x="187935" y="392470"/>
                    <a:pt x="187935" y="340505"/>
                  </a:cubicBezTo>
                  <a:cubicBezTo>
                    <a:pt x="187935" y="340505"/>
                    <a:pt x="187935" y="340505"/>
                    <a:pt x="135488" y="340505"/>
                  </a:cubicBezTo>
                  <a:close/>
                  <a:moveTo>
                    <a:pt x="65558" y="340505"/>
                  </a:moveTo>
                  <a:cubicBezTo>
                    <a:pt x="65558" y="340505"/>
                    <a:pt x="65558" y="344835"/>
                    <a:pt x="65558" y="349166"/>
                  </a:cubicBezTo>
                  <a:cubicBezTo>
                    <a:pt x="87411" y="379479"/>
                    <a:pt x="122376" y="401131"/>
                    <a:pt x="161711" y="409792"/>
                  </a:cubicBezTo>
                  <a:cubicBezTo>
                    <a:pt x="139858" y="388140"/>
                    <a:pt x="122376" y="366487"/>
                    <a:pt x="109264" y="340505"/>
                  </a:cubicBezTo>
                  <a:cubicBezTo>
                    <a:pt x="109264" y="340505"/>
                    <a:pt x="109264" y="340505"/>
                    <a:pt x="65558" y="340505"/>
                  </a:cubicBezTo>
                  <a:close/>
                  <a:moveTo>
                    <a:pt x="104894" y="249564"/>
                  </a:moveTo>
                  <a:cubicBezTo>
                    <a:pt x="109264" y="271217"/>
                    <a:pt x="113635" y="292869"/>
                    <a:pt x="122376" y="314522"/>
                  </a:cubicBezTo>
                  <a:cubicBezTo>
                    <a:pt x="122376" y="314522"/>
                    <a:pt x="122376" y="314522"/>
                    <a:pt x="187935" y="314522"/>
                  </a:cubicBezTo>
                  <a:cubicBezTo>
                    <a:pt x="187935" y="314522"/>
                    <a:pt x="187935" y="314522"/>
                    <a:pt x="187935" y="266886"/>
                  </a:cubicBezTo>
                  <a:cubicBezTo>
                    <a:pt x="179193" y="262556"/>
                    <a:pt x="170452" y="258225"/>
                    <a:pt x="166082" y="249564"/>
                  </a:cubicBezTo>
                  <a:cubicBezTo>
                    <a:pt x="166082" y="249564"/>
                    <a:pt x="166082" y="249564"/>
                    <a:pt x="104894" y="249564"/>
                  </a:cubicBezTo>
                  <a:close/>
                  <a:moveTo>
                    <a:pt x="26223" y="249564"/>
                  </a:moveTo>
                  <a:cubicBezTo>
                    <a:pt x="26223" y="266886"/>
                    <a:pt x="30594" y="284208"/>
                    <a:pt x="39335" y="301530"/>
                  </a:cubicBezTo>
                  <a:cubicBezTo>
                    <a:pt x="48076" y="301530"/>
                    <a:pt x="56817" y="305861"/>
                    <a:pt x="61188" y="314522"/>
                  </a:cubicBezTo>
                  <a:lnTo>
                    <a:pt x="96152" y="314522"/>
                  </a:lnTo>
                  <a:cubicBezTo>
                    <a:pt x="87411" y="292869"/>
                    <a:pt x="83041" y="271217"/>
                    <a:pt x="83041" y="249564"/>
                  </a:cubicBezTo>
                  <a:cubicBezTo>
                    <a:pt x="83041" y="249564"/>
                    <a:pt x="83041" y="249564"/>
                    <a:pt x="26223" y="249564"/>
                  </a:cubicBezTo>
                  <a:close/>
                  <a:moveTo>
                    <a:pt x="273975" y="198080"/>
                  </a:moveTo>
                  <a:cubicBezTo>
                    <a:pt x="273975" y="198080"/>
                    <a:pt x="273975" y="198080"/>
                    <a:pt x="282593" y="198080"/>
                  </a:cubicBezTo>
                  <a:cubicBezTo>
                    <a:pt x="282593" y="198080"/>
                    <a:pt x="282593" y="198080"/>
                    <a:pt x="312757" y="228313"/>
                  </a:cubicBezTo>
                  <a:cubicBezTo>
                    <a:pt x="312757" y="228313"/>
                    <a:pt x="312757" y="228313"/>
                    <a:pt x="338611" y="198080"/>
                  </a:cubicBezTo>
                  <a:cubicBezTo>
                    <a:pt x="338611" y="198080"/>
                    <a:pt x="338611" y="198080"/>
                    <a:pt x="351538" y="198080"/>
                  </a:cubicBezTo>
                  <a:cubicBezTo>
                    <a:pt x="364466" y="198080"/>
                    <a:pt x="377393" y="211037"/>
                    <a:pt x="377393" y="228313"/>
                  </a:cubicBezTo>
                  <a:cubicBezTo>
                    <a:pt x="377393" y="228313"/>
                    <a:pt x="377393" y="228313"/>
                    <a:pt x="377393" y="288780"/>
                  </a:cubicBezTo>
                  <a:cubicBezTo>
                    <a:pt x="377393" y="301737"/>
                    <a:pt x="364466" y="314694"/>
                    <a:pt x="351538" y="314694"/>
                  </a:cubicBezTo>
                  <a:cubicBezTo>
                    <a:pt x="351538" y="314694"/>
                    <a:pt x="351538" y="319013"/>
                    <a:pt x="351538" y="323332"/>
                  </a:cubicBezTo>
                  <a:cubicBezTo>
                    <a:pt x="351538" y="323332"/>
                    <a:pt x="351538" y="323332"/>
                    <a:pt x="351538" y="418350"/>
                  </a:cubicBezTo>
                  <a:cubicBezTo>
                    <a:pt x="351538" y="426988"/>
                    <a:pt x="342920" y="439945"/>
                    <a:pt x="334302" y="439945"/>
                  </a:cubicBezTo>
                  <a:cubicBezTo>
                    <a:pt x="321375" y="439945"/>
                    <a:pt x="312757" y="426988"/>
                    <a:pt x="312757" y="418350"/>
                  </a:cubicBezTo>
                  <a:cubicBezTo>
                    <a:pt x="312757" y="426988"/>
                    <a:pt x="304139" y="439945"/>
                    <a:pt x="291211" y="439945"/>
                  </a:cubicBezTo>
                  <a:cubicBezTo>
                    <a:pt x="282593" y="439945"/>
                    <a:pt x="273975" y="426988"/>
                    <a:pt x="273975" y="418350"/>
                  </a:cubicBezTo>
                  <a:cubicBezTo>
                    <a:pt x="273975" y="418350"/>
                    <a:pt x="273975" y="418350"/>
                    <a:pt x="273975" y="323332"/>
                  </a:cubicBezTo>
                  <a:cubicBezTo>
                    <a:pt x="273975" y="319013"/>
                    <a:pt x="273975" y="314694"/>
                    <a:pt x="273975" y="314694"/>
                  </a:cubicBezTo>
                  <a:cubicBezTo>
                    <a:pt x="261048" y="314694"/>
                    <a:pt x="248120" y="301737"/>
                    <a:pt x="248120" y="288780"/>
                  </a:cubicBezTo>
                  <a:cubicBezTo>
                    <a:pt x="248120" y="288780"/>
                    <a:pt x="248120" y="288780"/>
                    <a:pt x="248120" y="228313"/>
                  </a:cubicBezTo>
                  <a:cubicBezTo>
                    <a:pt x="248120" y="211037"/>
                    <a:pt x="261048" y="198080"/>
                    <a:pt x="273975" y="198080"/>
                  </a:cubicBezTo>
                  <a:close/>
                  <a:moveTo>
                    <a:pt x="144229" y="158624"/>
                  </a:moveTo>
                  <a:cubicBezTo>
                    <a:pt x="139858" y="171616"/>
                    <a:pt x="126746" y="175946"/>
                    <a:pt x="118005" y="175946"/>
                  </a:cubicBezTo>
                  <a:cubicBezTo>
                    <a:pt x="113635" y="193268"/>
                    <a:pt x="109264" y="206260"/>
                    <a:pt x="109264" y="223582"/>
                  </a:cubicBezTo>
                  <a:cubicBezTo>
                    <a:pt x="109264" y="223582"/>
                    <a:pt x="109264" y="223582"/>
                    <a:pt x="170452" y="223582"/>
                  </a:cubicBezTo>
                  <a:cubicBezTo>
                    <a:pt x="174823" y="214921"/>
                    <a:pt x="179193" y="210590"/>
                    <a:pt x="187935" y="210590"/>
                  </a:cubicBezTo>
                  <a:cubicBezTo>
                    <a:pt x="187935" y="210590"/>
                    <a:pt x="187935" y="210590"/>
                    <a:pt x="187935" y="158624"/>
                  </a:cubicBezTo>
                  <a:close/>
                  <a:moveTo>
                    <a:pt x="43706" y="158624"/>
                  </a:moveTo>
                  <a:cubicBezTo>
                    <a:pt x="34964" y="180277"/>
                    <a:pt x="26223" y="201929"/>
                    <a:pt x="26223" y="223582"/>
                  </a:cubicBezTo>
                  <a:cubicBezTo>
                    <a:pt x="26223" y="223582"/>
                    <a:pt x="26223" y="223582"/>
                    <a:pt x="83041" y="223582"/>
                  </a:cubicBezTo>
                  <a:cubicBezTo>
                    <a:pt x="83041" y="201929"/>
                    <a:pt x="87411" y="184607"/>
                    <a:pt x="96152" y="167285"/>
                  </a:cubicBezTo>
                  <a:cubicBezTo>
                    <a:pt x="91782" y="162955"/>
                    <a:pt x="91782" y="162955"/>
                    <a:pt x="91782" y="158624"/>
                  </a:cubicBezTo>
                  <a:close/>
                  <a:moveTo>
                    <a:pt x="312756" y="120932"/>
                  </a:moveTo>
                  <a:cubicBezTo>
                    <a:pt x="332332" y="120932"/>
                    <a:pt x="348202" y="135402"/>
                    <a:pt x="348202" y="153251"/>
                  </a:cubicBezTo>
                  <a:cubicBezTo>
                    <a:pt x="348202" y="171100"/>
                    <a:pt x="332332" y="185570"/>
                    <a:pt x="312756" y="185570"/>
                  </a:cubicBezTo>
                  <a:cubicBezTo>
                    <a:pt x="293180" y="185570"/>
                    <a:pt x="277310" y="171100"/>
                    <a:pt x="277310" y="153251"/>
                  </a:cubicBezTo>
                  <a:cubicBezTo>
                    <a:pt x="277310" y="135402"/>
                    <a:pt x="293180" y="120932"/>
                    <a:pt x="312756" y="120932"/>
                  </a:cubicBezTo>
                  <a:close/>
                  <a:moveTo>
                    <a:pt x="187935" y="80676"/>
                  </a:moveTo>
                  <a:cubicBezTo>
                    <a:pt x="170452" y="93667"/>
                    <a:pt x="152970" y="110989"/>
                    <a:pt x="139858" y="128311"/>
                  </a:cubicBezTo>
                  <a:cubicBezTo>
                    <a:pt x="144229" y="132641"/>
                    <a:pt x="144229" y="132641"/>
                    <a:pt x="144229" y="136972"/>
                  </a:cubicBezTo>
                  <a:cubicBezTo>
                    <a:pt x="144229" y="136972"/>
                    <a:pt x="144229" y="136972"/>
                    <a:pt x="187935" y="136972"/>
                  </a:cubicBezTo>
                  <a:cubicBezTo>
                    <a:pt x="187935" y="136972"/>
                    <a:pt x="187935" y="136972"/>
                    <a:pt x="187935" y="80676"/>
                  </a:cubicBezTo>
                  <a:close/>
                  <a:moveTo>
                    <a:pt x="161711" y="67684"/>
                  </a:moveTo>
                  <a:cubicBezTo>
                    <a:pt x="122376" y="76345"/>
                    <a:pt x="83041" y="102328"/>
                    <a:pt x="61188" y="136972"/>
                  </a:cubicBezTo>
                  <a:cubicBezTo>
                    <a:pt x="61188" y="136972"/>
                    <a:pt x="61188" y="136972"/>
                    <a:pt x="87411" y="136972"/>
                  </a:cubicBezTo>
                  <a:cubicBezTo>
                    <a:pt x="91782" y="123980"/>
                    <a:pt x="104894" y="115319"/>
                    <a:pt x="118005" y="115319"/>
                  </a:cubicBezTo>
                  <a:cubicBezTo>
                    <a:pt x="131117" y="97998"/>
                    <a:pt x="144229" y="85006"/>
                    <a:pt x="161711" y="67684"/>
                  </a:cubicBezTo>
                  <a:close/>
                  <a:moveTo>
                    <a:pt x="201046" y="41701"/>
                  </a:moveTo>
                  <a:cubicBezTo>
                    <a:pt x="201046" y="41701"/>
                    <a:pt x="201046" y="41701"/>
                    <a:pt x="209787" y="41701"/>
                  </a:cubicBezTo>
                  <a:cubicBezTo>
                    <a:pt x="209787" y="41701"/>
                    <a:pt x="209787" y="41701"/>
                    <a:pt x="209787" y="54693"/>
                  </a:cubicBezTo>
                  <a:cubicBezTo>
                    <a:pt x="209787" y="54693"/>
                    <a:pt x="209787" y="54693"/>
                    <a:pt x="209787" y="67684"/>
                  </a:cubicBezTo>
                  <a:cubicBezTo>
                    <a:pt x="209787" y="67684"/>
                    <a:pt x="209787" y="67684"/>
                    <a:pt x="209787" y="214921"/>
                  </a:cubicBezTo>
                  <a:cubicBezTo>
                    <a:pt x="218529" y="219251"/>
                    <a:pt x="227270" y="227912"/>
                    <a:pt x="227270" y="236573"/>
                  </a:cubicBezTo>
                  <a:cubicBezTo>
                    <a:pt x="227270" y="249564"/>
                    <a:pt x="218529" y="258225"/>
                    <a:pt x="209787" y="262556"/>
                  </a:cubicBezTo>
                  <a:cubicBezTo>
                    <a:pt x="209787" y="262556"/>
                    <a:pt x="209787" y="262556"/>
                    <a:pt x="209787" y="409792"/>
                  </a:cubicBezTo>
                  <a:cubicBezTo>
                    <a:pt x="209787" y="409792"/>
                    <a:pt x="209787" y="409792"/>
                    <a:pt x="209787" y="422784"/>
                  </a:cubicBezTo>
                  <a:cubicBezTo>
                    <a:pt x="209787" y="422784"/>
                    <a:pt x="209787" y="422784"/>
                    <a:pt x="209787" y="435775"/>
                  </a:cubicBezTo>
                  <a:cubicBezTo>
                    <a:pt x="209787" y="435775"/>
                    <a:pt x="209787" y="435775"/>
                    <a:pt x="201046" y="435775"/>
                  </a:cubicBezTo>
                  <a:cubicBezTo>
                    <a:pt x="135488" y="435775"/>
                    <a:pt x="78670" y="405462"/>
                    <a:pt x="43706" y="362157"/>
                  </a:cubicBezTo>
                  <a:cubicBezTo>
                    <a:pt x="43706" y="362157"/>
                    <a:pt x="39335" y="362157"/>
                    <a:pt x="39335" y="362157"/>
                  </a:cubicBezTo>
                  <a:cubicBezTo>
                    <a:pt x="21853" y="362157"/>
                    <a:pt x="8741" y="349166"/>
                    <a:pt x="8741" y="331844"/>
                  </a:cubicBezTo>
                  <a:cubicBezTo>
                    <a:pt x="8741" y="323183"/>
                    <a:pt x="8741" y="318852"/>
                    <a:pt x="13111" y="314522"/>
                  </a:cubicBezTo>
                  <a:cubicBezTo>
                    <a:pt x="4370" y="288539"/>
                    <a:pt x="0" y="266886"/>
                    <a:pt x="0" y="236573"/>
                  </a:cubicBezTo>
                  <a:cubicBezTo>
                    <a:pt x="0" y="128311"/>
                    <a:pt x="87411" y="41701"/>
                    <a:pt x="201046" y="41701"/>
                  </a:cubicBezTo>
                  <a:close/>
                  <a:moveTo>
                    <a:pt x="264418" y="0"/>
                  </a:moveTo>
                  <a:cubicBezTo>
                    <a:pt x="264418" y="0"/>
                    <a:pt x="264418" y="0"/>
                    <a:pt x="299140" y="4311"/>
                  </a:cubicBezTo>
                  <a:cubicBezTo>
                    <a:pt x="299140" y="4311"/>
                    <a:pt x="299140" y="4311"/>
                    <a:pt x="268758" y="34485"/>
                  </a:cubicBezTo>
                  <a:cubicBezTo>
                    <a:pt x="364244" y="56039"/>
                    <a:pt x="433689" y="142252"/>
                    <a:pt x="433689" y="241397"/>
                  </a:cubicBezTo>
                  <a:cubicBezTo>
                    <a:pt x="433689" y="293125"/>
                    <a:pt x="411988" y="344852"/>
                    <a:pt x="377265" y="383648"/>
                  </a:cubicBezTo>
                  <a:cubicBezTo>
                    <a:pt x="377265" y="383648"/>
                    <a:pt x="377265" y="383648"/>
                    <a:pt x="377265" y="340542"/>
                  </a:cubicBezTo>
                  <a:cubicBezTo>
                    <a:pt x="398967" y="310367"/>
                    <a:pt x="407647" y="275882"/>
                    <a:pt x="407647" y="241397"/>
                  </a:cubicBezTo>
                  <a:cubicBezTo>
                    <a:pt x="407647" y="155184"/>
                    <a:pt x="351224" y="81903"/>
                    <a:pt x="268758" y="60349"/>
                  </a:cubicBezTo>
                  <a:lnTo>
                    <a:pt x="294800" y="86213"/>
                  </a:lnTo>
                  <a:cubicBezTo>
                    <a:pt x="294800" y="86213"/>
                    <a:pt x="294800" y="86213"/>
                    <a:pt x="260078" y="86213"/>
                  </a:cubicBezTo>
                  <a:cubicBezTo>
                    <a:pt x="260078" y="86213"/>
                    <a:pt x="260078" y="86213"/>
                    <a:pt x="221015" y="38796"/>
                  </a:cubicBezTo>
                  <a:cubicBezTo>
                    <a:pt x="221015" y="38796"/>
                    <a:pt x="221015" y="38796"/>
                    <a:pt x="26441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Tree>
    <p:extLst>
      <p:ext uri="{BB962C8B-B14F-4D97-AF65-F5344CB8AC3E}">
        <p14:creationId xmlns:p14="http://schemas.microsoft.com/office/powerpoint/2010/main" val="3253252491"/>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灯片编号占位符 4"/>
          <p:cNvSpPr>
            <a:spLocks noGrp="1"/>
          </p:cNvSpPr>
          <p:nvPr>
            <p:ph type="sldNum" sz="quarter" idx="12"/>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557213" indent="-214313" eaLnBrk="0" hangingPunct="0">
              <a:defRPr>
                <a:solidFill>
                  <a:schemeClr val="tx1"/>
                </a:solidFill>
                <a:latin typeface="Arial" panose="020B0604020202020204" pitchFamily="34" charset="0"/>
                <a:ea typeface="宋体" panose="02010600030101010101" pitchFamily="2" charset="-122"/>
              </a:defRPr>
            </a:lvl2pPr>
            <a:lvl3pPr marL="857250" indent="-171450" eaLnBrk="0" hangingPunct="0">
              <a:defRPr>
                <a:solidFill>
                  <a:schemeClr val="tx1"/>
                </a:solidFill>
                <a:latin typeface="Arial" panose="020B0604020202020204" pitchFamily="34" charset="0"/>
                <a:ea typeface="宋体" panose="02010600030101010101" pitchFamily="2" charset="-122"/>
              </a:defRPr>
            </a:lvl3pPr>
            <a:lvl4pPr marL="1200150" indent="-171450" eaLnBrk="0" hangingPunct="0">
              <a:defRPr>
                <a:solidFill>
                  <a:schemeClr val="tx1"/>
                </a:solidFill>
                <a:latin typeface="Arial" panose="020B0604020202020204" pitchFamily="34" charset="0"/>
                <a:ea typeface="宋体" panose="02010600030101010101" pitchFamily="2" charset="-122"/>
              </a:defRPr>
            </a:lvl4pPr>
            <a:lvl5pPr marL="1543050" indent="-171450" eaLnBrk="0" hangingPunct="0">
              <a:defRPr>
                <a:solidFill>
                  <a:schemeClr val="tx1"/>
                </a:solidFill>
                <a:latin typeface="Arial" panose="020B0604020202020204" pitchFamily="34" charset="0"/>
                <a:ea typeface="宋体" panose="02010600030101010101" pitchFamily="2" charset="-122"/>
              </a:defRPr>
            </a:lvl5pPr>
            <a:lvl6pPr marL="18859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2288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25717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29146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B7243965-71BF-4CB9-916C-8879D4D660C4}" type="slidenum">
              <a:rPr lang="zh-CN" altLang="en-US">
                <a:solidFill>
                  <a:srgbClr val="898989"/>
                </a:solidFill>
                <a:latin typeface="方正兰亭黑_GBK" panose="02000000000000000000" pitchFamily="2" charset="-122"/>
                <a:ea typeface="方正兰亭黑_GBK" panose="02000000000000000000" pitchFamily="2" charset="-122"/>
              </a:rPr>
              <a:pPr eaLnBrk="1" hangingPunct="1"/>
              <a:t>10</a:t>
            </a:fld>
            <a:endParaRPr lang="zh-CN" altLang="en-US" sz="1400" dirty="0">
              <a:solidFill>
                <a:prstClr val="black"/>
              </a:solidFill>
            </a:endParaRPr>
          </a:p>
        </p:txBody>
      </p:sp>
      <p:sp>
        <p:nvSpPr>
          <p:cNvPr id="57347" name="任意多边形 4"/>
          <p:cNvSpPr>
            <a:spLocks noChangeArrowheads="1"/>
          </p:cNvSpPr>
          <p:nvPr/>
        </p:nvSpPr>
        <p:spPr bwMode="auto">
          <a:xfrm>
            <a:off x="8743950" y="4623433"/>
            <a:ext cx="476250" cy="30013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57348" name="TextBox 15"/>
          <p:cNvSpPr>
            <a:spLocks noChangeArrowheads="1"/>
          </p:cNvSpPr>
          <p:nvPr/>
        </p:nvSpPr>
        <p:spPr bwMode="auto">
          <a:xfrm>
            <a:off x="8803482" y="4657973"/>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 </a:t>
            </a:r>
            <a:endParaRPr lang="zh-CN" altLang="zh-CN" sz="11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57352" name="Rectangle 9"/>
          <p:cNvSpPr>
            <a:spLocks noChangeArrowheads="1"/>
          </p:cNvSpPr>
          <p:nvPr/>
        </p:nvSpPr>
        <p:spPr bwMode="auto">
          <a:xfrm>
            <a:off x="0" y="3287140"/>
            <a:ext cx="9153525" cy="6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nvGrpSpPr>
          <p:cNvPr id="3" name="组合 3"/>
          <p:cNvGrpSpPr>
            <a:grpSpLocks/>
          </p:cNvGrpSpPr>
          <p:nvPr/>
        </p:nvGrpSpPr>
        <p:grpSpPr bwMode="auto">
          <a:xfrm>
            <a:off x="3273028" y="1398466"/>
            <a:ext cx="2652713" cy="1600694"/>
            <a:chOff x="0" y="0"/>
            <a:chExt cx="3536515" cy="2133600"/>
          </a:xfrm>
        </p:grpSpPr>
        <p:pic>
          <p:nvPicPr>
            <p:cNvPr id="5736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9" name="Rectangle 18"/>
            <p:cNvSpPr>
              <a:spLocks noChangeArrowheads="1"/>
            </p:cNvSpPr>
            <p:nvPr/>
          </p:nvSpPr>
          <p:spPr bwMode="auto">
            <a:xfrm>
              <a:off x="519687" y="251968"/>
              <a:ext cx="2450591" cy="1533924"/>
            </a:xfrm>
            <a:prstGeom prst="rect">
              <a:avLst/>
            </a:prstGeom>
            <a:blipFill dpi="0" rotWithShape="1">
              <a:blip r:embed="rId4"/>
              <a:srcRect/>
              <a:stretch>
                <a:fillRect t="-68802" b="-3"/>
              </a:stretch>
            </a:bli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grpSp>
        <p:nvGrpSpPr>
          <p:cNvPr id="4" name="组合 2"/>
          <p:cNvGrpSpPr>
            <a:grpSpLocks/>
          </p:cNvGrpSpPr>
          <p:nvPr/>
        </p:nvGrpSpPr>
        <p:grpSpPr bwMode="auto">
          <a:xfrm>
            <a:off x="682228" y="1398466"/>
            <a:ext cx="2652713" cy="1600694"/>
            <a:chOff x="0" y="0"/>
            <a:chExt cx="3536515" cy="2133600"/>
          </a:xfrm>
        </p:grpSpPr>
        <p:pic>
          <p:nvPicPr>
            <p:cNvPr id="5736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7" name="Rectangle 19"/>
            <p:cNvSpPr>
              <a:spLocks noChangeArrowheads="1"/>
            </p:cNvSpPr>
            <p:nvPr/>
          </p:nvSpPr>
          <p:spPr bwMode="auto">
            <a:xfrm>
              <a:off x="524579" y="251968"/>
              <a:ext cx="2445697" cy="1533924"/>
            </a:xfrm>
            <a:prstGeom prst="rect">
              <a:avLst/>
            </a:prstGeom>
            <a:blipFill dpi="0" rotWithShape="1">
              <a:blip r:embed="rId5"/>
              <a:srcRect/>
              <a:stretch>
                <a:fillRect l="2" t="-44348" r="-89702"/>
              </a:stretch>
            </a:bli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grpSp>
        <p:nvGrpSpPr>
          <p:cNvPr id="5" name="组合 4"/>
          <p:cNvGrpSpPr>
            <a:grpSpLocks/>
          </p:cNvGrpSpPr>
          <p:nvPr/>
        </p:nvGrpSpPr>
        <p:grpSpPr bwMode="auto">
          <a:xfrm>
            <a:off x="5863828" y="1398466"/>
            <a:ext cx="2651522" cy="1600694"/>
            <a:chOff x="0" y="0"/>
            <a:chExt cx="3536515" cy="2133600"/>
          </a:xfrm>
        </p:grpSpPr>
        <p:pic>
          <p:nvPicPr>
            <p:cNvPr id="5736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5" name="Rectangle 20"/>
            <p:cNvSpPr>
              <a:spLocks noChangeArrowheads="1"/>
            </p:cNvSpPr>
            <p:nvPr/>
          </p:nvSpPr>
          <p:spPr bwMode="auto">
            <a:xfrm>
              <a:off x="515715" y="251968"/>
              <a:ext cx="2450592" cy="1533922"/>
            </a:xfrm>
            <a:prstGeom prst="rect">
              <a:avLst/>
            </a:prstGeom>
            <a:blipFill dpi="0" rotWithShape="1">
              <a:blip r:embed="rId6"/>
              <a:srcRect/>
              <a:stretch>
                <a:fillRect t="-26645" b="-36421"/>
              </a:stretch>
            </a:bli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sp>
        <p:nvSpPr>
          <p:cNvPr id="33813" name="矩形 38"/>
          <p:cNvSpPr>
            <a:spLocks noChangeArrowheads="1"/>
          </p:cNvSpPr>
          <p:nvPr/>
        </p:nvSpPr>
        <p:spPr bwMode="auto">
          <a:xfrm>
            <a:off x="1478272" y="3157562"/>
            <a:ext cx="1061816" cy="253910"/>
          </a:xfrm>
          <a:prstGeom prst="rect">
            <a:avLst/>
          </a:prstGeom>
          <a:solidFill>
            <a:schemeClr val="accent1"/>
          </a:solidFill>
          <a:ln>
            <a:noFill/>
          </a:ln>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添加产品名称</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33814" name="矩形 47"/>
          <p:cNvSpPr>
            <a:spLocks noChangeArrowheads="1"/>
          </p:cNvSpPr>
          <p:nvPr/>
        </p:nvSpPr>
        <p:spPr bwMode="auto">
          <a:xfrm>
            <a:off x="1135856" y="3636342"/>
            <a:ext cx="1746647"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3815" name="矩形 51"/>
          <p:cNvSpPr>
            <a:spLocks noChangeArrowheads="1"/>
          </p:cNvSpPr>
          <p:nvPr/>
        </p:nvSpPr>
        <p:spPr bwMode="auto">
          <a:xfrm>
            <a:off x="4069072" y="3157562"/>
            <a:ext cx="1061816" cy="253910"/>
          </a:xfrm>
          <a:prstGeom prst="rect">
            <a:avLst/>
          </a:prstGeom>
          <a:solidFill>
            <a:schemeClr val="accent1"/>
          </a:solidFill>
          <a:ln>
            <a:noFill/>
          </a:ln>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添加产品名称</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33816" name="矩形 47"/>
          <p:cNvSpPr>
            <a:spLocks noChangeArrowheads="1"/>
          </p:cNvSpPr>
          <p:nvPr/>
        </p:nvSpPr>
        <p:spPr bwMode="auto">
          <a:xfrm>
            <a:off x="3725466" y="3636342"/>
            <a:ext cx="1746647"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3817" name="矩形 53"/>
          <p:cNvSpPr>
            <a:spLocks noChangeArrowheads="1"/>
          </p:cNvSpPr>
          <p:nvPr/>
        </p:nvSpPr>
        <p:spPr bwMode="auto">
          <a:xfrm>
            <a:off x="6658681" y="3157562"/>
            <a:ext cx="1061816" cy="253910"/>
          </a:xfrm>
          <a:prstGeom prst="rect">
            <a:avLst/>
          </a:prstGeom>
          <a:solidFill>
            <a:schemeClr val="accent1"/>
          </a:solidFill>
          <a:ln>
            <a:noFill/>
          </a:ln>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添加产品名称</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33818" name="矩形 47"/>
          <p:cNvSpPr>
            <a:spLocks noChangeArrowheads="1"/>
          </p:cNvSpPr>
          <p:nvPr/>
        </p:nvSpPr>
        <p:spPr bwMode="auto">
          <a:xfrm>
            <a:off x="6316266" y="3636342"/>
            <a:ext cx="1746647"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29039676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p:tgtEl>
                                          <p:spTgt spid="3"/>
                                        </p:tgtEl>
                                        <p:attrNameLst>
                                          <p:attrName>ppt_y</p:attrName>
                                        </p:attrNameLst>
                                      </p:cBhvr>
                                      <p:tavLst>
                                        <p:tav tm="0">
                                          <p:val>
                                            <p:strVal val="#ppt_y-#ppt_h*1.125000"/>
                                          </p:val>
                                        </p:tav>
                                        <p:tav tm="100000">
                                          <p:val>
                                            <p:strVal val="#ppt_y"/>
                                          </p:val>
                                        </p:tav>
                                      </p:tavLst>
                                    </p:anim>
                                    <p:animEffect>
                                      <p:cBhvr>
                                        <p:cTn id="8" dur="500"/>
                                        <p:tgtEl>
                                          <p:spTgt spid="3"/>
                                        </p:tgtEl>
                                      </p:cBhvr>
                                    </p:animEffect>
                                  </p:childTnLst>
                                </p:cTn>
                              </p:par>
                            </p:childTnLst>
                          </p:cTn>
                        </p:par>
                        <p:par>
                          <p:cTn id="9" fill="hold" nodeType="afterGroup">
                            <p:stCondLst>
                              <p:cond delay="500"/>
                            </p:stCondLst>
                            <p:childTnLst>
                              <p:par>
                                <p:cTn id="10" presetID="1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p:tgtEl>
                                          <p:spTgt spid="4"/>
                                        </p:tgtEl>
                                        <p:attrNameLst>
                                          <p:attrName>ppt_x</p:attrName>
                                        </p:attrNameLst>
                                      </p:cBhvr>
                                      <p:tavLst>
                                        <p:tav tm="0">
                                          <p:val>
                                            <p:strVal val="#ppt_x+#ppt_w*1.125000"/>
                                          </p:val>
                                        </p:tav>
                                        <p:tav tm="100000">
                                          <p:val>
                                            <p:strVal val="#ppt_x"/>
                                          </p:val>
                                        </p:tav>
                                      </p:tavLst>
                                    </p:anim>
                                    <p:animEffect>
                                      <p:cBhvr>
                                        <p:cTn id="13" dur="500"/>
                                        <p:tgtEl>
                                          <p:spTgt spid="4"/>
                                        </p:tgtEl>
                                      </p:cBhvr>
                                    </p:animEffect>
                                  </p:childTnLst>
                                </p:cTn>
                              </p:par>
                              <p:par>
                                <p:cTn id="14" presetID="12" presetClass="entr" presetSubtype="8"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p:tgtEl>
                                          <p:spTgt spid="5"/>
                                        </p:tgtEl>
                                        <p:attrNameLst>
                                          <p:attrName>ppt_x</p:attrName>
                                        </p:attrNameLst>
                                      </p:cBhvr>
                                      <p:tavLst>
                                        <p:tav tm="0">
                                          <p:val>
                                            <p:strVal val="#ppt_x-#ppt_w*1.125000"/>
                                          </p:val>
                                        </p:tav>
                                        <p:tav tm="100000">
                                          <p:val>
                                            <p:strVal val="#ppt_x"/>
                                          </p:val>
                                        </p:tav>
                                      </p:tavLst>
                                    </p:anim>
                                    <p:animEffect>
                                      <p:cBhvr>
                                        <p:cTn id="17" dur="500"/>
                                        <p:tgtEl>
                                          <p:spTgt spid="5"/>
                                        </p:tgtEl>
                                      </p:cBhvr>
                                    </p:animEffect>
                                  </p:childTnLst>
                                </p:cTn>
                              </p:par>
                            </p:childTnLst>
                          </p:cTn>
                        </p:par>
                        <p:par>
                          <p:cTn id="18" fill="hold" nodeType="afterGroup">
                            <p:stCondLst>
                              <p:cond delay="1000"/>
                            </p:stCondLst>
                            <p:childTnLst>
                              <p:par>
                                <p:cTn id="19" presetID="23" presetClass="entr" presetSubtype="16" fill="hold" grpId="0" nodeType="afterEffect">
                                  <p:stCondLst>
                                    <p:cond delay="0"/>
                                  </p:stCondLst>
                                  <p:childTnLst>
                                    <p:set>
                                      <p:cBhvr>
                                        <p:cTn id="20" dur="1" fill="hold">
                                          <p:stCondLst>
                                            <p:cond delay="0"/>
                                          </p:stCondLst>
                                        </p:cTn>
                                        <p:tgtEl>
                                          <p:spTgt spid="33815"/>
                                        </p:tgtEl>
                                        <p:attrNameLst>
                                          <p:attrName>style.visibility</p:attrName>
                                        </p:attrNameLst>
                                      </p:cBhvr>
                                      <p:to>
                                        <p:strVal val="visible"/>
                                      </p:to>
                                    </p:set>
                                    <p:anim calcmode="lin" valueType="num">
                                      <p:cBhvr>
                                        <p:cTn id="21" dur="500" fill="hold"/>
                                        <p:tgtEl>
                                          <p:spTgt spid="33815"/>
                                        </p:tgtEl>
                                        <p:attrNameLst>
                                          <p:attrName>ppt_w</p:attrName>
                                        </p:attrNameLst>
                                      </p:cBhvr>
                                      <p:tavLst>
                                        <p:tav tm="0">
                                          <p:val>
                                            <p:fltVal val="0"/>
                                          </p:val>
                                        </p:tav>
                                        <p:tav tm="100000">
                                          <p:val>
                                            <p:strVal val="#ppt_w"/>
                                          </p:val>
                                        </p:tav>
                                      </p:tavLst>
                                    </p:anim>
                                    <p:anim calcmode="lin" valueType="num">
                                      <p:cBhvr>
                                        <p:cTn id="22" dur="500" fill="hold"/>
                                        <p:tgtEl>
                                          <p:spTgt spid="33815"/>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33813"/>
                                        </p:tgtEl>
                                        <p:attrNameLst>
                                          <p:attrName>style.visibility</p:attrName>
                                        </p:attrNameLst>
                                      </p:cBhvr>
                                      <p:to>
                                        <p:strVal val="visible"/>
                                      </p:to>
                                    </p:set>
                                    <p:anim calcmode="lin" valueType="num">
                                      <p:cBhvr>
                                        <p:cTn id="25" dur="500" fill="hold"/>
                                        <p:tgtEl>
                                          <p:spTgt spid="33813"/>
                                        </p:tgtEl>
                                        <p:attrNameLst>
                                          <p:attrName>ppt_w</p:attrName>
                                        </p:attrNameLst>
                                      </p:cBhvr>
                                      <p:tavLst>
                                        <p:tav tm="0">
                                          <p:val>
                                            <p:fltVal val="0"/>
                                          </p:val>
                                        </p:tav>
                                        <p:tav tm="100000">
                                          <p:val>
                                            <p:strVal val="#ppt_w"/>
                                          </p:val>
                                        </p:tav>
                                      </p:tavLst>
                                    </p:anim>
                                    <p:anim calcmode="lin" valueType="num">
                                      <p:cBhvr>
                                        <p:cTn id="26" dur="500" fill="hold"/>
                                        <p:tgtEl>
                                          <p:spTgt spid="33813"/>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33817"/>
                                        </p:tgtEl>
                                        <p:attrNameLst>
                                          <p:attrName>style.visibility</p:attrName>
                                        </p:attrNameLst>
                                      </p:cBhvr>
                                      <p:to>
                                        <p:strVal val="visible"/>
                                      </p:to>
                                    </p:set>
                                    <p:anim calcmode="lin" valueType="num">
                                      <p:cBhvr>
                                        <p:cTn id="29" dur="500" fill="hold"/>
                                        <p:tgtEl>
                                          <p:spTgt spid="33817"/>
                                        </p:tgtEl>
                                        <p:attrNameLst>
                                          <p:attrName>ppt_w</p:attrName>
                                        </p:attrNameLst>
                                      </p:cBhvr>
                                      <p:tavLst>
                                        <p:tav tm="0">
                                          <p:val>
                                            <p:fltVal val="0"/>
                                          </p:val>
                                        </p:tav>
                                        <p:tav tm="100000">
                                          <p:val>
                                            <p:strVal val="#ppt_w"/>
                                          </p:val>
                                        </p:tav>
                                      </p:tavLst>
                                    </p:anim>
                                    <p:anim calcmode="lin" valueType="num">
                                      <p:cBhvr>
                                        <p:cTn id="30" dur="500" fill="hold"/>
                                        <p:tgtEl>
                                          <p:spTgt spid="33817"/>
                                        </p:tgtEl>
                                        <p:attrNameLst>
                                          <p:attrName>ppt_h</p:attrName>
                                        </p:attrNameLst>
                                      </p:cBhvr>
                                      <p:tavLst>
                                        <p:tav tm="0">
                                          <p:val>
                                            <p:fltVal val="0"/>
                                          </p:val>
                                        </p:tav>
                                        <p:tav tm="100000">
                                          <p:val>
                                            <p:strVal val="#ppt_h"/>
                                          </p:val>
                                        </p:tav>
                                      </p:tavLst>
                                    </p:anim>
                                  </p:childTnLst>
                                </p:cTn>
                              </p:par>
                            </p:childTnLst>
                          </p:cTn>
                        </p:par>
                        <p:par>
                          <p:cTn id="31" fill="hold" nodeType="afterGroup">
                            <p:stCondLst>
                              <p:cond delay="1500"/>
                            </p:stCondLst>
                            <p:childTnLst>
                              <p:par>
                                <p:cTn id="32" presetID="20" presetClass="entr" presetSubtype="0" fill="hold" grpId="0" nodeType="afterEffect">
                                  <p:stCondLst>
                                    <p:cond delay="0"/>
                                  </p:stCondLst>
                                  <p:childTnLst>
                                    <p:set>
                                      <p:cBhvr>
                                        <p:cTn id="33" dur="1" fill="hold">
                                          <p:stCondLst>
                                            <p:cond delay="0"/>
                                          </p:stCondLst>
                                        </p:cTn>
                                        <p:tgtEl>
                                          <p:spTgt spid="33816"/>
                                        </p:tgtEl>
                                        <p:attrNameLst>
                                          <p:attrName>style.visibility</p:attrName>
                                        </p:attrNameLst>
                                      </p:cBhvr>
                                      <p:to>
                                        <p:strVal val="visible"/>
                                      </p:to>
                                    </p:set>
                                    <p:animEffect>
                                      <p:cBhvr>
                                        <p:cTn id="34" dur="750"/>
                                        <p:tgtEl>
                                          <p:spTgt spid="33816"/>
                                        </p:tgtEl>
                                      </p:cBhvr>
                                    </p:animEffect>
                                  </p:childTnLst>
                                </p:cTn>
                              </p:par>
                              <p:par>
                                <p:cTn id="35" presetID="20" presetClass="entr" presetSubtype="0" fill="hold" grpId="0" nodeType="withEffect">
                                  <p:stCondLst>
                                    <p:cond delay="0"/>
                                  </p:stCondLst>
                                  <p:childTnLst>
                                    <p:set>
                                      <p:cBhvr>
                                        <p:cTn id="36" dur="1" fill="hold">
                                          <p:stCondLst>
                                            <p:cond delay="0"/>
                                          </p:stCondLst>
                                        </p:cTn>
                                        <p:tgtEl>
                                          <p:spTgt spid="33814"/>
                                        </p:tgtEl>
                                        <p:attrNameLst>
                                          <p:attrName>style.visibility</p:attrName>
                                        </p:attrNameLst>
                                      </p:cBhvr>
                                      <p:to>
                                        <p:strVal val="visible"/>
                                      </p:to>
                                    </p:set>
                                    <p:animEffect>
                                      <p:cBhvr>
                                        <p:cTn id="37" dur="750"/>
                                        <p:tgtEl>
                                          <p:spTgt spid="33814"/>
                                        </p:tgtEl>
                                      </p:cBhvr>
                                    </p:animEffect>
                                  </p:childTnLst>
                                </p:cTn>
                              </p:par>
                              <p:par>
                                <p:cTn id="38" presetID="20" presetClass="entr" presetSubtype="0" fill="hold" grpId="0" nodeType="withEffect">
                                  <p:stCondLst>
                                    <p:cond delay="0"/>
                                  </p:stCondLst>
                                  <p:childTnLst>
                                    <p:set>
                                      <p:cBhvr>
                                        <p:cTn id="39" dur="1" fill="hold">
                                          <p:stCondLst>
                                            <p:cond delay="0"/>
                                          </p:stCondLst>
                                        </p:cTn>
                                        <p:tgtEl>
                                          <p:spTgt spid="33818"/>
                                        </p:tgtEl>
                                        <p:attrNameLst>
                                          <p:attrName>style.visibility</p:attrName>
                                        </p:attrNameLst>
                                      </p:cBhvr>
                                      <p:to>
                                        <p:strVal val="visible"/>
                                      </p:to>
                                    </p:set>
                                    <p:animEffect>
                                      <p:cBhvr>
                                        <p:cTn id="40" dur="750"/>
                                        <p:tgtEl>
                                          <p:spTgt spid="33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3" grpId="0" bldLvl="0" animBg="1" autoUpdateAnimBg="0"/>
      <p:bldP spid="33814" grpId="0" bldLvl="0" autoUpdateAnimBg="0"/>
      <p:bldP spid="33815" grpId="0" bldLvl="0" animBg="1" autoUpdateAnimBg="0"/>
      <p:bldP spid="33816" grpId="0" bldLvl="0" autoUpdateAnimBg="0"/>
      <p:bldP spid="33817" grpId="0" bldLvl="0" animBg="1" autoUpdateAnimBg="0"/>
      <p:bldP spid="33818"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7"/>
          <p:cNvSpPr>
            <a:spLocks noChangeShapeType="1"/>
          </p:cNvSpPr>
          <p:nvPr/>
        </p:nvSpPr>
        <p:spPr bwMode="auto">
          <a:xfrm>
            <a:off x="4548591" y="2469036"/>
            <a:ext cx="0" cy="871283"/>
          </a:xfrm>
          <a:prstGeom prst="line">
            <a:avLst/>
          </a:prstGeom>
          <a:noFill/>
          <a:ln w="952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68868" tIns="34434" rIns="68868" bIns="34434" numCol="1" anchor="t" anchorCtr="0" compatLnSpc="1"/>
          <a:lstStyle/>
          <a:p>
            <a:endParaRPr lang="zh-CN" altLang="en-US"/>
          </a:p>
        </p:txBody>
      </p:sp>
      <p:sp>
        <p:nvSpPr>
          <p:cNvPr id="3" name="Oval 8"/>
          <p:cNvSpPr>
            <a:spLocks noChangeArrowheads="1"/>
          </p:cNvSpPr>
          <p:nvPr/>
        </p:nvSpPr>
        <p:spPr bwMode="auto">
          <a:xfrm>
            <a:off x="4439333" y="3333588"/>
            <a:ext cx="214556" cy="21479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74" tIns="38587" rIns="77174" bIns="38587" rtlCol="0" anchor="ctr"/>
          <a:lstStyle/>
          <a:p>
            <a:pPr algn="ctr"/>
            <a:endParaRPr lang="zh-CN" altLang="en-US"/>
          </a:p>
        </p:txBody>
      </p:sp>
      <p:sp>
        <p:nvSpPr>
          <p:cNvPr id="4" name="Oval 9"/>
          <p:cNvSpPr>
            <a:spLocks noChangeArrowheads="1"/>
          </p:cNvSpPr>
          <p:nvPr/>
        </p:nvSpPr>
        <p:spPr bwMode="auto">
          <a:xfrm>
            <a:off x="6210641" y="3333588"/>
            <a:ext cx="216570" cy="21479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Oval 10"/>
          <p:cNvSpPr>
            <a:spLocks noChangeArrowheads="1"/>
          </p:cNvSpPr>
          <p:nvPr/>
        </p:nvSpPr>
        <p:spPr bwMode="auto">
          <a:xfrm>
            <a:off x="7984072" y="3333588"/>
            <a:ext cx="213550" cy="21479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Oval 11"/>
          <p:cNvSpPr>
            <a:spLocks noChangeArrowheads="1"/>
          </p:cNvSpPr>
          <p:nvPr/>
        </p:nvSpPr>
        <p:spPr bwMode="auto">
          <a:xfrm>
            <a:off x="2666226" y="3333588"/>
            <a:ext cx="214556" cy="21479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Oval 12"/>
          <p:cNvSpPr>
            <a:spLocks noChangeArrowheads="1"/>
          </p:cNvSpPr>
          <p:nvPr/>
        </p:nvSpPr>
        <p:spPr bwMode="auto">
          <a:xfrm>
            <a:off x="893118" y="3333588"/>
            <a:ext cx="214556" cy="21479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74" tIns="38587" rIns="77174" bIns="38587" rtlCol="0" anchor="ctr"/>
          <a:lstStyle/>
          <a:p>
            <a:pPr algn="ctr"/>
            <a:endParaRPr lang="zh-CN" altLang="en-US"/>
          </a:p>
        </p:txBody>
      </p:sp>
      <p:sp>
        <p:nvSpPr>
          <p:cNvPr id="8" name="Freeform 13"/>
          <p:cNvSpPr/>
          <p:nvPr/>
        </p:nvSpPr>
        <p:spPr bwMode="auto">
          <a:xfrm>
            <a:off x="1000001" y="2674559"/>
            <a:ext cx="3548593" cy="665761"/>
          </a:xfrm>
          <a:custGeom>
            <a:avLst/>
            <a:gdLst>
              <a:gd name="T0" fmla="*/ 0 w 1895"/>
              <a:gd name="T1" fmla="*/ 355 h 355"/>
              <a:gd name="T2" fmla="*/ 0 w 1895"/>
              <a:gd name="T3" fmla="*/ 119 h 355"/>
              <a:gd name="T4" fmla="*/ 67 w 1895"/>
              <a:gd name="T5" fmla="*/ 54 h 355"/>
              <a:gd name="T6" fmla="*/ 1826 w 1895"/>
              <a:gd name="T7" fmla="*/ 54 h 355"/>
              <a:gd name="T8" fmla="*/ 1895 w 1895"/>
              <a:gd name="T9" fmla="*/ 0 h 355"/>
            </a:gdLst>
            <a:ahLst/>
            <a:cxnLst>
              <a:cxn ang="0">
                <a:pos x="T0" y="T1"/>
              </a:cxn>
              <a:cxn ang="0">
                <a:pos x="T2" y="T3"/>
              </a:cxn>
              <a:cxn ang="0">
                <a:pos x="T4" y="T5"/>
              </a:cxn>
              <a:cxn ang="0">
                <a:pos x="T6" y="T7"/>
              </a:cxn>
              <a:cxn ang="0">
                <a:pos x="T8" y="T9"/>
              </a:cxn>
            </a:cxnLst>
            <a:rect l="0" t="0" r="r" b="b"/>
            <a:pathLst>
              <a:path w="1895" h="355">
                <a:moveTo>
                  <a:pt x="0" y="355"/>
                </a:moveTo>
                <a:cubicBezTo>
                  <a:pt x="0" y="119"/>
                  <a:pt x="0" y="119"/>
                  <a:pt x="0" y="119"/>
                </a:cubicBezTo>
                <a:cubicBezTo>
                  <a:pt x="0" y="119"/>
                  <a:pt x="1" y="55"/>
                  <a:pt x="67" y="54"/>
                </a:cubicBezTo>
                <a:cubicBezTo>
                  <a:pt x="1826" y="54"/>
                  <a:pt x="1826" y="54"/>
                  <a:pt x="1826" y="54"/>
                </a:cubicBezTo>
                <a:cubicBezTo>
                  <a:pt x="1856" y="54"/>
                  <a:pt x="1884" y="26"/>
                  <a:pt x="1895"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a:p>
        </p:txBody>
      </p:sp>
      <p:sp>
        <p:nvSpPr>
          <p:cNvPr id="9" name="Freeform 14"/>
          <p:cNvSpPr/>
          <p:nvPr/>
        </p:nvSpPr>
        <p:spPr bwMode="auto">
          <a:xfrm>
            <a:off x="2773108" y="2895947"/>
            <a:ext cx="1775486" cy="444371"/>
          </a:xfrm>
          <a:custGeom>
            <a:avLst/>
            <a:gdLst>
              <a:gd name="T0" fmla="*/ 0 w 948"/>
              <a:gd name="T1" fmla="*/ 237 h 237"/>
              <a:gd name="T2" fmla="*/ 0 w 948"/>
              <a:gd name="T3" fmla="*/ 119 h 237"/>
              <a:gd name="T4" fmla="*/ 66 w 948"/>
              <a:gd name="T5" fmla="*/ 54 h 237"/>
              <a:gd name="T6" fmla="*/ 877 w 948"/>
              <a:gd name="T7" fmla="*/ 54 h 237"/>
              <a:gd name="T8" fmla="*/ 948 w 948"/>
              <a:gd name="T9" fmla="*/ 0 h 237"/>
            </a:gdLst>
            <a:ahLst/>
            <a:cxnLst>
              <a:cxn ang="0">
                <a:pos x="T0" y="T1"/>
              </a:cxn>
              <a:cxn ang="0">
                <a:pos x="T2" y="T3"/>
              </a:cxn>
              <a:cxn ang="0">
                <a:pos x="T4" y="T5"/>
              </a:cxn>
              <a:cxn ang="0">
                <a:pos x="T6" y="T7"/>
              </a:cxn>
              <a:cxn ang="0">
                <a:pos x="T8" y="T9"/>
              </a:cxn>
            </a:cxnLst>
            <a:rect l="0" t="0" r="r" b="b"/>
            <a:pathLst>
              <a:path w="948" h="237">
                <a:moveTo>
                  <a:pt x="0" y="237"/>
                </a:moveTo>
                <a:cubicBezTo>
                  <a:pt x="0" y="119"/>
                  <a:pt x="0" y="119"/>
                  <a:pt x="0" y="119"/>
                </a:cubicBezTo>
                <a:cubicBezTo>
                  <a:pt x="0" y="119"/>
                  <a:pt x="1" y="55"/>
                  <a:pt x="66" y="54"/>
                </a:cubicBezTo>
                <a:cubicBezTo>
                  <a:pt x="877" y="54"/>
                  <a:pt x="877" y="54"/>
                  <a:pt x="877" y="54"/>
                </a:cubicBezTo>
                <a:cubicBezTo>
                  <a:pt x="909" y="54"/>
                  <a:pt x="937" y="28"/>
                  <a:pt x="948"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a:p>
        </p:txBody>
      </p:sp>
      <p:sp>
        <p:nvSpPr>
          <p:cNvPr id="10" name="Freeform 15"/>
          <p:cNvSpPr/>
          <p:nvPr/>
        </p:nvSpPr>
        <p:spPr bwMode="auto">
          <a:xfrm>
            <a:off x="4548594" y="2674559"/>
            <a:ext cx="3546215" cy="665761"/>
          </a:xfrm>
          <a:custGeom>
            <a:avLst/>
            <a:gdLst>
              <a:gd name="T0" fmla="*/ 1894 w 1894"/>
              <a:gd name="T1" fmla="*/ 355 h 355"/>
              <a:gd name="T2" fmla="*/ 1894 w 1894"/>
              <a:gd name="T3" fmla="*/ 119 h 355"/>
              <a:gd name="T4" fmla="*/ 1828 w 1894"/>
              <a:gd name="T5" fmla="*/ 54 h 355"/>
              <a:gd name="T6" fmla="*/ 68 w 1894"/>
              <a:gd name="T7" fmla="*/ 54 h 355"/>
              <a:gd name="T8" fmla="*/ 0 w 1894"/>
              <a:gd name="T9" fmla="*/ 0 h 355"/>
            </a:gdLst>
            <a:ahLst/>
            <a:cxnLst>
              <a:cxn ang="0">
                <a:pos x="T0" y="T1"/>
              </a:cxn>
              <a:cxn ang="0">
                <a:pos x="T2" y="T3"/>
              </a:cxn>
              <a:cxn ang="0">
                <a:pos x="T4" y="T5"/>
              </a:cxn>
              <a:cxn ang="0">
                <a:pos x="T6" y="T7"/>
              </a:cxn>
              <a:cxn ang="0">
                <a:pos x="T8" y="T9"/>
              </a:cxn>
            </a:cxnLst>
            <a:rect l="0" t="0" r="r" b="b"/>
            <a:pathLst>
              <a:path w="1894" h="355">
                <a:moveTo>
                  <a:pt x="1894" y="355"/>
                </a:moveTo>
                <a:cubicBezTo>
                  <a:pt x="1894" y="119"/>
                  <a:pt x="1894" y="119"/>
                  <a:pt x="1894" y="119"/>
                </a:cubicBezTo>
                <a:cubicBezTo>
                  <a:pt x="1894" y="119"/>
                  <a:pt x="1893" y="55"/>
                  <a:pt x="1828" y="54"/>
                </a:cubicBezTo>
                <a:cubicBezTo>
                  <a:pt x="68" y="54"/>
                  <a:pt x="68" y="54"/>
                  <a:pt x="68" y="54"/>
                </a:cubicBezTo>
                <a:cubicBezTo>
                  <a:pt x="38" y="54"/>
                  <a:pt x="10" y="26"/>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a:p>
        </p:txBody>
      </p:sp>
      <p:sp>
        <p:nvSpPr>
          <p:cNvPr id="11" name="Freeform 16"/>
          <p:cNvSpPr/>
          <p:nvPr/>
        </p:nvSpPr>
        <p:spPr bwMode="auto">
          <a:xfrm>
            <a:off x="4548593" y="2895947"/>
            <a:ext cx="1773108" cy="444371"/>
          </a:xfrm>
          <a:custGeom>
            <a:avLst/>
            <a:gdLst>
              <a:gd name="T0" fmla="*/ 947 w 947"/>
              <a:gd name="T1" fmla="*/ 237 h 237"/>
              <a:gd name="T2" fmla="*/ 947 w 947"/>
              <a:gd name="T3" fmla="*/ 119 h 237"/>
              <a:gd name="T4" fmla="*/ 881 w 947"/>
              <a:gd name="T5" fmla="*/ 54 h 237"/>
              <a:gd name="T6" fmla="*/ 70 w 947"/>
              <a:gd name="T7" fmla="*/ 54 h 237"/>
              <a:gd name="T8" fmla="*/ 0 w 947"/>
              <a:gd name="T9" fmla="*/ 0 h 237"/>
            </a:gdLst>
            <a:ahLst/>
            <a:cxnLst>
              <a:cxn ang="0">
                <a:pos x="T0" y="T1"/>
              </a:cxn>
              <a:cxn ang="0">
                <a:pos x="T2" y="T3"/>
              </a:cxn>
              <a:cxn ang="0">
                <a:pos x="T4" y="T5"/>
              </a:cxn>
              <a:cxn ang="0">
                <a:pos x="T6" y="T7"/>
              </a:cxn>
              <a:cxn ang="0">
                <a:pos x="T8" y="T9"/>
              </a:cxn>
            </a:cxnLst>
            <a:rect l="0" t="0" r="r" b="b"/>
            <a:pathLst>
              <a:path w="947" h="237">
                <a:moveTo>
                  <a:pt x="947" y="237"/>
                </a:moveTo>
                <a:cubicBezTo>
                  <a:pt x="947" y="119"/>
                  <a:pt x="947" y="119"/>
                  <a:pt x="947" y="119"/>
                </a:cubicBezTo>
                <a:cubicBezTo>
                  <a:pt x="947" y="119"/>
                  <a:pt x="946" y="55"/>
                  <a:pt x="881" y="54"/>
                </a:cubicBezTo>
                <a:cubicBezTo>
                  <a:pt x="70" y="54"/>
                  <a:pt x="70" y="54"/>
                  <a:pt x="70" y="54"/>
                </a:cubicBezTo>
                <a:cubicBezTo>
                  <a:pt x="38" y="54"/>
                  <a:pt x="11" y="28"/>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a:p>
        </p:txBody>
      </p:sp>
      <p:sp>
        <p:nvSpPr>
          <p:cNvPr id="12" name="Freeform 6"/>
          <p:cNvSpPr/>
          <p:nvPr/>
        </p:nvSpPr>
        <p:spPr bwMode="auto">
          <a:xfrm>
            <a:off x="4050284" y="1276226"/>
            <a:ext cx="990279" cy="1260609"/>
          </a:xfrm>
          <a:custGeom>
            <a:avLst/>
            <a:gdLst>
              <a:gd name="T0" fmla="*/ 214 w 427"/>
              <a:gd name="T1" fmla="*/ 0 h 543"/>
              <a:gd name="T2" fmla="*/ 427 w 427"/>
              <a:gd name="T3" fmla="*/ 213 h 543"/>
              <a:gd name="T4" fmla="*/ 326 w 427"/>
              <a:gd name="T5" fmla="*/ 394 h 543"/>
              <a:gd name="T6" fmla="*/ 268 w 427"/>
              <a:gd name="T7" fmla="*/ 444 h 543"/>
              <a:gd name="T8" fmla="*/ 214 w 427"/>
              <a:gd name="T9" fmla="*/ 543 h 543"/>
              <a:gd name="T10" fmla="*/ 159 w 427"/>
              <a:gd name="T11" fmla="*/ 444 h 543"/>
              <a:gd name="T12" fmla="*/ 100 w 427"/>
              <a:gd name="T13" fmla="*/ 393 h 543"/>
              <a:gd name="T14" fmla="*/ 88 w 427"/>
              <a:gd name="T15" fmla="*/ 385 h 543"/>
              <a:gd name="T16" fmla="*/ 88 w 427"/>
              <a:gd name="T17" fmla="*/ 385 h 543"/>
              <a:gd name="T18" fmla="*/ 88 w 427"/>
              <a:gd name="T19" fmla="*/ 385 h 543"/>
              <a:gd name="T20" fmla="*/ 0 w 427"/>
              <a:gd name="T21" fmla="*/ 213 h 543"/>
              <a:gd name="T22" fmla="*/ 214 w 427"/>
              <a:gd name="T23"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7" h="543">
                <a:moveTo>
                  <a:pt x="214" y="0"/>
                </a:moveTo>
                <a:cubicBezTo>
                  <a:pt x="331" y="0"/>
                  <a:pt x="427" y="95"/>
                  <a:pt x="427" y="213"/>
                </a:cubicBezTo>
                <a:cubicBezTo>
                  <a:pt x="427" y="290"/>
                  <a:pt x="386" y="357"/>
                  <a:pt x="326" y="394"/>
                </a:cubicBezTo>
                <a:cubicBezTo>
                  <a:pt x="312" y="404"/>
                  <a:pt x="289" y="422"/>
                  <a:pt x="268" y="444"/>
                </a:cubicBezTo>
                <a:cubicBezTo>
                  <a:pt x="234" y="479"/>
                  <a:pt x="214" y="543"/>
                  <a:pt x="214" y="543"/>
                </a:cubicBezTo>
                <a:cubicBezTo>
                  <a:pt x="214" y="543"/>
                  <a:pt x="193" y="479"/>
                  <a:pt x="159" y="444"/>
                </a:cubicBezTo>
                <a:cubicBezTo>
                  <a:pt x="137" y="421"/>
                  <a:pt x="114" y="403"/>
                  <a:pt x="100" y="393"/>
                </a:cubicBezTo>
                <a:cubicBezTo>
                  <a:pt x="96" y="391"/>
                  <a:pt x="92" y="388"/>
                  <a:pt x="88" y="385"/>
                </a:cubicBezTo>
                <a:cubicBezTo>
                  <a:pt x="88" y="385"/>
                  <a:pt x="88" y="385"/>
                  <a:pt x="88" y="385"/>
                </a:cubicBezTo>
                <a:cubicBezTo>
                  <a:pt x="88" y="385"/>
                  <a:pt x="88" y="385"/>
                  <a:pt x="88" y="385"/>
                </a:cubicBezTo>
                <a:cubicBezTo>
                  <a:pt x="35" y="346"/>
                  <a:pt x="0" y="284"/>
                  <a:pt x="0" y="213"/>
                </a:cubicBezTo>
                <a:cubicBezTo>
                  <a:pt x="0" y="95"/>
                  <a:pt x="96" y="0"/>
                  <a:pt x="21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74" tIns="215722" rIns="77174" bIns="38587" rtlCol="0" anchor="t"/>
          <a:lstStyle/>
          <a:p>
            <a:pPr algn="ctr"/>
            <a:r>
              <a:rPr lang="zh-CN" altLang="en-US" sz="1200" dirty="0">
                <a:latin typeface="微软雅黑" panose="020B0503020204020204" pitchFamily="34" charset="-122"/>
                <a:ea typeface="微软雅黑" panose="020B0503020204020204" pitchFamily="34" charset="-122"/>
              </a:rPr>
              <a:t>添加</a:t>
            </a:r>
            <a:endParaRPr lang="en-US" altLang="zh-CN" sz="1200"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标题内容</a:t>
            </a:r>
          </a:p>
        </p:txBody>
      </p:sp>
      <p:sp>
        <p:nvSpPr>
          <p:cNvPr id="13" name="矩形 12"/>
          <p:cNvSpPr/>
          <p:nvPr/>
        </p:nvSpPr>
        <p:spPr>
          <a:xfrm>
            <a:off x="419523" y="3641476"/>
            <a:ext cx="1232305" cy="346492"/>
          </a:xfrm>
          <a:prstGeom prst="rect">
            <a:avLst/>
          </a:prstGeom>
        </p:spPr>
        <p:txBody>
          <a:bodyPr wrap="square" lIns="68868" tIns="34434" rIns="68868" bIns="34434"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469126" y="3925409"/>
            <a:ext cx="1367433" cy="484967"/>
          </a:xfrm>
          <a:prstGeom prst="rect">
            <a:avLst/>
          </a:prstGeom>
        </p:spPr>
        <p:txBody>
          <a:bodyPr wrap="square" lIns="68868" tIns="34434" rIns="68868" bIns="34434">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2156957" y="3641476"/>
            <a:ext cx="1232305" cy="346492"/>
          </a:xfrm>
          <a:prstGeom prst="rect">
            <a:avLst/>
          </a:prstGeom>
        </p:spPr>
        <p:txBody>
          <a:bodyPr wrap="square" lIns="68868" tIns="34434" rIns="68868" bIns="34434"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2206559" y="3925409"/>
            <a:ext cx="1367433" cy="484967"/>
          </a:xfrm>
          <a:prstGeom prst="rect">
            <a:avLst/>
          </a:prstGeom>
        </p:spPr>
        <p:txBody>
          <a:bodyPr wrap="square" lIns="68868" tIns="34434" rIns="68868" bIns="34434">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3929271" y="3641476"/>
            <a:ext cx="1232305" cy="346492"/>
          </a:xfrm>
          <a:prstGeom prst="rect">
            <a:avLst/>
          </a:prstGeom>
        </p:spPr>
        <p:txBody>
          <a:bodyPr wrap="square" lIns="68868" tIns="34434" rIns="68868" bIns="34434"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3978873" y="3925409"/>
            <a:ext cx="1367433" cy="484967"/>
          </a:xfrm>
          <a:prstGeom prst="rect">
            <a:avLst/>
          </a:prstGeom>
        </p:spPr>
        <p:txBody>
          <a:bodyPr wrap="square" lIns="68868" tIns="34434" rIns="68868" bIns="34434">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5702776" y="3641476"/>
            <a:ext cx="1232305" cy="346492"/>
          </a:xfrm>
          <a:prstGeom prst="rect">
            <a:avLst/>
          </a:prstGeom>
        </p:spPr>
        <p:txBody>
          <a:bodyPr wrap="square" lIns="68868" tIns="34434" rIns="68868" bIns="34434"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752378" y="3925409"/>
            <a:ext cx="1367433" cy="484967"/>
          </a:xfrm>
          <a:prstGeom prst="rect">
            <a:avLst/>
          </a:prstGeom>
        </p:spPr>
        <p:txBody>
          <a:bodyPr wrap="square" lIns="68868" tIns="34434" rIns="68868" bIns="34434">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7474695" y="3641476"/>
            <a:ext cx="1232305" cy="346492"/>
          </a:xfrm>
          <a:prstGeom prst="rect">
            <a:avLst/>
          </a:prstGeom>
        </p:spPr>
        <p:txBody>
          <a:bodyPr wrap="square" lIns="68868" tIns="34434" rIns="68868" bIns="34434"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7524297" y="3925409"/>
            <a:ext cx="1367433" cy="484967"/>
          </a:xfrm>
          <a:prstGeom prst="rect">
            <a:avLst/>
          </a:prstGeom>
        </p:spPr>
        <p:txBody>
          <a:bodyPr wrap="square" lIns="68868" tIns="34434" rIns="68868" bIns="34434">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椭圆 22"/>
          <p:cNvSpPr/>
          <p:nvPr/>
        </p:nvSpPr>
        <p:spPr>
          <a:xfrm>
            <a:off x="1315324" y="1437488"/>
            <a:ext cx="862817" cy="86375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100" dirty="0">
                <a:latin typeface="微软雅黑" panose="020B0503020204020204" pitchFamily="34" charset="-122"/>
                <a:ea typeface="微软雅黑" panose="020B0503020204020204" pitchFamily="34" charset="-122"/>
              </a:rPr>
              <a:t>添加标题内容</a:t>
            </a:r>
          </a:p>
        </p:txBody>
      </p:sp>
      <p:sp>
        <p:nvSpPr>
          <p:cNvPr id="24" name="椭圆 23"/>
          <p:cNvSpPr/>
          <p:nvPr/>
        </p:nvSpPr>
        <p:spPr>
          <a:xfrm>
            <a:off x="6956266" y="1437488"/>
            <a:ext cx="862817" cy="86375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100" dirty="0">
                <a:latin typeface="微软雅黑" panose="020B0503020204020204" pitchFamily="34" charset="-122"/>
                <a:ea typeface="微软雅黑" panose="020B0503020204020204" pitchFamily="34" charset="-122"/>
              </a:rPr>
              <a:t>添加标题内容</a:t>
            </a:r>
          </a:p>
        </p:txBody>
      </p:sp>
      <p:cxnSp>
        <p:nvCxnSpPr>
          <p:cNvPr id="25" name="直接连接符 24"/>
          <p:cNvCxnSpPr/>
          <p:nvPr/>
        </p:nvCxnSpPr>
        <p:spPr>
          <a:xfrm>
            <a:off x="2156955" y="1840407"/>
            <a:ext cx="1893327"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40562" y="1840407"/>
            <a:ext cx="1893327"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882840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1500"/>
                            </p:stCondLst>
                            <p:childTnLst>
                              <p:par>
                                <p:cTn id="27" presetID="23" presetClass="entr" presetSubtype="28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strVal val="4/3*#ppt_w"/>
                                          </p:val>
                                        </p:tav>
                                        <p:tav tm="100000">
                                          <p:val>
                                            <p:strVal val="#ppt_w"/>
                                          </p:val>
                                        </p:tav>
                                      </p:tavLst>
                                    </p:anim>
                                    <p:anim calcmode="lin" valueType="num">
                                      <p:cBhvr>
                                        <p:cTn id="30" dur="500" fill="hold"/>
                                        <p:tgtEl>
                                          <p:spTgt spid="3"/>
                                        </p:tgtEl>
                                        <p:attrNameLst>
                                          <p:attrName>ppt_h</p:attrName>
                                        </p:attrNameLst>
                                      </p:cBhvr>
                                      <p:tavLst>
                                        <p:tav tm="0">
                                          <p:val>
                                            <p:strVal val="4/3*#ppt_h"/>
                                          </p:val>
                                        </p:tav>
                                        <p:tav tm="100000">
                                          <p:val>
                                            <p:strVal val="#ppt_h"/>
                                          </p:val>
                                        </p:tav>
                                      </p:tavLst>
                                    </p:anim>
                                  </p:childTnLst>
                                </p:cTn>
                              </p:par>
                              <p:par>
                                <p:cTn id="31" presetID="23" presetClass="entr" presetSubtype="288" fill="hold" grpId="0" nodeType="withEffect">
                                  <p:stCondLst>
                                    <p:cond delay="20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strVal val="4/3*#ppt_w"/>
                                          </p:val>
                                        </p:tav>
                                        <p:tav tm="100000">
                                          <p:val>
                                            <p:strVal val="#ppt_w"/>
                                          </p:val>
                                        </p:tav>
                                      </p:tavLst>
                                    </p:anim>
                                    <p:anim calcmode="lin" valueType="num">
                                      <p:cBhvr>
                                        <p:cTn id="34" dur="500" fill="hold"/>
                                        <p:tgtEl>
                                          <p:spTgt spid="6"/>
                                        </p:tgtEl>
                                        <p:attrNameLst>
                                          <p:attrName>ppt_h</p:attrName>
                                        </p:attrNameLst>
                                      </p:cBhvr>
                                      <p:tavLst>
                                        <p:tav tm="0">
                                          <p:val>
                                            <p:strVal val="4/3*#ppt_h"/>
                                          </p:val>
                                        </p:tav>
                                        <p:tav tm="100000">
                                          <p:val>
                                            <p:strVal val="#ppt_h"/>
                                          </p:val>
                                        </p:tav>
                                      </p:tavLst>
                                    </p:anim>
                                  </p:childTnLst>
                                </p:cTn>
                              </p:par>
                              <p:par>
                                <p:cTn id="35" presetID="23" presetClass="entr" presetSubtype="28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strVal val="4/3*#ppt_w"/>
                                          </p:val>
                                        </p:tav>
                                        <p:tav tm="100000">
                                          <p:val>
                                            <p:strVal val="#ppt_w"/>
                                          </p:val>
                                        </p:tav>
                                      </p:tavLst>
                                    </p:anim>
                                    <p:anim calcmode="lin" valueType="num">
                                      <p:cBhvr>
                                        <p:cTn id="38" dur="500" fill="hold"/>
                                        <p:tgtEl>
                                          <p:spTgt spid="4"/>
                                        </p:tgtEl>
                                        <p:attrNameLst>
                                          <p:attrName>ppt_h</p:attrName>
                                        </p:attrNameLst>
                                      </p:cBhvr>
                                      <p:tavLst>
                                        <p:tav tm="0">
                                          <p:val>
                                            <p:strVal val="4/3*#ppt_h"/>
                                          </p:val>
                                        </p:tav>
                                        <p:tav tm="100000">
                                          <p:val>
                                            <p:strVal val="#ppt_h"/>
                                          </p:val>
                                        </p:tav>
                                      </p:tavLst>
                                    </p:anim>
                                  </p:childTnLst>
                                </p:cTn>
                              </p:par>
                              <p:par>
                                <p:cTn id="39" presetID="23" presetClass="entr" presetSubtype="288" fill="hold" grpId="0" nodeType="withEffect">
                                  <p:stCondLst>
                                    <p:cond delay="40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strVal val="4/3*#ppt_w"/>
                                          </p:val>
                                        </p:tav>
                                        <p:tav tm="100000">
                                          <p:val>
                                            <p:strVal val="#ppt_w"/>
                                          </p:val>
                                        </p:tav>
                                      </p:tavLst>
                                    </p:anim>
                                    <p:anim calcmode="lin" valueType="num">
                                      <p:cBhvr>
                                        <p:cTn id="42" dur="500" fill="hold"/>
                                        <p:tgtEl>
                                          <p:spTgt spid="7"/>
                                        </p:tgtEl>
                                        <p:attrNameLst>
                                          <p:attrName>ppt_h</p:attrName>
                                        </p:attrNameLst>
                                      </p:cBhvr>
                                      <p:tavLst>
                                        <p:tav tm="0">
                                          <p:val>
                                            <p:strVal val="4/3*#ppt_h"/>
                                          </p:val>
                                        </p:tav>
                                        <p:tav tm="100000">
                                          <p:val>
                                            <p:strVal val="#ppt_h"/>
                                          </p:val>
                                        </p:tav>
                                      </p:tavLst>
                                    </p:anim>
                                  </p:childTnLst>
                                </p:cTn>
                              </p:par>
                              <p:par>
                                <p:cTn id="43" presetID="23" presetClass="entr" presetSubtype="288" fill="hold" grpId="0" nodeType="withEffect">
                                  <p:stCondLst>
                                    <p:cond delay="40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strVal val="4/3*#ppt_w"/>
                                          </p:val>
                                        </p:tav>
                                        <p:tav tm="100000">
                                          <p:val>
                                            <p:strVal val="#ppt_w"/>
                                          </p:val>
                                        </p:tav>
                                      </p:tavLst>
                                    </p:anim>
                                    <p:anim calcmode="lin" valueType="num">
                                      <p:cBhvr>
                                        <p:cTn id="46" dur="500" fill="hold"/>
                                        <p:tgtEl>
                                          <p:spTgt spid="5"/>
                                        </p:tgtEl>
                                        <p:attrNameLst>
                                          <p:attrName>ppt_h</p:attrName>
                                        </p:attrNameLst>
                                      </p:cBhvr>
                                      <p:tavLst>
                                        <p:tav tm="0">
                                          <p:val>
                                            <p:strVal val="4/3*#ppt_h"/>
                                          </p:val>
                                        </p:tav>
                                        <p:tav tm="100000">
                                          <p:val>
                                            <p:strVal val="#ppt_h"/>
                                          </p:val>
                                        </p:tav>
                                      </p:tavLst>
                                    </p:anim>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par>
                          <p:cTn id="75" fill="hold">
                            <p:stCondLst>
                              <p:cond delay="4000"/>
                            </p:stCondLst>
                            <p:childTnLst>
                              <p:par>
                                <p:cTn id="76" presetID="10" presetClass="entr" presetSubtype="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childTnLst>
                          </p:cTn>
                        </p:par>
                        <p:par>
                          <p:cTn id="82" fill="hold">
                            <p:stCondLst>
                              <p:cond delay="4500"/>
                            </p:stCondLst>
                            <p:childTnLst>
                              <p:par>
                                <p:cTn id="83" presetID="22" presetClass="entr" presetSubtype="8"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par>
                                <p:cTn id="86" presetID="22" presetClass="entr" presetSubtype="2" fill="hold"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right)">
                                      <p:cBhvr>
                                        <p:cTn id="88" dur="500"/>
                                        <p:tgtEl>
                                          <p:spTgt spid="25"/>
                                        </p:tgtEl>
                                      </p:cBhvr>
                                    </p:animEffect>
                                  </p:childTnLst>
                                </p:cTn>
                              </p:par>
                            </p:childTnLst>
                          </p:cTn>
                        </p:par>
                        <p:par>
                          <p:cTn id="89" fill="hold">
                            <p:stCondLst>
                              <p:cond delay="5000"/>
                            </p:stCondLst>
                            <p:childTnLst>
                              <p:par>
                                <p:cTn id="90" presetID="49" presetClass="entr" presetSubtype="0" decel="10000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 calcmode="lin" valueType="num">
                                      <p:cBhvr>
                                        <p:cTn id="94" dur="500" fill="hold"/>
                                        <p:tgtEl>
                                          <p:spTgt spid="23"/>
                                        </p:tgtEl>
                                        <p:attrNameLst>
                                          <p:attrName>style.rotation</p:attrName>
                                        </p:attrNameLst>
                                      </p:cBhvr>
                                      <p:tavLst>
                                        <p:tav tm="0">
                                          <p:val>
                                            <p:fltVal val="360"/>
                                          </p:val>
                                        </p:tav>
                                        <p:tav tm="100000">
                                          <p:val>
                                            <p:fltVal val="0"/>
                                          </p:val>
                                        </p:tav>
                                      </p:tavLst>
                                    </p:anim>
                                    <p:animEffect transition="in" filter="fade">
                                      <p:cBhvr>
                                        <p:cTn id="95" dur="500"/>
                                        <p:tgtEl>
                                          <p:spTgt spid="23"/>
                                        </p:tgtEl>
                                      </p:cBhvr>
                                    </p:animEffect>
                                  </p:childTnLst>
                                </p:cTn>
                              </p:par>
                              <p:par>
                                <p:cTn id="96" presetID="49" presetClass="entr" presetSubtype="0" decel="10000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p:cTn id="98" dur="500" fill="hold"/>
                                        <p:tgtEl>
                                          <p:spTgt spid="24"/>
                                        </p:tgtEl>
                                        <p:attrNameLst>
                                          <p:attrName>ppt_w</p:attrName>
                                        </p:attrNameLst>
                                      </p:cBhvr>
                                      <p:tavLst>
                                        <p:tav tm="0">
                                          <p:val>
                                            <p:fltVal val="0"/>
                                          </p:val>
                                        </p:tav>
                                        <p:tav tm="100000">
                                          <p:val>
                                            <p:strVal val="#ppt_w"/>
                                          </p:val>
                                        </p:tav>
                                      </p:tavLst>
                                    </p:anim>
                                    <p:anim calcmode="lin" valueType="num">
                                      <p:cBhvr>
                                        <p:cTn id="99" dur="500" fill="hold"/>
                                        <p:tgtEl>
                                          <p:spTgt spid="24"/>
                                        </p:tgtEl>
                                        <p:attrNameLst>
                                          <p:attrName>ppt_h</p:attrName>
                                        </p:attrNameLst>
                                      </p:cBhvr>
                                      <p:tavLst>
                                        <p:tav tm="0">
                                          <p:val>
                                            <p:fltVal val="0"/>
                                          </p:val>
                                        </p:tav>
                                        <p:tav tm="100000">
                                          <p:val>
                                            <p:strVal val="#ppt_h"/>
                                          </p:val>
                                        </p:tav>
                                      </p:tavLst>
                                    </p:anim>
                                    <p:anim calcmode="lin" valueType="num">
                                      <p:cBhvr>
                                        <p:cTn id="100" dur="500" fill="hold"/>
                                        <p:tgtEl>
                                          <p:spTgt spid="24"/>
                                        </p:tgtEl>
                                        <p:attrNameLst>
                                          <p:attrName>style.rotation</p:attrName>
                                        </p:attrNameLst>
                                      </p:cBhvr>
                                      <p:tavLst>
                                        <p:tav tm="0">
                                          <p:val>
                                            <p:fltVal val="360"/>
                                          </p:val>
                                        </p:tav>
                                        <p:tav tm="100000">
                                          <p:val>
                                            <p:fltVal val="0"/>
                                          </p:val>
                                        </p:tav>
                                      </p:tavLst>
                                    </p:anim>
                                    <p:animEffect transition="in" filter="fade">
                                      <p:cBhvr>
                                        <p:cTn id="10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P spid="22" grpId="0"/>
      <p:bldP spid="23"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AutoShape 5"/>
          <p:cNvSpPr>
            <a:spLocks/>
          </p:cNvSpPr>
          <p:nvPr/>
        </p:nvSpPr>
        <p:spPr bwMode="auto">
          <a:xfrm>
            <a:off x="1017297" y="808348"/>
            <a:ext cx="7053467" cy="6215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638"/>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t>
            </a:r>
            <a:endParaRPr lang="es-ES" altLang="zh-CN" sz="2400" dirty="0">
              <a:solidFill>
                <a:schemeClr val="bg1">
                  <a:lumMod val="65000"/>
                </a:schemeClr>
              </a:solidFill>
              <a:cs typeface="+mn-ea"/>
              <a:sym typeface="+mn-lt"/>
            </a:endParaRPr>
          </a:p>
        </p:txBody>
      </p:sp>
      <p:sp>
        <p:nvSpPr>
          <p:cNvPr id="57" name="任意多边形 56"/>
          <p:cNvSpPr/>
          <p:nvPr/>
        </p:nvSpPr>
        <p:spPr>
          <a:xfrm>
            <a:off x="4391234" y="2058049"/>
            <a:ext cx="771536" cy="886554"/>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a:blip r:embed="rId3"/>
            <a:stretch>
              <a:fillRect t="-54948" r="-26216" b="-1"/>
            </a:stretch>
          </a:blipFill>
          <a:ln w="12700" cap="flat" cmpd="sng" algn="ctr">
            <a:noFill/>
            <a:prstDash val="solid"/>
            <a:miter lim="800000"/>
          </a:ln>
          <a:effectLst/>
        </p:spPr>
        <p:txBody>
          <a:bodyPr spcFirstLastPara="0" vert="horz" wrap="square" lIns="204240" tIns="234758" rIns="204240" bIns="234758" numCol="1" spcCol="953" anchor="ctr" anchorCtr="0">
            <a:noAutofit/>
          </a:bodyPr>
          <a:lstStyle/>
          <a:p>
            <a:pPr algn="ctr" defTabSz="1200150">
              <a:lnSpc>
                <a:spcPct val="90000"/>
              </a:lnSpc>
              <a:spcBef>
                <a:spcPct val="0"/>
              </a:spcBef>
              <a:spcAft>
                <a:spcPct val="35000"/>
              </a:spcAft>
              <a:defRPr/>
            </a:pPr>
            <a:endParaRPr lang="zh-CN" altLang="en-US" sz="2700" kern="0" dirty="0">
              <a:solidFill>
                <a:schemeClr val="tx1">
                  <a:lumMod val="65000"/>
                  <a:lumOff val="35000"/>
                </a:schemeClr>
              </a:solidFill>
              <a:cs typeface="+mn-ea"/>
              <a:sym typeface="+mn-lt"/>
            </a:endParaRPr>
          </a:p>
        </p:txBody>
      </p:sp>
      <p:sp>
        <p:nvSpPr>
          <p:cNvPr id="58" name="任意多边形 57"/>
          <p:cNvSpPr/>
          <p:nvPr/>
        </p:nvSpPr>
        <p:spPr>
          <a:xfrm>
            <a:off x="3973265" y="2810556"/>
            <a:ext cx="779028" cy="89171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a:blip r:embed="rId4"/>
            <a:stretch>
              <a:fillRect t="-54624" r="-81448"/>
            </a:stretch>
          </a:blipFill>
          <a:ln w="12700" cap="flat" cmpd="sng" algn="ctr">
            <a:noFill/>
            <a:prstDash val="solid"/>
            <a:miter lim="800000"/>
          </a:ln>
          <a:effectLst/>
        </p:spPr>
        <p:txBody>
          <a:bodyPr spcFirstLastPara="0" vert="horz" wrap="square" lIns="204240" tIns="234758" rIns="204240" bIns="234758" numCol="1" spcCol="953" anchor="ctr" anchorCtr="0">
            <a:noAutofit/>
          </a:bodyPr>
          <a:lstStyle/>
          <a:p>
            <a:pPr algn="ctr" defTabSz="1200150">
              <a:lnSpc>
                <a:spcPct val="90000"/>
              </a:lnSpc>
              <a:spcBef>
                <a:spcPct val="0"/>
              </a:spcBef>
              <a:spcAft>
                <a:spcPct val="35000"/>
              </a:spcAft>
              <a:defRPr/>
            </a:pPr>
            <a:endParaRPr lang="zh-CN" altLang="en-US" sz="2700" kern="0" dirty="0">
              <a:solidFill>
                <a:schemeClr val="tx1">
                  <a:lumMod val="65000"/>
                  <a:lumOff val="35000"/>
                </a:schemeClr>
              </a:solidFill>
              <a:cs typeface="+mn-ea"/>
              <a:sym typeface="+mn-lt"/>
            </a:endParaRPr>
          </a:p>
        </p:txBody>
      </p:sp>
      <p:sp>
        <p:nvSpPr>
          <p:cNvPr id="59" name="任意多边形 58"/>
          <p:cNvSpPr/>
          <p:nvPr/>
        </p:nvSpPr>
        <p:spPr>
          <a:xfrm>
            <a:off x="4391708" y="3572758"/>
            <a:ext cx="771064" cy="87685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blipFill>
            <a:blip r:embed="rId5"/>
            <a:stretch>
              <a:fillRect t="-22122"/>
            </a:stretch>
          </a:blipFill>
          <a:ln w="12700" cap="flat" cmpd="sng" algn="ctr">
            <a:noFill/>
            <a:prstDash val="solid"/>
            <a:miter lim="800000"/>
          </a:ln>
          <a:effectLst/>
        </p:spPr>
        <p:txBody>
          <a:bodyPr spcFirstLastPara="0" vert="horz" wrap="square" lIns="204240" tIns="234758" rIns="204240" bIns="234758" numCol="1" spcCol="953" anchor="ctr" anchorCtr="0">
            <a:noAutofit/>
          </a:bodyPr>
          <a:lstStyle/>
          <a:p>
            <a:pPr algn="ctr" defTabSz="1200150">
              <a:lnSpc>
                <a:spcPct val="90000"/>
              </a:lnSpc>
              <a:spcBef>
                <a:spcPct val="0"/>
              </a:spcBef>
              <a:spcAft>
                <a:spcPct val="35000"/>
              </a:spcAft>
              <a:defRPr/>
            </a:pPr>
            <a:endParaRPr lang="zh-CN" altLang="en-US" sz="2700" kern="0" dirty="0">
              <a:solidFill>
                <a:schemeClr val="tx1">
                  <a:lumMod val="65000"/>
                  <a:lumOff val="35000"/>
                </a:schemeClr>
              </a:solidFill>
              <a:cs typeface="+mn-ea"/>
              <a:sym typeface="+mn-lt"/>
            </a:endParaRPr>
          </a:p>
        </p:txBody>
      </p:sp>
      <p:grpSp>
        <p:nvGrpSpPr>
          <p:cNvPr id="2" name="组合 59"/>
          <p:cNvGrpSpPr/>
          <p:nvPr/>
        </p:nvGrpSpPr>
        <p:grpSpPr>
          <a:xfrm>
            <a:off x="5581295" y="2433299"/>
            <a:ext cx="1479264" cy="579330"/>
            <a:chOff x="7441727" y="2852270"/>
            <a:chExt cx="1972352" cy="772202"/>
          </a:xfrm>
        </p:grpSpPr>
        <p:cxnSp>
          <p:nvCxnSpPr>
            <p:cNvPr id="61" name="直接连接符 60"/>
            <p:cNvCxnSpPr/>
            <p:nvPr/>
          </p:nvCxnSpPr>
          <p:spPr>
            <a:xfrm flipH="1">
              <a:off x="7441727" y="2852270"/>
              <a:ext cx="772202" cy="772202"/>
            </a:xfrm>
            <a:prstGeom prst="line">
              <a:avLst/>
            </a:prstGeom>
            <a:noFill/>
            <a:ln w="9525" cap="flat" cmpd="sng" algn="ctr">
              <a:solidFill>
                <a:schemeClr val="bg1">
                  <a:lumMod val="65000"/>
                </a:schemeClr>
              </a:solidFill>
              <a:prstDash val="solid"/>
              <a:miter lim="800000"/>
              <a:headEnd type="oval"/>
              <a:tailEnd type="oval" w="med" len="med"/>
            </a:ln>
            <a:effectLst/>
          </p:spPr>
        </p:cxnSp>
        <p:cxnSp>
          <p:nvCxnSpPr>
            <p:cNvPr id="62" name="直接连接符 61"/>
            <p:cNvCxnSpPr/>
            <p:nvPr/>
          </p:nvCxnSpPr>
          <p:spPr>
            <a:xfrm>
              <a:off x="8213929" y="2858583"/>
              <a:ext cx="1200150" cy="0"/>
            </a:xfrm>
            <a:prstGeom prst="line">
              <a:avLst/>
            </a:prstGeom>
            <a:noFill/>
            <a:ln w="9525" cap="flat" cmpd="sng" algn="ctr">
              <a:solidFill>
                <a:schemeClr val="bg1">
                  <a:lumMod val="65000"/>
                </a:schemeClr>
              </a:solidFill>
              <a:prstDash val="solid"/>
              <a:round/>
              <a:tailEnd type="oval"/>
            </a:ln>
            <a:effectLst/>
          </p:spPr>
        </p:cxnSp>
      </p:grpSp>
      <p:cxnSp>
        <p:nvCxnSpPr>
          <p:cNvPr id="63" name="直接连接符 62"/>
          <p:cNvCxnSpPr/>
          <p:nvPr/>
        </p:nvCxnSpPr>
        <p:spPr>
          <a:xfrm>
            <a:off x="1931275" y="2491632"/>
            <a:ext cx="1603592" cy="0"/>
          </a:xfrm>
          <a:prstGeom prst="line">
            <a:avLst/>
          </a:prstGeom>
          <a:noFill/>
          <a:ln w="9525" cap="flat" cmpd="sng" algn="ctr">
            <a:solidFill>
              <a:schemeClr val="bg1">
                <a:lumMod val="65000"/>
              </a:schemeClr>
            </a:solidFill>
            <a:prstDash val="solid"/>
            <a:round/>
            <a:headEnd type="oval"/>
            <a:tailEnd type="oval"/>
          </a:ln>
          <a:effectLst/>
        </p:spPr>
      </p:cxnSp>
      <p:grpSp>
        <p:nvGrpSpPr>
          <p:cNvPr id="3" name="组合 63"/>
          <p:cNvGrpSpPr/>
          <p:nvPr/>
        </p:nvGrpSpPr>
        <p:grpSpPr>
          <a:xfrm>
            <a:off x="3562704" y="3563062"/>
            <a:ext cx="771064" cy="886554"/>
            <a:chOff x="4750272" y="4358156"/>
            <a:chExt cx="1028085" cy="1181707"/>
          </a:xfrm>
        </p:grpSpPr>
        <p:sp>
          <p:nvSpPr>
            <p:cNvPr id="65" name="任意多边形 64"/>
            <p:cNvSpPr/>
            <p:nvPr/>
          </p:nvSpPr>
          <p:spPr>
            <a:xfrm>
              <a:off x="4750272" y="4358156"/>
              <a:ext cx="1028085" cy="118170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1"/>
            </a:solidFill>
            <a:ln w="12700" cap="flat" cmpd="sng" algn="ctr">
              <a:noFill/>
              <a:prstDash val="solid"/>
              <a:miter lim="800000"/>
            </a:ln>
            <a:effectLst/>
          </p:spPr>
          <p:txBody>
            <a:bodyPr spcFirstLastPara="0" vert="horz" wrap="square" lIns="272320" tIns="313011" rIns="272320" bIns="313011" numCol="1" spcCol="1270" anchor="ctr" anchorCtr="0">
              <a:noAutofit/>
            </a:bodyPr>
            <a:lstStyle/>
            <a:p>
              <a:pPr algn="ctr" defTabSz="1200150">
                <a:lnSpc>
                  <a:spcPct val="90000"/>
                </a:lnSpc>
                <a:spcBef>
                  <a:spcPct val="0"/>
                </a:spcBef>
                <a:spcAft>
                  <a:spcPct val="35000"/>
                </a:spcAft>
                <a:defRPr/>
              </a:pPr>
              <a:endParaRPr lang="zh-CN" altLang="en-US" sz="2700" kern="0" dirty="0">
                <a:solidFill>
                  <a:schemeClr val="tx1">
                    <a:lumMod val="65000"/>
                    <a:lumOff val="35000"/>
                  </a:schemeClr>
                </a:solidFill>
                <a:cs typeface="+mn-ea"/>
                <a:sym typeface="+mn-lt"/>
              </a:endParaRPr>
            </a:p>
          </p:txBody>
        </p:sp>
        <p:sp>
          <p:nvSpPr>
            <p:cNvPr id="66" name="Freeform 193"/>
            <p:cNvSpPr>
              <a:spLocks noEditPoints="1"/>
            </p:cNvSpPr>
            <p:nvPr/>
          </p:nvSpPr>
          <p:spPr bwMode="auto">
            <a:xfrm>
              <a:off x="5079496" y="4764802"/>
              <a:ext cx="369633" cy="368413"/>
            </a:xfrm>
            <a:custGeom>
              <a:avLst/>
              <a:gdLst>
                <a:gd name="T0" fmla="*/ 54 w 128"/>
                <a:gd name="T1" fmla="*/ 52 h 128"/>
                <a:gd name="T2" fmla="*/ 60 w 128"/>
                <a:gd name="T3" fmla="*/ 46 h 128"/>
                <a:gd name="T4" fmla="*/ 54 w 128"/>
                <a:gd name="T5" fmla="*/ 40 h 128"/>
                <a:gd name="T6" fmla="*/ 48 w 128"/>
                <a:gd name="T7" fmla="*/ 46 h 128"/>
                <a:gd name="T8" fmla="*/ 54 w 128"/>
                <a:gd name="T9" fmla="*/ 52 h 128"/>
                <a:gd name="T10" fmla="*/ 78 w 128"/>
                <a:gd name="T11" fmla="*/ 52 h 128"/>
                <a:gd name="T12" fmla="*/ 84 w 128"/>
                <a:gd name="T13" fmla="*/ 46 h 128"/>
                <a:gd name="T14" fmla="*/ 78 w 128"/>
                <a:gd name="T15" fmla="*/ 40 h 128"/>
                <a:gd name="T16" fmla="*/ 72 w 128"/>
                <a:gd name="T17" fmla="*/ 46 h 128"/>
                <a:gd name="T18" fmla="*/ 78 w 128"/>
                <a:gd name="T19" fmla="*/ 52 h 128"/>
                <a:gd name="T20" fmla="*/ 42 w 128"/>
                <a:gd name="T21" fmla="*/ 90 h 128"/>
                <a:gd name="T22" fmla="*/ 52 w 128"/>
                <a:gd name="T23" fmla="*/ 91 h 128"/>
                <a:gd name="T24" fmla="*/ 104 w 128"/>
                <a:gd name="T25" fmla="*/ 45 h 128"/>
                <a:gd name="T26" fmla="*/ 52 w 128"/>
                <a:gd name="T27" fmla="*/ 0 h 128"/>
                <a:gd name="T28" fmla="*/ 0 w 128"/>
                <a:gd name="T29" fmla="*/ 45 h 128"/>
                <a:gd name="T30" fmla="*/ 20 w 128"/>
                <a:gd name="T31" fmla="*/ 81 h 128"/>
                <a:gd name="T32" fmla="*/ 20 w 128"/>
                <a:gd name="T33" fmla="*/ 104 h 128"/>
                <a:gd name="T34" fmla="*/ 42 w 128"/>
                <a:gd name="T35" fmla="*/ 90 h 128"/>
                <a:gd name="T36" fmla="*/ 8 w 128"/>
                <a:gd name="T37" fmla="*/ 46 h 128"/>
                <a:gd name="T38" fmla="*/ 52 w 128"/>
                <a:gd name="T39" fmla="*/ 8 h 128"/>
                <a:gd name="T40" fmla="*/ 96 w 128"/>
                <a:gd name="T41" fmla="*/ 46 h 128"/>
                <a:gd name="T42" fmla="*/ 52 w 128"/>
                <a:gd name="T43" fmla="*/ 84 h 128"/>
                <a:gd name="T44" fmla="*/ 42 w 128"/>
                <a:gd name="T45" fmla="*/ 83 h 128"/>
                <a:gd name="T46" fmla="*/ 34 w 128"/>
                <a:gd name="T47" fmla="*/ 88 h 128"/>
                <a:gd name="T48" fmla="*/ 34 w 128"/>
                <a:gd name="T49" fmla="*/ 88 h 128"/>
                <a:gd name="T50" fmla="*/ 28 w 128"/>
                <a:gd name="T51" fmla="*/ 92 h 128"/>
                <a:gd name="T52" fmla="*/ 28 w 128"/>
                <a:gd name="T53" fmla="*/ 86 h 128"/>
                <a:gd name="T54" fmla="*/ 28 w 128"/>
                <a:gd name="T55" fmla="*/ 78 h 128"/>
                <a:gd name="T56" fmla="*/ 8 w 128"/>
                <a:gd name="T57" fmla="*/ 46 h 128"/>
                <a:gd name="T58" fmla="*/ 36 w 128"/>
                <a:gd name="T59" fmla="*/ 46 h 128"/>
                <a:gd name="T60" fmla="*/ 30 w 128"/>
                <a:gd name="T61" fmla="*/ 40 h 128"/>
                <a:gd name="T62" fmla="*/ 24 w 128"/>
                <a:gd name="T63" fmla="*/ 46 h 128"/>
                <a:gd name="T64" fmla="*/ 30 w 128"/>
                <a:gd name="T65" fmla="*/ 52 h 128"/>
                <a:gd name="T66" fmla="*/ 36 w 128"/>
                <a:gd name="T67" fmla="*/ 46 h 128"/>
                <a:gd name="T68" fmla="*/ 112 w 128"/>
                <a:gd name="T69" fmla="*/ 37 h 128"/>
                <a:gd name="T70" fmla="*/ 112 w 128"/>
                <a:gd name="T71" fmla="*/ 40 h 128"/>
                <a:gd name="T72" fmla="*/ 111 w 128"/>
                <a:gd name="T73" fmla="*/ 47 h 128"/>
                <a:gd name="T74" fmla="*/ 120 w 128"/>
                <a:gd name="T75" fmla="*/ 70 h 128"/>
                <a:gd name="T76" fmla="*/ 100 w 128"/>
                <a:gd name="T77" fmla="*/ 102 h 128"/>
                <a:gd name="T78" fmla="*/ 100 w 128"/>
                <a:gd name="T79" fmla="*/ 110 h 128"/>
                <a:gd name="T80" fmla="*/ 100 w 128"/>
                <a:gd name="T81" fmla="*/ 116 h 128"/>
                <a:gd name="T82" fmla="*/ 94 w 128"/>
                <a:gd name="T83" fmla="*/ 112 h 128"/>
                <a:gd name="T84" fmla="*/ 94 w 128"/>
                <a:gd name="T85" fmla="*/ 112 h 128"/>
                <a:gd name="T86" fmla="*/ 86 w 128"/>
                <a:gd name="T87" fmla="*/ 107 h 128"/>
                <a:gd name="T88" fmla="*/ 76 w 128"/>
                <a:gd name="T89" fmla="*/ 108 h 128"/>
                <a:gd name="T90" fmla="*/ 49 w 128"/>
                <a:gd name="T91" fmla="*/ 100 h 128"/>
                <a:gd name="T92" fmla="*/ 42 w 128"/>
                <a:gd name="T93" fmla="*/ 100 h 128"/>
                <a:gd name="T94" fmla="*/ 37 w 128"/>
                <a:gd name="T95" fmla="*/ 100 h 128"/>
                <a:gd name="T96" fmla="*/ 76 w 128"/>
                <a:gd name="T97" fmla="*/ 115 h 128"/>
                <a:gd name="T98" fmla="*/ 86 w 128"/>
                <a:gd name="T99" fmla="*/ 114 h 128"/>
                <a:gd name="T100" fmla="*/ 108 w 128"/>
                <a:gd name="T101" fmla="*/ 128 h 128"/>
                <a:gd name="T102" fmla="*/ 108 w 128"/>
                <a:gd name="T103" fmla="*/ 105 h 128"/>
                <a:gd name="T104" fmla="*/ 128 w 128"/>
                <a:gd name="T105" fmla="*/ 69 h 128"/>
                <a:gd name="T106" fmla="*/ 112 w 128"/>
                <a:gd name="T107" fmla="*/ 3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schemeClr val="tx1">
                    <a:lumMod val="65000"/>
                    <a:lumOff val="35000"/>
                  </a:schemeClr>
                </a:solidFill>
                <a:cs typeface="+mn-ea"/>
                <a:sym typeface="+mn-lt"/>
              </a:endParaRPr>
            </a:p>
          </p:txBody>
        </p:sp>
      </p:grpSp>
      <p:grpSp>
        <p:nvGrpSpPr>
          <p:cNvPr id="4" name="组合 66"/>
          <p:cNvGrpSpPr/>
          <p:nvPr/>
        </p:nvGrpSpPr>
        <p:grpSpPr>
          <a:xfrm>
            <a:off x="4810233" y="2810556"/>
            <a:ext cx="771064" cy="886554"/>
            <a:chOff x="6413643" y="3355124"/>
            <a:chExt cx="1028085" cy="1181707"/>
          </a:xfrm>
        </p:grpSpPr>
        <p:sp>
          <p:nvSpPr>
            <p:cNvPr id="68" name="任意多边形 67"/>
            <p:cNvSpPr/>
            <p:nvPr/>
          </p:nvSpPr>
          <p:spPr>
            <a:xfrm>
              <a:off x="6413643" y="3355124"/>
              <a:ext cx="1028085" cy="118170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w="12700" cap="flat" cmpd="sng" algn="ctr">
              <a:noFill/>
              <a:prstDash val="solid"/>
              <a:miter lim="800000"/>
            </a:ln>
            <a:effectLst/>
          </p:spPr>
          <p:txBody>
            <a:bodyPr spcFirstLastPara="0" vert="horz" wrap="square" lIns="272320" tIns="313011" rIns="272320" bIns="313011" numCol="1" spcCol="1270" anchor="ctr" anchorCtr="0">
              <a:noAutofit/>
            </a:bodyPr>
            <a:lstStyle/>
            <a:p>
              <a:pPr algn="ctr" defTabSz="1200150">
                <a:lnSpc>
                  <a:spcPct val="90000"/>
                </a:lnSpc>
                <a:spcBef>
                  <a:spcPct val="0"/>
                </a:spcBef>
                <a:spcAft>
                  <a:spcPct val="35000"/>
                </a:spcAft>
                <a:defRPr/>
              </a:pPr>
              <a:endParaRPr lang="zh-CN" altLang="en-US" sz="2700" kern="0" dirty="0">
                <a:solidFill>
                  <a:schemeClr val="tx1">
                    <a:lumMod val="65000"/>
                    <a:lumOff val="35000"/>
                  </a:schemeClr>
                </a:solidFill>
                <a:cs typeface="+mn-ea"/>
                <a:sym typeface="+mn-lt"/>
              </a:endParaRPr>
            </a:p>
          </p:txBody>
        </p:sp>
        <p:sp>
          <p:nvSpPr>
            <p:cNvPr id="69" name="Freeform 221"/>
            <p:cNvSpPr>
              <a:spLocks noEditPoints="1"/>
            </p:cNvSpPr>
            <p:nvPr/>
          </p:nvSpPr>
          <p:spPr bwMode="auto">
            <a:xfrm>
              <a:off x="6743478" y="3779464"/>
              <a:ext cx="368413" cy="368413"/>
            </a:xfrm>
            <a:custGeom>
              <a:avLst/>
              <a:gdLst>
                <a:gd name="T0" fmla="*/ 112 w 128"/>
                <a:gd name="T1" fmla="*/ 0 h 128"/>
                <a:gd name="T2" fmla="*/ 68 w 128"/>
                <a:gd name="T3" fmla="*/ 12 h 128"/>
                <a:gd name="T4" fmla="*/ 60 w 128"/>
                <a:gd name="T5" fmla="*/ 12 h 128"/>
                <a:gd name="T6" fmla="*/ 16 w 128"/>
                <a:gd name="T7" fmla="*/ 0 h 128"/>
                <a:gd name="T8" fmla="*/ 0 w 128"/>
                <a:gd name="T9" fmla="*/ 16 h 128"/>
                <a:gd name="T10" fmla="*/ 0 w 128"/>
                <a:gd name="T11" fmla="*/ 100 h 128"/>
                <a:gd name="T12" fmla="*/ 16 w 128"/>
                <a:gd name="T13" fmla="*/ 116 h 128"/>
                <a:gd name="T14" fmla="*/ 60 w 128"/>
                <a:gd name="T15" fmla="*/ 128 h 128"/>
                <a:gd name="T16" fmla="*/ 68 w 128"/>
                <a:gd name="T17" fmla="*/ 128 h 128"/>
                <a:gd name="T18" fmla="*/ 112 w 128"/>
                <a:gd name="T19" fmla="*/ 116 h 128"/>
                <a:gd name="T20" fmla="*/ 128 w 128"/>
                <a:gd name="T21" fmla="*/ 100 h 128"/>
                <a:gd name="T22" fmla="*/ 128 w 128"/>
                <a:gd name="T23" fmla="*/ 16 h 128"/>
                <a:gd name="T24" fmla="*/ 112 w 128"/>
                <a:gd name="T25" fmla="*/ 0 h 128"/>
                <a:gd name="T26" fmla="*/ 60 w 128"/>
                <a:gd name="T27" fmla="*/ 120 h 128"/>
                <a:gd name="T28" fmla="*/ 16 w 128"/>
                <a:gd name="T29" fmla="*/ 108 h 128"/>
                <a:gd name="T30" fmla="*/ 8 w 128"/>
                <a:gd name="T31" fmla="*/ 100 h 128"/>
                <a:gd name="T32" fmla="*/ 8 w 128"/>
                <a:gd name="T33" fmla="*/ 16 h 128"/>
                <a:gd name="T34" fmla="*/ 16 w 128"/>
                <a:gd name="T35" fmla="*/ 8 h 128"/>
                <a:gd name="T36" fmla="*/ 60 w 128"/>
                <a:gd name="T37" fmla="*/ 20 h 128"/>
                <a:gd name="T38" fmla="*/ 60 w 128"/>
                <a:gd name="T39" fmla="*/ 120 h 128"/>
                <a:gd name="T40" fmla="*/ 120 w 128"/>
                <a:gd name="T41" fmla="*/ 100 h 128"/>
                <a:gd name="T42" fmla="*/ 112 w 128"/>
                <a:gd name="T43" fmla="*/ 108 h 128"/>
                <a:gd name="T44" fmla="*/ 68 w 128"/>
                <a:gd name="T45" fmla="*/ 120 h 128"/>
                <a:gd name="T46" fmla="*/ 68 w 128"/>
                <a:gd name="T47" fmla="*/ 20 h 128"/>
                <a:gd name="T48" fmla="*/ 112 w 128"/>
                <a:gd name="T49" fmla="*/ 8 h 128"/>
                <a:gd name="T50" fmla="*/ 120 w 128"/>
                <a:gd name="T51" fmla="*/ 16 h 128"/>
                <a:gd name="T52" fmla="*/ 120 w 128"/>
                <a:gd name="T53" fmla="*/ 10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schemeClr val="tx1">
                    <a:lumMod val="65000"/>
                    <a:lumOff val="35000"/>
                  </a:schemeClr>
                </a:solidFill>
                <a:cs typeface="+mn-ea"/>
                <a:sym typeface="+mn-lt"/>
              </a:endParaRPr>
            </a:p>
          </p:txBody>
        </p:sp>
      </p:grpSp>
      <p:grpSp>
        <p:nvGrpSpPr>
          <p:cNvPr id="5" name="组合 69"/>
          <p:cNvGrpSpPr/>
          <p:nvPr/>
        </p:nvGrpSpPr>
        <p:grpSpPr>
          <a:xfrm>
            <a:off x="3562704" y="2058049"/>
            <a:ext cx="771064" cy="886554"/>
            <a:chOff x="4750272" y="2352091"/>
            <a:chExt cx="1028085" cy="1181707"/>
          </a:xfrm>
        </p:grpSpPr>
        <p:sp>
          <p:nvSpPr>
            <p:cNvPr id="71" name="任意多边形 70"/>
            <p:cNvSpPr/>
            <p:nvPr/>
          </p:nvSpPr>
          <p:spPr>
            <a:xfrm>
              <a:off x="4750272" y="2352091"/>
              <a:ext cx="1028085" cy="118170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w="12700" cap="flat" cmpd="sng" algn="ctr">
              <a:noFill/>
              <a:prstDash val="solid"/>
              <a:miter lim="800000"/>
            </a:ln>
            <a:effectLst/>
          </p:spPr>
          <p:txBody>
            <a:bodyPr spcFirstLastPara="0" vert="horz" wrap="square" lIns="272320" tIns="313011" rIns="272320" bIns="313011" numCol="1" spcCol="1270" anchor="ctr" anchorCtr="0">
              <a:noAutofit/>
            </a:bodyPr>
            <a:lstStyle/>
            <a:p>
              <a:pPr algn="ctr" defTabSz="1200150">
                <a:lnSpc>
                  <a:spcPct val="90000"/>
                </a:lnSpc>
                <a:spcBef>
                  <a:spcPct val="0"/>
                </a:spcBef>
                <a:spcAft>
                  <a:spcPct val="35000"/>
                </a:spcAft>
                <a:defRPr/>
              </a:pPr>
              <a:endParaRPr lang="zh-CN" altLang="en-US" sz="2700" kern="0" dirty="0">
                <a:solidFill>
                  <a:schemeClr val="tx1">
                    <a:lumMod val="65000"/>
                    <a:lumOff val="35000"/>
                  </a:schemeClr>
                </a:solidFill>
                <a:cs typeface="+mn-ea"/>
                <a:sym typeface="+mn-lt"/>
              </a:endParaRPr>
            </a:p>
          </p:txBody>
        </p:sp>
        <p:sp>
          <p:nvSpPr>
            <p:cNvPr id="72" name="Freeform 223"/>
            <p:cNvSpPr>
              <a:spLocks noEditPoints="1"/>
            </p:cNvSpPr>
            <p:nvPr/>
          </p:nvSpPr>
          <p:spPr bwMode="auto">
            <a:xfrm>
              <a:off x="5079497" y="2771154"/>
              <a:ext cx="369633" cy="368413"/>
            </a:xfrm>
            <a:custGeom>
              <a:avLst/>
              <a:gdLst>
                <a:gd name="T0" fmla="*/ 96 w 128"/>
                <a:gd name="T1" fmla="*/ 56 h 128"/>
                <a:gd name="T2" fmla="*/ 32 w 128"/>
                <a:gd name="T3" fmla="*/ 56 h 128"/>
                <a:gd name="T4" fmla="*/ 28 w 128"/>
                <a:gd name="T5" fmla="*/ 60 h 128"/>
                <a:gd name="T6" fmla="*/ 32 w 128"/>
                <a:gd name="T7" fmla="*/ 64 h 128"/>
                <a:gd name="T8" fmla="*/ 96 w 128"/>
                <a:gd name="T9" fmla="*/ 64 h 128"/>
                <a:gd name="T10" fmla="*/ 100 w 128"/>
                <a:gd name="T11" fmla="*/ 60 h 128"/>
                <a:gd name="T12" fmla="*/ 96 w 128"/>
                <a:gd name="T13" fmla="*/ 56 h 128"/>
                <a:gd name="T14" fmla="*/ 96 w 128"/>
                <a:gd name="T15" fmla="*/ 80 h 128"/>
                <a:gd name="T16" fmla="*/ 32 w 128"/>
                <a:gd name="T17" fmla="*/ 80 h 128"/>
                <a:gd name="T18" fmla="*/ 28 w 128"/>
                <a:gd name="T19" fmla="*/ 84 h 128"/>
                <a:gd name="T20" fmla="*/ 32 w 128"/>
                <a:gd name="T21" fmla="*/ 88 h 128"/>
                <a:gd name="T22" fmla="*/ 96 w 128"/>
                <a:gd name="T23" fmla="*/ 88 h 128"/>
                <a:gd name="T24" fmla="*/ 100 w 128"/>
                <a:gd name="T25" fmla="*/ 84 h 128"/>
                <a:gd name="T26" fmla="*/ 96 w 128"/>
                <a:gd name="T27" fmla="*/ 80 h 128"/>
                <a:gd name="T28" fmla="*/ 96 w 128"/>
                <a:gd name="T29" fmla="*/ 32 h 128"/>
                <a:gd name="T30" fmla="*/ 32 w 128"/>
                <a:gd name="T31" fmla="*/ 32 h 128"/>
                <a:gd name="T32" fmla="*/ 28 w 128"/>
                <a:gd name="T33" fmla="*/ 36 h 128"/>
                <a:gd name="T34" fmla="*/ 32 w 128"/>
                <a:gd name="T35" fmla="*/ 40 h 128"/>
                <a:gd name="T36" fmla="*/ 96 w 128"/>
                <a:gd name="T37" fmla="*/ 40 h 128"/>
                <a:gd name="T38" fmla="*/ 100 w 128"/>
                <a:gd name="T39" fmla="*/ 36 h 128"/>
                <a:gd name="T40" fmla="*/ 96 w 128"/>
                <a:gd name="T41" fmla="*/ 32 h 128"/>
                <a:gd name="T42" fmla="*/ 112 w 128"/>
                <a:gd name="T43" fmla="*/ 0 h 128"/>
                <a:gd name="T44" fmla="*/ 16 w 128"/>
                <a:gd name="T45" fmla="*/ 0 h 128"/>
                <a:gd name="T46" fmla="*/ 0 w 128"/>
                <a:gd name="T47" fmla="*/ 17 h 128"/>
                <a:gd name="T48" fmla="*/ 0 w 128"/>
                <a:gd name="T49" fmla="*/ 112 h 128"/>
                <a:gd name="T50" fmla="*/ 16 w 128"/>
                <a:gd name="T51" fmla="*/ 128 h 128"/>
                <a:gd name="T52" fmla="*/ 111 w 128"/>
                <a:gd name="T53" fmla="*/ 128 h 128"/>
                <a:gd name="T54" fmla="*/ 128 w 128"/>
                <a:gd name="T55" fmla="*/ 112 h 128"/>
                <a:gd name="T56" fmla="*/ 128 w 128"/>
                <a:gd name="T57" fmla="*/ 16 h 128"/>
                <a:gd name="T58" fmla="*/ 112 w 128"/>
                <a:gd name="T59" fmla="*/ 0 h 128"/>
                <a:gd name="T60" fmla="*/ 120 w 128"/>
                <a:gd name="T61" fmla="*/ 112 h 128"/>
                <a:gd name="T62" fmla="*/ 111 w 128"/>
                <a:gd name="T63" fmla="*/ 120 h 128"/>
                <a:gd name="T64" fmla="*/ 16 w 128"/>
                <a:gd name="T65" fmla="*/ 120 h 128"/>
                <a:gd name="T66" fmla="*/ 8 w 128"/>
                <a:gd name="T67" fmla="*/ 112 h 128"/>
                <a:gd name="T68" fmla="*/ 8 w 128"/>
                <a:gd name="T69" fmla="*/ 17 h 128"/>
                <a:gd name="T70" fmla="*/ 16 w 128"/>
                <a:gd name="T71" fmla="*/ 8 h 128"/>
                <a:gd name="T72" fmla="*/ 112 w 128"/>
                <a:gd name="T73" fmla="*/ 8 h 128"/>
                <a:gd name="T74" fmla="*/ 120 w 128"/>
                <a:gd name="T75" fmla="*/ 16 h 128"/>
                <a:gd name="T76" fmla="*/ 120 w 128"/>
                <a:gd name="T77"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schemeClr val="tx1">
                    <a:lumMod val="65000"/>
                    <a:lumOff val="35000"/>
                  </a:schemeClr>
                </a:solidFill>
                <a:cs typeface="+mn-ea"/>
                <a:sym typeface="+mn-lt"/>
              </a:endParaRPr>
            </a:p>
          </p:txBody>
        </p:sp>
      </p:grpSp>
      <p:cxnSp>
        <p:nvCxnSpPr>
          <p:cNvPr id="73" name="直接连接符 72"/>
          <p:cNvCxnSpPr/>
          <p:nvPr/>
        </p:nvCxnSpPr>
        <p:spPr>
          <a:xfrm>
            <a:off x="1860331" y="4015899"/>
            <a:ext cx="1674536" cy="0"/>
          </a:xfrm>
          <a:prstGeom prst="line">
            <a:avLst/>
          </a:prstGeom>
          <a:noFill/>
          <a:ln w="9525" cap="flat" cmpd="sng" algn="ctr">
            <a:solidFill>
              <a:schemeClr val="bg1">
                <a:lumMod val="65000"/>
              </a:schemeClr>
            </a:solidFill>
            <a:prstDash val="solid"/>
            <a:round/>
            <a:headEnd type="oval"/>
            <a:tailEnd type="oval"/>
          </a:ln>
          <a:effectLst/>
        </p:spPr>
      </p:cxnSp>
      <p:grpSp>
        <p:nvGrpSpPr>
          <p:cNvPr id="6" name="组合 73"/>
          <p:cNvGrpSpPr>
            <a:grpSpLocks/>
          </p:cNvGrpSpPr>
          <p:nvPr/>
        </p:nvGrpSpPr>
        <p:grpSpPr bwMode="auto">
          <a:xfrm>
            <a:off x="5671611" y="1528144"/>
            <a:ext cx="2826003" cy="905155"/>
            <a:chOff x="6190384" y="672760"/>
            <a:chExt cx="2337536" cy="904747"/>
          </a:xfrm>
        </p:grpSpPr>
        <p:sp>
          <p:nvSpPr>
            <p:cNvPr id="75" name="Content Placeholder 2"/>
            <p:cNvSpPr txBox="1">
              <a:spLocks/>
            </p:cNvSpPr>
            <p:nvPr/>
          </p:nvSpPr>
          <p:spPr>
            <a:xfrm>
              <a:off x="6190385" y="902916"/>
              <a:ext cx="2337535"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05">
                <a:spcBef>
                  <a:spcPts val="0"/>
                </a:spcBef>
                <a:buNone/>
                <a:defRPr/>
              </a:pPr>
              <a:r>
                <a:rPr lang="en-US" altLang="zh-CN" sz="900" dirty="0">
                  <a:cs typeface="+mn-ea"/>
                  <a:sym typeface="+mn-lt"/>
                </a:rPr>
                <a:t>Lorem ipsum dolor sit amet, consectetur adipisicing elit, sed do eiusmod tempor incididunt ut labore et dolore magna aliqua. Ut enim ad minim </a:t>
              </a:r>
              <a:r>
                <a:rPr lang="en-US" altLang="zh-CN" sz="900" dirty="0" err="1">
                  <a:cs typeface="+mn-ea"/>
                  <a:sym typeface="+mn-lt"/>
                </a:rPr>
                <a:t>veniam</a:t>
              </a:r>
              <a:endParaRPr lang="en-US" altLang="zh-CN" sz="900" dirty="0">
                <a:cs typeface="+mn-ea"/>
                <a:sym typeface="+mn-lt"/>
              </a:endParaRPr>
            </a:p>
          </p:txBody>
        </p:sp>
        <p:sp>
          <p:nvSpPr>
            <p:cNvPr id="76" name="文本框 17"/>
            <p:cNvSpPr txBox="1">
              <a:spLocks noChangeArrowheads="1"/>
            </p:cNvSpPr>
            <p:nvPr/>
          </p:nvSpPr>
          <p:spPr bwMode="auto">
            <a:xfrm>
              <a:off x="6190384" y="672760"/>
              <a:ext cx="2337535" cy="27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7" name="组合 76"/>
          <p:cNvGrpSpPr>
            <a:grpSpLocks/>
          </p:cNvGrpSpPr>
          <p:nvPr/>
        </p:nvGrpSpPr>
        <p:grpSpPr bwMode="auto">
          <a:xfrm>
            <a:off x="431540" y="1557985"/>
            <a:ext cx="2882606" cy="905154"/>
            <a:chOff x="6554424" y="672761"/>
            <a:chExt cx="2384355" cy="904746"/>
          </a:xfrm>
        </p:grpSpPr>
        <p:sp>
          <p:nvSpPr>
            <p:cNvPr id="78" name="Content Placeholder 2"/>
            <p:cNvSpPr txBox="1">
              <a:spLocks/>
            </p:cNvSpPr>
            <p:nvPr/>
          </p:nvSpPr>
          <p:spPr>
            <a:xfrm>
              <a:off x="6712104" y="902916"/>
              <a:ext cx="2226675"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defTabSz="1088205">
                <a:spcBef>
                  <a:spcPts val="0"/>
                </a:spcBef>
                <a:buNone/>
                <a:defRPr/>
              </a:pPr>
              <a:r>
                <a:rPr lang="en-US" altLang="zh-CN" sz="900" dirty="0">
                  <a:cs typeface="+mn-ea"/>
                  <a:sym typeface="+mn-lt"/>
                </a:rPr>
                <a:t>Lorem ipsum dolor sit amet, consectetur adipisicing elit, sed do eiusmod tempor incididunt ut labore et dolore magna aliqua. Ut enim ad minim </a:t>
              </a:r>
              <a:r>
                <a:rPr lang="en-US" altLang="zh-CN" sz="900" dirty="0" err="1">
                  <a:cs typeface="+mn-ea"/>
                  <a:sym typeface="+mn-lt"/>
                </a:rPr>
                <a:t>veniam</a:t>
              </a:r>
              <a:endParaRPr lang="en-US" altLang="zh-CN" sz="900" dirty="0">
                <a:cs typeface="+mn-ea"/>
                <a:sym typeface="+mn-lt"/>
              </a:endParaRPr>
            </a:p>
          </p:txBody>
        </p:sp>
        <p:sp>
          <p:nvSpPr>
            <p:cNvPr id="79" name="文本框 17"/>
            <p:cNvSpPr txBox="1">
              <a:spLocks noChangeArrowheads="1"/>
            </p:cNvSpPr>
            <p:nvPr/>
          </p:nvSpPr>
          <p:spPr bwMode="auto">
            <a:xfrm>
              <a:off x="6554424" y="672761"/>
              <a:ext cx="2384355" cy="27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8" name="组合 79"/>
          <p:cNvGrpSpPr>
            <a:grpSpLocks/>
          </p:cNvGrpSpPr>
          <p:nvPr/>
        </p:nvGrpSpPr>
        <p:grpSpPr bwMode="auto">
          <a:xfrm>
            <a:off x="252971" y="3030846"/>
            <a:ext cx="3245285" cy="905154"/>
            <a:chOff x="6254433" y="672761"/>
            <a:chExt cx="2684346" cy="904746"/>
          </a:xfrm>
        </p:grpSpPr>
        <p:sp>
          <p:nvSpPr>
            <p:cNvPr id="81" name="Content Placeholder 2"/>
            <p:cNvSpPr txBox="1">
              <a:spLocks/>
            </p:cNvSpPr>
            <p:nvPr/>
          </p:nvSpPr>
          <p:spPr>
            <a:xfrm>
              <a:off x="6740834" y="902916"/>
              <a:ext cx="2197945"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defTabSz="1088205">
                <a:spcBef>
                  <a:spcPts val="0"/>
                </a:spcBef>
                <a:buNone/>
                <a:defRPr/>
              </a:pPr>
              <a:r>
                <a:rPr lang="en-US" altLang="zh-CN" sz="900" dirty="0">
                  <a:cs typeface="+mn-ea"/>
                  <a:sym typeface="+mn-lt"/>
                </a:rPr>
                <a:t>Lorem ipsum dolor sit amet, consectetur adipisicing elit, sed do eiusmod tempor incididunt ut labore et dolore magna aliqua. Ut enim ad minim </a:t>
              </a:r>
              <a:r>
                <a:rPr lang="en-US" altLang="zh-CN" sz="900" dirty="0" err="1">
                  <a:cs typeface="+mn-ea"/>
                  <a:sym typeface="+mn-lt"/>
                </a:rPr>
                <a:t>veniam</a:t>
              </a:r>
              <a:endParaRPr lang="en-US" altLang="zh-CN" sz="900" dirty="0">
                <a:cs typeface="+mn-ea"/>
                <a:sym typeface="+mn-lt"/>
              </a:endParaRPr>
            </a:p>
          </p:txBody>
        </p:sp>
        <p:sp>
          <p:nvSpPr>
            <p:cNvPr id="82" name="文本框 17"/>
            <p:cNvSpPr txBox="1">
              <a:spLocks noChangeArrowheads="1"/>
            </p:cNvSpPr>
            <p:nvPr/>
          </p:nvSpPr>
          <p:spPr bwMode="auto">
            <a:xfrm>
              <a:off x="6254433" y="672761"/>
              <a:ext cx="2684346" cy="27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2373886715"/>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845"/>
                                        </p:tgtEl>
                                        <p:attrNameLst>
                                          <p:attrName>style.visibility</p:attrName>
                                        </p:attrNameLst>
                                      </p:cBhvr>
                                      <p:to>
                                        <p:strVal val="visible"/>
                                      </p:to>
                                    </p:set>
                                    <p:anim calcmode="lin" valueType="num">
                                      <p:cBhvr additive="base">
                                        <p:cTn id="7" dur="500" fill="hold"/>
                                        <p:tgtEl>
                                          <p:spTgt spid="35845"/>
                                        </p:tgtEl>
                                        <p:attrNameLst>
                                          <p:attrName>ppt_x</p:attrName>
                                        </p:attrNameLst>
                                      </p:cBhvr>
                                      <p:tavLst>
                                        <p:tav tm="0">
                                          <p:val>
                                            <p:strVal val="1+#ppt_w/2"/>
                                          </p:val>
                                        </p:tav>
                                        <p:tav tm="100000">
                                          <p:val>
                                            <p:strVal val="#ppt_x"/>
                                          </p:val>
                                        </p:tav>
                                      </p:tavLst>
                                    </p:anim>
                                    <p:anim calcmode="lin" valueType="num">
                                      <p:cBhvr additive="base">
                                        <p:cTn id="8" dur="500" fill="hold"/>
                                        <p:tgtEl>
                                          <p:spTgt spid="3584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500" fill="hold"/>
                                        <p:tgtEl>
                                          <p:spTgt spid="57"/>
                                        </p:tgtEl>
                                        <p:attrNameLst>
                                          <p:attrName>ppt_w</p:attrName>
                                        </p:attrNameLst>
                                      </p:cBhvr>
                                      <p:tavLst>
                                        <p:tav tm="0">
                                          <p:val>
                                            <p:fltVal val="0"/>
                                          </p:val>
                                        </p:tav>
                                        <p:tav tm="100000">
                                          <p:val>
                                            <p:strVal val="#ppt_w"/>
                                          </p:val>
                                        </p:tav>
                                      </p:tavLst>
                                    </p:anim>
                                    <p:anim calcmode="lin" valueType="num">
                                      <p:cBhvr>
                                        <p:cTn id="18" dur="500" fill="hold"/>
                                        <p:tgtEl>
                                          <p:spTgt spid="57"/>
                                        </p:tgtEl>
                                        <p:attrNameLst>
                                          <p:attrName>ppt_h</p:attrName>
                                        </p:attrNameLst>
                                      </p:cBhvr>
                                      <p:tavLst>
                                        <p:tav tm="0">
                                          <p:val>
                                            <p:fltVal val="0"/>
                                          </p:val>
                                        </p:tav>
                                        <p:tav tm="100000">
                                          <p:val>
                                            <p:strVal val="#ppt_h"/>
                                          </p:val>
                                        </p:tav>
                                      </p:tavLst>
                                    </p:anim>
                                    <p:animEffect transition="in" filter="fade">
                                      <p:cBhvr>
                                        <p:cTn id="19" dur="500"/>
                                        <p:tgtEl>
                                          <p:spTgt spid="5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 calcmode="lin" valueType="num">
                                      <p:cBhvr>
                                        <p:cTn id="22" dur="500" fill="hold"/>
                                        <p:tgtEl>
                                          <p:spTgt spid="58"/>
                                        </p:tgtEl>
                                        <p:attrNameLst>
                                          <p:attrName>ppt_w</p:attrName>
                                        </p:attrNameLst>
                                      </p:cBhvr>
                                      <p:tavLst>
                                        <p:tav tm="0">
                                          <p:val>
                                            <p:fltVal val="0"/>
                                          </p:val>
                                        </p:tav>
                                        <p:tav tm="100000">
                                          <p:val>
                                            <p:strVal val="#ppt_w"/>
                                          </p:val>
                                        </p:tav>
                                      </p:tavLst>
                                    </p:anim>
                                    <p:anim calcmode="lin" valueType="num">
                                      <p:cBhvr>
                                        <p:cTn id="23" dur="500" fill="hold"/>
                                        <p:tgtEl>
                                          <p:spTgt spid="58"/>
                                        </p:tgtEl>
                                        <p:attrNameLst>
                                          <p:attrName>ppt_h</p:attrName>
                                        </p:attrNameLst>
                                      </p:cBhvr>
                                      <p:tavLst>
                                        <p:tav tm="0">
                                          <p:val>
                                            <p:fltVal val="0"/>
                                          </p:val>
                                        </p:tav>
                                        <p:tav tm="100000">
                                          <p:val>
                                            <p:strVal val="#ppt_h"/>
                                          </p:val>
                                        </p:tav>
                                      </p:tavLst>
                                    </p:anim>
                                    <p:animEffect transition="in" filter="fade">
                                      <p:cBhvr>
                                        <p:cTn id="24" dur="500"/>
                                        <p:tgtEl>
                                          <p:spTgt spid="58"/>
                                        </p:tgtEl>
                                      </p:cBhvr>
                                    </p:animEffect>
                                  </p:childTnLst>
                                </p:cTn>
                              </p:par>
                              <p:par>
                                <p:cTn id="25" presetID="53" presetClass="entr" presetSubtype="16"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1000"/>
                            </p:stCondLst>
                            <p:childTnLst>
                              <p:par>
                                <p:cTn id="41" presetID="22" presetClass="entr" presetSubtype="2" fill="hold" nodeType="after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wipe(right)">
                                      <p:cBhvr>
                                        <p:cTn id="43" dur="500"/>
                                        <p:tgtEl>
                                          <p:spTgt spid="63"/>
                                        </p:tgtEl>
                                      </p:cBhvr>
                                    </p:animEffect>
                                  </p:childTnLst>
                                </p:cTn>
                              </p:par>
                              <p:par>
                                <p:cTn id="44" presetID="22" presetClass="entr" presetSubtype="2" fill="hold" nodeType="with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right)">
                                      <p:cBhvr>
                                        <p:cTn id="46" dur="500"/>
                                        <p:tgtEl>
                                          <p:spTgt spid="73"/>
                                        </p:tgtEl>
                                      </p:cBhvr>
                                    </p:animEffect>
                                  </p:childTnLst>
                                </p:cTn>
                              </p:par>
                              <p:par>
                                <p:cTn id="47" presetID="22" presetClass="entr" presetSubtype="8" fill="hold"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500"/>
                                        <p:tgtEl>
                                          <p:spTgt spid="2"/>
                                        </p:tgtEl>
                                      </p:cBhvr>
                                    </p:animEffect>
                                  </p:childTnLst>
                                </p:cTn>
                              </p:par>
                            </p:childTnLst>
                          </p:cTn>
                        </p:par>
                        <p:par>
                          <p:cTn id="50" fill="hold">
                            <p:stCondLst>
                              <p:cond delay="1500"/>
                            </p:stCondLst>
                            <p:childTnLst>
                              <p:par>
                                <p:cTn id="51" presetID="22" presetClass="entr" presetSubtype="1" fill="hold"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up)">
                                      <p:cBhvr>
                                        <p:cTn id="53" dur="500"/>
                                        <p:tgtEl>
                                          <p:spTgt spid="6"/>
                                        </p:tgtEl>
                                      </p:cBhvr>
                                    </p:animEffect>
                                  </p:childTnLst>
                                </p:cTn>
                              </p:par>
                              <p:par>
                                <p:cTn id="54" presetID="22" presetClass="entr" presetSubtype="1" fill="hold"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up)">
                                      <p:cBhvr>
                                        <p:cTn id="56" dur="500"/>
                                        <p:tgtEl>
                                          <p:spTgt spid="7"/>
                                        </p:tgtEl>
                                      </p:cBhvr>
                                    </p:animEffect>
                                  </p:childTnLst>
                                </p:cTn>
                              </p:par>
                              <p:par>
                                <p:cTn id="57" presetID="22" presetClass="entr" presetSubtype="1" fill="hold"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up)">
                                      <p:cBhvr>
                                        <p:cTn id="5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utoUpdateAnimBg="0"/>
      <p:bldP spid="57" grpId="0" animBg="1"/>
      <p:bldP spid="58" grpId="0" animBg="1"/>
      <p:bldP spid="5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FD28103F-D7EA-41FD-9C3C-2CD0B4A1D9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2000283" y="-1998045"/>
            <a:ext cx="5143436" cy="9141177"/>
          </a:xfrm>
          <a:prstGeom prst="rect">
            <a:avLst/>
          </a:prstGeom>
        </p:spPr>
      </p:pic>
      <p:sp>
        <p:nvSpPr>
          <p:cNvPr id="3" name="淘宝店chenying0907 6">
            <a:extLst>
              <a:ext uri="{FF2B5EF4-FFF2-40B4-BE49-F238E27FC236}">
                <a16:creationId xmlns:a16="http://schemas.microsoft.com/office/drawing/2014/main" id="{605FB42B-7385-4C77-A5A7-43DE7E90BC67}"/>
              </a:ext>
            </a:extLst>
          </p:cNvPr>
          <p:cNvSpPr>
            <a:spLocks/>
          </p:cNvSpPr>
          <p:nvPr/>
        </p:nvSpPr>
        <p:spPr bwMode="auto">
          <a:xfrm>
            <a:off x="2941721" y="1399487"/>
            <a:ext cx="936062" cy="631359"/>
          </a:xfrm>
          <a:custGeom>
            <a:avLst/>
            <a:gdLst>
              <a:gd name="T0" fmla="*/ 445 w 657"/>
              <a:gd name="T1" fmla="*/ 443 h 443"/>
              <a:gd name="T2" fmla="*/ 0 w 657"/>
              <a:gd name="T3" fmla="*/ 443 h 443"/>
              <a:gd name="T4" fmla="*/ 211 w 657"/>
              <a:gd name="T5" fmla="*/ 220 h 443"/>
              <a:gd name="T6" fmla="*/ 0 w 657"/>
              <a:gd name="T7" fmla="*/ 0 h 443"/>
              <a:gd name="T8" fmla="*/ 445 w 657"/>
              <a:gd name="T9" fmla="*/ 0 h 443"/>
              <a:gd name="T10" fmla="*/ 657 w 657"/>
              <a:gd name="T11" fmla="*/ 220 h 443"/>
              <a:gd name="T12" fmla="*/ 445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443"/>
                </a:moveTo>
                <a:lnTo>
                  <a:pt x="0" y="443"/>
                </a:lnTo>
                <a:lnTo>
                  <a:pt x="211" y="220"/>
                </a:lnTo>
                <a:lnTo>
                  <a:pt x="0" y="0"/>
                </a:lnTo>
                <a:lnTo>
                  <a:pt x="445" y="0"/>
                </a:lnTo>
                <a:lnTo>
                  <a:pt x="657" y="220"/>
                </a:lnTo>
                <a:lnTo>
                  <a:pt x="445" y="443"/>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5" name="淘宝店chenying0907 7">
            <a:extLst>
              <a:ext uri="{FF2B5EF4-FFF2-40B4-BE49-F238E27FC236}">
                <a16:creationId xmlns:a16="http://schemas.microsoft.com/office/drawing/2014/main" id="{71C203C7-67B2-4044-A8C2-ED39AB2AC2F7}"/>
              </a:ext>
            </a:extLst>
          </p:cNvPr>
          <p:cNvSpPr>
            <a:spLocks/>
          </p:cNvSpPr>
          <p:nvPr/>
        </p:nvSpPr>
        <p:spPr bwMode="auto">
          <a:xfrm>
            <a:off x="3381971" y="1399487"/>
            <a:ext cx="596971" cy="942051"/>
          </a:xfrm>
          <a:custGeom>
            <a:avLst/>
            <a:gdLst>
              <a:gd name="T0" fmla="*/ 205 w 419"/>
              <a:gd name="T1" fmla="*/ 0 h 661"/>
              <a:gd name="T2" fmla="*/ 419 w 419"/>
              <a:gd name="T3" fmla="*/ 220 h 661"/>
              <a:gd name="T4" fmla="*/ 0 w 419"/>
              <a:gd name="T5" fmla="*/ 661 h 661"/>
            </a:gdLst>
            <a:ahLst/>
            <a:cxnLst>
              <a:cxn ang="0">
                <a:pos x="T0" y="T1"/>
              </a:cxn>
              <a:cxn ang="0">
                <a:pos x="T2" y="T3"/>
              </a:cxn>
              <a:cxn ang="0">
                <a:pos x="T4" y="T5"/>
              </a:cxn>
            </a:cxnLst>
            <a:rect l="0" t="0" r="r" b="b"/>
            <a:pathLst>
              <a:path w="419" h="661">
                <a:moveTo>
                  <a:pt x="205" y="0"/>
                </a:moveTo>
                <a:lnTo>
                  <a:pt x="419"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淘宝店chenying0907 17">
            <a:extLst>
              <a:ext uri="{FF2B5EF4-FFF2-40B4-BE49-F238E27FC236}">
                <a16:creationId xmlns:a16="http://schemas.microsoft.com/office/drawing/2014/main" id="{1376584B-881E-4A3D-B306-0C5B91308BEC}"/>
              </a:ext>
            </a:extLst>
          </p:cNvPr>
          <p:cNvSpPr/>
          <p:nvPr/>
        </p:nvSpPr>
        <p:spPr>
          <a:xfrm>
            <a:off x="1826395" y="2938329"/>
            <a:ext cx="3243714" cy="48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a:t>
            </a:r>
            <a:r>
              <a:rPr lang="en-US" altLang="zh-CN" sz="800" dirty="0" err="1">
                <a:solidFill>
                  <a:schemeClr val="bg1">
                    <a:lumMod val="50000"/>
                  </a:schemeClr>
                </a:solidFill>
              </a:rPr>
              <a:t>designedWe</a:t>
            </a:r>
            <a:r>
              <a:rPr lang="en-US" altLang="zh-CN" sz="800" dirty="0">
                <a:solidFill>
                  <a:schemeClr val="bg1">
                    <a:lumMod val="50000"/>
                  </a:schemeClr>
                </a:solidFill>
              </a:rPr>
              <a:t> have many PowerPoint templates that has been specifically designed. </a:t>
            </a:r>
            <a:endParaRPr lang="zh-CN" altLang="en-US" sz="800" dirty="0">
              <a:solidFill>
                <a:schemeClr val="bg1">
                  <a:lumMod val="50000"/>
                </a:schemeClr>
              </a:solidFill>
            </a:endParaRPr>
          </a:p>
          <a:p>
            <a:pPr algn="ctr">
              <a:lnSpc>
                <a:spcPct val="120000"/>
              </a:lnSpc>
              <a:spcBef>
                <a:spcPts val="300"/>
              </a:spcBef>
            </a:pPr>
            <a:r>
              <a:rPr lang="en-US" altLang="zh-CN" sz="800" dirty="0">
                <a:solidFill>
                  <a:schemeClr val="bg1">
                    <a:lumMod val="50000"/>
                  </a:schemeClr>
                </a:solidFill>
              </a:rPr>
              <a:t>. </a:t>
            </a:r>
            <a:endParaRPr lang="zh-CN" altLang="en-US" sz="800" dirty="0">
              <a:solidFill>
                <a:schemeClr val="bg1">
                  <a:lumMod val="50000"/>
                </a:schemeClr>
              </a:solidFill>
            </a:endParaRPr>
          </a:p>
        </p:txBody>
      </p:sp>
      <p:sp>
        <p:nvSpPr>
          <p:cNvPr id="7" name="Rectangle 24">
            <a:extLst>
              <a:ext uri="{FF2B5EF4-FFF2-40B4-BE49-F238E27FC236}">
                <a16:creationId xmlns:a16="http://schemas.microsoft.com/office/drawing/2014/main" id="{07106672-ACAD-4B6D-B1F6-B772A1592AC7}"/>
              </a:ext>
            </a:extLst>
          </p:cNvPr>
          <p:cNvSpPr>
            <a:spLocks noChangeArrowheads="1"/>
          </p:cNvSpPr>
          <p:nvPr/>
        </p:nvSpPr>
        <p:spPr bwMode="auto">
          <a:xfrm>
            <a:off x="2470546" y="2510374"/>
            <a:ext cx="18228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en-US" sz="2000" dirty="0">
                <a:solidFill>
                  <a:schemeClr val="tx1">
                    <a:lumMod val="75000"/>
                    <a:lumOff val="25000"/>
                  </a:schemeClr>
                </a:solidFill>
                <a:latin typeface="微软雅黑" pitchFamily="34" charset="-122"/>
                <a:ea typeface="微软雅黑" pitchFamily="34" charset="-122"/>
                <a:sym typeface="Arial" panose="020B0604020202020204" pitchFamily="34" charset="0"/>
              </a:rPr>
              <a:t>成功项目展示</a:t>
            </a:r>
            <a:endParaRPr lang="en-US" altLang="zh-CN" sz="2000" dirty="0">
              <a:solidFill>
                <a:schemeClr val="tx1">
                  <a:lumMod val="75000"/>
                  <a:lumOff val="25000"/>
                </a:schemeClr>
              </a:solidFill>
              <a:latin typeface="微软雅黑" pitchFamily="34" charset="-122"/>
              <a:ea typeface="微软雅黑" pitchFamily="34" charset="-122"/>
              <a:sym typeface="Arial" panose="020B0604020202020204" pitchFamily="34" charset="0"/>
            </a:endParaRPr>
          </a:p>
        </p:txBody>
      </p:sp>
      <p:sp>
        <p:nvSpPr>
          <p:cNvPr id="8" name="Rectangle 24">
            <a:extLst>
              <a:ext uri="{FF2B5EF4-FFF2-40B4-BE49-F238E27FC236}">
                <a16:creationId xmlns:a16="http://schemas.microsoft.com/office/drawing/2014/main" id="{0450F232-567A-4E30-9A64-2B8DA14FD103}"/>
              </a:ext>
            </a:extLst>
          </p:cNvPr>
          <p:cNvSpPr>
            <a:spLocks noChangeArrowheads="1"/>
          </p:cNvSpPr>
          <p:nvPr/>
        </p:nvSpPr>
        <p:spPr bwMode="auto">
          <a:xfrm>
            <a:off x="2936406" y="1426527"/>
            <a:ext cx="10785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3600" b="1" dirty="0">
                <a:solidFill>
                  <a:schemeClr val="bg1"/>
                </a:solidFill>
              </a:rPr>
              <a:t>3</a:t>
            </a:r>
            <a:endParaRPr lang="zh-CN" altLang="en-US" sz="3600" b="1" dirty="0">
              <a:solidFill>
                <a:schemeClr val="bg1"/>
              </a:solidFill>
            </a:endParaRPr>
          </a:p>
        </p:txBody>
      </p:sp>
    </p:spTree>
    <p:extLst>
      <p:ext uri="{BB962C8B-B14F-4D97-AF65-F5344CB8AC3E}">
        <p14:creationId xmlns:p14="http://schemas.microsoft.com/office/powerpoint/2010/main" val="2539555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anim calcmode="lin" valueType="num">
                                      <p:cBhvr>
                                        <p:cTn id="27" dur="750" fill="hold"/>
                                        <p:tgtEl>
                                          <p:spTgt spid="7"/>
                                        </p:tgtEl>
                                        <p:attrNameLst>
                                          <p:attrName>ppt_x</p:attrName>
                                        </p:attrNameLst>
                                      </p:cBhvr>
                                      <p:tavLst>
                                        <p:tav tm="0">
                                          <p:val>
                                            <p:strVal val="#ppt_x"/>
                                          </p:val>
                                        </p:tav>
                                        <p:tav tm="100000">
                                          <p:val>
                                            <p:strVal val="#ppt_x"/>
                                          </p:val>
                                        </p:tav>
                                      </p:tavLst>
                                    </p:anim>
                                    <p:anim calcmode="lin" valueType="num">
                                      <p:cBhvr>
                                        <p:cTn id="28" dur="75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 name="组合 129"/>
          <p:cNvGrpSpPr/>
          <p:nvPr/>
        </p:nvGrpSpPr>
        <p:grpSpPr>
          <a:xfrm>
            <a:off x="927325" y="1301578"/>
            <a:ext cx="3254172" cy="2939084"/>
            <a:chOff x="1375866" y="1734286"/>
            <a:chExt cx="4339134" cy="3918994"/>
          </a:xfrm>
        </p:grpSpPr>
        <p:grpSp>
          <p:nvGrpSpPr>
            <p:cNvPr id="6" name="Group 3"/>
            <p:cNvGrpSpPr>
              <a:grpSpLocks noChangeAspect="1"/>
            </p:cNvGrpSpPr>
            <p:nvPr/>
          </p:nvGrpSpPr>
          <p:grpSpPr>
            <a:xfrm>
              <a:off x="1375866" y="1734286"/>
              <a:ext cx="4339134" cy="3918994"/>
              <a:chOff x="2117725" y="293687"/>
              <a:chExt cx="5951538" cy="5375276"/>
            </a:xfrm>
          </p:grpSpPr>
          <p:grpSp>
            <p:nvGrpSpPr>
              <p:cNvPr id="37" name="Group 4"/>
              <p:cNvGrpSpPr/>
              <p:nvPr/>
            </p:nvGrpSpPr>
            <p:grpSpPr>
              <a:xfrm>
                <a:off x="2117725" y="469900"/>
                <a:ext cx="5951538" cy="5199063"/>
                <a:chOff x="2117725" y="469900"/>
                <a:chExt cx="5951538" cy="5199063"/>
              </a:xfrm>
            </p:grpSpPr>
            <p:sp>
              <p:nvSpPr>
                <p:cNvPr id="39" name="Freeform: Shape 6"/>
                <p:cNvSpPr>
                  <a:spLocks/>
                </p:cNvSpPr>
                <p:nvPr/>
              </p:nvSpPr>
              <p:spPr bwMode="auto">
                <a:xfrm>
                  <a:off x="4149725" y="2713037"/>
                  <a:ext cx="3898900" cy="2946400"/>
                </a:xfrm>
                <a:custGeom>
                  <a:avLst/>
                  <a:gdLst>
                    <a:gd name="T0" fmla="*/ 1045 w 1839"/>
                    <a:gd name="T1" fmla="*/ 1390 h 1390"/>
                    <a:gd name="T2" fmla="*/ 942 w 1839"/>
                    <a:gd name="T3" fmla="*/ 1385 h 1390"/>
                    <a:gd name="T4" fmla="*/ 575 w 1839"/>
                    <a:gd name="T5" fmla="*/ 1190 h 1390"/>
                    <a:gd name="T6" fmla="*/ 420 w 1839"/>
                    <a:gd name="T7" fmla="*/ 878 h 1390"/>
                    <a:gd name="T8" fmla="*/ 321 w 1839"/>
                    <a:gd name="T9" fmla="*/ 689 h 1390"/>
                    <a:gd name="T10" fmla="*/ 218 w 1839"/>
                    <a:gd name="T11" fmla="*/ 673 h 1390"/>
                    <a:gd name="T12" fmla="*/ 106 w 1839"/>
                    <a:gd name="T13" fmla="*/ 786 h 1390"/>
                    <a:gd name="T14" fmla="*/ 38 w 1839"/>
                    <a:gd name="T15" fmla="*/ 813 h 1390"/>
                    <a:gd name="T16" fmla="*/ 11 w 1839"/>
                    <a:gd name="T17" fmla="*/ 744 h 1390"/>
                    <a:gd name="T18" fmla="*/ 185 w 1839"/>
                    <a:gd name="T19" fmla="*/ 574 h 1390"/>
                    <a:gd name="T20" fmla="*/ 373 w 1839"/>
                    <a:gd name="T21" fmla="*/ 599 h 1390"/>
                    <a:gd name="T22" fmla="*/ 518 w 1839"/>
                    <a:gd name="T23" fmla="*/ 842 h 1390"/>
                    <a:gd name="T24" fmla="*/ 657 w 1839"/>
                    <a:gd name="T25" fmla="*/ 1126 h 1390"/>
                    <a:gd name="T26" fmla="*/ 951 w 1839"/>
                    <a:gd name="T27" fmla="*/ 1281 h 1390"/>
                    <a:gd name="T28" fmla="*/ 1462 w 1839"/>
                    <a:gd name="T29" fmla="*/ 1147 h 1390"/>
                    <a:gd name="T30" fmla="*/ 1682 w 1839"/>
                    <a:gd name="T31" fmla="*/ 774 h 1390"/>
                    <a:gd name="T32" fmla="*/ 1732 w 1839"/>
                    <a:gd name="T33" fmla="*/ 459 h 1390"/>
                    <a:gd name="T34" fmla="*/ 1732 w 1839"/>
                    <a:gd name="T35" fmla="*/ 457 h 1390"/>
                    <a:gd name="T36" fmla="*/ 1717 w 1839"/>
                    <a:gd name="T37" fmla="*/ 254 h 1390"/>
                    <a:gd name="T38" fmla="*/ 1651 w 1839"/>
                    <a:gd name="T39" fmla="*/ 105 h 1390"/>
                    <a:gd name="T40" fmla="*/ 1629 w 1839"/>
                    <a:gd name="T41" fmla="*/ 35 h 1390"/>
                    <a:gd name="T42" fmla="*/ 1700 w 1839"/>
                    <a:gd name="T43" fmla="*/ 14 h 1390"/>
                    <a:gd name="T44" fmla="*/ 1819 w 1839"/>
                    <a:gd name="T45" fmla="*/ 235 h 1390"/>
                    <a:gd name="T46" fmla="*/ 1836 w 1839"/>
                    <a:gd name="T47" fmla="*/ 464 h 1390"/>
                    <a:gd name="T48" fmla="*/ 1836 w 1839"/>
                    <a:gd name="T49" fmla="*/ 466 h 1390"/>
                    <a:gd name="T50" fmla="*/ 1782 w 1839"/>
                    <a:gd name="T51" fmla="*/ 802 h 1390"/>
                    <a:gd name="T52" fmla="*/ 1530 w 1839"/>
                    <a:gd name="T53" fmla="*/ 1226 h 1390"/>
                    <a:gd name="T54" fmla="*/ 1045 w 1839"/>
                    <a:gd name="T55" fmla="*/ 1390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39" h="1390">
                      <a:moveTo>
                        <a:pt x="1045" y="1390"/>
                      </a:moveTo>
                      <a:cubicBezTo>
                        <a:pt x="1011" y="1390"/>
                        <a:pt x="977" y="1388"/>
                        <a:pt x="942" y="1385"/>
                      </a:cubicBezTo>
                      <a:cubicBezTo>
                        <a:pt x="787" y="1371"/>
                        <a:pt x="667" y="1307"/>
                        <a:pt x="575" y="1190"/>
                      </a:cubicBezTo>
                      <a:cubicBezTo>
                        <a:pt x="499" y="1093"/>
                        <a:pt x="457" y="979"/>
                        <a:pt x="420" y="878"/>
                      </a:cubicBezTo>
                      <a:cubicBezTo>
                        <a:pt x="388" y="792"/>
                        <a:pt x="358" y="710"/>
                        <a:pt x="321" y="689"/>
                      </a:cubicBezTo>
                      <a:cubicBezTo>
                        <a:pt x="284" y="668"/>
                        <a:pt x="250" y="663"/>
                        <a:pt x="218" y="673"/>
                      </a:cubicBezTo>
                      <a:cubicBezTo>
                        <a:pt x="148" y="696"/>
                        <a:pt x="107" y="785"/>
                        <a:pt x="106" y="786"/>
                      </a:cubicBezTo>
                      <a:cubicBezTo>
                        <a:pt x="95" y="813"/>
                        <a:pt x="64" y="824"/>
                        <a:pt x="38" y="813"/>
                      </a:cubicBezTo>
                      <a:cubicBezTo>
                        <a:pt x="12" y="801"/>
                        <a:pt x="0" y="770"/>
                        <a:pt x="11" y="744"/>
                      </a:cubicBezTo>
                      <a:cubicBezTo>
                        <a:pt x="14" y="739"/>
                        <a:pt x="71" y="612"/>
                        <a:pt x="185" y="574"/>
                      </a:cubicBezTo>
                      <a:cubicBezTo>
                        <a:pt x="246" y="554"/>
                        <a:pt x="309" y="563"/>
                        <a:pt x="373" y="599"/>
                      </a:cubicBezTo>
                      <a:cubicBezTo>
                        <a:pt x="443" y="639"/>
                        <a:pt x="477" y="733"/>
                        <a:pt x="518" y="842"/>
                      </a:cubicBezTo>
                      <a:cubicBezTo>
                        <a:pt x="552" y="936"/>
                        <a:pt x="591" y="1042"/>
                        <a:pt x="657" y="1126"/>
                      </a:cubicBezTo>
                      <a:cubicBezTo>
                        <a:pt x="730" y="1219"/>
                        <a:pt x="826" y="1270"/>
                        <a:pt x="951" y="1281"/>
                      </a:cubicBezTo>
                      <a:cubicBezTo>
                        <a:pt x="1163" y="1301"/>
                        <a:pt x="1335" y="1255"/>
                        <a:pt x="1462" y="1147"/>
                      </a:cubicBezTo>
                      <a:cubicBezTo>
                        <a:pt x="1563" y="1061"/>
                        <a:pt x="1637" y="936"/>
                        <a:pt x="1682" y="774"/>
                      </a:cubicBezTo>
                      <a:cubicBezTo>
                        <a:pt x="1720" y="640"/>
                        <a:pt x="1728" y="518"/>
                        <a:pt x="1732" y="459"/>
                      </a:cubicBezTo>
                      <a:cubicBezTo>
                        <a:pt x="1732" y="457"/>
                        <a:pt x="1732" y="457"/>
                        <a:pt x="1732" y="457"/>
                      </a:cubicBezTo>
                      <a:cubicBezTo>
                        <a:pt x="1735" y="412"/>
                        <a:pt x="1731" y="330"/>
                        <a:pt x="1717" y="254"/>
                      </a:cubicBezTo>
                      <a:cubicBezTo>
                        <a:pt x="1699" y="161"/>
                        <a:pt x="1671" y="116"/>
                        <a:pt x="1651" y="105"/>
                      </a:cubicBezTo>
                      <a:cubicBezTo>
                        <a:pt x="1625" y="92"/>
                        <a:pt x="1616" y="60"/>
                        <a:pt x="1629" y="35"/>
                      </a:cubicBezTo>
                      <a:cubicBezTo>
                        <a:pt x="1643" y="10"/>
                        <a:pt x="1674" y="0"/>
                        <a:pt x="1700" y="14"/>
                      </a:cubicBezTo>
                      <a:cubicBezTo>
                        <a:pt x="1756" y="44"/>
                        <a:pt x="1796" y="118"/>
                        <a:pt x="1819" y="235"/>
                      </a:cubicBezTo>
                      <a:cubicBezTo>
                        <a:pt x="1835" y="320"/>
                        <a:pt x="1839" y="411"/>
                        <a:pt x="1836" y="464"/>
                      </a:cubicBezTo>
                      <a:cubicBezTo>
                        <a:pt x="1836" y="466"/>
                        <a:pt x="1836" y="466"/>
                        <a:pt x="1836" y="466"/>
                      </a:cubicBezTo>
                      <a:cubicBezTo>
                        <a:pt x="1831" y="528"/>
                        <a:pt x="1823" y="658"/>
                        <a:pt x="1782" y="802"/>
                      </a:cubicBezTo>
                      <a:cubicBezTo>
                        <a:pt x="1731" y="984"/>
                        <a:pt x="1646" y="1127"/>
                        <a:pt x="1530" y="1226"/>
                      </a:cubicBezTo>
                      <a:cubicBezTo>
                        <a:pt x="1403" y="1335"/>
                        <a:pt x="1240" y="1390"/>
                        <a:pt x="1045" y="139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40" name="Freeform: Shape 7"/>
                <p:cNvSpPr>
                  <a:spLocks/>
                </p:cNvSpPr>
                <p:nvPr/>
              </p:nvSpPr>
              <p:spPr bwMode="auto">
                <a:xfrm>
                  <a:off x="4254500" y="3622675"/>
                  <a:ext cx="2792413" cy="1089025"/>
                </a:xfrm>
                <a:custGeom>
                  <a:avLst/>
                  <a:gdLst>
                    <a:gd name="T0" fmla="*/ 988 w 1318"/>
                    <a:gd name="T1" fmla="*/ 514 h 514"/>
                    <a:gd name="T2" fmla="*/ 793 w 1318"/>
                    <a:gd name="T3" fmla="*/ 476 h 514"/>
                    <a:gd name="T4" fmla="*/ 611 w 1318"/>
                    <a:gd name="T5" fmla="*/ 347 h 514"/>
                    <a:gd name="T6" fmla="*/ 86 w 1318"/>
                    <a:gd name="T7" fmla="*/ 151 h 514"/>
                    <a:gd name="T8" fmla="*/ 14 w 1318"/>
                    <a:gd name="T9" fmla="*/ 133 h 514"/>
                    <a:gd name="T10" fmla="*/ 33 w 1318"/>
                    <a:gd name="T11" fmla="*/ 62 h 514"/>
                    <a:gd name="T12" fmla="*/ 390 w 1318"/>
                    <a:gd name="T13" fmla="*/ 63 h 514"/>
                    <a:gd name="T14" fmla="*/ 678 w 1318"/>
                    <a:gd name="T15" fmla="*/ 267 h 514"/>
                    <a:gd name="T16" fmla="*/ 829 w 1318"/>
                    <a:gd name="T17" fmla="*/ 378 h 514"/>
                    <a:gd name="T18" fmla="*/ 1167 w 1318"/>
                    <a:gd name="T19" fmla="*/ 344 h 514"/>
                    <a:gd name="T20" fmla="*/ 1200 w 1318"/>
                    <a:gd name="T21" fmla="*/ 274 h 514"/>
                    <a:gd name="T22" fmla="*/ 1229 w 1318"/>
                    <a:gd name="T23" fmla="*/ 206 h 514"/>
                    <a:gd name="T24" fmla="*/ 1297 w 1318"/>
                    <a:gd name="T25" fmla="*/ 235 h 514"/>
                    <a:gd name="T26" fmla="*/ 1241 w 1318"/>
                    <a:gd name="T27" fmla="*/ 416 h 514"/>
                    <a:gd name="T28" fmla="*/ 1064 w 1318"/>
                    <a:gd name="T29" fmla="*/ 507 h 514"/>
                    <a:gd name="T30" fmla="*/ 988 w 1318"/>
                    <a:gd name="T31"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8" h="514">
                      <a:moveTo>
                        <a:pt x="988" y="514"/>
                      </a:moveTo>
                      <a:cubicBezTo>
                        <a:pt x="927" y="514"/>
                        <a:pt x="862" y="501"/>
                        <a:pt x="793" y="476"/>
                      </a:cubicBezTo>
                      <a:cubicBezTo>
                        <a:pt x="742" y="457"/>
                        <a:pt x="684" y="409"/>
                        <a:pt x="611" y="347"/>
                      </a:cubicBezTo>
                      <a:cubicBezTo>
                        <a:pt x="454" y="214"/>
                        <a:pt x="258" y="49"/>
                        <a:pt x="86" y="151"/>
                      </a:cubicBezTo>
                      <a:cubicBezTo>
                        <a:pt x="61" y="166"/>
                        <a:pt x="29" y="158"/>
                        <a:pt x="14" y="133"/>
                      </a:cubicBezTo>
                      <a:cubicBezTo>
                        <a:pt x="0" y="108"/>
                        <a:pt x="8" y="77"/>
                        <a:pt x="33" y="62"/>
                      </a:cubicBezTo>
                      <a:cubicBezTo>
                        <a:pt x="138" y="0"/>
                        <a:pt x="258" y="0"/>
                        <a:pt x="390" y="63"/>
                      </a:cubicBezTo>
                      <a:cubicBezTo>
                        <a:pt x="496" y="114"/>
                        <a:pt x="597" y="199"/>
                        <a:pt x="678" y="267"/>
                      </a:cubicBezTo>
                      <a:cubicBezTo>
                        <a:pt x="738" y="318"/>
                        <a:pt x="795" y="366"/>
                        <a:pt x="829" y="378"/>
                      </a:cubicBezTo>
                      <a:cubicBezTo>
                        <a:pt x="1037" y="455"/>
                        <a:pt x="1140" y="371"/>
                        <a:pt x="1167" y="344"/>
                      </a:cubicBezTo>
                      <a:cubicBezTo>
                        <a:pt x="1197" y="312"/>
                        <a:pt x="1204" y="283"/>
                        <a:pt x="1200" y="274"/>
                      </a:cubicBezTo>
                      <a:cubicBezTo>
                        <a:pt x="1189" y="247"/>
                        <a:pt x="1202" y="217"/>
                        <a:pt x="1229" y="206"/>
                      </a:cubicBezTo>
                      <a:cubicBezTo>
                        <a:pt x="1256" y="196"/>
                        <a:pt x="1286" y="209"/>
                        <a:pt x="1297" y="235"/>
                      </a:cubicBezTo>
                      <a:cubicBezTo>
                        <a:pt x="1318" y="289"/>
                        <a:pt x="1296" y="360"/>
                        <a:pt x="1241" y="416"/>
                      </a:cubicBezTo>
                      <a:cubicBezTo>
                        <a:pt x="1210" y="449"/>
                        <a:pt x="1154" y="491"/>
                        <a:pt x="1064" y="507"/>
                      </a:cubicBezTo>
                      <a:cubicBezTo>
                        <a:pt x="1040" y="511"/>
                        <a:pt x="1014" y="514"/>
                        <a:pt x="988" y="514"/>
                      </a:cubicBezTo>
                      <a:close/>
                    </a:path>
                  </a:pathLst>
                </a:custGeom>
                <a:solidFill>
                  <a:schemeClr val="accent1"/>
                </a:solidFill>
                <a:ln>
                  <a:noFill/>
                </a:ln>
              </p:spPr>
              <p:txBody>
                <a:bodyPr anchor="ctr"/>
                <a:lstStyle/>
                <a:p>
                  <a:pPr algn="ctr"/>
                  <a:endParaRPr sz="1280"/>
                </a:p>
              </p:txBody>
            </p:sp>
            <p:sp>
              <p:nvSpPr>
                <p:cNvPr id="41" name="Freeform: Shape 8"/>
                <p:cNvSpPr>
                  <a:spLocks/>
                </p:cNvSpPr>
                <p:nvPr/>
              </p:nvSpPr>
              <p:spPr bwMode="auto">
                <a:xfrm>
                  <a:off x="4003675" y="1208087"/>
                  <a:ext cx="3565525" cy="2568575"/>
                </a:xfrm>
                <a:custGeom>
                  <a:avLst/>
                  <a:gdLst>
                    <a:gd name="T0" fmla="*/ 58 w 1682"/>
                    <a:gd name="T1" fmla="*/ 1212 h 1212"/>
                    <a:gd name="T2" fmla="*/ 42 w 1682"/>
                    <a:gd name="T3" fmla="*/ 1209 h 1212"/>
                    <a:gd name="T4" fmla="*/ 9 w 1682"/>
                    <a:gd name="T5" fmla="*/ 1143 h 1212"/>
                    <a:gd name="T6" fmla="*/ 583 w 1682"/>
                    <a:gd name="T7" fmla="*/ 903 h 1212"/>
                    <a:gd name="T8" fmla="*/ 1080 w 1682"/>
                    <a:gd name="T9" fmla="*/ 734 h 1212"/>
                    <a:gd name="T10" fmla="*/ 1052 w 1682"/>
                    <a:gd name="T11" fmla="*/ 626 h 1212"/>
                    <a:gd name="T12" fmla="*/ 809 w 1682"/>
                    <a:gd name="T13" fmla="*/ 478 h 1212"/>
                    <a:gd name="T14" fmla="*/ 573 w 1682"/>
                    <a:gd name="T15" fmla="*/ 314 h 1212"/>
                    <a:gd name="T16" fmla="*/ 573 w 1682"/>
                    <a:gd name="T17" fmla="*/ 186 h 1212"/>
                    <a:gd name="T18" fmla="*/ 740 w 1682"/>
                    <a:gd name="T19" fmla="*/ 62 h 1212"/>
                    <a:gd name="T20" fmla="*/ 1173 w 1682"/>
                    <a:gd name="T21" fmla="*/ 9 h 1212"/>
                    <a:gd name="T22" fmla="*/ 1647 w 1682"/>
                    <a:gd name="T23" fmla="*/ 65 h 1212"/>
                    <a:gd name="T24" fmla="*/ 1669 w 1682"/>
                    <a:gd name="T25" fmla="*/ 135 h 1212"/>
                    <a:gd name="T26" fmla="*/ 1598 w 1682"/>
                    <a:gd name="T27" fmla="*/ 157 h 1212"/>
                    <a:gd name="T28" fmla="*/ 1176 w 1682"/>
                    <a:gd name="T29" fmla="*/ 113 h 1212"/>
                    <a:gd name="T30" fmla="*/ 775 w 1682"/>
                    <a:gd name="T31" fmla="*/ 160 h 1212"/>
                    <a:gd name="T32" fmla="*/ 668 w 1682"/>
                    <a:gd name="T33" fmla="*/ 230 h 1212"/>
                    <a:gd name="T34" fmla="*/ 670 w 1682"/>
                    <a:gd name="T35" fmla="*/ 277 h 1212"/>
                    <a:gd name="T36" fmla="*/ 843 w 1682"/>
                    <a:gd name="T37" fmla="*/ 380 h 1212"/>
                    <a:gd name="T38" fmla="*/ 1139 w 1682"/>
                    <a:gd name="T39" fmla="*/ 568 h 1212"/>
                    <a:gd name="T40" fmla="*/ 1176 w 1682"/>
                    <a:gd name="T41" fmla="*/ 775 h 1212"/>
                    <a:gd name="T42" fmla="*/ 601 w 1682"/>
                    <a:gd name="T43" fmla="*/ 1006 h 1212"/>
                    <a:gd name="T44" fmla="*/ 263 w 1682"/>
                    <a:gd name="T45" fmla="*/ 1078 h 1212"/>
                    <a:gd name="T46" fmla="*/ 108 w 1682"/>
                    <a:gd name="T47" fmla="*/ 1176 h 1212"/>
                    <a:gd name="T48" fmla="*/ 58 w 1682"/>
                    <a:gd name="T49" fmla="*/ 1212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2" h="1212">
                      <a:moveTo>
                        <a:pt x="58" y="1212"/>
                      </a:moveTo>
                      <a:cubicBezTo>
                        <a:pt x="53" y="1212"/>
                        <a:pt x="47" y="1211"/>
                        <a:pt x="42" y="1209"/>
                      </a:cubicBezTo>
                      <a:cubicBezTo>
                        <a:pt x="15" y="1200"/>
                        <a:pt x="0" y="1170"/>
                        <a:pt x="9" y="1143"/>
                      </a:cubicBezTo>
                      <a:cubicBezTo>
                        <a:pt x="59" y="994"/>
                        <a:pt x="313" y="950"/>
                        <a:pt x="583" y="903"/>
                      </a:cubicBezTo>
                      <a:cubicBezTo>
                        <a:pt x="787" y="868"/>
                        <a:pt x="1042" y="823"/>
                        <a:pt x="1080" y="734"/>
                      </a:cubicBezTo>
                      <a:cubicBezTo>
                        <a:pt x="1092" y="708"/>
                        <a:pt x="1082" y="671"/>
                        <a:pt x="1052" y="626"/>
                      </a:cubicBezTo>
                      <a:cubicBezTo>
                        <a:pt x="998" y="543"/>
                        <a:pt x="902" y="510"/>
                        <a:pt x="809" y="478"/>
                      </a:cubicBezTo>
                      <a:cubicBezTo>
                        <a:pt x="711" y="445"/>
                        <a:pt x="610" y="410"/>
                        <a:pt x="573" y="314"/>
                      </a:cubicBezTo>
                      <a:cubicBezTo>
                        <a:pt x="556" y="269"/>
                        <a:pt x="556" y="225"/>
                        <a:pt x="573" y="186"/>
                      </a:cubicBezTo>
                      <a:cubicBezTo>
                        <a:pt x="605" y="117"/>
                        <a:pt x="684" y="82"/>
                        <a:pt x="740" y="62"/>
                      </a:cubicBezTo>
                      <a:cubicBezTo>
                        <a:pt x="811" y="37"/>
                        <a:pt x="993" y="14"/>
                        <a:pt x="1173" y="9"/>
                      </a:cubicBezTo>
                      <a:cubicBezTo>
                        <a:pt x="1461" y="0"/>
                        <a:pt x="1590" y="34"/>
                        <a:pt x="1647" y="65"/>
                      </a:cubicBezTo>
                      <a:cubicBezTo>
                        <a:pt x="1673" y="78"/>
                        <a:pt x="1682" y="110"/>
                        <a:pt x="1669" y="135"/>
                      </a:cubicBezTo>
                      <a:cubicBezTo>
                        <a:pt x="1655" y="161"/>
                        <a:pt x="1624" y="170"/>
                        <a:pt x="1598" y="157"/>
                      </a:cubicBezTo>
                      <a:cubicBezTo>
                        <a:pt x="1535" y="123"/>
                        <a:pt x="1377" y="107"/>
                        <a:pt x="1176" y="113"/>
                      </a:cubicBezTo>
                      <a:cubicBezTo>
                        <a:pt x="992" y="118"/>
                        <a:pt x="827" y="141"/>
                        <a:pt x="775" y="160"/>
                      </a:cubicBezTo>
                      <a:cubicBezTo>
                        <a:pt x="715" y="181"/>
                        <a:pt x="680" y="204"/>
                        <a:pt x="668" y="230"/>
                      </a:cubicBezTo>
                      <a:cubicBezTo>
                        <a:pt x="664" y="238"/>
                        <a:pt x="660" y="252"/>
                        <a:pt x="670" y="277"/>
                      </a:cubicBezTo>
                      <a:cubicBezTo>
                        <a:pt x="690" y="327"/>
                        <a:pt x="761" y="352"/>
                        <a:pt x="843" y="380"/>
                      </a:cubicBezTo>
                      <a:cubicBezTo>
                        <a:pt x="947" y="416"/>
                        <a:pt x="1065" y="457"/>
                        <a:pt x="1139" y="568"/>
                      </a:cubicBezTo>
                      <a:cubicBezTo>
                        <a:pt x="1190" y="645"/>
                        <a:pt x="1202" y="715"/>
                        <a:pt x="1176" y="775"/>
                      </a:cubicBezTo>
                      <a:cubicBezTo>
                        <a:pt x="1115" y="916"/>
                        <a:pt x="865" y="960"/>
                        <a:pt x="601" y="1006"/>
                      </a:cubicBezTo>
                      <a:cubicBezTo>
                        <a:pt x="481" y="1026"/>
                        <a:pt x="357" y="1048"/>
                        <a:pt x="263" y="1078"/>
                      </a:cubicBezTo>
                      <a:cubicBezTo>
                        <a:pt x="200" y="1098"/>
                        <a:pt x="123" y="1131"/>
                        <a:pt x="108" y="1176"/>
                      </a:cubicBezTo>
                      <a:cubicBezTo>
                        <a:pt x="100" y="1198"/>
                        <a:pt x="80" y="1212"/>
                        <a:pt x="58" y="12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42" name="Freeform: Shape 9"/>
                <p:cNvSpPr>
                  <a:spLocks/>
                </p:cNvSpPr>
                <p:nvPr/>
              </p:nvSpPr>
              <p:spPr bwMode="auto">
                <a:xfrm>
                  <a:off x="2503488" y="712787"/>
                  <a:ext cx="1571625" cy="2428875"/>
                </a:xfrm>
                <a:custGeom>
                  <a:avLst/>
                  <a:gdLst>
                    <a:gd name="T0" fmla="*/ 406 w 742"/>
                    <a:gd name="T1" fmla="*/ 1146 h 1146"/>
                    <a:gd name="T2" fmla="*/ 355 w 742"/>
                    <a:gd name="T3" fmla="*/ 1099 h 1146"/>
                    <a:gd name="T4" fmla="*/ 387 w 742"/>
                    <a:gd name="T5" fmla="*/ 1045 h 1146"/>
                    <a:gd name="T6" fmla="*/ 366 w 742"/>
                    <a:gd name="T7" fmla="*/ 853 h 1146"/>
                    <a:gd name="T8" fmla="*/ 247 w 742"/>
                    <a:gd name="T9" fmla="*/ 732 h 1146"/>
                    <a:gd name="T10" fmla="*/ 152 w 742"/>
                    <a:gd name="T11" fmla="*/ 650 h 1146"/>
                    <a:gd name="T12" fmla="*/ 136 w 742"/>
                    <a:gd name="T13" fmla="*/ 132 h 1146"/>
                    <a:gd name="T14" fmla="*/ 442 w 742"/>
                    <a:gd name="T15" fmla="*/ 2 h 1146"/>
                    <a:gd name="T16" fmla="*/ 709 w 742"/>
                    <a:gd name="T17" fmla="*/ 65 h 1146"/>
                    <a:gd name="T18" fmla="*/ 727 w 742"/>
                    <a:gd name="T19" fmla="*/ 137 h 1146"/>
                    <a:gd name="T20" fmla="*/ 655 w 742"/>
                    <a:gd name="T21" fmla="*/ 154 h 1146"/>
                    <a:gd name="T22" fmla="*/ 444 w 742"/>
                    <a:gd name="T23" fmla="*/ 106 h 1146"/>
                    <a:gd name="T24" fmla="*/ 214 w 742"/>
                    <a:gd name="T25" fmla="*/ 201 h 1146"/>
                    <a:gd name="T26" fmla="*/ 228 w 742"/>
                    <a:gd name="T27" fmla="*/ 579 h 1146"/>
                    <a:gd name="T28" fmla="*/ 310 w 742"/>
                    <a:gd name="T29" fmla="*/ 650 h 1146"/>
                    <a:gd name="T30" fmla="*/ 459 w 742"/>
                    <a:gd name="T31" fmla="*/ 806 h 1146"/>
                    <a:gd name="T32" fmla="*/ 477 w 742"/>
                    <a:gd name="T33" fmla="*/ 1099 h 1146"/>
                    <a:gd name="T34" fmla="*/ 412 w 742"/>
                    <a:gd name="T35" fmla="*/ 1145 h 1146"/>
                    <a:gd name="T36" fmla="*/ 406 w 742"/>
                    <a:gd name="T37" fmla="*/ 1146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2" h="1146">
                      <a:moveTo>
                        <a:pt x="406" y="1146"/>
                      </a:moveTo>
                      <a:cubicBezTo>
                        <a:pt x="380" y="1146"/>
                        <a:pt x="358" y="1126"/>
                        <a:pt x="355" y="1099"/>
                      </a:cubicBezTo>
                      <a:cubicBezTo>
                        <a:pt x="352" y="1076"/>
                        <a:pt x="366" y="1054"/>
                        <a:pt x="387" y="1045"/>
                      </a:cubicBezTo>
                      <a:cubicBezTo>
                        <a:pt x="399" y="1014"/>
                        <a:pt x="393" y="906"/>
                        <a:pt x="366" y="853"/>
                      </a:cubicBezTo>
                      <a:cubicBezTo>
                        <a:pt x="342" y="805"/>
                        <a:pt x="296" y="770"/>
                        <a:pt x="247" y="732"/>
                      </a:cubicBezTo>
                      <a:cubicBezTo>
                        <a:pt x="214" y="707"/>
                        <a:pt x="181" y="681"/>
                        <a:pt x="152" y="650"/>
                      </a:cubicBezTo>
                      <a:cubicBezTo>
                        <a:pt x="35" y="525"/>
                        <a:pt x="0" y="287"/>
                        <a:pt x="136" y="132"/>
                      </a:cubicBezTo>
                      <a:cubicBezTo>
                        <a:pt x="228" y="28"/>
                        <a:pt x="353" y="4"/>
                        <a:pt x="442" y="2"/>
                      </a:cubicBezTo>
                      <a:cubicBezTo>
                        <a:pt x="539" y="0"/>
                        <a:pt x="641" y="24"/>
                        <a:pt x="709" y="65"/>
                      </a:cubicBezTo>
                      <a:cubicBezTo>
                        <a:pt x="734" y="80"/>
                        <a:pt x="742" y="112"/>
                        <a:pt x="727" y="137"/>
                      </a:cubicBezTo>
                      <a:cubicBezTo>
                        <a:pt x="712" y="161"/>
                        <a:pt x="680" y="169"/>
                        <a:pt x="655" y="154"/>
                      </a:cubicBezTo>
                      <a:cubicBezTo>
                        <a:pt x="614" y="129"/>
                        <a:pt x="532" y="104"/>
                        <a:pt x="444" y="106"/>
                      </a:cubicBezTo>
                      <a:cubicBezTo>
                        <a:pt x="376" y="107"/>
                        <a:pt x="281" y="125"/>
                        <a:pt x="214" y="201"/>
                      </a:cubicBezTo>
                      <a:cubicBezTo>
                        <a:pt x="136" y="290"/>
                        <a:pt x="123" y="467"/>
                        <a:pt x="228" y="579"/>
                      </a:cubicBezTo>
                      <a:cubicBezTo>
                        <a:pt x="251" y="604"/>
                        <a:pt x="280" y="626"/>
                        <a:pt x="310" y="650"/>
                      </a:cubicBezTo>
                      <a:cubicBezTo>
                        <a:pt x="366" y="693"/>
                        <a:pt x="424" y="737"/>
                        <a:pt x="459" y="806"/>
                      </a:cubicBezTo>
                      <a:cubicBezTo>
                        <a:pt x="492" y="872"/>
                        <a:pt x="515" y="1027"/>
                        <a:pt x="477" y="1099"/>
                      </a:cubicBezTo>
                      <a:cubicBezTo>
                        <a:pt x="457" y="1135"/>
                        <a:pt x="428" y="1143"/>
                        <a:pt x="412" y="1145"/>
                      </a:cubicBezTo>
                      <a:cubicBezTo>
                        <a:pt x="410" y="1145"/>
                        <a:pt x="408" y="1146"/>
                        <a:pt x="406" y="114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43" name="Freeform: Shape 10"/>
                <p:cNvSpPr>
                  <a:spLocks/>
                </p:cNvSpPr>
                <p:nvPr/>
              </p:nvSpPr>
              <p:spPr bwMode="auto">
                <a:xfrm>
                  <a:off x="3527425" y="898525"/>
                  <a:ext cx="2271713" cy="2473325"/>
                </a:xfrm>
                <a:custGeom>
                  <a:avLst/>
                  <a:gdLst>
                    <a:gd name="T0" fmla="*/ 60 w 1072"/>
                    <a:gd name="T1" fmla="*/ 1167 h 1167"/>
                    <a:gd name="T2" fmla="*/ 36 w 1072"/>
                    <a:gd name="T3" fmla="*/ 1161 h 1167"/>
                    <a:gd name="T4" fmla="*/ 13 w 1072"/>
                    <a:gd name="T5" fmla="*/ 1091 h 1167"/>
                    <a:gd name="T6" fmla="*/ 28 w 1072"/>
                    <a:gd name="T7" fmla="*/ 1062 h 1167"/>
                    <a:gd name="T8" fmla="*/ 336 w 1072"/>
                    <a:gd name="T9" fmla="*/ 551 h 1167"/>
                    <a:gd name="T10" fmla="*/ 994 w 1072"/>
                    <a:gd name="T11" fmla="*/ 10 h 1167"/>
                    <a:gd name="T12" fmla="*/ 1062 w 1072"/>
                    <a:gd name="T13" fmla="*/ 40 h 1167"/>
                    <a:gd name="T14" fmla="*/ 1032 w 1072"/>
                    <a:gd name="T15" fmla="*/ 107 h 1167"/>
                    <a:gd name="T16" fmla="*/ 417 w 1072"/>
                    <a:gd name="T17" fmla="*/ 615 h 1167"/>
                    <a:gd name="T18" fmla="*/ 121 w 1072"/>
                    <a:gd name="T19" fmla="*/ 1109 h 1167"/>
                    <a:gd name="T20" fmla="*/ 106 w 1072"/>
                    <a:gd name="T21" fmla="*/ 1138 h 1167"/>
                    <a:gd name="T22" fmla="*/ 60 w 1072"/>
                    <a:gd name="T23"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2" h="1167">
                      <a:moveTo>
                        <a:pt x="60" y="1167"/>
                      </a:moveTo>
                      <a:cubicBezTo>
                        <a:pt x="52" y="1167"/>
                        <a:pt x="44" y="1165"/>
                        <a:pt x="36" y="1161"/>
                      </a:cubicBezTo>
                      <a:cubicBezTo>
                        <a:pt x="11" y="1148"/>
                        <a:pt x="0" y="1117"/>
                        <a:pt x="13" y="1091"/>
                      </a:cubicBezTo>
                      <a:cubicBezTo>
                        <a:pt x="18" y="1082"/>
                        <a:pt x="22" y="1073"/>
                        <a:pt x="28" y="1062"/>
                      </a:cubicBezTo>
                      <a:cubicBezTo>
                        <a:pt x="85" y="948"/>
                        <a:pt x="191" y="734"/>
                        <a:pt x="336" y="551"/>
                      </a:cubicBezTo>
                      <a:cubicBezTo>
                        <a:pt x="629" y="178"/>
                        <a:pt x="894" y="48"/>
                        <a:pt x="994" y="10"/>
                      </a:cubicBezTo>
                      <a:cubicBezTo>
                        <a:pt x="1021" y="0"/>
                        <a:pt x="1051" y="13"/>
                        <a:pt x="1062" y="40"/>
                      </a:cubicBezTo>
                      <a:cubicBezTo>
                        <a:pt x="1072" y="67"/>
                        <a:pt x="1058" y="97"/>
                        <a:pt x="1032" y="107"/>
                      </a:cubicBezTo>
                      <a:cubicBezTo>
                        <a:pt x="940" y="142"/>
                        <a:pt x="695" y="263"/>
                        <a:pt x="417" y="615"/>
                      </a:cubicBezTo>
                      <a:cubicBezTo>
                        <a:pt x="280" y="790"/>
                        <a:pt x="176" y="997"/>
                        <a:pt x="121" y="1109"/>
                      </a:cubicBezTo>
                      <a:cubicBezTo>
                        <a:pt x="115" y="1119"/>
                        <a:pt x="111" y="1129"/>
                        <a:pt x="106" y="1138"/>
                      </a:cubicBezTo>
                      <a:cubicBezTo>
                        <a:pt x="97" y="1156"/>
                        <a:pt x="79" y="1167"/>
                        <a:pt x="60" y="116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44" name="Freeform: Shape 11"/>
                <p:cNvSpPr>
                  <a:spLocks/>
                </p:cNvSpPr>
                <p:nvPr/>
              </p:nvSpPr>
              <p:spPr bwMode="auto">
                <a:xfrm>
                  <a:off x="3408363" y="2251075"/>
                  <a:ext cx="2333625" cy="1746250"/>
                </a:xfrm>
                <a:custGeom>
                  <a:avLst/>
                  <a:gdLst>
                    <a:gd name="T0" fmla="*/ 59 w 1101"/>
                    <a:gd name="T1" fmla="*/ 824 h 824"/>
                    <a:gd name="T2" fmla="*/ 40 w 1101"/>
                    <a:gd name="T3" fmla="*/ 820 h 824"/>
                    <a:gd name="T4" fmla="*/ 11 w 1101"/>
                    <a:gd name="T5" fmla="*/ 752 h 824"/>
                    <a:gd name="T6" fmla="*/ 481 w 1101"/>
                    <a:gd name="T7" fmla="*/ 196 h 824"/>
                    <a:gd name="T8" fmla="*/ 1049 w 1101"/>
                    <a:gd name="T9" fmla="*/ 0 h 824"/>
                    <a:gd name="T10" fmla="*/ 1049 w 1101"/>
                    <a:gd name="T11" fmla="*/ 0 h 824"/>
                    <a:gd name="T12" fmla="*/ 1101 w 1101"/>
                    <a:gd name="T13" fmla="*/ 51 h 824"/>
                    <a:gd name="T14" fmla="*/ 1049 w 1101"/>
                    <a:gd name="T15" fmla="*/ 104 h 824"/>
                    <a:gd name="T16" fmla="*/ 539 w 1101"/>
                    <a:gd name="T17" fmla="*/ 283 h 824"/>
                    <a:gd name="T18" fmla="*/ 108 w 1101"/>
                    <a:gd name="T19" fmla="*/ 791 h 824"/>
                    <a:gd name="T20" fmla="*/ 59 w 1101"/>
                    <a:gd name="T21" fmla="*/ 8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824">
                      <a:moveTo>
                        <a:pt x="59" y="824"/>
                      </a:moveTo>
                      <a:cubicBezTo>
                        <a:pt x="53" y="824"/>
                        <a:pt x="46" y="822"/>
                        <a:pt x="40" y="820"/>
                      </a:cubicBezTo>
                      <a:cubicBezTo>
                        <a:pt x="13" y="809"/>
                        <a:pt x="0" y="779"/>
                        <a:pt x="11" y="752"/>
                      </a:cubicBezTo>
                      <a:cubicBezTo>
                        <a:pt x="124" y="474"/>
                        <a:pt x="329" y="296"/>
                        <a:pt x="481" y="196"/>
                      </a:cubicBezTo>
                      <a:cubicBezTo>
                        <a:pt x="668" y="73"/>
                        <a:pt x="880" y="0"/>
                        <a:pt x="1049" y="0"/>
                      </a:cubicBezTo>
                      <a:cubicBezTo>
                        <a:pt x="1049" y="0"/>
                        <a:pt x="1049" y="0"/>
                        <a:pt x="1049" y="0"/>
                      </a:cubicBezTo>
                      <a:cubicBezTo>
                        <a:pt x="1078" y="0"/>
                        <a:pt x="1101" y="23"/>
                        <a:pt x="1101" y="51"/>
                      </a:cubicBezTo>
                      <a:cubicBezTo>
                        <a:pt x="1101" y="80"/>
                        <a:pt x="1078" y="103"/>
                        <a:pt x="1049" y="104"/>
                      </a:cubicBezTo>
                      <a:cubicBezTo>
                        <a:pt x="899" y="104"/>
                        <a:pt x="709" y="171"/>
                        <a:pt x="539" y="283"/>
                      </a:cubicBezTo>
                      <a:cubicBezTo>
                        <a:pt x="399" y="375"/>
                        <a:pt x="210" y="537"/>
                        <a:pt x="108" y="791"/>
                      </a:cubicBezTo>
                      <a:cubicBezTo>
                        <a:pt x="99" y="811"/>
                        <a:pt x="80" y="824"/>
                        <a:pt x="59" y="8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45" name="Freeform: Shape 13"/>
                <p:cNvSpPr>
                  <a:spLocks/>
                </p:cNvSpPr>
                <p:nvPr/>
              </p:nvSpPr>
              <p:spPr bwMode="auto">
                <a:xfrm>
                  <a:off x="3233738" y="4910137"/>
                  <a:ext cx="1144588" cy="579438"/>
                </a:xfrm>
                <a:custGeom>
                  <a:avLst/>
                  <a:gdLst>
                    <a:gd name="T0" fmla="*/ 0 w 540"/>
                    <a:gd name="T1" fmla="*/ 0 h 273"/>
                    <a:gd name="T2" fmla="*/ 540 w 540"/>
                    <a:gd name="T3" fmla="*/ 259 h 273"/>
                  </a:gdLst>
                  <a:ahLst/>
                  <a:cxnLst>
                    <a:cxn ang="0">
                      <a:pos x="T0" y="T1"/>
                    </a:cxn>
                    <a:cxn ang="0">
                      <a:pos x="T2" y="T3"/>
                    </a:cxn>
                  </a:cxnLst>
                  <a:rect l="0" t="0" r="r" b="b"/>
                  <a:pathLst>
                    <a:path w="540" h="273">
                      <a:moveTo>
                        <a:pt x="0" y="0"/>
                      </a:moveTo>
                      <a:cubicBezTo>
                        <a:pt x="0" y="0"/>
                        <a:pt x="249" y="273"/>
                        <a:pt x="540" y="25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46" name="Freeform: Shape 14"/>
                <p:cNvSpPr>
                  <a:spLocks/>
                </p:cNvSpPr>
                <p:nvPr/>
              </p:nvSpPr>
              <p:spPr bwMode="auto">
                <a:xfrm>
                  <a:off x="3036888" y="4711700"/>
                  <a:ext cx="1522413" cy="957263"/>
                </a:xfrm>
                <a:custGeom>
                  <a:avLst/>
                  <a:gdLst>
                    <a:gd name="T0" fmla="*/ 693 w 718"/>
                    <a:gd name="T1" fmla="*/ 412 h 452"/>
                    <a:gd name="T2" fmla="*/ 637 w 718"/>
                    <a:gd name="T3" fmla="*/ 437 h 452"/>
                    <a:gd name="T4" fmla="*/ 31 w 718"/>
                    <a:gd name="T5" fmla="*/ 150 h 452"/>
                    <a:gd name="T6" fmla="*/ 37 w 718"/>
                    <a:gd name="T7" fmla="*/ 32 h 452"/>
                    <a:gd name="T8" fmla="*/ 155 w 718"/>
                    <a:gd name="T9" fmla="*/ 37 h 452"/>
                    <a:gd name="T10" fmla="*/ 629 w 718"/>
                    <a:gd name="T11" fmla="*/ 269 h 452"/>
                    <a:gd name="T12" fmla="*/ 717 w 718"/>
                    <a:gd name="T13" fmla="*/ 349 h 452"/>
                    <a:gd name="T14" fmla="*/ 693 w 718"/>
                    <a:gd name="T15" fmla="*/ 412 h 4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8" h="452">
                      <a:moveTo>
                        <a:pt x="693" y="412"/>
                      </a:moveTo>
                      <a:cubicBezTo>
                        <a:pt x="678" y="426"/>
                        <a:pt x="659" y="435"/>
                        <a:pt x="637" y="437"/>
                      </a:cubicBezTo>
                      <a:cubicBezTo>
                        <a:pt x="311" y="452"/>
                        <a:pt x="42" y="162"/>
                        <a:pt x="31" y="150"/>
                      </a:cubicBezTo>
                      <a:cubicBezTo>
                        <a:pt x="0" y="116"/>
                        <a:pt x="2" y="63"/>
                        <a:pt x="37" y="32"/>
                      </a:cubicBezTo>
                      <a:cubicBezTo>
                        <a:pt x="71" y="0"/>
                        <a:pt x="124" y="3"/>
                        <a:pt x="155" y="37"/>
                      </a:cubicBezTo>
                      <a:cubicBezTo>
                        <a:pt x="159" y="41"/>
                        <a:pt x="383" y="281"/>
                        <a:pt x="629" y="269"/>
                      </a:cubicBezTo>
                      <a:cubicBezTo>
                        <a:pt x="676" y="267"/>
                        <a:pt x="715" y="302"/>
                        <a:pt x="717" y="349"/>
                      </a:cubicBezTo>
                      <a:cubicBezTo>
                        <a:pt x="718" y="373"/>
                        <a:pt x="709" y="396"/>
                        <a:pt x="693" y="412"/>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47" name="Freeform: Shape 20"/>
                <p:cNvSpPr>
                  <a:spLocks/>
                </p:cNvSpPr>
                <p:nvPr/>
              </p:nvSpPr>
              <p:spPr bwMode="auto">
                <a:xfrm>
                  <a:off x="2117725" y="4819650"/>
                  <a:ext cx="381000" cy="454025"/>
                </a:xfrm>
                <a:custGeom>
                  <a:avLst/>
                  <a:gdLst>
                    <a:gd name="T0" fmla="*/ 42 w 180"/>
                    <a:gd name="T1" fmla="*/ 0 h 214"/>
                    <a:gd name="T2" fmla="*/ 104 w 180"/>
                    <a:gd name="T3" fmla="*/ 214 h 214"/>
                    <a:gd name="T4" fmla="*/ 180 w 180"/>
                    <a:gd name="T5" fmla="*/ 137 h 214"/>
                    <a:gd name="T6" fmla="*/ 42 w 180"/>
                    <a:gd name="T7" fmla="*/ 0 h 214"/>
                  </a:gdLst>
                  <a:ahLst/>
                  <a:cxnLst>
                    <a:cxn ang="0">
                      <a:pos x="T0" y="T1"/>
                    </a:cxn>
                    <a:cxn ang="0">
                      <a:pos x="T2" y="T3"/>
                    </a:cxn>
                    <a:cxn ang="0">
                      <a:pos x="T4" y="T5"/>
                    </a:cxn>
                    <a:cxn ang="0">
                      <a:pos x="T6" y="T7"/>
                    </a:cxn>
                  </a:cxnLst>
                  <a:rect l="0" t="0" r="r" b="b"/>
                  <a:pathLst>
                    <a:path w="180" h="214">
                      <a:moveTo>
                        <a:pt x="42" y="0"/>
                      </a:moveTo>
                      <a:cubicBezTo>
                        <a:pt x="0" y="42"/>
                        <a:pt x="28" y="138"/>
                        <a:pt x="104" y="214"/>
                      </a:cubicBezTo>
                      <a:cubicBezTo>
                        <a:pt x="180" y="137"/>
                        <a:pt x="180" y="137"/>
                        <a:pt x="180" y="137"/>
                      </a:cubicBezTo>
                      <a:lnTo>
                        <a:pt x="42" y="0"/>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48" name="Freeform: Shape 21"/>
                <p:cNvSpPr>
                  <a:spLocks/>
                </p:cNvSpPr>
                <p:nvPr/>
              </p:nvSpPr>
              <p:spPr bwMode="auto">
                <a:xfrm>
                  <a:off x="2143125" y="4078287"/>
                  <a:ext cx="1031875" cy="869950"/>
                </a:xfrm>
                <a:custGeom>
                  <a:avLst/>
                  <a:gdLst>
                    <a:gd name="T0" fmla="*/ 245 w 487"/>
                    <a:gd name="T1" fmla="*/ 411 h 411"/>
                    <a:gd name="T2" fmla="*/ 487 w 487"/>
                    <a:gd name="T3" fmla="*/ 168 h 411"/>
                    <a:gd name="T4" fmla="*/ 350 w 487"/>
                    <a:gd name="T5" fmla="*/ 31 h 411"/>
                    <a:gd name="T6" fmla="*/ 319 w 487"/>
                    <a:gd name="T7" fmla="*/ 0 h 411"/>
                    <a:gd name="T8" fmla="*/ 0 w 487"/>
                    <a:gd name="T9" fmla="*/ 319 h 411"/>
                    <a:gd name="T10" fmla="*/ 30 w 487"/>
                    <a:gd name="T11" fmla="*/ 350 h 411"/>
                    <a:gd name="T12" fmla="*/ 245 w 487"/>
                    <a:gd name="T13" fmla="*/ 411 h 411"/>
                  </a:gdLst>
                  <a:ahLst/>
                  <a:cxnLst>
                    <a:cxn ang="0">
                      <a:pos x="T0" y="T1"/>
                    </a:cxn>
                    <a:cxn ang="0">
                      <a:pos x="T2" y="T3"/>
                    </a:cxn>
                    <a:cxn ang="0">
                      <a:pos x="T4" y="T5"/>
                    </a:cxn>
                    <a:cxn ang="0">
                      <a:pos x="T6" y="T7"/>
                    </a:cxn>
                    <a:cxn ang="0">
                      <a:pos x="T8" y="T9"/>
                    </a:cxn>
                    <a:cxn ang="0">
                      <a:pos x="T10" y="T11"/>
                    </a:cxn>
                    <a:cxn ang="0">
                      <a:pos x="T12" y="T13"/>
                    </a:cxn>
                  </a:cxnLst>
                  <a:rect l="0" t="0" r="r" b="b"/>
                  <a:pathLst>
                    <a:path w="487" h="411">
                      <a:moveTo>
                        <a:pt x="245" y="411"/>
                      </a:moveTo>
                      <a:cubicBezTo>
                        <a:pt x="487" y="168"/>
                        <a:pt x="487" y="168"/>
                        <a:pt x="487" y="168"/>
                      </a:cubicBezTo>
                      <a:cubicBezTo>
                        <a:pt x="350" y="31"/>
                        <a:pt x="350" y="31"/>
                        <a:pt x="350" y="31"/>
                      </a:cubicBezTo>
                      <a:cubicBezTo>
                        <a:pt x="319" y="0"/>
                        <a:pt x="319" y="0"/>
                        <a:pt x="319" y="0"/>
                      </a:cubicBezTo>
                      <a:cubicBezTo>
                        <a:pt x="0" y="319"/>
                        <a:pt x="0" y="319"/>
                        <a:pt x="0" y="319"/>
                      </a:cubicBezTo>
                      <a:cubicBezTo>
                        <a:pt x="30" y="350"/>
                        <a:pt x="30" y="350"/>
                        <a:pt x="30" y="350"/>
                      </a:cubicBezTo>
                      <a:cubicBezTo>
                        <a:pt x="73" y="307"/>
                        <a:pt x="169" y="335"/>
                        <a:pt x="245" y="41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49" name="Freeform: Shape 22"/>
                <p:cNvSpPr>
                  <a:spLocks/>
                </p:cNvSpPr>
                <p:nvPr/>
              </p:nvSpPr>
              <p:spPr bwMode="auto">
                <a:xfrm>
                  <a:off x="2206625" y="4729162"/>
                  <a:ext cx="455613" cy="381000"/>
                </a:xfrm>
                <a:custGeom>
                  <a:avLst/>
                  <a:gdLst>
                    <a:gd name="T0" fmla="*/ 215 w 215"/>
                    <a:gd name="T1" fmla="*/ 104 h 180"/>
                    <a:gd name="T2" fmla="*/ 0 w 215"/>
                    <a:gd name="T3" fmla="*/ 43 h 180"/>
                    <a:gd name="T4" fmla="*/ 138 w 215"/>
                    <a:gd name="T5" fmla="*/ 180 h 180"/>
                    <a:gd name="T6" fmla="*/ 215 w 215"/>
                    <a:gd name="T7" fmla="*/ 104 h 180"/>
                  </a:gdLst>
                  <a:ahLst/>
                  <a:cxnLst>
                    <a:cxn ang="0">
                      <a:pos x="T0" y="T1"/>
                    </a:cxn>
                    <a:cxn ang="0">
                      <a:pos x="T2" y="T3"/>
                    </a:cxn>
                    <a:cxn ang="0">
                      <a:pos x="T4" y="T5"/>
                    </a:cxn>
                    <a:cxn ang="0">
                      <a:pos x="T6" y="T7"/>
                    </a:cxn>
                  </a:cxnLst>
                  <a:rect l="0" t="0" r="r" b="b"/>
                  <a:pathLst>
                    <a:path w="215" h="180">
                      <a:moveTo>
                        <a:pt x="215" y="104"/>
                      </a:moveTo>
                      <a:cubicBezTo>
                        <a:pt x="139" y="28"/>
                        <a:pt x="43" y="0"/>
                        <a:pt x="0" y="43"/>
                      </a:cubicBezTo>
                      <a:cubicBezTo>
                        <a:pt x="138" y="180"/>
                        <a:pt x="138" y="180"/>
                        <a:pt x="138" y="180"/>
                      </a:cubicBezTo>
                      <a:lnTo>
                        <a:pt x="215" y="104"/>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50" name="Freeform: Shape 23"/>
                <p:cNvSpPr>
                  <a:spLocks/>
                </p:cNvSpPr>
                <p:nvPr/>
              </p:nvSpPr>
              <p:spPr bwMode="auto">
                <a:xfrm>
                  <a:off x="2884488" y="2743200"/>
                  <a:ext cx="1222375" cy="1690688"/>
                </a:xfrm>
                <a:custGeom>
                  <a:avLst/>
                  <a:gdLst>
                    <a:gd name="T0" fmla="*/ 577 w 577"/>
                    <a:gd name="T1" fmla="*/ 359 h 798"/>
                    <a:gd name="T2" fmla="*/ 233 w 577"/>
                    <a:gd name="T3" fmla="*/ 16 h 798"/>
                    <a:gd name="T4" fmla="*/ 178 w 577"/>
                    <a:gd name="T5" fmla="*/ 16 h 798"/>
                    <a:gd name="T6" fmla="*/ 178 w 577"/>
                    <a:gd name="T7" fmla="*/ 71 h 798"/>
                    <a:gd name="T8" fmla="*/ 192 w 577"/>
                    <a:gd name="T9" fmla="*/ 85 h 798"/>
                    <a:gd name="T10" fmla="*/ 0 w 577"/>
                    <a:gd name="T11" fmla="*/ 661 h 798"/>
                    <a:gd name="T12" fmla="*/ 137 w 577"/>
                    <a:gd name="T13" fmla="*/ 798 h 798"/>
                    <a:gd name="T14" fmla="*/ 577 w 577"/>
                    <a:gd name="T15" fmla="*/ 359 h 7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7" h="798">
                      <a:moveTo>
                        <a:pt x="577" y="359"/>
                      </a:moveTo>
                      <a:cubicBezTo>
                        <a:pt x="233" y="16"/>
                        <a:pt x="233" y="16"/>
                        <a:pt x="233" y="16"/>
                      </a:cubicBezTo>
                      <a:cubicBezTo>
                        <a:pt x="218" y="0"/>
                        <a:pt x="193" y="0"/>
                        <a:pt x="178" y="16"/>
                      </a:cubicBezTo>
                      <a:cubicBezTo>
                        <a:pt x="162" y="31"/>
                        <a:pt x="162" y="56"/>
                        <a:pt x="178" y="71"/>
                      </a:cubicBezTo>
                      <a:cubicBezTo>
                        <a:pt x="192" y="85"/>
                        <a:pt x="192" y="85"/>
                        <a:pt x="192" y="85"/>
                      </a:cubicBezTo>
                      <a:cubicBezTo>
                        <a:pt x="0" y="661"/>
                        <a:pt x="0" y="661"/>
                        <a:pt x="0" y="661"/>
                      </a:cubicBezTo>
                      <a:cubicBezTo>
                        <a:pt x="137" y="798"/>
                        <a:pt x="137" y="798"/>
                        <a:pt x="137" y="798"/>
                      </a:cubicBezTo>
                      <a:lnTo>
                        <a:pt x="577" y="359"/>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51" name="Freeform: Shape 24"/>
                <p:cNvSpPr>
                  <a:spLocks/>
                </p:cNvSpPr>
                <p:nvPr/>
              </p:nvSpPr>
              <p:spPr bwMode="auto">
                <a:xfrm>
                  <a:off x="2338388" y="5110162"/>
                  <a:ext cx="452438" cy="382588"/>
                </a:xfrm>
                <a:custGeom>
                  <a:avLst/>
                  <a:gdLst>
                    <a:gd name="T0" fmla="*/ 214 w 214"/>
                    <a:gd name="T1" fmla="*/ 138 h 181"/>
                    <a:gd name="T2" fmla="*/ 76 w 214"/>
                    <a:gd name="T3" fmla="*/ 0 h 181"/>
                    <a:gd name="T4" fmla="*/ 0 w 214"/>
                    <a:gd name="T5" fmla="*/ 77 h 181"/>
                    <a:gd name="T6" fmla="*/ 214 w 214"/>
                    <a:gd name="T7" fmla="*/ 138 h 181"/>
                  </a:gdLst>
                  <a:ahLst/>
                  <a:cxnLst>
                    <a:cxn ang="0">
                      <a:pos x="T0" y="T1"/>
                    </a:cxn>
                    <a:cxn ang="0">
                      <a:pos x="T2" y="T3"/>
                    </a:cxn>
                    <a:cxn ang="0">
                      <a:pos x="T4" y="T5"/>
                    </a:cxn>
                    <a:cxn ang="0">
                      <a:pos x="T6" y="T7"/>
                    </a:cxn>
                  </a:cxnLst>
                  <a:rect l="0" t="0" r="r" b="b"/>
                  <a:pathLst>
                    <a:path w="214" h="181">
                      <a:moveTo>
                        <a:pt x="214" y="138"/>
                      </a:moveTo>
                      <a:cubicBezTo>
                        <a:pt x="76" y="0"/>
                        <a:pt x="76" y="0"/>
                        <a:pt x="76" y="0"/>
                      </a:cubicBezTo>
                      <a:cubicBezTo>
                        <a:pt x="0" y="77"/>
                        <a:pt x="0" y="77"/>
                        <a:pt x="0" y="77"/>
                      </a:cubicBezTo>
                      <a:cubicBezTo>
                        <a:pt x="76" y="153"/>
                        <a:pt x="172" y="181"/>
                        <a:pt x="214" y="138"/>
                      </a:cubicBez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52" name="Freeform: Shape 25"/>
                <p:cNvSpPr>
                  <a:spLocks/>
                </p:cNvSpPr>
                <p:nvPr/>
              </p:nvSpPr>
              <p:spPr bwMode="auto">
                <a:xfrm>
                  <a:off x="2662238" y="4433887"/>
                  <a:ext cx="871538" cy="1033463"/>
                </a:xfrm>
                <a:custGeom>
                  <a:avLst/>
                  <a:gdLst>
                    <a:gd name="T0" fmla="*/ 0 w 411"/>
                    <a:gd name="T1" fmla="*/ 243 h 488"/>
                    <a:gd name="T2" fmla="*/ 61 w 411"/>
                    <a:gd name="T3" fmla="*/ 457 h 488"/>
                    <a:gd name="T4" fmla="*/ 91 w 411"/>
                    <a:gd name="T5" fmla="*/ 488 h 488"/>
                    <a:gd name="T6" fmla="*/ 411 w 411"/>
                    <a:gd name="T7" fmla="*/ 168 h 488"/>
                    <a:gd name="T8" fmla="*/ 380 w 411"/>
                    <a:gd name="T9" fmla="*/ 138 h 488"/>
                    <a:gd name="T10" fmla="*/ 242 w 411"/>
                    <a:gd name="T11" fmla="*/ 0 h 488"/>
                    <a:gd name="T12" fmla="*/ 0 w 411"/>
                    <a:gd name="T13" fmla="*/ 243 h 488"/>
                  </a:gdLst>
                  <a:ahLst/>
                  <a:cxnLst>
                    <a:cxn ang="0">
                      <a:pos x="T0" y="T1"/>
                    </a:cxn>
                    <a:cxn ang="0">
                      <a:pos x="T2" y="T3"/>
                    </a:cxn>
                    <a:cxn ang="0">
                      <a:pos x="T4" y="T5"/>
                    </a:cxn>
                    <a:cxn ang="0">
                      <a:pos x="T6" y="T7"/>
                    </a:cxn>
                    <a:cxn ang="0">
                      <a:pos x="T8" y="T9"/>
                    </a:cxn>
                    <a:cxn ang="0">
                      <a:pos x="T10" y="T11"/>
                    </a:cxn>
                    <a:cxn ang="0">
                      <a:pos x="T12" y="T13"/>
                    </a:cxn>
                  </a:cxnLst>
                  <a:rect l="0" t="0" r="r" b="b"/>
                  <a:pathLst>
                    <a:path w="411" h="488">
                      <a:moveTo>
                        <a:pt x="0" y="243"/>
                      </a:moveTo>
                      <a:cubicBezTo>
                        <a:pt x="76" y="319"/>
                        <a:pt x="103" y="415"/>
                        <a:pt x="61" y="457"/>
                      </a:cubicBezTo>
                      <a:cubicBezTo>
                        <a:pt x="91" y="488"/>
                        <a:pt x="91" y="488"/>
                        <a:pt x="91" y="488"/>
                      </a:cubicBezTo>
                      <a:cubicBezTo>
                        <a:pt x="411" y="168"/>
                        <a:pt x="411" y="168"/>
                        <a:pt x="411" y="168"/>
                      </a:cubicBezTo>
                      <a:cubicBezTo>
                        <a:pt x="380" y="138"/>
                        <a:pt x="380" y="138"/>
                        <a:pt x="380" y="138"/>
                      </a:cubicBezTo>
                      <a:cubicBezTo>
                        <a:pt x="242" y="0"/>
                        <a:pt x="242" y="0"/>
                        <a:pt x="242" y="0"/>
                      </a:cubicBezTo>
                      <a:lnTo>
                        <a:pt x="0" y="243"/>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53" name="Freeform: Shape 26"/>
                <p:cNvSpPr>
                  <a:spLocks/>
                </p:cNvSpPr>
                <p:nvPr/>
              </p:nvSpPr>
              <p:spPr bwMode="auto">
                <a:xfrm>
                  <a:off x="2498725" y="4948237"/>
                  <a:ext cx="381000" cy="454025"/>
                </a:xfrm>
                <a:custGeom>
                  <a:avLst/>
                  <a:gdLst>
                    <a:gd name="T0" fmla="*/ 77 w 180"/>
                    <a:gd name="T1" fmla="*/ 0 h 214"/>
                    <a:gd name="T2" fmla="*/ 0 w 180"/>
                    <a:gd name="T3" fmla="*/ 76 h 214"/>
                    <a:gd name="T4" fmla="*/ 138 w 180"/>
                    <a:gd name="T5" fmla="*/ 214 h 214"/>
                    <a:gd name="T6" fmla="*/ 77 w 180"/>
                    <a:gd name="T7" fmla="*/ 0 h 214"/>
                  </a:gdLst>
                  <a:ahLst/>
                  <a:cxnLst>
                    <a:cxn ang="0">
                      <a:pos x="T0" y="T1"/>
                    </a:cxn>
                    <a:cxn ang="0">
                      <a:pos x="T2" y="T3"/>
                    </a:cxn>
                    <a:cxn ang="0">
                      <a:pos x="T4" y="T5"/>
                    </a:cxn>
                    <a:cxn ang="0">
                      <a:pos x="T6" y="T7"/>
                    </a:cxn>
                  </a:cxnLst>
                  <a:rect l="0" t="0" r="r" b="b"/>
                  <a:pathLst>
                    <a:path w="180" h="214">
                      <a:moveTo>
                        <a:pt x="77" y="0"/>
                      </a:moveTo>
                      <a:cubicBezTo>
                        <a:pt x="0" y="76"/>
                        <a:pt x="0" y="76"/>
                        <a:pt x="0" y="76"/>
                      </a:cubicBezTo>
                      <a:cubicBezTo>
                        <a:pt x="138" y="214"/>
                        <a:pt x="138" y="214"/>
                        <a:pt x="138" y="214"/>
                      </a:cubicBezTo>
                      <a:cubicBezTo>
                        <a:pt x="180" y="172"/>
                        <a:pt x="153" y="76"/>
                        <a:pt x="77"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54" name="Freeform: Shape 27"/>
                <p:cNvSpPr>
                  <a:spLocks/>
                </p:cNvSpPr>
                <p:nvPr/>
              </p:nvSpPr>
              <p:spPr bwMode="auto">
                <a:xfrm>
                  <a:off x="3175000" y="3503612"/>
                  <a:ext cx="1690688" cy="1222375"/>
                </a:xfrm>
                <a:custGeom>
                  <a:avLst/>
                  <a:gdLst>
                    <a:gd name="T0" fmla="*/ 138 w 798"/>
                    <a:gd name="T1" fmla="*/ 577 h 577"/>
                    <a:gd name="T2" fmla="*/ 714 w 798"/>
                    <a:gd name="T3" fmla="*/ 385 h 577"/>
                    <a:gd name="T4" fmla="*/ 728 w 798"/>
                    <a:gd name="T5" fmla="*/ 399 h 577"/>
                    <a:gd name="T6" fmla="*/ 783 w 798"/>
                    <a:gd name="T7" fmla="*/ 399 h 577"/>
                    <a:gd name="T8" fmla="*/ 783 w 798"/>
                    <a:gd name="T9" fmla="*/ 344 h 577"/>
                    <a:gd name="T10" fmla="*/ 440 w 798"/>
                    <a:gd name="T11" fmla="*/ 0 h 577"/>
                    <a:gd name="T12" fmla="*/ 0 w 798"/>
                    <a:gd name="T13" fmla="*/ 439 h 577"/>
                    <a:gd name="T14" fmla="*/ 138 w 798"/>
                    <a:gd name="T15" fmla="*/ 577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577">
                      <a:moveTo>
                        <a:pt x="138" y="577"/>
                      </a:moveTo>
                      <a:cubicBezTo>
                        <a:pt x="714" y="385"/>
                        <a:pt x="714" y="385"/>
                        <a:pt x="714" y="385"/>
                      </a:cubicBezTo>
                      <a:cubicBezTo>
                        <a:pt x="728" y="399"/>
                        <a:pt x="728" y="399"/>
                        <a:pt x="728" y="399"/>
                      </a:cubicBezTo>
                      <a:cubicBezTo>
                        <a:pt x="743" y="414"/>
                        <a:pt x="768" y="414"/>
                        <a:pt x="783" y="399"/>
                      </a:cubicBezTo>
                      <a:cubicBezTo>
                        <a:pt x="798" y="384"/>
                        <a:pt x="798" y="359"/>
                        <a:pt x="783" y="344"/>
                      </a:cubicBezTo>
                      <a:cubicBezTo>
                        <a:pt x="440" y="0"/>
                        <a:pt x="440" y="0"/>
                        <a:pt x="440" y="0"/>
                      </a:cubicBezTo>
                      <a:cubicBezTo>
                        <a:pt x="0" y="439"/>
                        <a:pt x="0" y="439"/>
                        <a:pt x="0" y="439"/>
                      </a:cubicBezTo>
                      <a:lnTo>
                        <a:pt x="138" y="577"/>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55" name="Freeform: Shape 28"/>
                <p:cNvSpPr>
                  <a:spLocks/>
                </p:cNvSpPr>
                <p:nvPr/>
              </p:nvSpPr>
              <p:spPr bwMode="auto">
                <a:xfrm>
                  <a:off x="3884613" y="469900"/>
                  <a:ext cx="1149350" cy="1147763"/>
                </a:xfrm>
                <a:custGeom>
                  <a:avLst/>
                  <a:gdLst>
                    <a:gd name="T0" fmla="*/ 516 w 542"/>
                    <a:gd name="T1" fmla="*/ 317 h 542"/>
                    <a:gd name="T2" fmla="*/ 224 w 542"/>
                    <a:gd name="T3" fmla="*/ 516 h 542"/>
                    <a:gd name="T4" fmla="*/ 26 w 542"/>
                    <a:gd name="T5" fmla="*/ 224 h 542"/>
                    <a:gd name="T6" fmla="*/ 318 w 542"/>
                    <a:gd name="T7" fmla="*/ 25 h 542"/>
                    <a:gd name="T8" fmla="*/ 516 w 542"/>
                    <a:gd name="T9" fmla="*/ 317 h 542"/>
                  </a:gdLst>
                  <a:ahLst/>
                  <a:cxnLst>
                    <a:cxn ang="0">
                      <a:pos x="T0" y="T1"/>
                    </a:cxn>
                    <a:cxn ang="0">
                      <a:pos x="T2" y="T3"/>
                    </a:cxn>
                    <a:cxn ang="0">
                      <a:pos x="T4" y="T5"/>
                    </a:cxn>
                    <a:cxn ang="0">
                      <a:pos x="T6" y="T7"/>
                    </a:cxn>
                    <a:cxn ang="0">
                      <a:pos x="T8" y="T9"/>
                    </a:cxn>
                  </a:cxnLst>
                  <a:rect l="0" t="0" r="r" b="b"/>
                  <a:pathLst>
                    <a:path w="542" h="542">
                      <a:moveTo>
                        <a:pt x="516" y="317"/>
                      </a:moveTo>
                      <a:cubicBezTo>
                        <a:pt x="490" y="453"/>
                        <a:pt x="359" y="542"/>
                        <a:pt x="224" y="516"/>
                      </a:cubicBezTo>
                      <a:cubicBezTo>
                        <a:pt x="89" y="490"/>
                        <a:pt x="0" y="359"/>
                        <a:pt x="26" y="224"/>
                      </a:cubicBezTo>
                      <a:cubicBezTo>
                        <a:pt x="51" y="88"/>
                        <a:pt x="182" y="0"/>
                        <a:pt x="318" y="25"/>
                      </a:cubicBezTo>
                      <a:cubicBezTo>
                        <a:pt x="453" y="51"/>
                        <a:pt x="542" y="182"/>
                        <a:pt x="516" y="317"/>
                      </a:cubicBezTo>
                      <a:close/>
                    </a:path>
                  </a:pathLst>
                </a:custGeom>
                <a:solidFill>
                  <a:schemeClr val="bg1"/>
                </a:solidFill>
                <a:ln w="38100">
                  <a:solidFill>
                    <a:schemeClr val="accent1"/>
                  </a:solidFill>
                  <a:round/>
                  <a:headEnd/>
                  <a:tailEnd/>
                </a:ln>
                <a:extLst/>
              </p:spPr>
              <p:txBody>
                <a:bodyPr anchor="ctr"/>
                <a:lstStyle/>
                <a:p>
                  <a:pPr algn="ctr"/>
                  <a:endParaRPr sz="1280"/>
                </a:p>
              </p:txBody>
            </p:sp>
            <p:sp>
              <p:nvSpPr>
                <p:cNvPr id="56" name="Freeform: Shape 29"/>
                <p:cNvSpPr>
                  <a:spLocks/>
                </p:cNvSpPr>
                <p:nvPr/>
              </p:nvSpPr>
              <p:spPr bwMode="auto">
                <a:xfrm>
                  <a:off x="6919913" y="542925"/>
                  <a:ext cx="1149350" cy="1150938"/>
                </a:xfrm>
                <a:custGeom>
                  <a:avLst/>
                  <a:gdLst>
                    <a:gd name="T0" fmla="*/ 516 w 542"/>
                    <a:gd name="T1" fmla="*/ 318 h 543"/>
                    <a:gd name="T2" fmla="*/ 224 w 542"/>
                    <a:gd name="T3" fmla="*/ 517 h 543"/>
                    <a:gd name="T4" fmla="*/ 25 w 542"/>
                    <a:gd name="T5" fmla="*/ 225 h 543"/>
                    <a:gd name="T6" fmla="*/ 318 w 542"/>
                    <a:gd name="T7" fmla="*/ 26 h 543"/>
                    <a:gd name="T8" fmla="*/ 516 w 542"/>
                    <a:gd name="T9" fmla="*/ 318 h 543"/>
                  </a:gdLst>
                  <a:ahLst/>
                  <a:cxnLst>
                    <a:cxn ang="0">
                      <a:pos x="T0" y="T1"/>
                    </a:cxn>
                    <a:cxn ang="0">
                      <a:pos x="T2" y="T3"/>
                    </a:cxn>
                    <a:cxn ang="0">
                      <a:pos x="T4" y="T5"/>
                    </a:cxn>
                    <a:cxn ang="0">
                      <a:pos x="T6" y="T7"/>
                    </a:cxn>
                    <a:cxn ang="0">
                      <a:pos x="T8" y="T9"/>
                    </a:cxn>
                  </a:cxnLst>
                  <a:rect l="0" t="0" r="r" b="b"/>
                  <a:pathLst>
                    <a:path w="542" h="543">
                      <a:moveTo>
                        <a:pt x="516" y="318"/>
                      </a:moveTo>
                      <a:cubicBezTo>
                        <a:pt x="490" y="454"/>
                        <a:pt x="359" y="543"/>
                        <a:pt x="224" y="517"/>
                      </a:cubicBezTo>
                      <a:cubicBezTo>
                        <a:pt x="88" y="491"/>
                        <a:pt x="0" y="360"/>
                        <a:pt x="25" y="225"/>
                      </a:cubicBezTo>
                      <a:cubicBezTo>
                        <a:pt x="51" y="89"/>
                        <a:pt x="182" y="0"/>
                        <a:pt x="318" y="26"/>
                      </a:cubicBezTo>
                      <a:cubicBezTo>
                        <a:pt x="453" y="52"/>
                        <a:pt x="542" y="183"/>
                        <a:pt x="516" y="318"/>
                      </a:cubicBezTo>
                      <a:close/>
                    </a:path>
                  </a:pathLst>
                </a:custGeom>
                <a:solidFill>
                  <a:schemeClr val="bg1"/>
                </a:solidFill>
                <a:ln w="38100">
                  <a:solidFill>
                    <a:schemeClr val="accent1"/>
                  </a:solidFill>
                  <a:round/>
                  <a:headEnd/>
                  <a:tailEnd/>
                </a:ln>
                <a:extLst/>
              </p:spPr>
              <p:txBody>
                <a:bodyPr anchor="ctr"/>
                <a:lstStyle/>
                <a:p>
                  <a:pPr algn="ctr"/>
                  <a:endParaRPr sz="1280"/>
                </a:p>
              </p:txBody>
            </p:sp>
            <p:sp>
              <p:nvSpPr>
                <p:cNvPr id="57" name="Freeform: Shape 30"/>
                <p:cNvSpPr>
                  <a:spLocks/>
                </p:cNvSpPr>
                <p:nvPr/>
              </p:nvSpPr>
              <p:spPr bwMode="auto">
                <a:xfrm>
                  <a:off x="7600950" y="985837"/>
                  <a:ext cx="12700" cy="3175"/>
                </a:xfrm>
                <a:custGeom>
                  <a:avLst/>
                  <a:gdLst>
                    <a:gd name="T0" fmla="*/ 0 w 6"/>
                    <a:gd name="T1" fmla="*/ 0 h 1"/>
                    <a:gd name="T2" fmla="*/ 6 w 6"/>
                    <a:gd name="T3" fmla="*/ 1 h 1"/>
                    <a:gd name="T4" fmla="*/ 0 w 6"/>
                    <a:gd name="T5" fmla="*/ 0 h 1"/>
                  </a:gdLst>
                  <a:ahLst/>
                  <a:cxnLst>
                    <a:cxn ang="0">
                      <a:pos x="T0" y="T1"/>
                    </a:cxn>
                    <a:cxn ang="0">
                      <a:pos x="T2" y="T3"/>
                    </a:cxn>
                    <a:cxn ang="0">
                      <a:pos x="T4" y="T5"/>
                    </a:cxn>
                  </a:cxnLst>
                  <a:rect l="0" t="0" r="r" b="b"/>
                  <a:pathLst>
                    <a:path w="6" h="1">
                      <a:moveTo>
                        <a:pt x="0" y="0"/>
                      </a:moveTo>
                      <a:cubicBezTo>
                        <a:pt x="2" y="0"/>
                        <a:pt x="4" y="1"/>
                        <a:pt x="6" y="1"/>
                      </a:cubicBezTo>
                      <a:cubicBezTo>
                        <a:pt x="4" y="1"/>
                        <a:pt x="2"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58" name="Freeform: Shape 31"/>
                <p:cNvSpPr>
                  <a:spLocks/>
                </p:cNvSpPr>
                <p:nvPr/>
              </p:nvSpPr>
              <p:spPr bwMode="auto">
                <a:xfrm>
                  <a:off x="7634288" y="992187"/>
                  <a:ext cx="19050" cy="3175"/>
                </a:xfrm>
                <a:custGeom>
                  <a:avLst/>
                  <a:gdLst>
                    <a:gd name="T0" fmla="*/ 8 w 9"/>
                    <a:gd name="T1" fmla="*/ 1 h 1"/>
                    <a:gd name="T2" fmla="*/ 2 w 9"/>
                    <a:gd name="T3" fmla="*/ 0 h 1"/>
                    <a:gd name="T4" fmla="*/ 0 w 9"/>
                    <a:gd name="T5" fmla="*/ 0 h 1"/>
                    <a:gd name="T6" fmla="*/ 9 w 9"/>
                    <a:gd name="T7" fmla="*/ 1 h 1"/>
                    <a:gd name="T8" fmla="*/ 8 w 9"/>
                    <a:gd name="T9" fmla="*/ 1 h 1"/>
                  </a:gdLst>
                  <a:ahLst/>
                  <a:cxnLst>
                    <a:cxn ang="0">
                      <a:pos x="T0" y="T1"/>
                    </a:cxn>
                    <a:cxn ang="0">
                      <a:pos x="T2" y="T3"/>
                    </a:cxn>
                    <a:cxn ang="0">
                      <a:pos x="T4" y="T5"/>
                    </a:cxn>
                    <a:cxn ang="0">
                      <a:pos x="T6" y="T7"/>
                    </a:cxn>
                    <a:cxn ang="0">
                      <a:pos x="T8" y="T9"/>
                    </a:cxn>
                  </a:cxnLst>
                  <a:rect l="0" t="0" r="r" b="b"/>
                  <a:pathLst>
                    <a:path w="9" h="1">
                      <a:moveTo>
                        <a:pt x="8" y="1"/>
                      </a:moveTo>
                      <a:cubicBezTo>
                        <a:pt x="6" y="1"/>
                        <a:pt x="4" y="1"/>
                        <a:pt x="2" y="0"/>
                      </a:cubicBezTo>
                      <a:cubicBezTo>
                        <a:pt x="1" y="0"/>
                        <a:pt x="1" y="0"/>
                        <a:pt x="0" y="0"/>
                      </a:cubicBezTo>
                      <a:cubicBezTo>
                        <a:pt x="3" y="0"/>
                        <a:pt x="6" y="1"/>
                        <a:pt x="9" y="1"/>
                      </a:cubicBezTo>
                      <a:cubicBezTo>
                        <a:pt x="9" y="1"/>
                        <a:pt x="9" y="1"/>
                        <a:pt x="8"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59" name="Freeform: Shape 32"/>
                <p:cNvSpPr>
                  <a:spLocks/>
                </p:cNvSpPr>
                <p:nvPr/>
              </p:nvSpPr>
              <p:spPr bwMode="auto">
                <a:xfrm>
                  <a:off x="7658100" y="995362"/>
                  <a:ext cx="17463" cy="0"/>
                </a:xfrm>
                <a:custGeom>
                  <a:avLst/>
                  <a:gdLst>
                    <a:gd name="T0" fmla="*/ 0 w 8"/>
                    <a:gd name="T1" fmla="*/ 8 w 8"/>
                    <a:gd name="T2" fmla="*/ 0 w 8"/>
                  </a:gdLst>
                  <a:ahLst/>
                  <a:cxnLst>
                    <a:cxn ang="0">
                      <a:pos x="T0" y="0"/>
                    </a:cxn>
                    <a:cxn ang="0">
                      <a:pos x="T1" y="0"/>
                    </a:cxn>
                    <a:cxn ang="0">
                      <a:pos x="T2" y="0"/>
                    </a:cxn>
                  </a:cxnLst>
                  <a:rect l="0" t="0" r="r" b="b"/>
                  <a:pathLst>
                    <a:path w="8">
                      <a:moveTo>
                        <a:pt x="0" y="0"/>
                      </a:moveTo>
                      <a:cubicBezTo>
                        <a:pt x="3" y="0"/>
                        <a:pt x="5" y="0"/>
                        <a:pt x="8" y="0"/>
                      </a:cubicBezTo>
                      <a:cubicBezTo>
                        <a:pt x="5" y="0"/>
                        <a:pt x="3"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60" name="Freeform: Shape 33"/>
                <p:cNvSpPr>
                  <a:spLocks/>
                </p:cNvSpPr>
                <p:nvPr/>
              </p:nvSpPr>
              <p:spPr bwMode="auto">
                <a:xfrm>
                  <a:off x="7618413" y="990600"/>
                  <a:ext cx="15875" cy="1588"/>
                </a:xfrm>
                <a:custGeom>
                  <a:avLst/>
                  <a:gdLst>
                    <a:gd name="T0" fmla="*/ 0 w 8"/>
                    <a:gd name="T1" fmla="*/ 0 h 1"/>
                    <a:gd name="T2" fmla="*/ 8 w 8"/>
                    <a:gd name="T3" fmla="*/ 1 h 1"/>
                    <a:gd name="T4" fmla="*/ 0 w 8"/>
                    <a:gd name="T5" fmla="*/ 0 h 1"/>
                  </a:gdLst>
                  <a:ahLst/>
                  <a:cxnLst>
                    <a:cxn ang="0">
                      <a:pos x="T0" y="T1"/>
                    </a:cxn>
                    <a:cxn ang="0">
                      <a:pos x="T2" y="T3"/>
                    </a:cxn>
                    <a:cxn ang="0">
                      <a:pos x="T4" y="T5"/>
                    </a:cxn>
                  </a:cxnLst>
                  <a:rect l="0" t="0" r="r" b="b"/>
                  <a:pathLst>
                    <a:path w="8" h="1">
                      <a:moveTo>
                        <a:pt x="0" y="0"/>
                      </a:moveTo>
                      <a:cubicBezTo>
                        <a:pt x="3" y="0"/>
                        <a:pt x="5" y="1"/>
                        <a:pt x="8" y="1"/>
                      </a:cubicBezTo>
                      <a:cubicBezTo>
                        <a:pt x="5" y="1"/>
                        <a:pt x="3"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61" name="Freeform: Shape 34"/>
                <p:cNvSpPr>
                  <a:spLocks/>
                </p:cNvSpPr>
                <p:nvPr/>
              </p:nvSpPr>
              <p:spPr bwMode="auto">
                <a:xfrm>
                  <a:off x="7564438" y="973137"/>
                  <a:ext cx="30163" cy="11113"/>
                </a:xfrm>
                <a:custGeom>
                  <a:avLst/>
                  <a:gdLst>
                    <a:gd name="T0" fmla="*/ 8 w 14"/>
                    <a:gd name="T1" fmla="*/ 3 h 5"/>
                    <a:gd name="T2" fmla="*/ 5 w 14"/>
                    <a:gd name="T3" fmla="*/ 1 h 5"/>
                    <a:gd name="T4" fmla="*/ 0 w 14"/>
                    <a:gd name="T5" fmla="*/ 0 h 5"/>
                    <a:gd name="T6" fmla="*/ 14 w 14"/>
                    <a:gd name="T7" fmla="*/ 5 h 5"/>
                    <a:gd name="T8" fmla="*/ 8 w 14"/>
                    <a:gd name="T9" fmla="*/ 3 h 5"/>
                  </a:gdLst>
                  <a:ahLst/>
                  <a:cxnLst>
                    <a:cxn ang="0">
                      <a:pos x="T0" y="T1"/>
                    </a:cxn>
                    <a:cxn ang="0">
                      <a:pos x="T2" y="T3"/>
                    </a:cxn>
                    <a:cxn ang="0">
                      <a:pos x="T4" y="T5"/>
                    </a:cxn>
                    <a:cxn ang="0">
                      <a:pos x="T6" y="T7"/>
                    </a:cxn>
                    <a:cxn ang="0">
                      <a:pos x="T8" y="T9"/>
                    </a:cxn>
                  </a:cxnLst>
                  <a:rect l="0" t="0" r="r" b="b"/>
                  <a:pathLst>
                    <a:path w="14" h="5">
                      <a:moveTo>
                        <a:pt x="8" y="3"/>
                      </a:moveTo>
                      <a:cubicBezTo>
                        <a:pt x="7" y="2"/>
                        <a:pt x="6" y="2"/>
                        <a:pt x="5" y="1"/>
                      </a:cubicBezTo>
                      <a:cubicBezTo>
                        <a:pt x="3" y="1"/>
                        <a:pt x="2" y="0"/>
                        <a:pt x="0" y="0"/>
                      </a:cubicBezTo>
                      <a:cubicBezTo>
                        <a:pt x="5" y="2"/>
                        <a:pt x="10" y="3"/>
                        <a:pt x="14" y="5"/>
                      </a:cubicBezTo>
                      <a:cubicBezTo>
                        <a:pt x="12" y="4"/>
                        <a:pt x="10" y="3"/>
                        <a:pt x="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62" name="Freeform: Shape 35"/>
                <p:cNvSpPr>
                  <a:spLocks/>
                </p:cNvSpPr>
                <p:nvPr/>
              </p:nvSpPr>
              <p:spPr bwMode="auto">
                <a:xfrm>
                  <a:off x="7594600" y="984250"/>
                  <a:ext cx="6350" cy="1588"/>
                </a:xfrm>
                <a:custGeom>
                  <a:avLst/>
                  <a:gdLst>
                    <a:gd name="T0" fmla="*/ 3 w 3"/>
                    <a:gd name="T1" fmla="*/ 1 h 1"/>
                    <a:gd name="T2" fmla="*/ 3 w 3"/>
                    <a:gd name="T3" fmla="*/ 1 h 1"/>
                    <a:gd name="T4" fmla="*/ 0 w 3"/>
                    <a:gd name="T5" fmla="*/ 0 h 1"/>
                    <a:gd name="T6" fmla="*/ 0 w 3"/>
                    <a:gd name="T7" fmla="*/ 0 h 1"/>
                    <a:gd name="T8" fmla="*/ 3 w 3"/>
                    <a:gd name="T9" fmla="*/ 1 h 1"/>
                  </a:gdLst>
                  <a:ahLst/>
                  <a:cxnLst>
                    <a:cxn ang="0">
                      <a:pos x="T0" y="T1"/>
                    </a:cxn>
                    <a:cxn ang="0">
                      <a:pos x="T2" y="T3"/>
                    </a:cxn>
                    <a:cxn ang="0">
                      <a:pos x="T4" y="T5"/>
                    </a:cxn>
                    <a:cxn ang="0">
                      <a:pos x="T6" y="T7"/>
                    </a:cxn>
                    <a:cxn ang="0">
                      <a:pos x="T8" y="T9"/>
                    </a:cxn>
                  </a:cxnLst>
                  <a:rect l="0" t="0" r="r" b="b"/>
                  <a:pathLst>
                    <a:path w="3" h="1">
                      <a:moveTo>
                        <a:pt x="3" y="1"/>
                      </a:moveTo>
                      <a:cubicBezTo>
                        <a:pt x="3" y="1"/>
                        <a:pt x="3" y="1"/>
                        <a:pt x="3" y="1"/>
                      </a:cubicBezTo>
                      <a:cubicBezTo>
                        <a:pt x="2" y="0"/>
                        <a:pt x="1" y="0"/>
                        <a:pt x="0" y="0"/>
                      </a:cubicBezTo>
                      <a:cubicBezTo>
                        <a:pt x="0" y="0"/>
                        <a:pt x="0" y="0"/>
                        <a:pt x="0" y="0"/>
                      </a:cubicBezTo>
                      <a:cubicBezTo>
                        <a:pt x="1" y="0"/>
                        <a:pt x="2"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63" name="Freeform: Shape 36"/>
                <p:cNvSpPr>
                  <a:spLocks/>
                </p:cNvSpPr>
                <p:nvPr/>
              </p:nvSpPr>
              <p:spPr bwMode="auto">
                <a:xfrm>
                  <a:off x="7613650" y="989012"/>
                  <a:ext cx="4763" cy="1588"/>
                </a:xfrm>
                <a:custGeom>
                  <a:avLst/>
                  <a:gdLst>
                    <a:gd name="T0" fmla="*/ 2 w 2"/>
                    <a:gd name="T1" fmla="*/ 1 h 1"/>
                    <a:gd name="T2" fmla="*/ 2 w 2"/>
                    <a:gd name="T3" fmla="*/ 1 h 1"/>
                    <a:gd name="T4" fmla="*/ 0 w 2"/>
                    <a:gd name="T5" fmla="*/ 0 h 1"/>
                    <a:gd name="T6" fmla="*/ 0 w 2"/>
                    <a:gd name="T7" fmla="*/ 0 h 1"/>
                    <a:gd name="T8" fmla="*/ 2 w 2"/>
                    <a:gd name="T9" fmla="*/ 1 h 1"/>
                  </a:gdLst>
                  <a:ahLst/>
                  <a:cxnLst>
                    <a:cxn ang="0">
                      <a:pos x="T0" y="T1"/>
                    </a:cxn>
                    <a:cxn ang="0">
                      <a:pos x="T2" y="T3"/>
                    </a:cxn>
                    <a:cxn ang="0">
                      <a:pos x="T4" y="T5"/>
                    </a:cxn>
                    <a:cxn ang="0">
                      <a:pos x="T6" y="T7"/>
                    </a:cxn>
                    <a:cxn ang="0">
                      <a:pos x="T8" y="T9"/>
                    </a:cxn>
                  </a:cxnLst>
                  <a:rect l="0" t="0" r="r" b="b"/>
                  <a:pathLst>
                    <a:path w="2" h="1">
                      <a:moveTo>
                        <a:pt x="2" y="1"/>
                      </a:moveTo>
                      <a:cubicBezTo>
                        <a:pt x="2" y="1"/>
                        <a:pt x="2" y="1"/>
                        <a:pt x="2" y="1"/>
                      </a:cubicBezTo>
                      <a:cubicBezTo>
                        <a:pt x="1" y="0"/>
                        <a:pt x="0" y="0"/>
                        <a:pt x="0" y="0"/>
                      </a:cubicBezTo>
                      <a:cubicBezTo>
                        <a:pt x="0"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64" name="Freeform: Shape 37"/>
                <p:cNvSpPr>
                  <a:spLocks/>
                </p:cNvSpPr>
                <p:nvPr/>
              </p:nvSpPr>
              <p:spPr bwMode="auto">
                <a:xfrm>
                  <a:off x="7653338" y="995362"/>
                  <a:ext cx="4763"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cubicBezTo>
                        <a:pt x="1" y="0"/>
                        <a:pt x="1" y="0"/>
                        <a:pt x="0" y="0"/>
                      </a:cubicBezTo>
                      <a:cubicBezTo>
                        <a:pt x="1" y="0"/>
                        <a:pt x="1" y="0"/>
                        <a:pt x="2" y="0"/>
                      </a:cubicBezTo>
                      <a:cubicBezTo>
                        <a:pt x="2"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65" name="Freeform: Shape 38"/>
                <p:cNvSpPr>
                  <a:spLocks/>
                </p:cNvSpPr>
                <p:nvPr/>
              </p:nvSpPr>
              <p:spPr bwMode="auto">
                <a:xfrm>
                  <a:off x="7634288" y="99218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66" name="Freeform: Shape 39"/>
                <p:cNvSpPr>
                  <a:spLocks/>
                </p:cNvSpPr>
                <p:nvPr/>
              </p:nvSpPr>
              <p:spPr bwMode="auto">
                <a:xfrm>
                  <a:off x="6786563" y="1931987"/>
                  <a:ext cx="1149350" cy="1147763"/>
                </a:xfrm>
                <a:custGeom>
                  <a:avLst/>
                  <a:gdLst>
                    <a:gd name="T0" fmla="*/ 517 w 542"/>
                    <a:gd name="T1" fmla="*/ 318 h 542"/>
                    <a:gd name="T2" fmla="*/ 224 w 542"/>
                    <a:gd name="T3" fmla="*/ 516 h 542"/>
                    <a:gd name="T4" fmla="*/ 26 w 542"/>
                    <a:gd name="T5" fmla="*/ 224 h 542"/>
                    <a:gd name="T6" fmla="*/ 318 w 542"/>
                    <a:gd name="T7" fmla="*/ 26 h 542"/>
                    <a:gd name="T8" fmla="*/ 517 w 542"/>
                    <a:gd name="T9" fmla="*/ 318 h 542"/>
                  </a:gdLst>
                  <a:ahLst/>
                  <a:cxnLst>
                    <a:cxn ang="0">
                      <a:pos x="T0" y="T1"/>
                    </a:cxn>
                    <a:cxn ang="0">
                      <a:pos x="T2" y="T3"/>
                    </a:cxn>
                    <a:cxn ang="0">
                      <a:pos x="T4" y="T5"/>
                    </a:cxn>
                    <a:cxn ang="0">
                      <a:pos x="T6" y="T7"/>
                    </a:cxn>
                    <a:cxn ang="0">
                      <a:pos x="T8" y="T9"/>
                    </a:cxn>
                  </a:cxnLst>
                  <a:rect l="0" t="0" r="r" b="b"/>
                  <a:pathLst>
                    <a:path w="542" h="542">
                      <a:moveTo>
                        <a:pt x="517" y="318"/>
                      </a:moveTo>
                      <a:cubicBezTo>
                        <a:pt x="491" y="453"/>
                        <a:pt x="360" y="542"/>
                        <a:pt x="224" y="516"/>
                      </a:cubicBezTo>
                      <a:cubicBezTo>
                        <a:pt x="89" y="490"/>
                        <a:pt x="0" y="360"/>
                        <a:pt x="26" y="224"/>
                      </a:cubicBezTo>
                      <a:cubicBezTo>
                        <a:pt x="52" y="89"/>
                        <a:pt x="183" y="0"/>
                        <a:pt x="318" y="26"/>
                      </a:cubicBezTo>
                      <a:cubicBezTo>
                        <a:pt x="454" y="52"/>
                        <a:pt x="542" y="183"/>
                        <a:pt x="517" y="318"/>
                      </a:cubicBezTo>
                      <a:close/>
                    </a:path>
                  </a:pathLst>
                </a:custGeom>
                <a:solidFill>
                  <a:schemeClr val="bg1"/>
                </a:solidFill>
                <a:ln w="38100">
                  <a:solidFill>
                    <a:schemeClr val="accent1"/>
                  </a:solidFill>
                  <a:round/>
                  <a:headEnd/>
                  <a:tailEnd/>
                </a:ln>
                <a:extLst/>
              </p:spPr>
              <p:txBody>
                <a:bodyPr anchor="ctr"/>
                <a:lstStyle/>
                <a:p>
                  <a:pPr algn="ctr"/>
                  <a:endParaRPr sz="1280"/>
                </a:p>
              </p:txBody>
            </p:sp>
            <p:sp>
              <p:nvSpPr>
                <p:cNvPr id="67" name="Freeform: Shape 40"/>
                <p:cNvSpPr>
                  <a:spLocks/>
                </p:cNvSpPr>
                <p:nvPr/>
              </p:nvSpPr>
              <p:spPr bwMode="auto">
                <a:xfrm>
                  <a:off x="7232650" y="2478087"/>
                  <a:ext cx="9525" cy="11113"/>
                </a:xfrm>
                <a:custGeom>
                  <a:avLst/>
                  <a:gdLst>
                    <a:gd name="T0" fmla="*/ 5 w 5"/>
                    <a:gd name="T1" fmla="*/ 0 h 5"/>
                    <a:gd name="T2" fmla="*/ 0 w 5"/>
                    <a:gd name="T3" fmla="*/ 5 h 5"/>
                    <a:gd name="T4" fmla="*/ 5 w 5"/>
                    <a:gd name="T5" fmla="*/ 0 h 5"/>
                  </a:gdLst>
                  <a:ahLst/>
                  <a:cxnLst>
                    <a:cxn ang="0">
                      <a:pos x="T0" y="T1"/>
                    </a:cxn>
                    <a:cxn ang="0">
                      <a:pos x="T2" y="T3"/>
                    </a:cxn>
                    <a:cxn ang="0">
                      <a:pos x="T4" y="T5"/>
                    </a:cxn>
                  </a:cxnLst>
                  <a:rect l="0" t="0" r="r" b="b"/>
                  <a:pathLst>
                    <a:path w="5" h="5">
                      <a:moveTo>
                        <a:pt x="5" y="0"/>
                      </a:moveTo>
                      <a:cubicBezTo>
                        <a:pt x="3" y="1"/>
                        <a:pt x="1" y="3"/>
                        <a:pt x="0" y="5"/>
                      </a:cubicBezTo>
                      <a:cubicBezTo>
                        <a:pt x="1" y="3"/>
                        <a:pt x="3" y="1"/>
                        <a:pt x="5"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68" name="Freeform: Shape 41"/>
                <p:cNvSpPr>
                  <a:spLocks/>
                </p:cNvSpPr>
                <p:nvPr/>
              </p:nvSpPr>
              <p:spPr bwMode="auto">
                <a:xfrm>
                  <a:off x="7213600" y="2501900"/>
                  <a:ext cx="6350" cy="9525"/>
                </a:xfrm>
                <a:custGeom>
                  <a:avLst/>
                  <a:gdLst>
                    <a:gd name="T0" fmla="*/ 3 w 3"/>
                    <a:gd name="T1" fmla="*/ 0 h 5"/>
                    <a:gd name="T2" fmla="*/ 0 w 3"/>
                    <a:gd name="T3" fmla="*/ 5 h 5"/>
                    <a:gd name="T4" fmla="*/ 3 w 3"/>
                    <a:gd name="T5" fmla="*/ 0 h 5"/>
                  </a:gdLst>
                  <a:ahLst/>
                  <a:cxnLst>
                    <a:cxn ang="0">
                      <a:pos x="T0" y="T1"/>
                    </a:cxn>
                    <a:cxn ang="0">
                      <a:pos x="T2" y="T3"/>
                    </a:cxn>
                    <a:cxn ang="0">
                      <a:pos x="T4" y="T5"/>
                    </a:cxn>
                  </a:cxnLst>
                  <a:rect l="0" t="0" r="r" b="b"/>
                  <a:pathLst>
                    <a:path w="3" h="5">
                      <a:moveTo>
                        <a:pt x="3" y="0"/>
                      </a:moveTo>
                      <a:cubicBezTo>
                        <a:pt x="2" y="1"/>
                        <a:pt x="1" y="3"/>
                        <a:pt x="0" y="5"/>
                      </a:cubicBezTo>
                      <a:cubicBezTo>
                        <a:pt x="1" y="3"/>
                        <a:pt x="2" y="1"/>
                        <a:pt x="3"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69" name="Freeform: Shape 42"/>
                <p:cNvSpPr>
                  <a:spLocks/>
                </p:cNvSpPr>
                <p:nvPr/>
              </p:nvSpPr>
              <p:spPr bwMode="auto">
                <a:xfrm>
                  <a:off x="7219950" y="2489200"/>
                  <a:ext cx="9525" cy="9525"/>
                </a:xfrm>
                <a:custGeom>
                  <a:avLst/>
                  <a:gdLst>
                    <a:gd name="T0" fmla="*/ 0 w 5"/>
                    <a:gd name="T1" fmla="*/ 5 h 5"/>
                    <a:gd name="T2" fmla="*/ 5 w 5"/>
                    <a:gd name="T3" fmla="*/ 0 h 5"/>
                    <a:gd name="T4" fmla="*/ 0 w 5"/>
                    <a:gd name="T5" fmla="*/ 5 h 5"/>
                  </a:gdLst>
                  <a:ahLst/>
                  <a:cxnLst>
                    <a:cxn ang="0">
                      <a:pos x="T0" y="T1"/>
                    </a:cxn>
                    <a:cxn ang="0">
                      <a:pos x="T2" y="T3"/>
                    </a:cxn>
                    <a:cxn ang="0">
                      <a:pos x="T4" y="T5"/>
                    </a:cxn>
                  </a:cxnLst>
                  <a:rect l="0" t="0" r="r" b="b"/>
                  <a:pathLst>
                    <a:path w="5" h="5">
                      <a:moveTo>
                        <a:pt x="0" y="5"/>
                      </a:moveTo>
                      <a:cubicBezTo>
                        <a:pt x="2" y="4"/>
                        <a:pt x="3" y="2"/>
                        <a:pt x="5" y="0"/>
                      </a:cubicBezTo>
                      <a:cubicBezTo>
                        <a:pt x="3" y="2"/>
                        <a:pt x="2" y="4"/>
                        <a:pt x="0" y="5"/>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70" name="Freeform: Shape 43"/>
                <p:cNvSpPr>
                  <a:spLocks/>
                </p:cNvSpPr>
                <p:nvPr/>
              </p:nvSpPr>
              <p:spPr bwMode="auto">
                <a:xfrm>
                  <a:off x="7204075" y="2514600"/>
                  <a:ext cx="6350" cy="12700"/>
                </a:xfrm>
                <a:custGeom>
                  <a:avLst/>
                  <a:gdLst>
                    <a:gd name="T0" fmla="*/ 0 w 3"/>
                    <a:gd name="T1" fmla="*/ 6 h 6"/>
                    <a:gd name="T2" fmla="*/ 3 w 3"/>
                    <a:gd name="T3" fmla="*/ 0 h 6"/>
                    <a:gd name="T4" fmla="*/ 0 w 3"/>
                    <a:gd name="T5" fmla="*/ 6 h 6"/>
                  </a:gdLst>
                  <a:ahLst/>
                  <a:cxnLst>
                    <a:cxn ang="0">
                      <a:pos x="T0" y="T1"/>
                    </a:cxn>
                    <a:cxn ang="0">
                      <a:pos x="T2" y="T3"/>
                    </a:cxn>
                    <a:cxn ang="0">
                      <a:pos x="T4" y="T5"/>
                    </a:cxn>
                  </a:cxnLst>
                  <a:rect l="0" t="0" r="r" b="b"/>
                  <a:pathLst>
                    <a:path w="3" h="6">
                      <a:moveTo>
                        <a:pt x="0" y="6"/>
                      </a:moveTo>
                      <a:cubicBezTo>
                        <a:pt x="1" y="4"/>
                        <a:pt x="2" y="2"/>
                        <a:pt x="3" y="0"/>
                      </a:cubicBezTo>
                      <a:cubicBezTo>
                        <a:pt x="2" y="2"/>
                        <a:pt x="1" y="4"/>
                        <a:pt x="0" y="6"/>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71" name="Freeform: Shape 44"/>
                <p:cNvSpPr>
                  <a:spLocks/>
                </p:cNvSpPr>
                <p:nvPr/>
              </p:nvSpPr>
              <p:spPr bwMode="auto">
                <a:xfrm>
                  <a:off x="7254875" y="2463800"/>
                  <a:ext cx="9525" cy="6350"/>
                </a:xfrm>
                <a:custGeom>
                  <a:avLst/>
                  <a:gdLst>
                    <a:gd name="T0" fmla="*/ 4 w 4"/>
                    <a:gd name="T1" fmla="*/ 0 h 3"/>
                    <a:gd name="T2" fmla="*/ 0 w 4"/>
                    <a:gd name="T3" fmla="*/ 3 h 3"/>
                    <a:gd name="T4" fmla="*/ 4 w 4"/>
                    <a:gd name="T5" fmla="*/ 0 h 3"/>
                  </a:gdLst>
                  <a:ahLst/>
                  <a:cxnLst>
                    <a:cxn ang="0">
                      <a:pos x="T0" y="T1"/>
                    </a:cxn>
                    <a:cxn ang="0">
                      <a:pos x="T2" y="T3"/>
                    </a:cxn>
                    <a:cxn ang="0">
                      <a:pos x="T4" y="T5"/>
                    </a:cxn>
                  </a:cxnLst>
                  <a:rect l="0" t="0" r="r" b="b"/>
                  <a:pathLst>
                    <a:path w="4" h="3">
                      <a:moveTo>
                        <a:pt x="4" y="0"/>
                      </a:moveTo>
                      <a:cubicBezTo>
                        <a:pt x="3" y="1"/>
                        <a:pt x="1" y="2"/>
                        <a:pt x="0" y="3"/>
                      </a:cubicBezTo>
                      <a:cubicBezTo>
                        <a:pt x="1" y="2"/>
                        <a:pt x="3"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72" name="Freeform: Shape 45"/>
                <p:cNvSpPr>
                  <a:spLocks/>
                </p:cNvSpPr>
                <p:nvPr/>
              </p:nvSpPr>
              <p:spPr bwMode="auto">
                <a:xfrm>
                  <a:off x="7242175" y="2470150"/>
                  <a:ext cx="11113" cy="793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1"/>
                        <a:pt x="2" y="3"/>
                        <a:pt x="0" y="4"/>
                      </a:cubicBezTo>
                      <a:cubicBezTo>
                        <a:pt x="2" y="3"/>
                        <a:pt x="3" y="1"/>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73" name="Freeform: Shape 46"/>
                <p:cNvSpPr>
                  <a:spLocks/>
                </p:cNvSpPr>
                <p:nvPr/>
              </p:nvSpPr>
              <p:spPr bwMode="auto">
                <a:xfrm>
                  <a:off x="7350125" y="2439987"/>
                  <a:ext cx="3175"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74" name="Freeform: Shape 47"/>
                <p:cNvSpPr>
                  <a:spLocks/>
                </p:cNvSpPr>
                <p:nvPr/>
              </p:nvSpPr>
              <p:spPr bwMode="auto">
                <a:xfrm>
                  <a:off x="7267575" y="2457450"/>
                  <a:ext cx="9525" cy="3175"/>
                </a:xfrm>
                <a:custGeom>
                  <a:avLst/>
                  <a:gdLst>
                    <a:gd name="T0" fmla="*/ 4 w 4"/>
                    <a:gd name="T1" fmla="*/ 0 h 2"/>
                    <a:gd name="T2" fmla="*/ 0 w 4"/>
                    <a:gd name="T3" fmla="*/ 2 h 2"/>
                    <a:gd name="T4" fmla="*/ 4 w 4"/>
                    <a:gd name="T5" fmla="*/ 0 h 2"/>
                  </a:gdLst>
                  <a:ahLst/>
                  <a:cxnLst>
                    <a:cxn ang="0">
                      <a:pos x="T0" y="T1"/>
                    </a:cxn>
                    <a:cxn ang="0">
                      <a:pos x="T2" y="T3"/>
                    </a:cxn>
                    <a:cxn ang="0">
                      <a:pos x="T4" y="T5"/>
                    </a:cxn>
                  </a:cxnLst>
                  <a:rect l="0" t="0" r="r" b="b"/>
                  <a:pathLst>
                    <a:path w="4" h="2">
                      <a:moveTo>
                        <a:pt x="4" y="0"/>
                      </a:moveTo>
                      <a:cubicBezTo>
                        <a:pt x="3" y="1"/>
                        <a:pt x="1" y="1"/>
                        <a:pt x="0" y="2"/>
                      </a:cubicBezTo>
                      <a:cubicBezTo>
                        <a:pt x="1" y="1"/>
                        <a:pt x="3"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75" name="Freeform: Shape 48"/>
                <p:cNvSpPr>
                  <a:spLocks/>
                </p:cNvSpPr>
                <p:nvPr/>
              </p:nvSpPr>
              <p:spPr bwMode="auto">
                <a:xfrm>
                  <a:off x="7337425" y="2439987"/>
                  <a:ext cx="12700" cy="1588"/>
                </a:xfrm>
                <a:custGeom>
                  <a:avLst/>
                  <a:gdLst>
                    <a:gd name="T0" fmla="*/ 6 w 6"/>
                    <a:gd name="T1" fmla="*/ 0 h 1"/>
                    <a:gd name="T2" fmla="*/ 0 w 6"/>
                    <a:gd name="T3" fmla="*/ 1 h 1"/>
                    <a:gd name="T4" fmla="*/ 6 w 6"/>
                    <a:gd name="T5" fmla="*/ 0 h 1"/>
                  </a:gdLst>
                  <a:ahLst/>
                  <a:cxnLst>
                    <a:cxn ang="0">
                      <a:pos x="T0" y="T1"/>
                    </a:cxn>
                    <a:cxn ang="0">
                      <a:pos x="T2" y="T3"/>
                    </a:cxn>
                    <a:cxn ang="0">
                      <a:pos x="T4" y="T5"/>
                    </a:cxn>
                  </a:cxnLst>
                  <a:rect l="0" t="0" r="r" b="b"/>
                  <a:pathLst>
                    <a:path w="6" h="1">
                      <a:moveTo>
                        <a:pt x="6" y="0"/>
                      </a:moveTo>
                      <a:cubicBezTo>
                        <a:pt x="4" y="0"/>
                        <a:pt x="2" y="0"/>
                        <a:pt x="0" y="1"/>
                      </a:cubicBezTo>
                      <a:cubicBezTo>
                        <a:pt x="2" y="0"/>
                        <a:pt x="4"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76" name="Freeform: Shape 49"/>
                <p:cNvSpPr>
                  <a:spLocks/>
                </p:cNvSpPr>
                <p:nvPr/>
              </p:nvSpPr>
              <p:spPr bwMode="auto">
                <a:xfrm>
                  <a:off x="7308850" y="2444750"/>
                  <a:ext cx="9525" cy="1588"/>
                </a:xfrm>
                <a:custGeom>
                  <a:avLst/>
                  <a:gdLst>
                    <a:gd name="T0" fmla="*/ 5 w 5"/>
                    <a:gd name="T1" fmla="*/ 0 h 1"/>
                    <a:gd name="T2" fmla="*/ 0 w 5"/>
                    <a:gd name="T3" fmla="*/ 1 h 1"/>
                    <a:gd name="T4" fmla="*/ 5 w 5"/>
                    <a:gd name="T5" fmla="*/ 0 h 1"/>
                  </a:gdLst>
                  <a:ahLst/>
                  <a:cxnLst>
                    <a:cxn ang="0">
                      <a:pos x="T0" y="T1"/>
                    </a:cxn>
                    <a:cxn ang="0">
                      <a:pos x="T2" y="T3"/>
                    </a:cxn>
                    <a:cxn ang="0">
                      <a:pos x="T4" y="T5"/>
                    </a:cxn>
                  </a:cxnLst>
                  <a:rect l="0" t="0" r="r" b="b"/>
                  <a:pathLst>
                    <a:path w="5" h="1">
                      <a:moveTo>
                        <a:pt x="5" y="0"/>
                      </a:moveTo>
                      <a:cubicBezTo>
                        <a:pt x="3" y="0"/>
                        <a:pt x="2" y="0"/>
                        <a:pt x="0" y="1"/>
                      </a:cubicBezTo>
                      <a:cubicBezTo>
                        <a:pt x="2" y="0"/>
                        <a:pt x="3"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77" name="Freeform: Shape 50"/>
                <p:cNvSpPr>
                  <a:spLocks/>
                </p:cNvSpPr>
                <p:nvPr/>
              </p:nvSpPr>
              <p:spPr bwMode="auto">
                <a:xfrm>
                  <a:off x="7323138" y="2441575"/>
                  <a:ext cx="11113"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2" y="0"/>
                        <a:pt x="0" y="0"/>
                      </a:cubicBezTo>
                      <a:cubicBezTo>
                        <a:pt x="2" y="0"/>
                        <a:pt x="3"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78" name="Freeform: Shape 51"/>
                <p:cNvSpPr>
                  <a:spLocks/>
                </p:cNvSpPr>
                <p:nvPr/>
              </p:nvSpPr>
              <p:spPr bwMode="auto">
                <a:xfrm>
                  <a:off x="7291388" y="2446337"/>
                  <a:ext cx="14288" cy="4763"/>
                </a:xfrm>
                <a:custGeom>
                  <a:avLst/>
                  <a:gdLst>
                    <a:gd name="T0" fmla="*/ 7 w 7"/>
                    <a:gd name="T1" fmla="*/ 0 h 2"/>
                    <a:gd name="T2" fmla="*/ 0 w 7"/>
                    <a:gd name="T3" fmla="*/ 2 h 2"/>
                    <a:gd name="T4" fmla="*/ 7 w 7"/>
                    <a:gd name="T5" fmla="*/ 0 h 2"/>
                  </a:gdLst>
                  <a:ahLst/>
                  <a:cxnLst>
                    <a:cxn ang="0">
                      <a:pos x="T0" y="T1"/>
                    </a:cxn>
                    <a:cxn ang="0">
                      <a:pos x="T2" y="T3"/>
                    </a:cxn>
                    <a:cxn ang="0">
                      <a:pos x="T4" y="T5"/>
                    </a:cxn>
                  </a:cxnLst>
                  <a:rect l="0" t="0" r="r" b="b"/>
                  <a:pathLst>
                    <a:path w="7" h="2">
                      <a:moveTo>
                        <a:pt x="7" y="0"/>
                      </a:moveTo>
                      <a:cubicBezTo>
                        <a:pt x="4" y="1"/>
                        <a:pt x="2" y="1"/>
                        <a:pt x="0" y="2"/>
                      </a:cubicBezTo>
                      <a:cubicBezTo>
                        <a:pt x="2" y="1"/>
                        <a:pt x="4" y="1"/>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79" name="Freeform: Shape 52"/>
                <p:cNvSpPr>
                  <a:spLocks/>
                </p:cNvSpPr>
                <p:nvPr/>
              </p:nvSpPr>
              <p:spPr bwMode="auto">
                <a:xfrm>
                  <a:off x="7278688" y="2451100"/>
                  <a:ext cx="12700" cy="3175"/>
                </a:xfrm>
                <a:custGeom>
                  <a:avLst/>
                  <a:gdLst>
                    <a:gd name="T0" fmla="*/ 6 w 6"/>
                    <a:gd name="T1" fmla="*/ 0 h 2"/>
                    <a:gd name="T2" fmla="*/ 0 w 6"/>
                    <a:gd name="T3" fmla="*/ 2 h 2"/>
                    <a:gd name="T4" fmla="*/ 6 w 6"/>
                    <a:gd name="T5" fmla="*/ 0 h 2"/>
                  </a:gdLst>
                  <a:ahLst/>
                  <a:cxnLst>
                    <a:cxn ang="0">
                      <a:pos x="T0" y="T1"/>
                    </a:cxn>
                    <a:cxn ang="0">
                      <a:pos x="T2" y="T3"/>
                    </a:cxn>
                    <a:cxn ang="0">
                      <a:pos x="T4" y="T5"/>
                    </a:cxn>
                  </a:cxnLst>
                  <a:rect l="0" t="0" r="r" b="b"/>
                  <a:pathLst>
                    <a:path w="6" h="2">
                      <a:moveTo>
                        <a:pt x="6" y="0"/>
                      </a:moveTo>
                      <a:cubicBezTo>
                        <a:pt x="4" y="1"/>
                        <a:pt x="2" y="2"/>
                        <a:pt x="0" y="2"/>
                      </a:cubicBezTo>
                      <a:cubicBezTo>
                        <a:pt x="2" y="2"/>
                        <a:pt x="4"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80" name="Freeform: Shape 53"/>
                <p:cNvSpPr>
                  <a:spLocks/>
                </p:cNvSpPr>
                <p:nvPr/>
              </p:nvSpPr>
              <p:spPr bwMode="auto">
                <a:xfrm>
                  <a:off x="7366000" y="2441575"/>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2" y="0"/>
                        <a:pt x="2" y="0"/>
                      </a:cubicBezTo>
                      <a:cubicBezTo>
                        <a:pt x="2" y="0"/>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81" name="Freeform: Shape 54"/>
                <p:cNvSpPr>
                  <a:spLocks/>
                </p:cNvSpPr>
                <p:nvPr/>
              </p:nvSpPr>
              <p:spPr bwMode="auto">
                <a:xfrm>
                  <a:off x="7470775" y="2489200"/>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82" name="Freeform: Shape 55"/>
                <p:cNvSpPr>
                  <a:spLocks/>
                </p:cNvSpPr>
                <p:nvPr/>
              </p:nvSpPr>
              <p:spPr bwMode="auto">
                <a:xfrm>
                  <a:off x="7448550" y="2470150"/>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83" name="Freeform: Shape 56"/>
                <p:cNvSpPr>
                  <a:spLocks/>
                </p:cNvSpPr>
                <p:nvPr/>
              </p:nvSpPr>
              <p:spPr bwMode="auto">
                <a:xfrm>
                  <a:off x="7423150" y="2454275"/>
                  <a:ext cx="3175"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1"/>
                        <a:pt x="1" y="1"/>
                        <a:pt x="2" y="1"/>
                      </a:cubicBezTo>
                      <a:cubicBezTo>
                        <a:pt x="1" y="1"/>
                        <a:pt x="1"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84" name="Freeform: Shape 57"/>
                <p:cNvSpPr>
                  <a:spLocks/>
                </p:cNvSpPr>
                <p:nvPr/>
              </p:nvSpPr>
              <p:spPr bwMode="auto">
                <a:xfrm>
                  <a:off x="7435850" y="2460625"/>
                  <a:ext cx="1588"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1"/>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85" name="Freeform: Shape 58"/>
                <p:cNvSpPr>
                  <a:spLocks/>
                </p:cNvSpPr>
                <p:nvPr/>
              </p:nvSpPr>
              <p:spPr bwMode="auto">
                <a:xfrm>
                  <a:off x="7412038" y="24511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86" name="Freeform: Shape 59"/>
                <p:cNvSpPr>
                  <a:spLocks/>
                </p:cNvSpPr>
                <p:nvPr/>
              </p:nvSpPr>
              <p:spPr bwMode="auto">
                <a:xfrm>
                  <a:off x="7481888" y="2498725"/>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87" name="Freeform: Shape 60"/>
                <p:cNvSpPr>
                  <a:spLocks/>
                </p:cNvSpPr>
                <p:nvPr/>
              </p:nvSpPr>
              <p:spPr bwMode="auto">
                <a:xfrm>
                  <a:off x="7489825" y="2511425"/>
                  <a:ext cx="3175"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1"/>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88" name="Freeform: Shape 61"/>
                <p:cNvSpPr>
                  <a:spLocks/>
                </p:cNvSpPr>
                <p:nvPr/>
              </p:nvSpPr>
              <p:spPr bwMode="auto">
                <a:xfrm>
                  <a:off x="7380288" y="2441575"/>
                  <a:ext cx="4763"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1" y="1"/>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89" name="Freeform: Shape 62"/>
                <p:cNvSpPr>
                  <a:spLocks/>
                </p:cNvSpPr>
                <p:nvPr/>
              </p:nvSpPr>
              <p:spPr bwMode="auto">
                <a:xfrm>
                  <a:off x="7394575" y="2446337"/>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90" name="Freeform: Shape 63"/>
                <p:cNvSpPr>
                  <a:spLocks/>
                </p:cNvSpPr>
                <p:nvPr/>
              </p:nvSpPr>
              <p:spPr bwMode="auto">
                <a:xfrm>
                  <a:off x="7461250" y="2478087"/>
                  <a:ext cx="9525" cy="11113"/>
                </a:xfrm>
                <a:custGeom>
                  <a:avLst/>
                  <a:gdLst>
                    <a:gd name="T0" fmla="*/ 5 w 5"/>
                    <a:gd name="T1" fmla="*/ 5 h 5"/>
                    <a:gd name="T2" fmla="*/ 0 w 5"/>
                    <a:gd name="T3" fmla="*/ 0 h 5"/>
                    <a:gd name="T4" fmla="*/ 0 w 5"/>
                    <a:gd name="T5" fmla="*/ 0 h 5"/>
                    <a:gd name="T6" fmla="*/ 5 w 5"/>
                    <a:gd name="T7" fmla="*/ 5 h 5"/>
                  </a:gdLst>
                  <a:ahLst/>
                  <a:cxnLst>
                    <a:cxn ang="0">
                      <a:pos x="T0" y="T1"/>
                    </a:cxn>
                    <a:cxn ang="0">
                      <a:pos x="T2" y="T3"/>
                    </a:cxn>
                    <a:cxn ang="0">
                      <a:pos x="T4" y="T5"/>
                    </a:cxn>
                    <a:cxn ang="0">
                      <a:pos x="T6" y="T7"/>
                    </a:cxn>
                  </a:cxnLst>
                  <a:rect l="0" t="0" r="r" b="b"/>
                  <a:pathLst>
                    <a:path w="5" h="5">
                      <a:moveTo>
                        <a:pt x="5" y="5"/>
                      </a:moveTo>
                      <a:cubicBezTo>
                        <a:pt x="3" y="3"/>
                        <a:pt x="2" y="1"/>
                        <a:pt x="0" y="0"/>
                      </a:cubicBezTo>
                      <a:cubicBezTo>
                        <a:pt x="0" y="0"/>
                        <a:pt x="0" y="0"/>
                        <a:pt x="0" y="0"/>
                      </a:cubicBezTo>
                      <a:cubicBezTo>
                        <a:pt x="2" y="1"/>
                        <a:pt x="3" y="3"/>
                        <a:pt x="5" y="5"/>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91" name="Freeform: Shape 64"/>
                <p:cNvSpPr>
                  <a:spLocks/>
                </p:cNvSpPr>
                <p:nvPr/>
              </p:nvSpPr>
              <p:spPr bwMode="auto">
                <a:xfrm>
                  <a:off x="7493000" y="2514600"/>
                  <a:ext cx="6350" cy="12700"/>
                </a:xfrm>
                <a:custGeom>
                  <a:avLst/>
                  <a:gdLst>
                    <a:gd name="T0" fmla="*/ 3 w 3"/>
                    <a:gd name="T1" fmla="*/ 6 h 6"/>
                    <a:gd name="T2" fmla="*/ 0 w 3"/>
                    <a:gd name="T3" fmla="*/ 0 h 6"/>
                    <a:gd name="T4" fmla="*/ 3 w 3"/>
                    <a:gd name="T5" fmla="*/ 6 h 6"/>
                  </a:gdLst>
                  <a:ahLst/>
                  <a:cxnLst>
                    <a:cxn ang="0">
                      <a:pos x="T0" y="T1"/>
                    </a:cxn>
                    <a:cxn ang="0">
                      <a:pos x="T2" y="T3"/>
                    </a:cxn>
                    <a:cxn ang="0">
                      <a:pos x="T4" y="T5"/>
                    </a:cxn>
                  </a:cxnLst>
                  <a:rect l="0" t="0" r="r" b="b"/>
                  <a:pathLst>
                    <a:path w="3" h="6">
                      <a:moveTo>
                        <a:pt x="3" y="6"/>
                      </a:moveTo>
                      <a:cubicBezTo>
                        <a:pt x="2" y="4"/>
                        <a:pt x="1" y="2"/>
                        <a:pt x="0" y="0"/>
                      </a:cubicBezTo>
                      <a:cubicBezTo>
                        <a:pt x="1" y="2"/>
                        <a:pt x="2" y="4"/>
                        <a:pt x="3" y="6"/>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92" name="Freeform: Shape 65"/>
                <p:cNvSpPr>
                  <a:spLocks/>
                </p:cNvSpPr>
                <p:nvPr/>
              </p:nvSpPr>
              <p:spPr bwMode="auto">
                <a:xfrm>
                  <a:off x="7481888" y="2501900"/>
                  <a:ext cx="7938" cy="9525"/>
                </a:xfrm>
                <a:custGeom>
                  <a:avLst/>
                  <a:gdLst>
                    <a:gd name="T0" fmla="*/ 0 w 4"/>
                    <a:gd name="T1" fmla="*/ 0 h 5"/>
                    <a:gd name="T2" fmla="*/ 4 w 4"/>
                    <a:gd name="T3" fmla="*/ 5 h 5"/>
                    <a:gd name="T4" fmla="*/ 0 w 4"/>
                    <a:gd name="T5" fmla="*/ 0 h 5"/>
                  </a:gdLst>
                  <a:ahLst/>
                  <a:cxnLst>
                    <a:cxn ang="0">
                      <a:pos x="T0" y="T1"/>
                    </a:cxn>
                    <a:cxn ang="0">
                      <a:pos x="T2" y="T3"/>
                    </a:cxn>
                    <a:cxn ang="0">
                      <a:pos x="T4" y="T5"/>
                    </a:cxn>
                  </a:cxnLst>
                  <a:rect l="0" t="0" r="r" b="b"/>
                  <a:pathLst>
                    <a:path w="4" h="5">
                      <a:moveTo>
                        <a:pt x="0" y="0"/>
                      </a:moveTo>
                      <a:cubicBezTo>
                        <a:pt x="2" y="1"/>
                        <a:pt x="3" y="3"/>
                        <a:pt x="4" y="5"/>
                      </a:cubicBezTo>
                      <a:cubicBezTo>
                        <a:pt x="3" y="3"/>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93" name="Freeform: Shape 66"/>
                <p:cNvSpPr>
                  <a:spLocks/>
                </p:cNvSpPr>
                <p:nvPr/>
              </p:nvSpPr>
              <p:spPr bwMode="auto">
                <a:xfrm>
                  <a:off x="7473950" y="2489200"/>
                  <a:ext cx="7938" cy="9525"/>
                </a:xfrm>
                <a:custGeom>
                  <a:avLst/>
                  <a:gdLst>
                    <a:gd name="T0" fmla="*/ 0 w 4"/>
                    <a:gd name="T1" fmla="*/ 0 h 5"/>
                    <a:gd name="T2" fmla="*/ 4 w 4"/>
                    <a:gd name="T3" fmla="*/ 5 h 5"/>
                    <a:gd name="T4" fmla="*/ 0 w 4"/>
                    <a:gd name="T5" fmla="*/ 0 h 5"/>
                  </a:gdLst>
                  <a:ahLst/>
                  <a:cxnLst>
                    <a:cxn ang="0">
                      <a:pos x="T0" y="T1"/>
                    </a:cxn>
                    <a:cxn ang="0">
                      <a:pos x="T2" y="T3"/>
                    </a:cxn>
                    <a:cxn ang="0">
                      <a:pos x="T4" y="T5"/>
                    </a:cxn>
                  </a:cxnLst>
                  <a:rect l="0" t="0" r="r" b="b"/>
                  <a:pathLst>
                    <a:path w="4" h="5">
                      <a:moveTo>
                        <a:pt x="0" y="0"/>
                      </a:moveTo>
                      <a:cubicBezTo>
                        <a:pt x="1" y="2"/>
                        <a:pt x="3" y="4"/>
                        <a:pt x="4" y="5"/>
                      </a:cubicBezTo>
                      <a:cubicBezTo>
                        <a:pt x="3" y="4"/>
                        <a:pt x="1" y="2"/>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94" name="Freeform: Shape 67"/>
                <p:cNvSpPr>
                  <a:spLocks/>
                </p:cNvSpPr>
                <p:nvPr/>
              </p:nvSpPr>
              <p:spPr bwMode="auto">
                <a:xfrm>
                  <a:off x="7450138" y="2470150"/>
                  <a:ext cx="11113" cy="7938"/>
                </a:xfrm>
                <a:custGeom>
                  <a:avLst/>
                  <a:gdLst>
                    <a:gd name="T0" fmla="*/ 5 w 5"/>
                    <a:gd name="T1" fmla="*/ 4 h 4"/>
                    <a:gd name="T2" fmla="*/ 0 w 5"/>
                    <a:gd name="T3" fmla="*/ 0 h 4"/>
                    <a:gd name="T4" fmla="*/ 5 w 5"/>
                    <a:gd name="T5" fmla="*/ 4 h 4"/>
                  </a:gdLst>
                  <a:ahLst/>
                  <a:cxnLst>
                    <a:cxn ang="0">
                      <a:pos x="T0" y="T1"/>
                    </a:cxn>
                    <a:cxn ang="0">
                      <a:pos x="T2" y="T3"/>
                    </a:cxn>
                    <a:cxn ang="0">
                      <a:pos x="T4" y="T5"/>
                    </a:cxn>
                  </a:cxnLst>
                  <a:rect l="0" t="0" r="r" b="b"/>
                  <a:pathLst>
                    <a:path w="5" h="4">
                      <a:moveTo>
                        <a:pt x="5" y="4"/>
                      </a:moveTo>
                      <a:cubicBezTo>
                        <a:pt x="3" y="3"/>
                        <a:pt x="2" y="1"/>
                        <a:pt x="0" y="0"/>
                      </a:cubicBezTo>
                      <a:cubicBezTo>
                        <a:pt x="2" y="1"/>
                        <a:pt x="3" y="3"/>
                        <a:pt x="5" y="4"/>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95" name="Freeform: Shape 68"/>
                <p:cNvSpPr>
                  <a:spLocks/>
                </p:cNvSpPr>
                <p:nvPr/>
              </p:nvSpPr>
              <p:spPr bwMode="auto">
                <a:xfrm>
                  <a:off x="7437438" y="2463800"/>
                  <a:ext cx="11113" cy="6350"/>
                </a:xfrm>
                <a:custGeom>
                  <a:avLst/>
                  <a:gdLst>
                    <a:gd name="T0" fmla="*/ 0 w 5"/>
                    <a:gd name="T1" fmla="*/ 0 h 3"/>
                    <a:gd name="T2" fmla="*/ 5 w 5"/>
                    <a:gd name="T3" fmla="*/ 3 h 3"/>
                    <a:gd name="T4" fmla="*/ 0 w 5"/>
                    <a:gd name="T5" fmla="*/ 0 h 3"/>
                  </a:gdLst>
                  <a:ahLst/>
                  <a:cxnLst>
                    <a:cxn ang="0">
                      <a:pos x="T0" y="T1"/>
                    </a:cxn>
                    <a:cxn ang="0">
                      <a:pos x="T2" y="T3"/>
                    </a:cxn>
                    <a:cxn ang="0">
                      <a:pos x="T4" y="T5"/>
                    </a:cxn>
                  </a:cxnLst>
                  <a:rect l="0" t="0" r="r" b="b"/>
                  <a:pathLst>
                    <a:path w="5" h="3">
                      <a:moveTo>
                        <a:pt x="0" y="0"/>
                      </a:moveTo>
                      <a:cubicBezTo>
                        <a:pt x="2" y="1"/>
                        <a:pt x="4" y="2"/>
                        <a:pt x="5" y="3"/>
                      </a:cubicBezTo>
                      <a:cubicBezTo>
                        <a:pt x="4" y="2"/>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96" name="Freeform: Shape 69"/>
                <p:cNvSpPr>
                  <a:spLocks/>
                </p:cNvSpPr>
                <p:nvPr/>
              </p:nvSpPr>
              <p:spPr bwMode="auto">
                <a:xfrm>
                  <a:off x="7369175" y="2441575"/>
                  <a:ext cx="11113"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2" y="0"/>
                        <a:pt x="3" y="0"/>
                        <a:pt x="5" y="0"/>
                      </a:cubicBezTo>
                      <a:cubicBezTo>
                        <a:pt x="3" y="0"/>
                        <a:pt x="2"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97" name="Freeform: Shape 70"/>
                <p:cNvSpPr>
                  <a:spLocks/>
                </p:cNvSpPr>
                <p:nvPr/>
              </p:nvSpPr>
              <p:spPr bwMode="auto">
                <a:xfrm>
                  <a:off x="7385050" y="2444750"/>
                  <a:ext cx="9525" cy="1588"/>
                </a:xfrm>
                <a:custGeom>
                  <a:avLst/>
                  <a:gdLst>
                    <a:gd name="T0" fmla="*/ 0 w 5"/>
                    <a:gd name="T1" fmla="*/ 0 h 1"/>
                    <a:gd name="T2" fmla="*/ 5 w 5"/>
                    <a:gd name="T3" fmla="*/ 1 h 1"/>
                    <a:gd name="T4" fmla="*/ 0 w 5"/>
                    <a:gd name="T5" fmla="*/ 0 h 1"/>
                  </a:gdLst>
                  <a:ahLst/>
                  <a:cxnLst>
                    <a:cxn ang="0">
                      <a:pos x="T0" y="T1"/>
                    </a:cxn>
                    <a:cxn ang="0">
                      <a:pos x="T2" y="T3"/>
                    </a:cxn>
                    <a:cxn ang="0">
                      <a:pos x="T4" y="T5"/>
                    </a:cxn>
                  </a:cxnLst>
                  <a:rect l="0" t="0" r="r" b="b"/>
                  <a:pathLst>
                    <a:path w="5" h="1">
                      <a:moveTo>
                        <a:pt x="0" y="0"/>
                      </a:moveTo>
                      <a:cubicBezTo>
                        <a:pt x="2" y="0"/>
                        <a:pt x="3" y="0"/>
                        <a:pt x="5" y="1"/>
                      </a:cubicBezTo>
                      <a:cubicBezTo>
                        <a:pt x="3" y="0"/>
                        <a:pt x="2"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98" name="Freeform: Shape 71"/>
                <p:cNvSpPr>
                  <a:spLocks/>
                </p:cNvSpPr>
                <p:nvPr/>
              </p:nvSpPr>
              <p:spPr bwMode="auto">
                <a:xfrm>
                  <a:off x="7353300" y="2439987"/>
                  <a:ext cx="12700" cy="1588"/>
                </a:xfrm>
                <a:custGeom>
                  <a:avLst/>
                  <a:gdLst>
                    <a:gd name="T0" fmla="*/ 0 w 6"/>
                    <a:gd name="T1" fmla="*/ 0 h 1"/>
                    <a:gd name="T2" fmla="*/ 0 w 6"/>
                    <a:gd name="T3" fmla="*/ 0 h 1"/>
                    <a:gd name="T4" fmla="*/ 6 w 6"/>
                    <a:gd name="T5" fmla="*/ 1 h 1"/>
                    <a:gd name="T6" fmla="*/ 0 w 6"/>
                    <a:gd name="T7" fmla="*/ 0 h 1"/>
                  </a:gdLst>
                  <a:ahLst/>
                  <a:cxnLst>
                    <a:cxn ang="0">
                      <a:pos x="T0" y="T1"/>
                    </a:cxn>
                    <a:cxn ang="0">
                      <a:pos x="T2" y="T3"/>
                    </a:cxn>
                    <a:cxn ang="0">
                      <a:pos x="T4" y="T5"/>
                    </a:cxn>
                    <a:cxn ang="0">
                      <a:pos x="T6" y="T7"/>
                    </a:cxn>
                  </a:cxnLst>
                  <a:rect l="0" t="0" r="r" b="b"/>
                  <a:pathLst>
                    <a:path w="6" h="1">
                      <a:moveTo>
                        <a:pt x="0" y="0"/>
                      </a:moveTo>
                      <a:cubicBezTo>
                        <a:pt x="0" y="0"/>
                        <a:pt x="0" y="0"/>
                        <a:pt x="0" y="0"/>
                      </a:cubicBezTo>
                      <a:cubicBezTo>
                        <a:pt x="2" y="0"/>
                        <a:pt x="4" y="0"/>
                        <a:pt x="6" y="1"/>
                      </a:cubicBezTo>
                      <a:cubicBezTo>
                        <a:pt x="4" y="0"/>
                        <a:pt x="2"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99" name="Freeform: Shape 72"/>
                <p:cNvSpPr>
                  <a:spLocks/>
                </p:cNvSpPr>
                <p:nvPr/>
              </p:nvSpPr>
              <p:spPr bwMode="auto">
                <a:xfrm>
                  <a:off x="7397750" y="2446337"/>
                  <a:ext cx="14288" cy="4763"/>
                </a:xfrm>
                <a:custGeom>
                  <a:avLst/>
                  <a:gdLst>
                    <a:gd name="T0" fmla="*/ 0 w 7"/>
                    <a:gd name="T1" fmla="*/ 0 h 2"/>
                    <a:gd name="T2" fmla="*/ 7 w 7"/>
                    <a:gd name="T3" fmla="*/ 2 h 2"/>
                    <a:gd name="T4" fmla="*/ 0 w 7"/>
                    <a:gd name="T5" fmla="*/ 0 h 2"/>
                  </a:gdLst>
                  <a:ahLst/>
                  <a:cxnLst>
                    <a:cxn ang="0">
                      <a:pos x="T0" y="T1"/>
                    </a:cxn>
                    <a:cxn ang="0">
                      <a:pos x="T2" y="T3"/>
                    </a:cxn>
                    <a:cxn ang="0">
                      <a:pos x="T4" y="T5"/>
                    </a:cxn>
                  </a:cxnLst>
                  <a:rect l="0" t="0" r="r" b="b"/>
                  <a:pathLst>
                    <a:path w="7" h="2">
                      <a:moveTo>
                        <a:pt x="0" y="0"/>
                      </a:moveTo>
                      <a:cubicBezTo>
                        <a:pt x="2" y="1"/>
                        <a:pt x="5" y="1"/>
                        <a:pt x="7" y="2"/>
                      </a:cubicBezTo>
                      <a:cubicBezTo>
                        <a:pt x="5" y="1"/>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100" name="Freeform: Shape 73"/>
                <p:cNvSpPr>
                  <a:spLocks/>
                </p:cNvSpPr>
                <p:nvPr/>
              </p:nvSpPr>
              <p:spPr bwMode="auto">
                <a:xfrm>
                  <a:off x="7426325" y="2457450"/>
                  <a:ext cx="9525" cy="3175"/>
                </a:xfrm>
                <a:custGeom>
                  <a:avLst/>
                  <a:gdLst>
                    <a:gd name="T0" fmla="*/ 0 w 4"/>
                    <a:gd name="T1" fmla="*/ 0 h 2"/>
                    <a:gd name="T2" fmla="*/ 4 w 4"/>
                    <a:gd name="T3" fmla="*/ 2 h 2"/>
                    <a:gd name="T4" fmla="*/ 0 w 4"/>
                    <a:gd name="T5" fmla="*/ 0 h 2"/>
                  </a:gdLst>
                  <a:ahLst/>
                  <a:cxnLst>
                    <a:cxn ang="0">
                      <a:pos x="T0" y="T1"/>
                    </a:cxn>
                    <a:cxn ang="0">
                      <a:pos x="T2" y="T3"/>
                    </a:cxn>
                    <a:cxn ang="0">
                      <a:pos x="T4" y="T5"/>
                    </a:cxn>
                  </a:cxnLst>
                  <a:rect l="0" t="0" r="r" b="b"/>
                  <a:pathLst>
                    <a:path w="4" h="2">
                      <a:moveTo>
                        <a:pt x="0" y="0"/>
                      </a:moveTo>
                      <a:cubicBezTo>
                        <a:pt x="1" y="1"/>
                        <a:pt x="3" y="1"/>
                        <a:pt x="4" y="2"/>
                      </a:cubicBezTo>
                      <a:cubicBezTo>
                        <a:pt x="3" y="1"/>
                        <a:pt x="1"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101" name="Freeform: Shape 74"/>
                <p:cNvSpPr>
                  <a:spLocks/>
                </p:cNvSpPr>
                <p:nvPr/>
              </p:nvSpPr>
              <p:spPr bwMode="auto">
                <a:xfrm>
                  <a:off x="7412038" y="2451100"/>
                  <a:ext cx="11113" cy="3175"/>
                </a:xfrm>
                <a:custGeom>
                  <a:avLst/>
                  <a:gdLst>
                    <a:gd name="T0" fmla="*/ 0 w 5"/>
                    <a:gd name="T1" fmla="*/ 0 h 2"/>
                    <a:gd name="T2" fmla="*/ 5 w 5"/>
                    <a:gd name="T3" fmla="*/ 2 h 2"/>
                    <a:gd name="T4" fmla="*/ 0 w 5"/>
                    <a:gd name="T5" fmla="*/ 0 h 2"/>
                  </a:gdLst>
                  <a:ahLst/>
                  <a:cxnLst>
                    <a:cxn ang="0">
                      <a:pos x="T0" y="T1"/>
                    </a:cxn>
                    <a:cxn ang="0">
                      <a:pos x="T2" y="T3"/>
                    </a:cxn>
                    <a:cxn ang="0">
                      <a:pos x="T4" y="T5"/>
                    </a:cxn>
                  </a:cxnLst>
                  <a:rect l="0" t="0" r="r" b="b"/>
                  <a:pathLst>
                    <a:path w="5" h="2">
                      <a:moveTo>
                        <a:pt x="0" y="0"/>
                      </a:moveTo>
                      <a:cubicBezTo>
                        <a:pt x="2" y="1"/>
                        <a:pt x="4" y="2"/>
                        <a:pt x="5" y="2"/>
                      </a:cubicBezTo>
                      <a:cubicBezTo>
                        <a:pt x="4" y="2"/>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102" name="Freeform: Shape 75"/>
                <p:cNvSpPr>
                  <a:spLocks/>
                </p:cNvSpPr>
                <p:nvPr/>
              </p:nvSpPr>
              <p:spPr bwMode="auto">
                <a:xfrm>
                  <a:off x="5222875" y="1643062"/>
                  <a:ext cx="1147763" cy="1150938"/>
                </a:xfrm>
                <a:custGeom>
                  <a:avLst/>
                  <a:gdLst>
                    <a:gd name="T0" fmla="*/ 516 w 542"/>
                    <a:gd name="T1" fmla="*/ 318 h 543"/>
                    <a:gd name="T2" fmla="*/ 224 w 542"/>
                    <a:gd name="T3" fmla="*/ 517 h 543"/>
                    <a:gd name="T4" fmla="*/ 26 w 542"/>
                    <a:gd name="T5" fmla="*/ 225 h 543"/>
                    <a:gd name="T6" fmla="*/ 318 w 542"/>
                    <a:gd name="T7" fmla="*/ 26 h 543"/>
                    <a:gd name="T8" fmla="*/ 516 w 542"/>
                    <a:gd name="T9" fmla="*/ 318 h 543"/>
                  </a:gdLst>
                  <a:ahLst/>
                  <a:cxnLst>
                    <a:cxn ang="0">
                      <a:pos x="T0" y="T1"/>
                    </a:cxn>
                    <a:cxn ang="0">
                      <a:pos x="T2" y="T3"/>
                    </a:cxn>
                    <a:cxn ang="0">
                      <a:pos x="T4" y="T5"/>
                    </a:cxn>
                    <a:cxn ang="0">
                      <a:pos x="T6" y="T7"/>
                    </a:cxn>
                    <a:cxn ang="0">
                      <a:pos x="T8" y="T9"/>
                    </a:cxn>
                  </a:cxnLst>
                  <a:rect l="0" t="0" r="r" b="b"/>
                  <a:pathLst>
                    <a:path w="542" h="543">
                      <a:moveTo>
                        <a:pt x="516" y="318"/>
                      </a:moveTo>
                      <a:cubicBezTo>
                        <a:pt x="490" y="454"/>
                        <a:pt x="360" y="543"/>
                        <a:pt x="224" y="517"/>
                      </a:cubicBezTo>
                      <a:cubicBezTo>
                        <a:pt x="89" y="491"/>
                        <a:pt x="0" y="360"/>
                        <a:pt x="26" y="225"/>
                      </a:cubicBezTo>
                      <a:cubicBezTo>
                        <a:pt x="52" y="89"/>
                        <a:pt x="183" y="0"/>
                        <a:pt x="318" y="26"/>
                      </a:cubicBezTo>
                      <a:cubicBezTo>
                        <a:pt x="453" y="52"/>
                        <a:pt x="542" y="183"/>
                        <a:pt x="516" y="318"/>
                      </a:cubicBezTo>
                      <a:close/>
                    </a:path>
                  </a:pathLst>
                </a:custGeom>
                <a:solidFill>
                  <a:schemeClr val="bg1"/>
                </a:solidFill>
                <a:ln w="38100">
                  <a:solidFill>
                    <a:schemeClr val="accent1"/>
                  </a:solidFill>
                  <a:round/>
                  <a:headEnd/>
                  <a:tailEnd/>
                </a:ln>
                <a:extLst/>
              </p:spPr>
              <p:txBody>
                <a:bodyPr anchor="ctr"/>
                <a:lstStyle/>
                <a:p>
                  <a:pPr algn="ctr"/>
                  <a:endParaRPr sz="1280"/>
                </a:p>
              </p:txBody>
            </p:sp>
            <p:sp>
              <p:nvSpPr>
                <p:cNvPr id="103" name="Freeform: Shape 76"/>
                <p:cNvSpPr>
                  <a:spLocks/>
                </p:cNvSpPr>
                <p:nvPr/>
              </p:nvSpPr>
              <p:spPr bwMode="auto">
                <a:xfrm>
                  <a:off x="6107113" y="3192462"/>
                  <a:ext cx="1147763" cy="1147763"/>
                </a:xfrm>
                <a:custGeom>
                  <a:avLst/>
                  <a:gdLst>
                    <a:gd name="T0" fmla="*/ 516 w 542"/>
                    <a:gd name="T1" fmla="*/ 318 h 542"/>
                    <a:gd name="T2" fmla="*/ 224 w 542"/>
                    <a:gd name="T3" fmla="*/ 516 h 542"/>
                    <a:gd name="T4" fmla="*/ 26 w 542"/>
                    <a:gd name="T5" fmla="*/ 224 h 542"/>
                    <a:gd name="T6" fmla="*/ 318 w 542"/>
                    <a:gd name="T7" fmla="*/ 26 h 542"/>
                    <a:gd name="T8" fmla="*/ 516 w 542"/>
                    <a:gd name="T9" fmla="*/ 318 h 542"/>
                  </a:gdLst>
                  <a:ahLst/>
                  <a:cxnLst>
                    <a:cxn ang="0">
                      <a:pos x="T0" y="T1"/>
                    </a:cxn>
                    <a:cxn ang="0">
                      <a:pos x="T2" y="T3"/>
                    </a:cxn>
                    <a:cxn ang="0">
                      <a:pos x="T4" y="T5"/>
                    </a:cxn>
                    <a:cxn ang="0">
                      <a:pos x="T6" y="T7"/>
                    </a:cxn>
                    <a:cxn ang="0">
                      <a:pos x="T8" y="T9"/>
                    </a:cxn>
                  </a:cxnLst>
                  <a:rect l="0" t="0" r="r" b="b"/>
                  <a:pathLst>
                    <a:path w="542" h="542">
                      <a:moveTo>
                        <a:pt x="516" y="318"/>
                      </a:moveTo>
                      <a:cubicBezTo>
                        <a:pt x="490" y="453"/>
                        <a:pt x="360" y="542"/>
                        <a:pt x="224" y="516"/>
                      </a:cubicBezTo>
                      <a:cubicBezTo>
                        <a:pt x="89" y="490"/>
                        <a:pt x="0" y="360"/>
                        <a:pt x="26" y="224"/>
                      </a:cubicBezTo>
                      <a:cubicBezTo>
                        <a:pt x="52" y="89"/>
                        <a:pt x="183" y="0"/>
                        <a:pt x="318" y="26"/>
                      </a:cubicBezTo>
                      <a:cubicBezTo>
                        <a:pt x="453" y="52"/>
                        <a:pt x="542" y="183"/>
                        <a:pt x="516" y="318"/>
                      </a:cubicBezTo>
                      <a:close/>
                    </a:path>
                  </a:pathLst>
                </a:custGeom>
                <a:solidFill>
                  <a:schemeClr val="bg1"/>
                </a:solidFill>
                <a:ln w="38100">
                  <a:solidFill>
                    <a:schemeClr val="accent1"/>
                  </a:solidFill>
                  <a:round/>
                  <a:headEnd/>
                  <a:tailEnd/>
                </a:ln>
                <a:extLst/>
              </p:spPr>
              <p:txBody>
                <a:bodyPr anchor="ctr"/>
                <a:lstStyle/>
                <a:p>
                  <a:pPr algn="ctr"/>
                  <a:endParaRPr sz="1280"/>
                </a:p>
              </p:txBody>
            </p:sp>
          </p:grpSp>
          <p:sp>
            <p:nvSpPr>
              <p:cNvPr id="38" name="Freeform: Shape 5"/>
              <p:cNvSpPr>
                <a:spLocks/>
              </p:cNvSpPr>
              <p:nvPr/>
            </p:nvSpPr>
            <p:spPr bwMode="auto">
              <a:xfrm>
                <a:off x="5399088" y="293687"/>
                <a:ext cx="1147763" cy="1147763"/>
              </a:xfrm>
              <a:custGeom>
                <a:avLst/>
                <a:gdLst>
                  <a:gd name="T0" fmla="*/ 516 w 542"/>
                  <a:gd name="T1" fmla="*/ 317 h 542"/>
                  <a:gd name="T2" fmla="*/ 224 w 542"/>
                  <a:gd name="T3" fmla="*/ 516 h 542"/>
                  <a:gd name="T4" fmla="*/ 26 w 542"/>
                  <a:gd name="T5" fmla="*/ 224 h 542"/>
                  <a:gd name="T6" fmla="*/ 318 w 542"/>
                  <a:gd name="T7" fmla="*/ 25 h 542"/>
                  <a:gd name="T8" fmla="*/ 516 w 542"/>
                  <a:gd name="T9" fmla="*/ 317 h 542"/>
                </a:gdLst>
                <a:ahLst/>
                <a:cxnLst>
                  <a:cxn ang="0">
                    <a:pos x="T0" y="T1"/>
                  </a:cxn>
                  <a:cxn ang="0">
                    <a:pos x="T2" y="T3"/>
                  </a:cxn>
                  <a:cxn ang="0">
                    <a:pos x="T4" y="T5"/>
                  </a:cxn>
                  <a:cxn ang="0">
                    <a:pos x="T6" y="T7"/>
                  </a:cxn>
                  <a:cxn ang="0">
                    <a:pos x="T8" y="T9"/>
                  </a:cxn>
                </a:cxnLst>
                <a:rect l="0" t="0" r="r" b="b"/>
                <a:pathLst>
                  <a:path w="542" h="542">
                    <a:moveTo>
                      <a:pt x="516" y="317"/>
                    </a:moveTo>
                    <a:cubicBezTo>
                      <a:pt x="490" y="453"/>
                      <a:pt x="360" y="542"/>
                      <a:pt x="224" y="516"/>
                    </a:cubicBezTo>
                    <a:cubicBezTo>
                      <a:pt x="89" y="490"/>
                      <a:pt x="0" y="359"/>
                      <a:pt x="26" y="224"/>
                    </a:cubicBezTo>
                    <a:cubicBezTo>
                      <a:pt x="52" y="88"/>
                      <a:pt x="183" y="0"/>
                      <a:pt x="318" y="25"/>
                    </a:cubicBezTo>
                    <a:cubicBezTo>
                      <a:pt x="453" y="51"/>
                      <a:pt x="542" y="182"/>
                      <a:pt x="516" y="317"/>
                    </a:cubicBezTo>
                    <a:close/>
                  </a:path>
                </a:pathLst>
              </a:custGeom>
              <a:solidFill>
                <a:schemeClr val="bg1"/>
              </a:solidFill>
              <a:ln w="38100">
                <a:solidFill>
                  <a:schemeClr val="accent1"/>
                </a:solidFill>
                <a:round/>
                <a:headEnd/>
                <a:tailEnd/>
              </a:ln>
              <a:extLst/>
            </p:spPr>
            <p:txBody>
              <a:bodyPr anchor="ctr"/>
              <a:lstStyle/>
              <a:p>
                <a:pPr algn="ctr"/>
                <a:endParaRPr sz="1280"/>
              </a:p>
            </p:txBody>
          </p:sp>
        </p:grpSp>
        <p:grpSp>
          <p:nvGrpSpPr>
            <p:cNvPr id="7" name="Group 78"/>
            <p:cNvGrpSpPr>
              <a:grpSpLocks noChangeAspect="1"/>
            </p:cNvGrpSpPr>
            <p:nvPr/>
          </p:nvGrpSpPr>
          <p:grpSpPr>
            <a:xfrm>
              <a:off x="2880499" y="2109879"/>
              <a:ext cx="401146" cy="353162"/>
              <a:chOff x="6040049" y="4182118"/>
              <a:chExt cx="521619" cy="459224"/>
            </a:xfrm>
            <a:solidFill>
              <a:schemeClr val="accent1"/>
            </a:solidFill>
          </p:grpSpPr>
          <p:sp>
            <p:nvSpPr>
              <p:cNvPr id="32" name="Freeform: Shape 79"/>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33" name="Freeform: Shape 80"/>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34" name="Freeform: Shape 81"/>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35" name="Freeform: Shape 82"/>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36" name="Freeform: Shape 83"/>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grpSp>
        <p:grpSp>
          <p:nvGrpSpPr>
            <p:cNvPr id="8" name="Group 84"/>
            <p:cNvGrpSpPr>
              <a:grpSpLocks noChangeAspect="1"/>
            </p:cNvGrpSpPr>
            <p:nvPr/>
          </p:nvGrpSpPr>
          <p:grpSpPr>
            <a:xfrm>
              <a:off x="3916127" y="2973715"/>
              <a:ext cx="291826" cy="353161"/>
              <a:chOff x="427038" y="3595610"/>
              <a:chExt cx="391838" cy="474198"/>
            </a:xfrm>
            <a:solidFill>
              <a:schemeClr val="accent1"/>
            </a:solidFill>
          </p:grpSpPr>
          <p:sp>
            <p:nvSpPr>
              <p:cNvPr id="29" name="Freeform: Shape 85"/>
              <p:cNvSpPr>
                <a:spLocks/>
              </p:cNvSpPr>
              <p:nvPr/>
            </p:nvSpPr>
            <p:spPr bwMode="auto">
              <a:xfrm>
                <a:off x="486937" y="3655509"/>
                <a:ext cx="272041" cy="257066"/>
              </a:xfrm>
              <a:custGeom>
                <a:avLst/>
                <a:gdLst>
                  <a:gd name="T0" fmla="*/ 57 w 82"/>
                  <a:gd name="T1" fmla="*/ 67 h 78"/>
                  <a:gd name="T2" fmla="*/ 57 w 82"/>
                  <a:gd name="T3" fmla="*/ 78 h 78"/>
                  <a:gd name="T4" fmla="*/ 82 w 82"/>
                  <a:gd name="T5" fmla="*/ 40 h 78"/>
                  <a:gd name="T6" fmla="*/ 41 w 82"/>
                  <a:gd name="T7" fmla="*/ 0 h 78"/>
                  <a:gd name="T8" fmla="*/ 0 w 82"/>
                  <a:gd name="T9" fmla="*/ 40 h 78"/>
                  <a:gd name="T10" fmla="*/ 25 w 82"/>
                  <a:gd name="T11" fmla="*/ 78 h 78"/>
                  <a:gd name="T12" fmla="*/ 25 w 82"/>
                  <a:gd name="T13" fmla="*/ 67 h 78"/>
                  <a:gd name="T14" fmla="*/ 10 w 82"/>
                  <a:gd name="T15" fmla="*/ 40 h 78"/>
                  <a:gd name="T16" fmla="*/ 41 w 82"/>
                  <a:gd name="T17" fmla="*/ 10 h 78"/>
                  <a:gd name="T18" fmla="*/ 72 w 82"/>
                  <a:gd name="T19" fmla="*/ 40 h 78"/>
                  <a:gd name="T20" fmla="*/ 57 w 82"/>
                  <a:gd name="T21"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8">
                    <a:moveTo>
                      <a:pt x="57" y="67"/>
                    </a:moveTo>
                    <a:cubicBezTo>
                      <a:pt x="57" y="78"/>
                      <a:pt x="57" y="78"/>
                      <a:pt x="57" y="78"/>
                    </a:cubicBezTo>
                    <a:cubicBezTo>
                      <a:pt x="71" y="72"/>
                      <a:pt x="82" y="57"/>
                      <a:pt x="82" y="40"/>
                    </a:cubicBezTo>
                    <a:cubicBezTo>
                      <a:pt x="82" y="18"/>
                      <a:pt x="63" y="0"/>
                      <a:pt x="41" y="0"/>
                    </a:cubicBezTo>
                    <a:cubicBezTo>
                      <a:pt x="19" y="0"/>
                      <a:pt x="0" y="18"/>
                      <a:pt x="0" y="40"/>
                    </a:cubicBezTo>
                    <a:cubicBezTo>
                      <a:pt x="0" y="57"/>
                      <a:pt x="10" y="72"/>
                      <a:pt x="25" y="78"/>
                    </a:cubicBezTo>
                    <a:cubicBezTo>
                      <a:pt x="25" y="67"/>
                      <a:pt x="25" y="67"/>
                      <a:pt x="25" y="67"/>
                    </a:cubicBezTo>
                    <a:cubicBezTo>
                      <a:pt x="16" y="61"/>
                      <a:pt x="10" y="52"/>
                      <a:pt x="10" y="40"/>
                    </a:cubicBezTo>
                    <a:cubicBezTo>
                      <a:pt x="10" y="23"/>
                      <a:pt x="24" y="10"/>
                      <a:pt x="41" y="10"/>
                    </a:cubicBezTo>
                    <a:cubicBezTo>
                      <a:pt x="58" y="10"/>
                      <a:pt x="72" y="23"/>
                      <a:pt x="72" y="40"/>
                    </a:cubicBezTo>
                    <a:cubicBezTo>
                      <a:pt x="72" y="52"/>
                      <a:pt x="66" y="62"/>
                      <a:pt x="57"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30" name="Freeform: Shape 86"/>
              <p:cNvSpPr>
                <a:spLocks/>
              </p:cNvSpPr>
              <p:nvPr/>
            </p:nvSpPr>
            <p:spPr bwMode="auto">
              <a:xfrm>
                <a:off x="427038" y="3595610"/>
                <a:ext cx="391838" cy="381855"/>
              </a:xfrm>
              <a:custGeom>
                <a:avLst/>
                <a:gdLst>
                  <a:gd name="T0" fmla="*/ 59 w 118"/>
                  <a:gd name="T1" fmla="*/ 0 h 115"/>
                  <a:gd name="T2" fmla="*/ 0 w 118"/>
                  <a:gd name="T3" fmla="*/ 58 h 115"/>
                  <a:gd name="T4" fmla="*/ 43 w 118"/>
                  <a:gd name="T5" fmla="*/ 115 h 115"/>
                  <a:gd name="T6" fmla="*/ 43 w 118"/>
                  <a:gd name="T7" fmla="*/ 107 h 115"/>
                  <a:gd name="T8" fmla="*/ 8 w 118"/>
                  <a:gd name="T9" fmla="*/ 58 h 115"/>
                  <a:gd name="T10" fmla="*/ 59 w 118"/>
                  <a:gd name="T11" fmla="*/ 8 h 115"/>
                  <a:gd name="T12" fmla="*/ 110 w 118"/>
                  <a:gd name="T13" fmla="*/ 58 h 115"/>
                  <a:gd name="T14" fmla="*/ 75 w 118"/>
                  <a:gd name="T15" fmla="*/ 107 h 115"/>
                  <a:gd name="T16" fmla="*/ 75 w 118"/>
                  <a:gd name="T17" fmla="*/ 115 h 115"/>
                  <a:gd name="T18" fmla="*/ 118 w 118"/>
                  <a:gd name="T19" fmla="*/ 58 h 115"/>
                  <a:gd name="T20" fmla="*/ 59 w 118"/>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15">
                    <a:moveTo>
                      <a:pt x="59" y="0"/>
                    </a:moveTo>
                    <a:cubicBezTo>
                      <a:pt x="26" y="0"/>
                      <a:pt x="0" y="26"/>
                      <a:pt x="0" y="58"/>
                    </a:cubicBezTo>
                    <a:cubicBezTo>
                      <a:pt x="0" y="85"/>
                      <a:pt x="18" y="108"/>
                      <a:pt x="43" y="115"/>
                    </a:cubicBezTo>
                    <a:cubicBezTo>
                      <a:pt x="43" y="107"/>
                      <a:pt x="43" y="107"/>
                      <a:pt x="43" y="107"/>
                    </a:cubicBezTo>
                    <a:cubicBezTo>
                      <a:pt x="23" y="100"/>
                      <a:pt x="8" y="81"/>
                      <a:pt x="8" y="58"/>
                    </a:cubicBezTo>
                    <a:cubicBezTo>
                      <a:pt x="8" y="30"/>
                      <a:pt x="31" y="8"/>
                      <a:pt x="59" y="8"/>
                    </a:cubicBezTo>
                    <a:cubicBezTo>
                      <a:pt x="87" y="8"/>
                      <a:pt x="110" y="30"/>
                      <a:pt x="110" y="58"/>
                    </a:cubicBezTo>
                    <a:cubicBezTo>
                      <a:pt x="110" y="81"/>
                      <a:pt x="95" y="100"/>
                      <a:pt x="75" y="107"/>
                    </a:cubicBezTo>
                    <a:cubicBezTo>
                      <a:pt x="75" y="115"/>
                      <a:pt x="75" y="115"/>
                      <a:pt x="75" y="115"/>
                    </a:cubicBezTo>
                    <a:cubicBezTo>
                      <a:pt x="100" y="108"/>
                      <a:pt x="118" y="86"/>
                      <a:pt x="118" y="58"/>
                    </a:cubicBezTo>
                    <a:cubicBezTo>
                      <a:pt x="118" y="26"/>
                      <a:pt x="9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31" name="Freeform: Shape 87"/>
              <p:cNvSpPr>
                <a:spLocks/>
              </p:cNvSpPr>
              <p:nvPr/>
            </p:nvSpPr>
            <p:spPr bwMode="auto">
              <a:xfrm>
                <a:off x="566802" y="3750348"/>
                <a:ext cx="119797" cy="319460"/>
              </a:xfrm>
              <a:custGeom>
                <a:avLst/>
                <a:gdLst>
                  <a:gd name="T0" fmla="*/ 24 w 36"/>
                  <a:gd name="T1" fmla="*/ 82 h 96"/>
                  <a:gd name="T2" fmla="*/ 24 w 36"/>
                  <a:gd name="T3" fmla="*/ 21 h 96"/>
                  <a:gd name="T4" fmla="*/ 29 w 36"/>
                  <a:gd name="T5" fmla="*/ 12 h 96"/>
                  <a:gd name="T6" fmla="*/ 17 w 36"/>
                  <a:gd name="T7" fmla="*/ 0 h 96"/>
                  <a:gd name="T8" fmla="*/ 5 w 36"/>
                  <a:gd name="T9" fmla="*/ 12 h 96"/>
                  <a:gd name="T10" fmla="*/ 10 w 36"/>
                  <a:gd name="T11" fmla="*/ 21 h 96"/>
                  <a:gd name="T12" fmla="*/ 10 w 36"/>
                  <a:gd name="T13" fmla="*/ 21 h 96"/>
                  <a:gd name="T14" fmla="*/ 10 w 36"/>
                  <a:gd name="T15" fmla="*/ 82 h 96"/>
                  <a:gd name="T16" fmla="*/ 0 w 36"/>
                  <a:gd name="T17" fmla="*/ 96 h 96"/>
                  <a:gd name="T18" fmla="*/ 36 w 36"/>
                  <a:gd name="T19" fmla="*/ 96 h 96"/>
                  <a:gd name="T20" fmla="*/ 24 w 36"/>
                  <a:gd name="T21" fmla="*/ 8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82"/>
                    </a:moveTo>
                    <a:cubicBezTo>
                      <a:pt x="24" y="79"/>
                      <a:pt x="24" y="22"/>
                      <a:pt x="24" y="21"/>
                    </a:cubicBezTo>
                    <a:cubicBezTo>
                      <a:pt x="27" y="19"/>
                      <a:pt x="29" y="16"/>
                      <a:pt x="29" y="12"/>
                    </a:cubicBezTo>
                    <a:cubicBezTo>
                      <a:pt x="29" y="5"/>
                      <a:pt x="24" y="0"/>
                      <a:pt x="17" y="0"/>
                    </a:cubicBezTo>
                    <a:cubicBezTo>
                      <a:pt x="10" y="0"/>
                      <a:pt x="5" y="5"/>
                      <a:pt x="5" y="12"/>
                    </a:cubicBezTo>
                    <a:cubicBezTo>
                      <a:pt x="5" y="16"/>
                      <a:pt x="7" y="19"/>
                      <a:pt x="10" y="21"/>
                    </a:cubicBezTo>
                    <a:cubicBezTo>
                      <a:pt x="10" y="21"/>
                      <a:pt x="10" y="21"/>
                      <a:pt x="10" y="21"/>
                    </a:cubicBezTo>
                    <a:cubicBezTo>
                      <a:pt x="10" y="21"/>
                      <a:pt x="10" y="78"/>
                      <a:pt x="10" y="82"/>
                    </a:cubicBezTo>
                    <a:cubicBezTo>
                      <a:pt x="10" y="92"/>
                      <a:pt x="0" y="96"/>
                      <a:pt x="0" y="96"/>
                    </a:cubicBezTo>
                    <a:cubicBezTo>
                      <a:pt x="36" y="96"/>
                      <a:pt x="36" y="96"/>
                      <a:pt x="36" y="96"/>
                    </a:cubicBezTo>
                    <a:cubicBezTo>
                      <a:pt x="36" y="96"/>
                      <a:pt x="24" y="92"/>
                      <a:pt x="24"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grpSp>
        <p:grpSp>
          <p:nvGrpSpPr>
            <p:cNvPr id="9" name="Group 88"/>
            <p:cNvGrpSpPr>
              <a:grpSpLocks noChangeAspect="1"/>
            </p:cNvGrpSpPr>
            <p:nvPr/>
          </p:nvGrpSpPr>
          <p:grpSpPr>
            <a:xfrm>
              <a:off x="5018930" y="3178220"/>
              <a:ext cx="389153" cy="353164"/>
              <a:chOff x="5159039" y="3837700"/>
              <a:chExt cx="431771" cy="391838"/>
            </a:xfrm>
            <a:solidFill>
              <a:schemeClr val="accent1"/>
            </a:solidFill>
          </p:grpSpPr>
          <p:sp>
            <p:nvSpPr>
              <p:cNvPr id="24" name="Rectangle 89"/>
              <p:cNvSpPr>
                <a:spLocks/>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280"/>
              </a:p>
            </p:txBody>
          </p:sp>
          <p:sp>
            <p:nvSpPr>
              <p:cNvPr id="25" name="Freeform: Shape 90"/>
              <p:cNvSpPr>
                <a:spLocks/>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26" name="Freeform: Shape 91"/>
              <p:cNvSpPr>
                <a:spLocks/>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27" name="Rectangle 92"/>
              <p:cNvSpPr>
                <a:spLocks/>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280"/>
              </a:p>
            </p:txBody>
          </p:sp>
          <p:sp>
            <p:nvSpPr>
              <p:cNvPr id="28" name="Rectangle 93"/>
              <p:cNvSpPr>
                <a:spLocks/>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280"/>
              </a:p>
            </p:txBody>
          </p:sp>
        </p:grpSp>
        <p:grpSp>
          <p:nvGrpSpPr>
            <p:cNvPr id="10" name="Group 94"/>
            <p:cNvGrpSpPr>
              <a:grpSpLocks noChangeAspect="1"/>
            </p:cNvGrpSpPr>
            <p:nvPr/>
          </p:nvGrpSpPr>
          <p:grpSpPr>
            <a:xfrm>
              <a:off x="4018236" y="1981684"/>
              <a:ext cx="341192" cy="353161"/>
              <a:chOff x="1163293" y="4009909"/>
              <a:chExt cx="426779" cy="441753"/>
            </a:xfrm>
            <a:solidFill>
              <a:schemeClr val="accent1"/>
            </a:solidFill>
          </p:grpSpPr>
          <p:sp>
            <p:nvSpPr>
              <p:cNvPr id="21" name="Freeform: Shape 95"/>
              <p:cNvSpPr>
                <a:spLocks/>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22" name="Freeform: Shape 96"/>
              <p:cNvSpPr>
                <a:spLocks/>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23" name="Freeform: Shape 97"/>
              <p:cNvSpPr>
                <a:spLocks/>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grpSp>
        <p:grpSp>
          <p:nvGrpSpPr>
            <p:cNvPr id="11" name="Group 98"/>
            <p:cNvGrpSpPr>
              <a:grpSpLocks noChangeAspect="1"/>
            </p:cNvGrpSpPr>
            <p:nvPr/>
          </p:nvGrpSpPr>
          <p:grpSpPr>
            <a:xfrm>
              <a:off x="5186067" y="2177495"/>
              <a:ext cx="251653" cy="375235"/>
              <a:chOff x="4669866" y="3800264"/>
              <a:chExt cx="279527" cy="416797"/>
            </a:xfrm>
            <a:solidFill>
              <a:schemeClr val="accent1"/>
            </a:solidFill>
          </p:grpSpPr>
          <p:sp>
            <p:nvSpPr>
              <p:cNvPr id="17" name="Freeform: Shape 99"/>
              <p:cNvSpPr>
                <a:spLocks/>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18" name="Rectangle 100"/>
              <p:cNvSpPr>
                <a:spLocks/>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280"/>
              </a:p>
            </p:txBody>
          </p:sp>
          <p:sp>
            <p:nvSpPr>
              <p:cNvPr id="19" name="Freeform: Shape 101"/>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20" name="Freeform: Shape 102"/>
              <p:cNvSpPr>
                <a:spLocks/>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grpSp>
        <p:grpSp>
          <p:nvGrpSpPr>
            <p:cNvPr id="12" name="Group 103"/>
            <p:cNvGrpSpPr>
              <a:grpSpLocks noChangeAspect="1"/>
            </p:cNvGrpSpPr>
            <p:nvPr/>
          </p:nvGrpSpPr>
          <p:grpSpPr>
            <a:xfrm>
              <a:off x="4562012" y="4104651"/>
              <a:ext cx="281662" cy="353163"/>
              <a:chOff x="5106627" y="2260366"/>
              <a:chExt cx="324452" cy="406813"/>
            </a:xfrm>
            <a:solidFill>
              <a:schemeClr val="accent1"/>
            </a:solidFill>
          </p:grpSpPr>
          <p:sp>
            <p:nvSpPr>
              <p:cNvPr id="13" name="Freeform: Shape 104"/>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14" name="Freeform: Shape 105"/>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15" name="Freeform: Shape 106"/>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16" name="Oval 107"/>
              <p:cNvSpPr>
                <a:spLocks/>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grpSp>
      </p:grpSp>
      <p:grpSp>
        <p:nvGrpSpPr>
          <p:cNvPr id="131" name="组合 130"/>
          <p:cNvGrpSpPr/>
          <p:nvPr/>
        </p:nvGrpSpPr>
        <p:grpSpPr>
          <a:xfrm>
            <a:off x="4648487" y="1537299"/>
            <a:ext cx="3780927" cy="2559071"/>
            <a:chOff x="1088299" y="4213143"/>
            <a:chExt cx="5041512" cy="3412283"/>
          </a:xfrm>
        </p:grpSpPr>
        <p:sp>
          <p:nvSpPr>
            <p:cNvPr id="132" name="矩形 131"/>
            <p:cNvSpPr/>
            <p:nvPr/>
          </p:nvSpPr>
          <p:spPr>
            <a:xfrm>
              <a:off x="1088299" y="4658296"/>
              <a:ext cx="5041512" cy="2967130"/>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endParaRPr lang="en-US" altLang="zh-CN" sz="1050" dirty="0">
                <a:solidFill>
                  <a:schemeClr val="tx1">
                    <a:lumMod val="50000"/>
                    <a:lumOff val="50000"/>
                  </a:schemeClr>
                </a:solidFill>
              </a:endParaRPr>
            </a:p>
            <a:p>
              <a:pPr algn="just">
                <a:lnSpc>
                  <a:spcPct val="120000"/>
                </a:lnSpc>
              </a:pPr>
              <a:r>
                <a:rPr lang="zh-CN" altLang="en-US" sz="1050" dirty="0">
                  <a:solidFill>
                    <a:schemeClr val="tx1">
                      <a:lumMod val="50000"/>
                      <a:lumOff val="50000"/>
                    </a:schemeClr>
                  </a:solidFill>
                </a:rPr>
                <a:t>利用</a:t>
              </a:r>
              <a:r>
                <a:rPr lang="en-US" altLang="zh-CN" sz="1050" dirty="0">
                  <a:solidFill>
                    <a:schemeClr val="tx1">
                      <a:lumMod val="50000"/>
                      <a:lumOff val="50000"/>
                    </a:schemeClr>
                  </a:solidFill>
                </a:rPr>
                <a:t>Microsoft Office PowerPoint</a:t>
              </a:r>
              <a:r>
                <a:rPr lang="zh-CN" altLang="en-US" sz="1050" dirty="0">
                  <a:solidFill>
                    <a:schemeClr val="tx1">
                      <a:lumMod val="50000"/>
                      <a:lumOff val="50000"/>
                    </a:schemeClr>
                  </a:solidFill>
                </a:rPr>
                <a:t>不仅可以创建演示文稿，还可以在互联网上召开面对面会议、远程会议或在网上给观众展示演示文稿用户可以在投影仪或者计算机上进行演示，也可以将演示文稿打印出来以便应用到更广泛的领域中</a:t>
              </a:r>
              <a:endParaRPr lang="en-US" altLang="zh-CN" sz="1050" dirty="0">
                <a:solidFill>
                  <a:schemeClr val="tx1">
                    <a:lumMod val="50000"/>
                    <a:lumOff val="50000"/>
                  </a:schemeClr>
                </a:solidFill>
              </a:endParaRPr>
            </a:p>
            <a:p>
              <a:pPr algn="just">
                <a:lnSpc>
                  <a:spcPct val="120000"/>
                </a:lnSpc>
              </a:pPr>
              <a:r>
                <a:rPr lang="zh-CN" altLang="en-US" sz="1050" dirty="0">
                  <a:solidFill>
                    <a:schemeClr val="tx1">
                      <a:lumMod val="50000"/>
                      <a:lumOff val="50000"/>
                    </a:schemeClr>
                  </a:solidFill>
                </a:rPr>
                <a:t>利用</a:t>
              </a:r>
              <a:r>
                <a:rPr lang="en-US" altLang="zh-CN" sz="1050" dirty="0">
                  <a:solidFill>
                    <a:schemeClr val="tx1">
                      <a:lumMod val="50000"/>
                      <a:lumOff val="50000"/>
                    </a:schemeClr>
                  </a:solidFill>
                </a:rPr>
                <a:t>Microsoft Office PowerPoint</a:t>
              </a:r>
              <a:r>
                <a:rPr lang="zh-CN" altLang="en-US" sz="1050" dirty="0">
                  <a:solidFill>
                    <a:schemeClr val="tx1">
                      <a:lumMod val="50000"/>
                      <a:lumOff val="50000"/>
                    </a:schemeClr>
                  </a:solidFill>
                </a:rPr>
                <a:t>不仅可以创建演示文稿，还可以在互联网上召开面对面会议、远程会议或在网上给观众展示演示文稿用户可以在投影仪或者计算机上进行演示</a:t>
              </a:r>
              <a:endParaRPr lang="en-US" altLang="zh-CN" sz="1050" dirty="0">
                <a:solidFill>
                  <a:schemeClr val="tx1">
                    <a:lumMod val="50000"/>
                    <a:lumOff val="50000"/>
                  </a:schemeClr>
                </a:solidFill>
              </a:endParaRPr>
            </a:p>
            <a:p>
              <a:pPr algn="just">
                <a:lnSpc>
                  <a:spcPct val="120000"/>
                </a:lnSpc>
              </a:pPr>
              <a:r>
                <a:rPr lang="zh-CN" altLang="en-US" sz="1050" dirty="0">
                  <a:solidFill>
                    <a:schemeClr val="tx1">
                      <a:lumMod val="50000"/>
                      <a:lumOff val="50000"/>
                    </a:schemeClr>
                  </a:solidFill>
                </a:rPr>
                <a:t>也可以将演示文稿打印出来，制作成胶片，以便应用到更广泛的领域中</a:t>
              </a:r>
            </a:p>
          </p:txBody>
        </p:sp>
        <p:sp>
          <p:nvSpPr>
            <p:cNvPr id="133" name="矩形 132"/>
            <p:cNvSpPr/>
            <p:nvPr/>
          </p:nvSpPr>
          <p:spPr>
            <a:xfrm>
              <a:off x="1088299" y="4213143"/>
              <a:ext cx="2241973" cy="438264"/>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4225236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500" fill="hold"/>
                                        <p:tgtEl>
                                          <p:spTgt spid="130"/>
                                        </p:tgtEl>
                                        <p:attrNameLst>
                                          <p:attrName>ppt_x</p:attrName>
                                        </p:attrNameLst>
                                      </p:cBhvr>
                                      <p:tavLst>
                                        <p:tav tm="0">
                                          <p:val>
                                            <p:strVal val="#ppt_x"/>
                                          </p:val>
                                        </p:tav>
                                        <p:tav tm="100000">
                                          <p:val>
                                            <p:strVal val="#ppt_x"/>
                                          </p:val>
                                        </p:tav>
                                      </p:tavLst>
                                    </p:anim>
                                    <p:anim calcmode="lin" valueType="num">
                                      <p:cBhvr additive="base">
                                        <p:cTn id="8" dur="500" fill="hold"/>
                                        <p:tgtEl>
                                          <p:spTgt spid="1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31"/>
                                        </p:tgtEl>
                                        <p:attrNameLst>
                                          <p:attrName>style.visibility</p:attrName>
                                        </p:attrNameLst>
                                      </p:cBhvr>
                                      <p:to>
                                        <p:strVal val="visible"/>
                                      </p:to>
                                    </p:set>
                                    <p:animEffect transition="in" filter="wipe(up)">
                                      <p:cBhvr>
                                        <p:cTn id="12"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114" y="1235117"/>
            <a:ext cx="3363168" cy="2253323"/>
          </a:xfrm>
          <a:prstGeom prst="rect">
            <a:avLst/>
          </a:prstGeom>
        </p:spPr>
      </p:pic>
      <p:sp>
        <p:nvSpPr>
          <p:cNvPr id="25" name="矩形 24"/>
          <p:cNvSpPr/>
          <p:nvPr/>
        </p:nvSpPr>
        <p:spPr>
          <a:xfrm>
            <a:off x="8358206" y="1233095"/>
            <a:ext cx="329864" cy="2939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26" name="TextBox 25"/>
          <p:cNvSpPr txBox="1"/>
          <p:nvPr/>
        </p:nvSpPr>
        <p:spPr bwMode="auto">
          <a:xfrm>
            <a:off x="656616" y="4046839"/>
            <a:ext cx="3811959" cy="483337"/>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
        <p:nvSpPr>
          <p:cNvPr id="27" name="矩形 26"/>
          <p:cNvSpPr/>
          <p:nvPr/>
        </p:nvSpPr>
        <p:spPr bwMode="auto">
          <a:xfrm>
            <a:off x="671310" y="3681045"/>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28" name="TextBox 27"/>
          <p:cNvSpPr txBox="1"/>
          <p:nvPr/>
        </p:nvSpPr>
        <p:spPr bwMode="auto">
          <a:xfrm>
            <a:off x="4546247" y="1646966"/>
            <a:ext cx="3811959" cy="483337"/>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
        <p:nvSpPr>
          <p:cNvPr id="29" name="矩形 28"/>
          <p:cNvSpPr/>
          <p:nvPr/>
        </p:nvSpPr>
        <p:spPr bwMode="auto">
          <a:xfrm>
            <a:off x="4560941" y="1281172"/>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pic>
        <p:nvPicPr>
          <p:cNvPr id="8" name="图片 7"/>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932760" y="2732037"/>
            <a:ext cx="3245986" cy="2028741"/>
          </a:xfrm>
          <a:prstGeom prst="rect">
            <a:avLst/>
          </a:prstGeom>
        </p:spPr>
      </p:pic>
    </p:spTree>
    <p:extLst>
      <p:ext uri="{BB962C8B-B14F-4D97-AF65-F5344CB8AC3E}">
        <p14:creationId xmlns:p14="http://schemas.microsoft.com/office/powerpoint/2010/main" val="33486973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0-#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图表 12"/>
          <p:cNvGraphicFramePr/>
          <p:nvPr>
            <p:extLst/>
          </p:nvPr>
        </p:nvGraphicFramePr>
        <p:xfrm>
          <a:off x="329976" y="999952"/>
          <a:ext cx="4757530" cy="3552687"/>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76"/>
          <p:cNvSpPr txBox="1"/>
          <p:nvPr/>
        </p:nvSpPr>
        <p:spPr>
          <a:xfrm>
            <a:off x="6042530" y="1347258"/>
            <a:ext cx="1713521" cy="307777"/>
          </a:xfrm>
          <a:prstGeom prst="rect">
            <a:avLst/>
          </a:prstGeom>
          <a:noFill/>
          <a:effectLst/>
        </p:spPr>
        <p:txBody>
          <a:bodyPr wrap="square" rtlCol="0">
            <a:spAutoFit/>
          </a:bodyPr>
          <a:lstStyle/>
          <a:p>
            <a:pPr fontAlgn="base">
              <a:spcBef>
                <a:spcPct val="0"/>
              </a:spcBef>
              <a:spcAft>
                <a:spcPct val="0"/>
              </a:spcAft>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15" name="矩形 14"/>
          <p:cNvSpPr/>
          <p:nvPr/>
        </p:nvSpPr>
        <p:spPr>
          <a:xfrm>
            <a:off x="5521942" y="1624257"/>
            <a:ext cx="2903779" cy="812530"/>
          </a:xfrm>
          <a:prstGeom prst="rect">
            <a:avLst/>
          </a:prstGeom>
        </p:spPr>
        <p:txBody>
          <a:bodyPr wrap="square">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a:t>
            </a:r>
            <a:r>
              <a:rPr lang="en-US" altLang="zh-CN" sz="900" dirty="0" err="1">
                <a:solidFill>
                  <a:schemeClr val="tx1">
                    <a:lumMod val="50000"/>
                    <a:lumOff val="50000"/>
                  </a:schemeClr>
                </a:solidFill>
                <a:latin typeface="微软雅黑" panose="020B0503020204020204" pitchFamily="34" charset="-122"/>
                <a:ea typeface="微软雅黑" panose="020B0503020204020204" pitchFamily="34" charset="-122"/>
              </a:rPr>
              <a:t>flyingimpression</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plane. Flying impression graphic design thank you for buying this template.</a:t>
            </a:r>
            <a:endParaRPr lang="zh-CN" altLang="en-US" sz="900" dirty="0">
              <a:solidFill>
                <a:schemeClr val="tx1">
                  <a:lumMod val="50000"/>
                  <a:lumOff val="50000"/>
                </a:schemeClr>
              </a:solidFill>
            </a:endParaRPr>
          </a:p>
          <a:p>
            <a:pPr algn="ctr">
              <a:lnSpc>
                <a:spcPct val="13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76"/>
          <p:cNvSpPr txBox="1"/>
          <p:nvPr/>
        </p:nvSpPr>
        <p:spPr>
          <a:xfrm>
            <a:off x="6117072" y="3593501"/>
            <a:ext cx="1713521" cy="307777"/>
          </a:xfrm>
          <a:prstGeom prst="rect">
            <a:avLst/>
          </a:prstGeom>
          <a:noFill/>
          <a:effectLst/>
        </p:spPr>
        <p:txBody>
          <a:bodyPr wrap="square" rtlCol="0">
            <a:spAutoFit/>
          </a:bodyPr>
          <a:lstStyle/>
          <a:p>
            <a:pPr fontAlgn="base">
              <a:spcBef>
                <a:spcPct val="0"/>
              </a:spcBef>
              <a:spcAft>
                <a:spcPct val="0"/>
              </a:spcAft>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17" name="矩形 16"/>
          <p:cNvSpPr/>
          <p:nvPr/>
        </p:nvSpPr>
        <p:spPr>
          <a:xfrm>
            <a:off x="5591517" y="3871680"/>
            <a:ext cx="2903779" cy="812530"/>
          </a:xfrm>
          <a:prstGeom prst="rect">
            <a:avLst/>
          </a:prstGeom>
        </p:spPr>
        <p:txBody>
          <a:bodyPr wrap="square">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a:t>
            </a:r>
            <a:r>
              <a:rPr lang="en-US" altLang="zh-CN" sz="900" dirty="0" err="1">
                <a:solidFill>
                  <a:schemeClr val="tx1">
                    <a:lumMod val="50000"/>
                    <a:lumOff val="50000"/>
                  </a:schemeClr>
                </a:solidFill>
                <a:latin typeface="微软雅黑" panose="020B0503020204020204" pitchFamily="34" charset="-122"/>
                <a:ea typeface="微软雅黑" panose="020B0503020204020204" pitchFamily="34" charset="-122"/>
              </a:rPr>
              <a:t>flyingimpression</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plane. Flying impression graphic design thank you for buying this template.</a:t>
            </a:r>
            <a:endParaRPr lang="zh-CN" altLang="en-US" sz="900" dirty="0">
              <a:solidFill>
                <a:schemeClr val="tx1">
                  <a:lumMod val="50000"/>
                  <a:lumOff val="50000"/>
                </a:schemeClr>
              </a:solidFill>
            </a:endParaRPr>
          </a:p>
          <a:p>
            <a:pPr algn="ctr">
              <a:lnSpc>
                <a:spcPct val="13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66861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557212" y="1340248"/>
            <a:ext cx="1833563" cy="1646634"/>
            <a:chOff x="742196" y="1785255"/>
            <a:chExt cx="2445525" cy="2196112"/>
          </a:xfrm>
          <a:blipFill>
            <a:blip r:embed="rId3"/>
            <a:stretch>
              <a:fillRect/>
            </a:stretch>
          </a:blipFill>
        </p:grpSpPr>
        <p:sp>
          <p:nvSpPr>
            <p:cNvPr id="4" name="Rectangle 3"/>
            <p:cNvSpPr/>
            <p:nvPr/>
          </p:nvSpPr>
          <p:spPr>
            <a:xfrm>
              <a:off x="742196" y="1785255"/>
              <a:ext cx="2445525" cy="20547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grpSp>
          <p:nvGrpSpPr>
            <p:cNvPr id="10286" name="Group 11"/>
            <p:cNvGrpSpPr>
              <a:grpSpLocks/>
            </p:cNvGrpSpPr>
            <p:nvPr/>
          </p:nvGrpSpPr>
          <p:grpSpPr bwMode="auto">
            <a:xfrm>
              <a:off x="742196" y="3839704"/>
              <a:ext cx="2445523" cy="141663"/>
              <a:chOff x="727682" y="3535814"/>
              <a:chExt cx="2445523" cy="141663"/>
            </a:xfrm>
            <a:grpFill/>
          </p:grpSpPr>
          <p:sp>
            <p:nvSpPr>
              <p:cNvPr id="13" name="Rectangle 12"/>
              <p:cNvSpPr/>
              <p:nvPr/>
            </p:nvSpPr>
            <p:spPr>
              <a:xfrm>
                <a:off x="727682" y="3536151"/>
                <a:ext cx="611382"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14" name="Rectangle 13"/>
              <p:cNvSpPr/>
              <p:nvPr/>
            </p:nvSpPr>
            <p:spPr>
              <a:xfrm>
                <a:off x="1339064" y="3536151"/>
                <a:ext cx="611381"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15" name="Rectangle 14"/>
              <p:cNvSpPr/>
              <p:nvPr/>
            </p:nvSpPr>
            <p:spPr>
              <a:xfrm>
                <a:off x="1950445" y="3536151"/>
                <a:ext cx="611382"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16" name="Rectangle 15"/>
              <p:cNvSpPr/>
              <p:nvPr/>
            </p:nvSpPr>
            <p:spPr>
              <a:xfrm>
                <a:off x="2561826" y="3536151"/>
                <a:ext cx="611381"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grpSp>
      </p:grpSp>
      <p:grpSp>
        <p:nvGrpSpPr>
          <p:cNvPr id="11" name="Group 10"/>
          <p:cNvGrpSpPr>
            <a:grpSpLocks/>
          </p:cNvGrpSpPr>
          <p:nvPr/>
        </p:nvGrpSpPr>
        <p:grpSpPr bwMode="auto">
          <a:xfrm>
            <a:off x="2625329" y="1340248"/>
            <a:ext cx="1834753" cy="1646634"/>
            <a:chOff x="3501086" y="1785255"/>
            <a:chExt cx="2445524" cy="2196112"/>
          </a:xfrm>
          <a:blipFill>
            <a:blip r:embed="rId4"/>
            <a:stretch>
              <a:fillRect/>
            </a:stretch>
          </a:blipFill>
        </p:grpSpPr>
        <p:sp>
          <p:nvSpPr>
            <p:cNvPr id="6" name="Rectangle 5"/>
            <p:cNvSpPr/>
            <p:nvPr/>
          </p:nvSpPr>
          <p:spPr>
            <a:xfrm>
              <a:off x="3501086" y="1785255"/>
              <a:ext cx="2445524" cy="20547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grpSp>
          <p:nvGrpSpPr>
            <p:cNvPr id="10280" name="Group 16"/>
            <p:cNvGrpSpPr>
              <a:grpSpLocks/>
            </p:cNvGrpSpPr>
            <p:nvPr/>
          </p:nvGrpSpPr>
          <p:grpSpPr bwMode="auto">
            <a:xfrm>
              <a:off x="3501086" y="3839704"/>
              <a:ext cx="2445523" cy="141663"/>
              <a:chOff x="727682" y="3535814"/>
              <a:chExt cx="2445523" cy="141663"/>
            </a:xfrm>
            <a:grpFill/>
          </p:grpSpPr>
          <p:sp>
            <p:nvSpPr>
              <p:cNvPr id="18" name="Rectangle 17"/>
              <p:cNvSpPr/>
              <p:nvPr/>
            </p:nvSpPr>
            <p:spPr>
              <a:xfrm>
                <a:off x="727682" y="3536151"/>
                <a:ext cx="610984"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19" name="Rectangle 18"/>
              <p:cNvSpPr/>
              <p:nvPr/>
            </p:nvSpPr>
            <p:spPr>
              <a:xfrm>
                <a:off x="1338666" y="3536151"/>
                <a:ext cx="612571"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20" name="Rectangle 19"/>
              <p:cNvSpPr/>
              <p:nvPr/>
            </p:nvSpPr>
            <p:spPr>
              <a:xfrm>
                <a:off x="1951237" y="3536151"/>
                <a:ext cx="610985"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21" name="Rectangle 20"/>
              <p:cNvSpPr/>
              <p:nvPr/>
            </p:nvSpPr>
            <p:spPr>
              <a:xfrm>
                <a:off x="2562222" y="3536151"/>
                <a:ext cx="610984"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grpSp>
      </p:grpSp>
      <p:grpSp>
        <p:nvGrpSpPr>
          <p:cNvPr id="34" name="Group 33"/>
          <p:cNvGrpSpPr>
            <a:grpSpLocks/>
          </p:cNvGrpSpPr>
          <p:nvPr/>
        </p:nvGrpSpPr>
        <p:grpSpPr bwMode="auto">
          <a:xfrm>
            <a:off x="4694635" y="1340248"/>
            <a:ext cx="1834753" cy="1646634"/>
            <a:chOff x="6259976" y="1785255"/>
            <a:chExt cx="2445525" cy="2196112"/>
          </a:xfrm>
          <a:blipFill>
            <a:blip r:embed="rId5"/>
            <a:stretch>
              <a:fillRect/>
            </a:stretch>
          </a:blipFill>
        </p:grpSpPr>
        <p:sp>
          <p:nvSpPr>
            <p:cNvPr id="8" name="Rectangle 7"/>
            <p:cNvSpPr/>
            <p:nvPr/>
          </p:nvSpPr>
          <p:spPr>
            <a:xfrm>
              <a:off x="6259976" y="1785255"/>
              <a:ext cx="2445525" cy="20547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grpSp>
          <p:nvGrpSpPr>
            <p:cNvPr id="10274" name="Group 21"/>
            <p:cNvGrpSpPr>
              <a:grpSpLocks/>
            </p:cNvGrpSpPr>
            <p:nvPr/>
          </p:nvGrpSpPr>
          <p:grpSpPr bwMode="auto">
            <a:xfrm>
              <a:off x="6259976" y="3839704"/>
              <a:ext cx="2445523" cy="141663"/>
              <a:chOff x="727682" y="3535814"/>
              <a:chExt cx="2445523" cy="141663"/>
            </a:xfrm>
            <a:grpFill/>
          </p:grpSpPr>
          <p:sp>
            <p:nvSpPr>
              <p:cNvPr id="23" name="Rectangle 22"/>
              <p:cNvSpPr/>
              <p:nvPr/>
            </p:nvSpPr>
            <p:spPr>
              <a:xfrm>
                <a:off x="727682" y="3536151"/>
                <a:ext cx="610984"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24" name="Rectangle 23"/>
              <p:cNvSpPr/>
              <p:nvPr/>
            </p:nvSpPr>
            <p:spPr>
              <a:xfrm>
                <a:off x="1338666" y="3536151"/>
                <a:ext cx="612572"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25" name="Rectangle 24"/>
              <p:cNvSpPr/>
              <p:nvPr/>
            </p:nvSpPr>
            <p:spPr>
              <a:xfrm>
                <a:off x="1951238" y="3536151"/>
                <a:ext cx="610985"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26" name="Rectangle 25"/>
              <p:cNvSpPr/>
              <p:nvPr/>
            </p:nvSpPr>
            <p:spPr>
              <a:xfrm>
                <a:off x="2562223" y="3536151"/>
                <a:ext cx="610984"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grpSp>
      </p:grpSp>
      <p:grpSp>
        <p:nvGrpSpPr>
          <p:cNvPr id="38" name="Group 37"/>
          <p:cNvGrpSpPr>
            <a:grpSpLocks/>
          </p:cNvGrpSpPr>
          <p:nvPr/>
        </p:nvGrpSpPr>
        <p:grpSpPr bwMode="auto">
          <a:xfrm>
            <a:off x="6763941" y="1340248"/>
            <a:ext cx="1834753" cy="1646634"/>
            <a:chOff x="9018866" y="1785255"/>
            <a:chExt cx="2445525" cy="2196112"/>
          </a:xfrm>
          <a:blipFill>
            <a:blip r:embed="rId6"/>
            <a:stretch>
              <a:fillRect/>
            </a:stretch>
          </a:blipFill>
        </p:grpSpPr>
        <p:sp>
          <p:nvSpPr>
            <p:cNvPr id="10" name="Rectangle 9"/>
            <p:cNvSpPr/>
            <p:nvPr/>
          </p:nvSpPr>
          <p:spPr>
            <a:xfrm>
              <a:off x="9018866" y="1785255"/>
              <a:ext cx="2445525" cy="20547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grpSp>
          <p:nvGrpSpPr>
            <p:cNvPr id="10268" name="Group 26"/>
            <p:cNvGrpSpPr>
              <a:grpSpLocks/>
            </p:cNvGrpSpPr>
            <p:nvPr/>
          </p:nvGrpSpPr>
          <p:grpSpPr bwMode="auto">
            <a:xfrm>
              <a:off x="9018866" y="3839704"/>
              <a:ext cx="2445523" cy="141663"/>
              <a:chOff x="727682" y="3535814"/>
              <a:chExt cx="2445523" cy="141663"/>
            </a:xfrm>
            <a:grpFill/>
          </p:grpSpPr>
          <p:sp>
            <p:nvSpPr>
              <p:cNvPr id="28" name="Rectangle 27"/>
              <p:cNvSpPr/>
              <p:nvPr/>
            </p:nvSpPr>
            <p:spPr>
              <a:xfrm>
                <a:off x="727682" y="3536151"/>
                <a:ext cx="610984"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29" name="Rectangle 28"/>
              <p:cNvSpPr/>
              <p:nvPr/>
            </p:nvSpPr>
            <p:spPr>
              <a:xfrm>
                <a:off x="1338666" y="3536151"/>
                <a:ext cx="612572"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30" name="Rectangle 29"/>
              <p:cNvSpPr/>
              <p:nvPr/>
            </p:nvSpPr>
            <p:spPr>
              <a:xfrm>
                <a:off x="1951238" y="3536151"/>
                <a:ext cx="610985"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sp>
            <p:nvSpPr>
              <p:cNvPr id="31" name="Rectangle 30"/>
              <p:cNvSpPr/>
              <p:nvPr/>
            </p:nvSpPr>
            <p:spPr>
              <a:xfrm>
                <a:off x="2562223" y="3536151"/>
                <a:ext cx="610984" cy="141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83">
                  <a:defRPr/>
                </a:pPr>
                <a:endParaRPr lang="en-US" sz="1350">
                  <a:cs typeface="+mn-ea"/>
                  <a:sym typeface="+mn-lt"/>
                </a:endParaRPr>
              </a:p>
            </p:txBody>
          </p:sp>
        </p:grpSp>
      </p:grpSp>
      <p:sp>
        <p:nvSpPr>
          <p:cNvPr id="36" name="Rectangle 35"/>
          <p:cNvSpPr/>
          <p:nvPr/>
        </p:nvSpPr>
        <p:spPr>
          <a:xfrm>
            <a:off x="604837" y="3601244"/>
            <a:ext cx="1728788" cy="507831"/>
          </a:xfrm>
          <a:prstGeom prst="rect">
            <a:avLst/>
          </a:prstGeom>
        </p:spPr>
        <p:txBody>
          <a:bodyPr>
            <a:spAutoFit/>
          </a:bodyPr>
          <a:lstStyle/>
          <a:p>
            <a:pPr algn="ctr" defTabSz="685783">
              <a:defRPr/>
            </a:pPr>
            <a:r>
              <a:rPr lang="zh-CN" altLang="en-US" sz="900" dirty="0">
                <a:solidFill>
                  <a:schemeClr val="tx1">
                    <a:lumMod val="65000"/>
                    <a:lumOff val="35000"/>
                  </a:schemeClr>
                </a:solidFill>
                <a:cs typeface="+mn-ea"/>
                <a:sym typeface="+mn-lt"/>
              </a:rPr>
              <a:t>一套好的</a:t>
            </a:r>
            <a:r>
              <a:rPr lang="en-US" altLang="zh-CN" sz="900" dirty="0">
                <a:solidFill>
                  <a:schemeClr val="tx1">
                    <a:lumMod val="65000"/>
                    <a:lumOff val="35000"/>
                  </a:schemeClr>
                </a:solidFill>
                <a:cs typeface="+mn-ea"/>
                <a:sym typeface="+mn-lt"/>
              </a:rPr>
              <a:t>PPT</a:t>
            </a:r>
            <a:r>
              <a:rPr lang="zh-CN" altLang="en-US" sz="900" dirty="0">
                <a:solidFill>
                  <a:schemeClr val="tx1">
                    <a:lumMod val="65000"/>
                    <a:lumOff val="35000"/>
                  </a:schemeClr>
                </a:solidFill>
                <a:cs typeface="+mn-ea"/>
                <a:sym typeface="+mn-lt"/>
              </a:rPr>
              <a:t>模板可以让一篇</a:t>
            </a:r>
            <a:r>
              <a:rPr lang="en-US" altLang="zh-CN" sz="900" dirty="0">
                <a:solidFill>
                  <a:schemeClr val="tx1">
                    <a:lumMod val="65000"/>
                    <a:lumOff val="35000"/>
                  </a:schemeClr>
                </a:solidFill>
                <a:cs typeface="+mn-ea"/>
                <a:sym typeface="+mn-lt"/>
              </a:rPr>
              <a:t>PPT</a:t>
            </a:r>
            <a:r>
              <a:rPr lang="zh-CN" altLang="en-US" sz="900" dirty="0">
                <a:solidFill>
                  <a:schemeClr val="tx1">
                    <a:lumMod val="65000"/>
                    <a:lumOff val="35000"/>
                  </a:schemeClr>
                </a:solidFill>
                <a:cs typeface="+mn-ea"/>
                <a:sym typeface="+mn-lt"/>
              </a:rPr>
              <a:t>文稿的形象迅速提升，大大增加可观赏性。</a:t>
            </a:r>
            <a:endParaRPr lang="en-US" sz="900" dirty="0">
              <a:solidFill>
                <a:schemeClr val="bg1">
                  <a:lumMod val="50000"/>
                </a:schemeClr>
              </a:solidFill>
              <a:cs typeface="+mn-ea"/>
              <a:sym typeface="+mn-lt"/>
            </a:endParaRPr>
          </a:p>
        </p:txBody>
      </p:sp>
      <p:grpSp>
        <p:nvGrpSpPr>
          <p:cNvPr id="3" name="Group 2"/>
          <p:cNvGrpSpPr>
            <a:grpSpLocks/>
          </p:cNvGrpSpPr>
          <p:nvPr/>
        </p:nvGrpSpPr>
        <p:grpSpPr bwMode="auto">
          <a:xfrm>
            <a:off x="813198" y="3073804"/>
            <a:ext cx="1307306" cy="506039"/>
            <a:chOff x="1083563" y="4096816"/>
            <a:chExt cx="1743075" cy="675968"/>
          </a:xfrm>
        </p:grpSpPr>
        <p:sp>
          <p:nvSpPr>
            <p:cNvPr id="35" name="TextBox 34"/>
            <p:cNvSpPr txBox="1"/>
            <p:nvPr/>
          </p:nvSpPr>
          <p:spPr>
            <a:xfrm>
              <a:off x="1218819" y="4096816"/>
              <a:ext cx="1477328" cy="493354"/>
            </a:xfrm>
            <a:prstGeom prst="rect">
              <a:avLst/>
            </a:prstGeom>
            <a:noFill/>
          </p:spPr>
          <p:txBody>
            <a:bodyPr wrap="none">
              <a:spAutoFit/>
            </a:bodyPr>
            <a:lstStyle/>
            <a:p>
              <a:pPr algn="ctr" defTabSz="685783">
                <a:lnSpc>
                  <a:spcPct val="150000"/>
                </a:lnSpc>
                <a:defRPr/>
              </a:pPr>
              <a:r>
                <a:rPr lang="zh-CN" altLang="en-US" sz="1200" b="1" dirty="0">
                  <a:solidFill>
                    <a:schemeClr val="tx1">
                      <a:lumMod val="65000"/>
                      <a:lumOff val="35000"/>
                    </a:schemeClr>
                  </a:solidFill>
                  <a:cs typeface="+mn-ea"/>
                  <a:sym typeface="+mn-lt"/>
                </a:rPr>
                <a:t>输入你的标题</a:t>
              </a:r>
            </a:p>
          </p:txBody>
        </p:sp>
        <p:sp>
          <p:nvSpPr>
            <p:cNvPr id="37" name="TextBox 36"/>
            <p:cNvSpPr txBox="1"/>
            <p:nvPr/>
          </p:nvSpPr>
          <p:spPr>
            <a:xfrm>
              <a:off x="1083563" y="4371934"/>
              <a:ext cx="1743075" cy="400850"/>
            </a:xfrm>
            <a:prstGeom prst="rect">
              <a:avLst/>
            </a:prstGeom>
            <a:noFill/>
          </p:spPr>
          <p:txBody>
            <a:bodyPr anchor="ctr">
              <a:spAutoFit/>
            </a:bodyPr>
            <a:lstStyle/>
            <a:p>
              <a:pPr algn="ctr" defTabSz="685783">
                <a:lnSpc>
                  <a:spcPct val="150000"/>
                </a:lnSpc>
                <a:defRPr/>
              </a:pPr>
              <a:r>
                <a:rPr lang="zh-CN" altLang="en-US" sz="900" dirty="0">
                  <a:solidFill>
                    <a:schemeClr val="tx1">
                      <a:lumMod val="65000"/>
                      <a:lumOff val="35000"/>
                    </a:schemeClr>
                  </a:solidFill>
                  <a:cs typeface="+mn-ea"/>
                  <a:sym typeface="+mn-lt"/>
                </a:rPr>
                <a:t>输入你的标题</a:t>
              </a:r>
            </a:p>
          </p:txBody>
        </p:sp>
      </p:grpSp>
      <p:sp>
        <p:nvSpPr>
          <p:cNvPr id="47" name="Rectangle 46"/>
          <p:cNvSpPr/>
          <p:nvPr/>
        </p:nvSpPr>
        <p:spPr>
          <a:xfrm>
            <a:off x="2687241" y="3601244"/>
            <a:ext cx="1728788" cy="507831"/>
          </a:xfrm>
          <a:prstGeom prst="rect">
            <a:avLst/>
          </a:prstGeom>
        </p:spPr>
        <p:txBody>
          <a:bodyPr>
            <a:spAutoFit/>
          </a:bodyPr>
          <a:lstStyle/>
          <a:p>
            <a:pPr algn="ctr" defTabSz="685783">
              <a:defRPr/>
            </a:pPr>
            <a:r>
              <a:rPr lang="zh-CN" altLang="en-US" sz="900" dirty="0">
                <a:solidFill>
                  <a:schemeClr val="tx1">
                    <a:lumMod val="65000"/>
                    <a:lumOff val="35000"/>
                  </a:schemeClr>
                </a:solidFill>
                <a:cs typeface="+mn-ea"/>
                <a:sym typeface="+mn-lt"/>
              </a:rPr>
              <a:t>一套好的</a:t>
            </a:r>
            <a:r>
              <a:rPr lang="en-US" altLang="zh-CN" sz="900" dirty="0">
                <a:solidFill>
                  <a:schemeClr val="tx1">
                    <a:lumMod val="65000"/>
                    <a:lumOff val="35000"/>
                  </a:schemeClr>
                </a:solidFill>
                <a:cs typeface="+mn-ea"/>
                <a:sym typeface="+mn-lt"/>
              </a:rPr>
              <a:t>PPT</a:t>
            </a:r>
            <a:r>
              <a:rPr lang="zh-CN" altLang="en-US" sz="900" dirty="0">
                <a:solidFill>
                  <a:schemeClr val="tx1">
                    <a:lumMod val="65000"/>
                    <a:lumOff val="35000"/>
                  </a:schemeClr>
                </a:solidFill>
                <a:cs typeface="+mn-ea"/>
                <a:sym typeface="+mn-lt"/>
              </a:rPr>
              <a:t>模板可以让一篇</a:t>
            </a:r>
            <a:r>
              <a:rPr lang="en-US" altLang="zh-CN" sz="900" dirty="0">
                <a:solidFill>
                  <a:schemeClr val="tx1">
                    <a:lumMod val="65000"/>
                    <a:lumOff val="35000"/>
                  </a:schemeClr>
                </a:solidFill>
                <a:cs typeface="+mn-ea"/>
                <a:sym typeface="+mn-lt"/>
              </a:rPr>
              <a:t>PPT</a:t>
            </a:r>
            <a:r>
              <a:rPr lang="zh-CN" altLang="en-US" sz="900" dirty="0">
                <a:solidFill>
                  <a:schemeClr val="tx1">
                    <a:lumMod val="65000"/>
                    <a:lumOff val="35000"/>
                  </a:schemeClr>
                </a:solidFill>
                <a:cs typeface="+mn-ea"/>
                <a:sym typeface="+mn-lt"/>
              </a:rPr>
              <a:t>文稿的形象迅速提升，大大增加可观赏性。</a:t>
            </a:r>
            <a:endParaRPr lang="en-US" sz="900" dirty="0">
              <a:solidFill>
                <a:schemeClr val="bg1">
                  <a:lumMod val="50000"/>
                </a:schemeClr>
              </a:solidFill>
              <a:cs typeface="+mn-ea"/>
              <a:sym typeface="+mn-lt"/>
            </a:endParaRPr>
          </a:p>
        </p:txBody>
      </p:sp>
      <p:grpSp>
        <p:nvGrpSpPr>
          <p:cNvPr id="5" name="Group 4"/>
          <p:cNvGrpSpPr>
            <a:grpSpLocks/>
          </p:cNvGrpSpPr>
          <p:nvPr/>
        </p:nvGrpSpPr>
        <p:grpSpPr bwMode="auto">
          <a:xfrm>
            <a:off x="2895601" y="3073802"/>
            <a:ext cx="1307306" cy="506634"/>
            <a:chOff x="3861315" y="4096816"/>
            <a:chExt cx="1743075" cy="675581"/>
          </a:xfrm>
        </p:grpSpPr>
        <p:sp>
          <p:nvSpPr>
            <p:cNvPr id="46" name="TextBox 45"/>
            <p:cNvSpPr txBox="1"/>
            <p:nvPr/>
          </p:nvSpPr>
          <p:spPr>
            <a:xfrm>
              <a:off x="3997363" y="4096816"/>
              <a:ext cx="1477328" cy="492493"/>
            </a:xfrm>
            <a:prstGeom prst="rect">
              <a:avLst/>
            </a:prstGeom>
            <a:noFill/>
          </p:spPr>
          <p:txBody>
            <a:bodyPr wrap="none">
              <a:spAutoFit/>
            </a:bodyPr>
            <a:lstStyle/>
            <a:p>
              <a:pPr algn="ctr" defTabSz="685783">
                <a:lnSpc>
                  <a:spcPct val="150000"/>
                </a:lnSpc>
                <a:defRPr/>
              </a:pPr>
              <a:r>
                <a:rPr lang="zh-CN" altLang="en-US" sz="1200" b="1" dirty="0">
                  <a:solidFill>
                    <a:schemeClr val="tx1">
                      <a:lumMod val="65000"/>
                      <a:lumOff val="35000"/>
                    </a:schemeClr>
                  </a:solidFill>
                  <a:cs typeface="+mn-ea"/>
                  <a:sym typeface="+mn-lt"/>
                </a:rPr>
                <a:t>输入你的标题</a:t>
              </a:r>
            </a:p>
          </p:txBody>
        </p:sp>
        <p:sp>
          <p:nvSpPr>
            <p:cNvPr id="48" name="TextBox 47"/>
            <p:cNvSpPr txBox="1"/>
            <p:nvPr/>
          </p:nvSpPr>
          <p:spPr>
            <a:xfrm>
              <a:off x="3861315" y="4372247"/>
              <a:ext cx="1743075" cy="400150"/>
            </a:xfrm>
            <a:prstGeom prst="rect">
              <a:avLst/>
            </a:prstGeom>
            <a:noFill/>
          </p:spPr>
          <p:txBody>
            <a:bodyPr anchor="ctr">
              <a:spAutoFit/>
            </a:bodyPr>
            <a:lstStyle/>
            <a:p>
              <a:pPr algn="ctr" defTabSz="685783">
                <a:lnSpc>
                  <a:spcPct val="150000"/>
                </a:lnSpc>
                <a:defRPr/>
              </a:pPr>
              <a:r>
                <a:rPr lang="zh-CN" altLang="en-US" sz="900" dirty="0">
                  <a:solidFill>
                    <a:schemeClr val="tx1">
                      <a:lumMod val="65000"/>
                      <a:lumOff val="35000"/>
                    </a:schemeClr>
                  </a:solidFill>
                  <a:cs typeface="+mn-ea"/>
                  <a:sym typeface="+mn-lt"/>
                </a:rPr>
                <a:t>输入你的标题</a:t>
              </a:r>
            </a:p>
          </p:txBody>
        </p:sp>
      </p:grpSp>
      <p:sp>
        <p:nvSpPr>
          <p:cNvPr id="51" name="Rectangle 50"/>
          <p:cNvSpPr/>
          <p:nvPr/>
        </p:nvSpPr>
        <p:spPr>
          <a:xfrm>
            <a:off x="4748212" y="3601244"/>
            <a:ext cx="1728788" cy="507831"/>
          </a:xfrm>
          <a:prstGeom prst="rect">
            <a:avLst/>
          </a:prstGeom>
        </p:spPr>
        <p:txBody>
          <a:bodyPr>
            <a:spAutoFit/>
          </a:bodyPr>
          <a:lstStyle/>
          <a:p>
            <a:pPr algn="ctr" defTabSz="685783">
              <a:defRPr/>
            </a:pPr>
            <a:r>
              <a:rPr lang="zh-CN" altLang="en-US" sz="900" dirty="0">
                <a:solidFill>
                  <a:schemeClr val="tx1">
                    <a:lumMod val="65000"/>
                    <a:lumOff val="35000"/>
                  </a:schemeClr>
                </a:solidFill>
                <a:cs typeface="+mn-ea"/>
                <a:sym typeface="+mn-lt"/>
              </a:rPr>
              <a:t>一套好的</a:t>
            </a:r>
            <a:r>
              <a:rPr lang="en-US" altLang="zh-CN" sz="900" dirty="0">
                <a:solidFill>
                  <a:schemeClr val="tx1">
                    <a:lumMod val="65000"/>
                    <a:lumOff val="35000"/>
                  </a:schemeClr>
                </a:solidFill>
                <a:cs typeface="+mn-ea"/>
                <a:sym typeface="+mn-lt"/>
              </a:rPr>
              <a:t>PPT</a:t>
            </a:r>
            <a:r>
              <a:rPr lang="zh-CN" altLang="en-US" sz="900" dirty="0">
                <a:solidFill>
                  <a:schemeClr val="tx1">
                    <a:lumMod val="65000"/>
                    <a:lumOff val="35000"/>
                  </a:schemeClr>
                </a:solidFill>
                <a:cs typeface="+mn-ea"/>
                <a:sym typeface="+mn-lt"/>
              </a:rPr>
              <a:t>模板可以让一篇</a:t>
            </a:r>
            <a:r>
              <a:rPr lang="en-US" altLang="zh-CN" sz="900" dirty="0">
                <a:solidFill>
                  <a:schemeClr val="tx1">
                    <a:lumMod val="65000"/>
                    <a:lumOff val="35000"/>
                  </a:schemeClr>
                </a:solidFill>
                <a:cs typeface="+mn-ea"/>
                <a:sym typeface="+mn-lt"/>
              </a:rPr>
              <a:t>PPT</a:t>
            </a:r>
            <a:r>
              <a:rPr lang="zh-CN" altLang="en-US" sz="900" dirty="0">
                <a:solidFill>
                  <a:schemeClr val="tx1">
                    <a:lumMod val="65000"/>
                    <a:lumOff val="35000"/>
                  </a:schemeClr>
                </a:solidFill>
                <a:cs typeface="+mn-ea"/>
                <a:sym typeface="+mn-lt"/>
              </a:rPr>
              <a:t>文稿的形象迅速提升，大大增加可观赏性。</a:t>
            </a:r>
            <a:endParaRPr lang="en-US" sz="900" dirty="0">
              <a:solidFill>
                <a:schemeClr val="bg1">
                  <a:lumMod val="50000"/>
                </a:schemeClr>
              </a:solidFill>
              <a:cs typeface="+mn-ea"/>
              <a:sym typeface="+mn-lt"/>
            </a:endParaRPr>
          </a:p>
        </p:txBody>
      </p:sp>
      <p:grpSp>
        <p:nvGrpSpPr>
          <p:cNvPr id="7" name="Group 6"/>
          <p:cNvGrpSpPr>
            <a:grpSpLocks/>
          </p:cNvGrpSpPr>
          <p:nvPr/>
        </p:nvGrpSpPr>
        <p:grpSpPr bwMode="auto">
          <a:xfrm>
            <a:off x="4956573" y="3073802"/>
            <a:ext cx="1307306" cy="506634"/>
            <a:chOff x="6609216" y="4096816"/>
            <a:chExt cx="1743075" cy="675581"/>
          </a:xfrm>
        </p:grpSpPr>
        <p:sp>
          <p:nvSpPr>
            <p:cNvPr id="50" name="TextBox 49"/>
            <p:cNvSpPr txBox="1"/>
            <p:nvPr/>
          </p:nvSpPr>
          <p:spPr>
            <a:xfrm>
              <a:off x="6745264" y="4096816"/>
              <a:ext cx="1477328" cy="492493"/>
            </a:xfrm>
            <a:prstGeom prst="rect">
              <a:avLst/>
            </a:prstGeom>
            <a:noFill/>
          </p:spPr>
          <p:txBody>
            <a:bodyPr wrap="none">
              <a:spAutoFit/>
            </a:bodyPr>
            <a:lstStyle/>
            <a:p>
              <a:pPr algn="ctr" defTabSz="685783">
                <a:lnSpc>
                  <a:spcPct val="150000"/>
                </a:lnSpc>
                <a:defRPr/>
              </a:pPr>
              <a:r>
                <a:rPr lang="zh-CN" altLang="en-US" sz="1200" b="1" dirty="0">
                  <a:solidFill>
                    <a:schemeClr val="tx1">
                      <a:lumMod val="65000"/>
                      <a:lumOff val="35000"/>
                    </a:schemeClr>
                  </a:solidFill>
                  <a:cs typeface="+mn-ea"/>
                  <a:sym typeface="+mn-lt"/>
                </a:rPr>
                <a:t>输入你的标题</a:t>
              </a:r>
            </a:p>
          </p:txBody>
        </p:sp>
        <p:sp>
          <p:nvSpPr>
            <p:cNvPr id="52" name="TextBox 51"/>
            <p:cNvSpPr txBox="1"/>
            <p:nvPr/>
          </p:nvSpPr>
          <p:spPr>
            <a:xfrm>
              <a:off x="6609216" y="4372247"/>
              <a:ext cx="1743075" cy="400150"/>
            </a:xfrm>
            <a:prstGeom prst="rect">
              <a:avLst/>
            </a:prstGeom>
            <a:noFill/>
          </p:spPr>
          <p:txBody>
            <a:bodyPr anchor="ctr">
              <a:spAutoFit/>
            </a:bodyPr>
            <a:lstStyle/>
            <a:p>
              <a:pPr algn="ctr" defTabSz="685783">
                <a:lnSpc>
                  <a:spcPct val="150000"/>
                </a:lnSpc>
                <a:defRPr/>
              </a:pPr>
              <a:r>
                <a:rPr lang="zh-CN" altLang="en-US" sz="900" dirty="0">
                  <a:solidFill>
                    <a:schemeClr val="tx1">
                      <a:lumMod val="65000"/>
                      <a:lumOff val="35000"/>
                    </a:schemeClr>
                  </a:solidFill>
                  <a:cs typeface="+mn-ea"/>
                  <a:sym typeface="+mn-lt"/>
                </a:rPr>
                <a:t>输入你的标题</a:t>
              </a:r>
            </a:p>
          </p:txBody>
        </p:sp>
      </p:grpSp>
      <p:sp>
        <p:nvSpPr>
          <p:cNvPr id="55" name="Rectangle 54"/>
          <p:cNvSpPr/>
          <p:nvPr/>
        </p:nvSpPr>
        <p:spPr>
          <a:xfrm>
            <a:off x="6818710" y="3601244"/>
            <a:ext cx="1728788" cy="507831"/>
          </a:xfrm>
          <a:prstGeom prst="rect">
            <a:avLst/>
          </a:prstGeom>
        </p:spPr>
        <p:txBody>
          <a:bodyPr>
            <a:spAutoFit/>
          </a:bodyPr>
          <a:lstStyle/>
          <a:p>
            <a:pPr algn="ctr" defTabSz="685783">
              <a:defRPr/>
            </a:pPr>
            <a:r>
              <a:rPr lang="zh-CN" altLang="en-US" sz="900" dirty="0">
                <a:solidFill>
                  <a:schemeClr val="tx1">
                    <a:lumMod val="65000"/>
                    <a:lumOff val="35000"/>
                  </a:schemeClr>
                </a:solidFill>
                <a:cs typeface="+mn-ea"/>
                <a:sym typeface="+mn-lt"/>
              </a:rPr>
              <a:t>一套好的</a:t>
            </a:r>
            <a:r>
              <a:rPr lang="en-US" altLang="zh-CN" sz="900" dirty="0">
                <a:solidFill>
                  <a:schemeClr val="tx1">
                    <a:lumMod val="65000"/>
                    <a:lumOff val="35000"/>
                  </a:schemeClr>
                </a:solidFill>
                <a:cs typeface="+mn-ea"/>
                <a:sym typeface="+mn-lt"/>
              </a:rPr>
              <a:t>PPT</a:t>
            </a:r>
            <a:r>
              <a:rPr lang="zh-CN" altLang="en-US" sz="900" dirty="0">
                <a:solidFill>
                  <a:schemeClr val="tx1">
                    <a:lumMod val="65000"/>
                    <a:lumOff val="35000"/>
                  </a:schemeClr>
                </a:solidFill>
                <a:cs typeface="+mn-ea"/>
                <a:sym typeface="+mn-lt"/>
              </a:rPr>
              <a:t>模板可以让一篇</a:t>
            </a:r>
            <a:r>
              <a:rPr lang="en-US" altLang="zh-CN" sz="900" dirty="0">
                <a:solidFill>
                  <a:schemeClr val="tx1">
                    <a:lumMod val="65000"/>
                    <a:lumOff val="35000"/>
                  </a:schemeClr>
                </a:solidFill>
                <a:cs typeface="+mn-ea"/>
                <a:sym typeface="+mn-lt"/>
              </a:rPr>
              <a:t>PPT</a:t>
            </a:r>
            <a:r>
              <a:rPr lang="zh-CN" altLang="en-US" sz="900" dirty="0">
                <a:solidFill>
                  <a:schemeClr val="tx1">
                    <a:lumMod val="65000"/>
                    <a:lumOff val="35000"/>
                  </a:schemeClr>
                </a:solidFill>
                <a:cs typeface="+mn-ea"/>
                <a:sym typeface="+mn-lt"/>
              </a:rPr>
              <a:t>文稿的形象迅速提升，大大增加可观赏性。</a:t>
            </a:r>
            <a:endParaRPr lang="en-US" sz="900" dirty="0">
              <a:solidFill>
                <a:schemeClr val="bg1">
                  <a:lumMod val="50000"/>
                </a:schemeClr>
              </a:solidFill>
              <a:cs typeface="+mn-ea"/>
              <a:sym typeface="+mn-lt"/>
            </a:endParaRPr>
          </a:p>
        </p:txBody>
      </p:sp>
      <p:grpSp>
        <p:nvGrpSpPr>
          <p:cNvPr id="9" name="Group 8"/>
          <p:cNvGrpSpPr>
            <a:grpSpLocks/>
          </p:cNvGrpSpPr>
          <p:nvPr/>
        </p:nvGrpSpPr>
        <p:grpSpPr bwMode="auto">
          <a:xfrm>
            <a:off x="7027069" y="3073802"/>
            <a:ext cx="1307306" cy="506634"/>
            <a:chOff x="9369248" y="4096816"/>
            <a:chExt cx="1743075" cy="675581"/>
          </a:xfrm>
        </p:grpSpPr>
        <p:sp>
          <p:nvSpPr>
            <p:cNvPr id="54" name="TextBox 53"/>
            <p:cNvSpPr txBox="1"/>
            <p:nvPr/>
          </p:nvSpPr>
          <p:spPr>
            <a:xfrm>
              <a:off x="9505297" y="4096816"/>
              <a:ext cx="1477328" cy="492493"/>
            </a:xfrm>
            <a:prstGeom prst="rect">
              <a:avLst/>
            </a:prstGeom>
            <a:noFill/>
          </p:spPr>
          <p:txBody>
            <a:bodyPr wrap="none">
              <a:spAutoFit/>
            </a:bodyPr>
            <a:lstStyle/>
            <a:p>
              <a:pPr algn="ctr" defTabSz="685783">
                <a:lnSpc>
                  <a:spcPct val="150000"/>
                </a:lnSpc>
                <a:defRPr/>
              </a:pPr>
              <a:r>
                <a:rPr lang="zh-CN" altLang="en-US" sz="1200" b="1" dirty="0">
                  <a:solidFill>
                    <a:schemeClr val="tx1">
                      <a:lumMod val="65000"/>
                      <a:lumOff val="35000"/>
                    </a:schemeClr>
                  </a:solidFill>
                  <a:cs typeface="+mn-ea"/>
                  <a:sym typeface="+mn-lt"/>
                </a:rPr>
                <a:t>输入你的标题</a:t>
              </a:r>
            </a:p>
          </p:txBody>
        </p:sp>
        <p:sp>
          <p:nvSpPr>
            <p:cNvPr id="56" name="TextBox 55"/>
            <p:cNvSpPr txBox="1"/>
            <p:nvPr/>
          </p:nvSpPr>
          <p:spPr>
            <a:xfrm>
              <a:off x="9369248" y="4372247"/>
              <a:ext cx="1743075" cy="400150"/>
            </a:xfrm>
            <a:prstGeom prst="rect">
              <a:avLst/>
            </a:prstGeom>
            <a:noFill/>
          </p:spPr>
          <p:txBody>
            <a:bodyPr anchor="ctr">
              <a:spAutoFit/>
            </a:bodyPr>
            <a:lstStyle/>
            <a:p>
              <a:pPr algn="ctr" defTabSz="685783">
                <a:lnSpc>
                  <a:spcPct val="150000"/>
                </a:lnSpc>
                <a:defRPr/>
              </a:pPr>
              <a:r>
                <a:rPr lang="zh-CN" altLang="en-US" sz="900" dirty="0">
                  <a:solidFill>
                    <a:schemeClr val="tx1">
                      <a:lumMod val="65000"/>
                      <a:lumOff val="35000"/>
                    </a:schemeClr>
                  </a:solidFill>
                  <a:cs typeface="+mn-ea"/>
                  <a:sym typeface="+mn-lt"/>
                </a:rPr>
                <a:t>输入你的标题</a:t>
              </a:r>
            </a:p>
          </p:txBody>
        </p:sp>
      </p:grpSp>
    </p:spTree>
    <p:extLst>
      <p:ext uri="{BB962C8B-B14F-4D97-AF65-F5344CB8AC3E}">
        <p14:creationId xmlns:p14="http://schemas.microsoft.com/office/powerpoint/2010/main" val="33515764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9" presetClass="entr" presetSubtype="0" decel="10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nodeType="afterGroup">
                            <p:stCondLst>
                              <p:cond delay="1500"/>
                            </p:stCondLst>
                            <p:childTnLst>
                              <p:par>
                                <p:cTn id="18" presetID="42"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2500"/>
                            </p:stCondLst>
                            <p:childTnLst>
                              <p:par>
                                <p:cTn id="24" presetID="49" presetClass="entr" presetSubtype="0" decel="10000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 calcmode="lin" valueType="num">
                                      <p:cBhvr>
                                        <p:cTn id="28" dur="500" fill="hold"/>
                                        <p:tgtEl>
                                          <p:spTgt spid="5"/>
                                        </p:tgtEl>
                                        <p:attrNameLst>
                                          <p:attrName>style.rotation</p:attrName>
                                        </p:attrNameLst>
                                      </p:cBhvr>
                                      <p:tavLst>
                                        <p:tav tm="0">
                                          <p:val>
                                            <p:fltVal val="360"/>
                                          </p:val>
                                        </p:tav>
                                        <p:tav tm="100000">
                                          <p:val>
                                            <p:fltVal val="0"/>
                                          </p:val>
                                        </p:tav>
                                      </p:tavLst>
                                    </p:anim>
                                    <p:animEffect transition="in" filter="fade">
                                      <p:cBhvr>
                                        <p:cTn id="29" dur="500"/>
                                        <p:tgtEl>
                                          <p:spTgt spid="5"/>
                                        </p:tgtEl>
                                      </p:cBhvr>
                                    </p:animEffect>
                                  </p:childTnLst>
                                </p:cTn>
                              </p:par>
                            </p:childTnLst>
                          </p:cTn>
                        </p:par>
                        <p:par>
                          <p:cTn id="30" fill="hold" nodeType="afterGroup">
                            <p:stCondLst>
                              <p:cond delay="3000"/>
                            </p:stCondLst>
                            <p:childTnLst>
                              <p:par>
                                <p:cTn id="31" presetID="47" presetClass="entr" presetSubtype="0"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1000"/>
                                        <p:tgtEl>
                                          <p:spTgt spid="34"/>
                                        </p:tgtEl>
                                      </p:cBhvr>
                                    </p:animEffect>
                                    <p:anim calcmode="lin" valueType="num">
                                      <p:cBhvr>
                                        <p:cTn id="34" dur="1000" fill="hold"/>
                                        <p:tgtEl>
                                          <p:spTgt spid="34"/>
                                        </p:tgtEl>
                                        <p:attrNameLst>
                                          <p:attrName>ppt_x</p:attrName>
                                        </p:attrNameLst>
                                      </p:cBhvr>
                                      <p:tavLst>
                                        <p:tav tm="0">
                                          <p:val>
                                            <p:strVal val="#ppt_x"/>
                                          </p:val>
                                        </p:tav>
                                        <p:tav tm="100000">
                                          <p:val>
                                            <p:strVal val="#ppt_x"/>
                                          </p:val>
                                        </p:tav>
                                      </p:tavLst>
                                    </p:anim>
                                    <p:anim calcmode="lin" valueType="num">
                                      <p:cBhvr>
                                        <p:cTn id="35" dur="1000" fill="hold"/>
                                        <p:tgtEl>
                                          <p:spTgt spid="34"/>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4000"/>
                            </p:stCondLst>
                            <p:childTnLst>
                              <p:par>
                                <p:cTn id="37" presetID="49" presetClass="entr" presetSubtype="0" decel="10000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style.rotation</p:attrName>
                                        </p:attrNameLst>
                                      </p:cBhvr>
                                      <p:tavLst>
                                        <p:tav tm="0">
                                          <p:val>
                                            <p:fltVal val="360"/>
                                          </p:val>
                                        </p:tav>
                                        <p:tav tm="100000">
                                          <p:val>
                                            <p:fltVal val="0"/>
                                          </p:val>
                                        </p:tav>
                                      </p:tavLst>
                                    </p:anim>
                                    <p:animEffect transition="in" filter="fade">
                                      <p:cBhvr>
                                        <p:cTn id="42" dur="500"/>
                                        <p:tgtEl>
                                          <p:spTgt spid="7"/>
                                        </p:tgtEl>
                                      </p:cBhvr>
                                    </p:animEffect>
                                  </p:childTnLst>
                                </p:cTn>
                              </p:par>
                            </p:childTnLst>
                          </p:cTn>
                        </p:par>
                        <p:par>
                          <p:cTn id="43" fill="hold" nodeType="afterGroup">
                            <p:stCondLst>
                              <p:cond delay="4500"/>
                            </p:stCondLst>
                            <p:childTnLst>
                              <p:par>
                                <p:cTn id="44" presetID="42" presetClass="entr" presetSubtype="0"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1000"/>
                                        <p:tgtEl>
                                          <p:spTgt spid="38"/>
                                        </p:tgtEl>
                                      </p:cBhvr>
                                    </p:animEffect>
                                    <p:anim calcmode="lin" valueType="num">
                                      <p:cBhvr>
                                        <p:cTn id="47" dur="1000" fill="hold"/>
                                        <p:tgtEl>
                                          <p:spTgt spid="38"/>
                                        </p:tgtEl>
                                        <p:attrNameLst>
                                          <p:attrName>ppt_x</p:attrName>
                                        </p:attrNameLst>
                                      </p:cBhvr>
                                      <p:tavLst>
                                        <p:tav tm="0">
                                          <p:val>
                                            <p:strVal val="#ppt_x"/>
                                          </p:val>
                                        </p:tav>
                                        <p:tav tm="100000">
                                          <p:val>
                                            <p:strVal val="#ppt_x"/>
                                          </p:val>
                                        </p:tav>
                                      </p:tavLst>
                                    </p:anim>
                                    <p:anim calcmode="lin" valueType="num">
                                      <p:cBhvr>
                                        <p:cTn id="48" dur="1000" fill="hold"/>
                                        <p:tgtEl>
                                          <p:spTgt spid="38"/>
                                        </p:tgtEl>
                                        <p:attrNameLst>
                                          <p:attrName>ppt_y</p:attrName>
                                        </p:attrNameLst>
                                      </p:cBhvr>
                                      <p:tavLst>
                                        <p:tav tm="0">
                                          <p:val>
                                            <p:strVal val="#ppt_y+.1"/>
                                          </p:val>
                                        </p:tav>
                                        <p:tav tm="100000">
                                          <p:val>
                                            <p:strVal val="#ppt_y"/>
                                          </p:val>
                                        </p:tav>
                                      </p:tavLst>
                                    </p:anim>
                                  </p:childTnLst>
                                </p:cTn>
                              </p:par>
                            </p:childTnLst>
                          </p:cTn>
                        </p:par>
                        <p:par>
                          <p:cTn id="49" fill="hold" nodeType="afterGroup">
                            <p:stCondLst>
                              <p:cond delay="5500"/>
                            </p:stCondLst>
                            <p:childTnLst>
                              <p:par>
                                <p:cTn id="50" presetID="49" presetClass="entr" presetSubtype="0" decel="100000"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 calcmode="lin" valueType="num">
                                      <p:cBhvr>
                                        <p:cTn id="54" dur="500" fill="hold"/>
                                        <p:tgtEl>
                                          <p:spTgt spid="9"/>
                                        </p:tgtEl>
                                        <p:attrNameLst>
                                          <p:attrName>style.rotation</p:attrName>
                                        </p:attrNameLst>
                                      </p:cBhvr>
                                      <p:tavLst>
                                        <p:tav tm="0">
                                          <p:val>
                                            <p:fltVal val="360"/>
                                          </p:val>
                                        </p:tav>
                                        <p:tav tm="100000">
                                          <p:val>
                                            <p:fltVal val="0"/>
                                          </p:val>
                                        </p:tav>
                                      </p:tavLst>
                                    </p:anim>
                                    <p:animEffect transition="in" filter="fade">
                                      <p:cBhvr>
                                        <p:cTn id="55" dur="500"/>
                                        <p:tgtEl>
                                          <p:spTgt spid="9"/>
                                        </p:tgtEl>
                                      </p:cBhvr>
                                    </p:animEffect>
                                  </p:childTnLst>
                                </p:cTn>
                              </p:par>
                            </p:childTnLst>
                          </p:cTn>
                        </p:par>
                        <p:par>
                          <p:cTn id="56" fill="hold" nodeType="afterGroup">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fade">
                                      <p:cBhvr>
                                        <p:cTn id="62" dur="500"/>
                                        <p:tgtEl>
                                          <p:spTgt spid="4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fade">
                                      <p:cBhvr>
                                        <p:cTn id="65" dur="500"/>
                                        <p:tgtEl>
                                          <p:spTgt spid="5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7" grpId="0"/>
      <p:bldP spid="51" grpId="0"/>
      <p:bldP spid="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7"/>
          <p:cNvSpPr>
            <a:spLocks noChangeArrowheads="1"/>
          </p:cNvSpPr>
          <p:nvPr/>
        </p:nvSpPr>
        <p:spPr bwMode="auto">
          <a:xfrm>
            <a:off x="5165910" y="2166842"/>
            <a:ext cx="1602333" cy="2308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500" dirty="0">
                <a:solidFill>
                  <a:schemeClr val="tx1">
                    <a:lumMod val="75000"/>
                    <a:lumOff val="25000"/>
                  </a:schemeClr>
                </a:solidFill>
                <a:latin typeface="微软雅黑" pitchFamily="34" charset="-122"/>
                <a:ea typeface="微软雅黑" pitchFamily="34" charset="-122"/>
                <a:sym typeface="微软雅黑" pitchFamily="34" charset="-122"/>
              </a:rPr>
              <a:t>单击此处添加标题</a:t>
            </a:r>
          </a:p>
        </p:txBody>
      </p:sp>
      <p:sp>
        <p:nvSpPr>
          <p:cNvPr id="47" name="圆角矩形 46"/>
          <p:cNvSpPr/>
          <p:nvPr/>
        </p:nvSpPr>
        <p:spPr>
          <a:xfrm>
            <a:off x="4744579" y="2107098"/>
            <a:ext cx="2850969" cy="350392"/>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1" name="TextBox 7"/>
          <p:cNvSpPr>
            <a:spLocks noChangeArrowheads="1"/>
          </p:cNvSpPr>
          <p:nvPr/>
        </p:nvSpPr>
        <p:spPr bwMode="auto">
          <a:xfrm>
            <a:off x="4744579" y="2846577"/>
            <a:ext cx="2850969" cy="12464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此处添加文字做详细的阐述标题含义，要求简练明确目的。此处添加文字做详细的阐述标题含义，要求简练明确目的。</a:t>
            </a:r>
          </a:p>
          <a:p>
            <a:pPr>
              <a:defRPr/>
            </a:pP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此处添加文字做详细的阐述标题含义，要求简练明确目的。</a:t>
            </a:r>
          </a:p>
          <a:p>
            <a:pP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此处添加文字做详细的阐述标题含义，要求简练明确目的。</a:t>
            </a:r>
          </a:p>
          <a:p>
            <a:pPr>
              <a:defRPr/>
            </a:pPr>
            <a:endParaRPr lang="zh-CN"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8" name="组合 31"/>
          <p:cNvGrpSpPr/>
          <p:nvPr/>
        </p:nvGrpSpPr>
        <p:grpSpPr>
          <a:xfrm>
            <a:off x="4518008" y="2035656"/>
            <a:ext cx="492996" cy="493276"/>
            <a:chOff x="6025579" y="3008431"/>
            <a:chExt cx="657499" cy="657499"/>
          </a:xfrm>
        </p:grpSpPr>
        <p:grpSp>
          <p:nvGrpSpPr>
            <p:cNvPr id="9" name="组合 47"/>
            <p:cNvGrpSpPr/>
            <p:nvPr/>
          </p:nvGrpSpPr>
          <p:grpSpPr>
            <a:xfrm>
              <a:off x="6025579" y="3008431"/>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9" name="椭圆 48"/>
              <p:cNvSpPr/>
              <p:nvPr/>
            </p:nvSpPr>
            <p:spPr>
              <a:xfrm>
                <a:off x="3724323" y="1908536"/>
                <a:ext cx="1329153" cy="1329153"/>
              </a:xfrm>
              <a:prstGeom prst="ellipse">
                <a:avLst/>
              </a:prstGeom>
              <a:solidFill>
                <a:schemeClr val="accent1"/>
              </a:solidFill>
              <a:ln w="285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3839838" y="2024052"/>
                <a:ext cx="1098122" cy="1098122"/>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64" name="Freeform 64"/>
            <p:cNvSpPr>
              <a:spLocks noEditPoints="1"/>
            </p:cNvSpPr>
            <p:nvPr/>
          </p:nvSpPr>
          <p:spPr bwMode="auto">
            <a:xfrm>
              <a:off x="6209864" y="3217006"/>
              <a:ext cx="288925" cy="251383"/>
            </a:xfrm>
            <a:custGeom>
              <a:avLst/>
              <a:gdLst>
                <a:gd name="T0" fmla="*/ 179 w 200"/>
                <a:gd name="T1" fmla="*/ 160 h 198"/>
                <a:gd name="T2" fmla="*/ 181 w 200"/>
                <a:gd name="T3" fmla="*/ 198 h 198"/>
                <a:gd name="T4" fmla="*/ 147 w 200"/>
                <a:gd name="T5" fmla="*/ 174 h 198"/>
                <a:gd name="T6" fmla="*/ 140 w 200"/>
                <a:gd name="T7" fmla="*/ 175 h 198"/>
                <a:gd name="T8" fmla="*/ 81 w 200"/>
                <a:gd name="T9" fmla="*/ 115 h 198"/>
                <a:gd name="T10" fmla="*/ 140 w 200"/>
                <a:gd name="T11" fmla="*/ 55 h 198"/>
                <a:gd name="T12" fmla="*/ 200 w 200"/>
                <a:gd name="T13" fmla="*/ 115 h 198"/>
                <a:gd name="T14" fmla="*/ 179 w 200"/>
                <a:gd name="T15" fmla="*/ 160 h 198"/>
                <a:gd name="T16" fmla="*/ 140 w 200"/>
                <a:gd name="T17" fmla="*/ 70 h 198"/>
                <a:gd name="T18" fmla="*/ 96 w 200"/>
                <a:gd name="T19" fmla="*/ 114 h 198"/>
                <a:gd name="T20" fmla="*/ 140 w 200"/>
                <a:gd name="T21" fmla="*/ 158 h 198"/>
                <a:gd name="T22" fmla="*/ 146 w 200"/>
                <a:gd name="T23" fmla="*/ 158 h 198"/>
                <a:gd name="T24" fmla="*/ 168 w 200"/>
                <a:gd name="T25" fmla="*/ 173 h 198"/>
                <a:gd name="T26" fmla="*/ 169 w 200"/>
                <a:gd name="T27" fmla="*/ 147 h 198"/>
                <a:gd name="T28" fmla="*/ 184 w 200"/>
                <a:gd name="T29" fmla="*/ 114 h 198"/>
                <a:gd name="T30" fmla="*/ 140 w 200"/>
                <a:gd name="T31" fmla="*/ 70 h 198"/>
                <a:gd name="T32" fmla="*/ 69 w 200"/>
                <a:gd name="T33" fmla="*/ 119 h 198"/>
                <a:gd name="T34" fmla="*/ 79 w 200"/>
                <a:gd name="T35" fmla="*/ 157 h 198"/>
                <a:gd name="T36" fmla="*/ 79 w 200"/>
                <a:gd name="T37" fmla="*/ 157 h 198"/>
                <a:gd name="T38" fmla="*/ 69 w 200"/>
                <a:gd name="T39" fmla="*/ 156 h 198"/>
                <a:gd name="T40" fmla="*/ 24 w 200"/>
                <a:gd name="T41" fmla="*/ 187 h 198"/>
                <a:gd name="T42" fmla="*/ 27 w 200"/>
                <a:gd name="T43" fmla="*/ 138 h 198"/>
                <a:gd name="T44" fmla="*/ 0 w 200"/>
                <a:gd name="T45" fmla="*/ 78 h 198"/>
                <a:gd name="T46" fmla="*/ 79 w 200"/>
                <a:gd name="T47" fmla="*/ 0 h 198"/>
                <a:gd name="T48" fmla="*/ 150 w 200"/>
                <a:gd name="T49" fmla="*/ 46 h 198"/>
                <a:gd name="T50" fmla="*/ 142 w 200"/>
                <a:gd name="T51" fmla="*/ 45 h 198"/>
                <a:gd name="T52" fmla="*/ 69 w 200"/>
                <a:gd name="T53" fmla="*/ 11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0" h="198">
                  <a:moveTo>
                    <a:pt x="179" y="160"/>
                  </a:moveTo>
                  <a:cubicBezTo>
                    <a:pt x="181" y="198"/>
                    <a:pt x="181" y="198"/>
                    <a:pt x="181" y="198"/>
                  </a:cubicBezTo>
                  <a:cubicBezTo>
                    <a:pt x="147" y="174"/>
                    <a:pt x="147" y="174"/>
                    <a:pt x="147" y="174"/>
                  </a:cubicBezTo>
                  <a:cubicBezTo>
                    <a:pt x="145" y="174"/>
                    <a:pt x="143" y="175"/>
                    <a:pt x="140" y="175"/>
                  </a:cubicBezTo>
                  <a:cubicBezTo>
                    <a:pt x="107" y="175"/>
                    <a:pt x="81" y="148"/>
                    <a:pt x="81" y="115"/>
                  </a:cubicBezTo>
                  <a:cubicBezTo>
                    <a:pt x="81" y="82"/>
                    <a:pt x="107" y="55"/>
                    <a:pt x="140" y="55"/>
                  </a:cubicBezTo>
                  <a:cubicBezTo>
                    <a:pt x="173" y="55"/>
                    <a:pt x="200" y="82"/>
                    <a:pt x="200" y="115"/>
                  </a:cubicBezTo>
                  <a:cubicBezTo>
                    <a:pt x="200" y="133"/>
                    <a:pt x="192" y="149"/>
                    <a:pt x="179" y="160"/>
                  </a:cubicBezTo>
                  <a:close/>
                  <a:moveTo>
                    <a:pt x="140" y="70"/>
                  </a:moveTo>
                  <a:cubicBezTo>
                    <a:pt x="116" y="70"/>
                    <a:pt x="96" y="90"/>
                    <a:pt x="96" y="114"/>
                  </a:cubicBezTo>
                  <a:cubicBezTo>
                    <a:pt x="96" y="138"/>
                    <a:pt x="116" y="158"/>
                    <a:pt x="140" y="158"/>
                  </a:cubicBezTo>
                  <a:cubicBezTo>
                    <a:pt x="142" y="158"/>
                    <a:pt x="144" y="158"/>
                    <a:pt x="146" y="158"/>
                  </a:cubicBezTo>
                  <a:cubicBezTo>
                    <a:pt x="168" y="173"/>
                    <a:pt x="168" y="173"/>
                    <a:pt x="168" y="173"/>
                  </a:cubicBezTo>
                  <a:cubicBezTo>
                    <a:pt x="169" y="147"/>
                    <a:pt x="169" y="147"/>
                    <a:pt x="169" y="147"/>
                  </a:cubicBezTo>
                  <a:cubicBezTo>
                    <a:pt x="178" y="139"/>
                    <a:pt x="184" y="127"/>
                    <a:pt x="184" y="114"/>
                  </a:cubicBezTo>
                  <a:cubicBezTo>
                    <a:pt x="184" y="90"/>
                    <a:pt x="164" y="70"/>
                    <a:pt x="140" y="70"/>
                  </a:cubicBezTo>
                  <a:close/>
                  <a:moveTo>
                    <a:pt x="69" y="119"/>
                  </a:moveTo>
                  <a:cubicBezTo>
                    <a:pt x="69" y="133"/>
                    <a:pt x="72" y="146"/>
                    <a:pt x="79" y="157"/>
                  </a:cubicBezTo>
                  <a:cubicBezTo>
                    <a:pt x="79" y="157"/>
                    <a:pt x="79" y="157"/>
                    <a:pt x="79" y="157"/>
                  </a:cubicBezTo>
                  <a:cubicBezTo>
                    <a:pt x="75" y="157"/>
                    <a:pt x="72" y="156"/>
                    <a:pt x="69" y="156"/>
                  </a:cubicBezTo>
                  <a:cubicBezTo>
                    <a:pt x="24" y="187"/>
                    <a:pt x="24" y="187"/>
                    <a:pt x="24" y="187"/>
                  </a:cubicBezTo>
                  <a:cubicBezTo>
                    <a:pt x="27" y="138"/>
                    <a:pt x="27" y="138"/>
                    <a:pt x="27" y="138"/>
                  </a:cubicBezTo>
                  <a:cubicBezTo>
                    <a:pt x="11" y="123"/>
                    <a:pt x="0" y="102"/>
                    <a:pt x="0" y="78"/>
                  </a:cubicBezTo>
                  <a:cubicBezTo>
                    <a:pt x="0" y="35"/>
                    <a:pt x="35" y="0"/>
                    <a:pt x="79" y="0"/>
                  </a:cubicBezTo>
                  <a:cubicBezTo>
                    <a:pt x="110" y="0"/>
                    <a:pt x="138" y="19"/>
                    <a:pt x="150" y="46"/>
                  </a:cubicBezTo>
                  <a:cubicBezTo>
                    <a:pt x="147" y="45"/>
                    <a:pt x="145" y="45"/>
                    <a:pt x="142" y="45"/>
                  </a:cubicBezTo>
                  <a:cubicBezTo>
                    <a:pt x="101" y="45"/>
                    <a:pt x="69" y="78"/>
                    <a:pt x="69" y="119"/>
                  </a:cubicBezTo>
                  <a:close/>
                </a:path>
              </a:pathLst>
            </a:custGeom>
            <a:solidFill>
              <a:schemeClr val="accent1"/>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81" name="TextBox 80"/>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p>
        </p:txBody>
      </p:sp>
      <p:sp>
        <p:nvSpPr>
          <p:cNvPr id="82" name="椭圆 81"/>
          <p:cNvSpPr/>
          <p:nvPr/>
        </p:nvSpPr>
        <p:spPr>
          <a:xfrm>
            <a:off x="1763125" y="1607780"/>
            <a:ext cx="2052988" cy="2054157"/>
          </a:xfrm>
          <a:prstGeom prst="ellipse">
            <a:avLst/>
          </a:pr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grpSp>
        <p:nvGrpSpPr>
          <p:cNvPr id="14" name="组合 85"/>
          <p:cNvGrpSpPr/>
          <p:nvPr/>
        </p:nvGrpSpPr>
        <p:grpSpPr>
          <a:xfrm>
            <a:off x="3222201" y="3336506"/>
            <a:ext cx="269960" cy="270113"/>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87" name="椭圆 86"/>
            <p:cNvSpPr/>
            <p:nvPr/>
          </p:nvSpPr>
          <p:spPr>
            <a:xfrm>
              <a:off x="3724323" y="1908536"/>
              <a:ext cx="1329153" cy="1329153"/>
            </a:xfrm>
            <a:prstGeom prst="ellipse">
              <a:avLst/>
            </a:prstGeom>
            <a:solidFill>
              <a:schemeClr val="accent2"/>
            </a:solid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3839838" y="2024052"/>
              <a:ext cx="1098122" cy="109812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5" name="组合 88"/>
          <p:cNvGrpSpPr/>
          <p:nvPr/>
        </p:nvGrpSpPr>
        <p:grpSpPr>
          <a:xfrm>
            <a:off x="1708527" y="2753746"/>
            <a:ext cx="709536" cy="70994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90" name="椭圆 89"/>
            <p:cNvSpPr/>
            <p:nvPr/>
          </p:nvSpPr>
          <p:spPr>
            <a:xfrm>
              <a:off x="3724323" y="1908536"/>
              <a:ext cx="1329153" cy="1329153"/>
            </a:xfrm>
            <a:prstGeom prst="ellipse">
              <a:avLst/>
            </a:prstGeom>
            <a:solidFill>
              <a:schemeClr val="accent2"/>
            </a:solid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3839838" y="2024052"/>
              <a:ext cx="1098122" cy="109812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6" name="组合 91"/>
          <p:cNvGrpSpPr/>
          <p:nvPr/>
        </p:nvGrpSpPr>
        <p:grpSpPr>
          <a:xfrm>
            <a:off x="1428581" y="1890038"/>
            <a:ext cx="392032" cy="392256"/>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93" name="椭圆 92"/>
            <p:cNvSpPr/>
            <p:nvPr/>
          </p:nvSpPr>
          <p:spPr>
            <a:xfrm>
              <a:off x="3724323" y="1908536"/>
              <a:ext cx="1329153" cy="1329153"/>
            </a:xfrm>
            <a:prstGeom prst="ellipse">
              <a:avLst/>
            </a:prstGeom>
            <a:solidFill>
              <a:schemeClr val="accent2"/>
            </a:solid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3839838" y="2024052"/>
              <a:ext cx="1098122" cy="109812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97"/>
          <p:cNvGrpSpPr/>
          <p:nvPr/>
        </p:nvGrpSpPr>
        <p:grpSpPr>
          <a:xfrm>
            <a:off x="1414102" y="3131271"/>
            <a:ext cx="166598" cy="166692"/>
            <a:chOff x="3724323" y="1908536"/>
            <a:chExt cx="1329153" cy="1329153"/>
          </a:xfrm>
          <a:solidFill>
            <a:schemeClr val="accent2"/>
          </a:solidFill>
        </p:grpSpPr>
        <p:sp>
          <p:nvSpPr>
            <p:cNvPr id="99" name="椭圆 98"/>
            <p:cNvSpPr/>
            <p:nvPr/>
          </p:nvSpPr>
          <p:spPr>
            <a:xfrm>
              <a:off x="3724323" y="1908536"/>
              <a:ext cx="1329153" cy="1329153"/>
            </a:xfrm>
            <a:prstGeom prst="ellipse">
              <a:avLst/>
            </a:prstGeom>
            <a:grpFill/>
            <a:ln w="28575">
              <a:solidFill>
                <a:schemeClr val="accent2"/>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3839838" y="2024052"/>
              <a:ext cx="1098122" cy="1098122"/>
            </a:xfrm>
            <a:prstGeom prst="ellipse">
              <a:avLst/>
            </a:prstGeom>
            <a:grpFill/>
            <a:ln>
              <a:solidFill>
                <a:schemeClr val="accent2"/>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03"/>
          <p:cNvGrpSpPr/>
          <p:nvPr/>
        </p:nvGrpSpPr>
        <p:grpSpPr>
          <a:xfrm>
            <a:off x="3654137" y="2148008"/>
            <a:ext cx="269960" cy="270113"/>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05" name="椭圆 104"/>
            <p:cNvSpPr/>
            <p:nvPr/>
          </p:nvSpPr>
          <p:spPr>
            <a:xfrm>
              <a:off x="3724323" y="1908536"/>
              <a:ext cx="1329153" cy="1329153"/>
            </a:xfrm>
            <a:prstGeom prst="ellipse">
              <a:avLst/>
            </a:prstGeom>
            <a:grp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3839838" y="2024052"/>
              <a:ext cx="1098122" cy="1098122"/>
            </a:xfrm>
            <a:prstGeom prst="ellipse">
              <a:avLst/>
            </a:prstGeom>
            <a:solidFill>
              <a:schemeClr val="accent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106"/>
          <p:cNvGrpSpPr/>
          <p:nvPr/>
        </p:nvGrpSpPr>
        <p:grpSpPr>
          <a:xfrm>
            <a:off x="1926395" y="1808016"/>
            <a:ext cx="1673750" cy="1674703"/>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08" name="椭圆 107"/>
            <p:cNvSpPr/>
            <p:nvPr/>
          </p:nvSpPr>
          <p:spPr>
            <a:xfrm>
              <a:off x="3724323" y="1908536"/>
              <a:ext cx="1329153" cy="1329153"/>
            </a:xfrm>
            <a:prstGeom prst="ellipse">
              <a:avLst/>
            </a:prstGeom>
            <a:solidFill>
              <a:schemeClr val="accent2"/>
            </a:solid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3839838" y="2024052"/>
              <a:ext cx="1098122" cy="109812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10" name="TextBox 7"/>
          <p:cNvSpPr>
            <a:spLocks noChangeArrowheads="1"/>
          </p:cNvSpPr>
          <p:nvPr/>
        </p:nvSpPr>
        <p:spPr bwMode="auto">
          <a:xfrm>
            <a:off x="2196354" y="2393685"/>
            <a:ext cx="1115015" cy="43088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400" dirty="0">
                <a:solidFill>
                  <a:schemeClr val="bg1">
                    <a:lumMod val="95000"/>
                  </a:schemeClr>
                </a:solidFill>
                <a:latin typeface="微软雅黑" pitchFamily="34" charset="-122"/>
                <a:ea typeface="微软雅黑" pitchFamily="34" charset="-122"/>
                <a:sym typeface="微软雅黑" pitchFamily="34" charset="-122"/>
              </a:rPr>
              <a:t>添加</a:t>
            </a:r>
            <a:endParaRPr lang="en-US" altLang="zh-CN" sz="1400" dirty="0">
              <a:solidFill>
                <a:schemeClr val="bg1">
                  <a:lumMod val="95000"/>
                </a:schemeClr>
              </a:solidFill>
              <a:latin typeface="微软雅黑" pitchFamily="34" charset="-122"/>
              <a:ea typeface="微软雅黑" pitchFamily="34" charset="-122"/>
              <a:sym typeface="微软雅黑" pitchFamily="34" charset="-122"/>
            </a:endParaRPr>
          </a:p>
          <a:p>
            <a:pPr algn="ctr">
              <a:defRPr/>
            </a:pPr>
            <a:r>
              <a:rPr lang="zh-CN" altLang="en-US" sz="1400" dirty="0">
                <a:solidFill>
                  <a:schemeClr val="bg1">
                    <a:lumMod val="95000"/>
                  </a:schemeClr>
                </a:solidFill>
                <a:latin typeface="微软雅黑" pitchFamily="34" charset="-122"/>
                <a:ea typeface="微软雅黑" pitchFamily="34" charset="-122"/>
                <a:sym typeface="微软雅黑" pitchFamily="34" charset="-122"/>
              </a:rPr>
              <a:t>标题</a:t>
            </a:r>
          </a:p>
        </p:txBody>
      </p:sp>
    </p:spTree>
    <p:extLst>
      <p:ext uri="{BB962C8B-B14F-4D97-AF65-F5344CB8AC3E}">
        <p14:creationId xmlns:p14="http://schemas.microsoft.com/office/powerpoint/2010/main" val="9217840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1250"/>
                                        <p:tgtEl>
                                          <p:spTgt spid="81"/>
                                        </p:tgtEl>
                                      </p:cBhvr>
                                    </p:animEffect>
                                  </p:childTnLst>
                                </p:cTn>
                              </p:par>
                              <p:par>
                                <p:cTn id="8" presetID="53" presetClass="entr" presetSubtype="16" fill="hold" nodeType="withEffect">
                                  <p:stCondLst>
                                    <p:cond delay="500"/>
                                  </p:stCondLst>
                                  <p:childTnLst>
                                    <p:set>
                                      <p:cBhvr>
                                        <p:cTn id="9" dur="1" fill="hold">
                                          <p:stCondLst>
                                            <p:cond delay="0"/>
                                          </p:stCondLst>
                                        </p:cTn>
                                        <p:tgtEl>
                                          <p:spTgt spid="14"/>
                                        </p:tgtEl>
                                        <p:attrNameLst>
                                          <p:attrName>style.visibility</p:attrName>
                                        </p:attrNameLst>
                                      </p:cBhvr>
                                      <p:to>
                                        <p:strVal val="visible"/>
                                      </p:to>
                                    </p:set>
                                    <p:anim calcmode="lin" valueType="num">
                                      <p:cBhvr>
                                        <p:cTn id="10" dur="500" fill="hold"/>
                                        <p:tgtEl>
                                          <p:spTgt spid="14"/>
                                        </p:tgtEl>
                                        <p:attrNameLst>
                                          <p:attrName>ppt_w</p:attrName>
                                        </p:attrNameLst>
                                      </p:cBhvr>
                                      <p:tavLst>
                                        <p:tav tm="0">
                                          <p:val>
                                            <p:fltVal val="0"/>
                                          </p:val>
                                        </p:tav>
                                        <p:tav tm="100000">
                                          <p:val>
                                            <p:strVal val="#ppt_w"/>
                                          </p:val>
                                        </p:tav>
                                      </p:tavLst>
                                    </p:anim>
                                    <p:anim calcmode="lin" valueType="num">
                                      <p:cBhvr>
                                        <p:cTn id="11" dur="500" fill="hold"/>
                                        <p:tgtEl>
                                          <p:spTgt spid="14"/>
                                        </p:tgtEl>
                                        <p:attrNameLst>
                                          <p:attrName>ppt_h</p:attrName>
                                        </p:attrNameLst>
                                      </p:cBhvr>
                                      <p:tavLst>
                                        <p:tav tm="0">
                                          <p:val>
                                            <p:fltVal val="0"/>
                                          </p:val>
                                        </p:tav>
                                        <p:tav tm="100000">
                                          <p:val>
                                            <p:strVal val="#ppt_h"/>
                                          </p:val>
                                        </p:tav>
                                      </p:tavLst>
                                    </p:anim>
                                    <p:animEffect transition="in" filter="fade">
                                      <p:cBhvr>
                                        <p:cTn id="12" dur="500"/>
                                        <p:tgtEl>
                                          <p:spTgt spid="14"/>
                                        </p:tgtEl>
                                      </p:cBhvr>
                                    </p:animEffect>
                                  </p:childTnLst>
                                </p:cTn>
                              </p:par>
                              <p:par>
                                <p:cTn id="13" presetID="53" presetClass="entr" presetSubtype="16" fill="hold"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par>
                                <p:cTn id="18" presetID="53" presetClass="entr" presetSubtype="16" fill="hold"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53" presetClass="entr" presetSubtype="16" fill="hold" nodeType="withEffect">
                                  <p:stCondLst>
                                    <p:cond delay="50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Effect transition="in" filter="fade">
                                      <p:cBhvr>
                                        <p:cTn id="32" dur="500"/>
                                        <p:tgtEl>
                                          <p:spTgt spid="20"/>
                                        </p:tgtEl>
                                      </p:cBhvr>
                                    </p:animEffect>
                                  </p:childTnLst>
                                </p:cTn>
                              </p:par>
                              <p:par>
                                <p:cTn id="33" presetID="53" presetClass="entr" presetSubtype="16" fill="hold" nodeType="withEffect">
                                  <p:stCondLst>
                                    <p:cond delay="5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childTnLst>
                          </p:cTn>
                        </p:par>
                        <p:par>
                          <p:cTn id="38" fill="hold">
                            <p:stCondLst>
                              <p:cond delay="1250"/>
                            </p:stCondLst>
                            <p:childTnLst>
                              <p:par>
                                <p:cTn id="39" presetID="21" presetClass="entr" presetSubtype="1" fill="hold" grpId="0" nodeType="afterEffect">
                                  <p:stCondLst>
                                    <p:cond delay="0"/>
                                  </p:stCondLst>
                                  <p:childTnLst>
                                    <p:set>
                                      <p:cBhvr>
                                        <p:cTn id="40" dur="1" fill="hold">
                                          <p:stCondLst>
                                            <p:cond delay="0"/>
                                          </p:stCondLst>
                                        </p:cTn>
                                        <p:tgtEl>
                                          <p:spTgt spid="82"/>
                                        </p:tgtEl>
                                        <p:attrNameLst>
                                          <p:attrName>style.visibility</p:attrName>
                                        </p:attrNameLst>
                                      </p:cBhvr>
                                      <p:to>
                                        <p:strVal val="visible"/>
                                      </p:to>
                                    </p:set>
                                    <p:animEffect transition="in" filter="wheel(1)">
                                      <p:cBhvr>
                                        <p:cTn id="41" dur="2000"/>
                                        <p:tgtEl>
                                          <p:spTgt spid="82"/>
                                        </p:tgtEl>
                                      </p:cBhvr>
                                    </p:animEffect>
                                  </p:childTnLst>
                                </p:cTn>
                              </p:par>
                            </p:childTnLst>
                          </p:cTn>
                        </p:par>
                        <p:par>
                          <p:cTn id="42" fill="hold">
                            <p:stCondLst>
                              <p:cond delay="3250"/>
                            </p:stCondLst>
                            <p:childTnLst>
                              <p:par>
                                <p:cTn id="43" presetID="53" presetClass="entr" presetSubtype="16" fill="hold" grpId="0" nodeType="afterEffect">
                                  <p:stCondLst>
                                    <p:cond delay="0"/>
                                  </p:stCondLst>
                                  <p:childTnLst>
                                    <p:set>
                                      <p:cBhvr>
                                        <p:cTn id="44" dur="1" fill="hold">
                                          <p:stCondLst>
                                            <p:cond delay="0"/>
                                          </p:stCondLst>
                                        </p:cTn>
                                        <p:tgtEl>
                                          <p:spTgt spid="110"/>
                                        </p:tgtEl>
                                        <p:attrNameLst>
                                          <p:attrName>style.visibility</p:attrName>
                                        </p:attrNameLst>
                                      </p:cBhvr>
                                      <p:to>
                                        <p:strVal val="visible"/>
                                      </p:to>
                                    </p:set>
                                    <p:anim calcmode="lin" valueType="num">
                                      <p:cBhvr>
                                        <p:cTn id="45" dur="500" fill="hold"/>
                                        <p:tgtEl>
                                          <p:spTgt spid="110"/>
                                        </p:tgtEl>
                                        <p:attrNameLst>
                                          <p:attrName>ppt_w</p:attrName>
                                        </p:attrNameLst>
                                      </p:cBhvr>
                                      <p:tavLst>
                                        <p:tav tm="0">
                                          <p:val>
                                            <p:fltVal val="0"/>
                                          </p:val>
                                        </p:tav>
                                        <p:tav tm="100000">
                                          <p:val>
                                            <p:strVal val="#ppt_w"/>
                                          </p:val>
                                        </p:tav>
                                      </p:tavLst>
                                    </p:anim>
                                    <p:anim calcmode="lin" valueType="num">
                                      <p:cBhvr>
                                        <p:cTn id="46" dur="500" fill="hold"/>
                                        <p:tgtEl>
                                          <p:spTgt spid="110"/>
                                        </p:tgtEl>
                                        <p:attrNameLst>
                                          <p:attrName>ppt_h</p:attrName>
                                        </p:attrNameLst>
                                      </p:cBhvr>
                                      <p:tavLst>
                                        <p:tav tm="0">
                                          <p:val>
                                            <p:fltVal val="0"/>
                                          </p:val>
                                        </p:tav>
                                        <p:tav tm="100000">
                                          <p:val>
                                            <p:strVal val="#ppt_h"/>
                                          </p:val>
                                        </p:tav>
                                      </p:tavLst>
                                    </p:anim>
                                    <p:animEffect transition="in" filter="fade">
                                      <p:cBhvr>
                                        <p:cTn id="47" dur="500"/>
                                        <p:tgtEl>
                                          <p:spTgt spid="110"/>
                                        </p:tgtEl>
                                      </p:cBhvr>
                                    </p:animEffect>
                                  </p:childTnLst>
                                </p:cTn>
                              </p:par>
                            </p:childTnLst>
                          </p:cTn>
                        </p:par>
                        <p:par>
                          <p:cTn id="48" fill="hold">
                            <p:stCondLst>
                              <p:cond delay="3750"/>
                            </p:stCondLst>
                            <p:childTnLst>
                              <p:par>
                                <p:cTn id="49" presetID="53" presetClass="entr" presetSubtype="16"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childTnLst>
                          </p:cTn>
                        </p:par>
                        <p:par>
                          <p:cTn id="54" fill="hold">
                            <p:stCondLst>
                              <p:cond delay="4250"/>
                            </p:stCondLst>
                            <p:childTnLst>
                              <p:par>
                                <p:cTn id="55" presetID="22" presetClass="entr" presetSubtype="8"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left)">
                                      <p:cBhvr>
                                        <p:cTn id="57" dur="500"/>
                                        <p:tgtEl>
                                          <p:spTgt spid="47"/>
                                        </p:tgtEl>
                                      </p:cBhvr>
                                    </p:animEffect>
                                  </p:childTnLst>
                                </p:cTn>
                              </p:par>
                            </p:childTnLst>
                          </p:cTn>
                        </p:par>
                        <p:par>
                          <p:cTn id="58" fill="hold">
                            <p:stCondLst>
                              <p:cond delay="4750"/>
                            </p:stCondLst>
                            <p:childTnLst>
                              <p:par>
                                <p:cTn id="59" presetID="53" presetClass="entr" presetSubtype="16" fill="hold" grpId="0" nodeType="after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p:cTn id="61" dur="500" fill="hold"/>
                                        <p:tgtEl>
                                          <p:spTgt spid="46"/>
                                        </p:tgtEl>
                                        <p:attrNameLst>
                                          <p:attrName>ppt_w</p:attrName>
                                        </p:attrNameLst>
                                      </p:cBhvr>
                                      <p:tavLst>
                                        <p:tav tm="0">
                                          <p:val>
                                            <p:fltVal val="0"/>
                                          </p:val>
                                        </p:tav>
                                        <p:tav tm="100000">
                                          <p:val>
                                            <p:strVal val="#ppt_w"/>
                                          </p:val>
                                        </p:tav>
                                      </p:tavLst>
                                    </p:anim>
                                    <p:anim calcmode="lin" valueType="num">
                                      <p:cBhvr>
                                        <p:cTn id="62" dur="500" fill="hold"/>
                                        <p:tgtEl>
                                          <p:spTgt spid="46"/>
                                        </p:tgtEl>
                                        <p:attrNameLst>
                                          <p:attrName>ppt_h</p:attrName>
                                        </p:attrNameLst>
                                      </p:cBhvr>
                                      <p:tavLst>
                                        <p:tav tm="0">
                                          <p:val>
                                            <p:fltVal val="0"/>
                                          </p:val>
                                        </p:tav>
                                        <p:tav tm="100000">
                                          <p:val>
                                            <p:strVal val="#ppt_h"/>
                                          </p:val>
                                        </p:tav>
                                      </p:tavLst>
                                    </p:anim>
                                    <p:animEffect transition="in" filter="fade">
                                      <p:cBhvr>
                                        <p:cTn id="63" dur="500"/>
                                        <p:tgtEl>
                                          <p:spTgt spid="46"/>
                                        </p:tgtEl>
                                      </p:cBhvr>
                                    </p:animEffect>
                                  </p:childTnLst>
                                </p:cTn>
                              </p:par>
                            </p:childTnLst>
                          </p:cTn>
                        </p:par>
                        <p:par>
                          <p:cTn id="64" fill="hold">
                            <p:stCondLst>
                              <p:cond delay="5250"/>
                            </p:stCondLst>
                            <p:childTnLst>
                              <p:par>
                                <p:cTn id="65" presetID="42"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1000"/>
                                        <p:tgtEl>
                                          <p:spTgt spid="51"/>
                                        </p:tgtEl>
                                      </p:cBhvr>
                                    </p:animEffect>
                                    <p:anim calcmode="lin" valueType="num">
                                      <p:cBhvr>
                                        <p:cTn id="68" dur="1000" fill="hold"/>
                                        <p:tgtEl>
                                          <p:spTgt spid="51"/>
                                        </p:tgtEl>
                                        <p:attrNameLst>
                                          <p:attrName>ppt_x</p:attrName>
                                        </p:attrNameLst>
                                      </p:cBhvr>
                                      <p:tavLst>
                                        <p:tav tm="0">
                                          <p:val>
                                            <p:strVal val="#ppt_x"/>
                                          </p:val>
                                        </p:tav>
                                        <p:tav tm="100000">
                                          <p:val>
                                            <p:strVal val="#ppt_x"/>
                                          </p:val>
                                        </p:tav>
                                      </p:tavLst>
                                    </p:anim>
                                    <p:anim calcmode="lin" valueType="num">
                                      <p:cBhvr>
                                        <p:cTn id="6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51" grpId="0"/>
      <p:bldP spid="81" grpId="0"/>
      <p:bldP spid="82" grpId="0" animBg="1"/>
      <p:bldP spid="1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6BBC3279-CD9F-406A-85BC-0700402FD0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2000283" y="-1998045"/>
            <a:ext cx="5143436" cy="9141177"/>
          </a:xfrm>
          <a:prstGeom prst="rect">
            <a:avLst/>
          </a:prstGeom>
        </p:spPr>
      </p:pic>
      <p:sp>
        <p:nvSpPr>
          <p:cNvPr id="3" name="淘宝店chenying0907 6">
            <a:extLst>
              <a:ext uri="{FF2B5EF4-FFF2-40B4-BE49-F238E27FC236}">
                <a16:creationId xmlns:a16="http://schemas.microsoft.com/office/drawing/2014/main" id="{605FB42B-7385-4C77-A5A7-43DE7E90BC67}"/>
              </a:ext>
            </a:extLst>
          </p:cNvPr>
          <p:cNvSpPr>
            <a:spLocks/>
          </p:cNvSpPr>
          <p:nvPr/>
        </p:nvSpPr>
        <p:spPr bwMode="auto">
          <a:xfrm>
            <a:off x="2922470" y="1399487"/>
            <a:ext cx="936062" cy="631359"/>
          </a:xfrm>
          <a:custGeom>
            <a:avLst/>
            <a:gdLst>
              <a:gd name="T0" fmla="*/ 445 w 657"/>
              <a:gd name="T1" fmla="*/ 443 h 443"/>
              <a:gd name="T2" fmla="*/ 0 w 657"/>
              <a:gd name="T3" fmla="*/ 443 h 443"/>
              <a:gd name="T4" fmla="*/ 211 w 657"/>
              <a:gd name="T5" fmla="*/ 220 h 443"/>
              <a:gd name="T6" fmla="*/ 0 w 657"/>
              <a:gd name="T7" fmla="*/ 0 h 443"/>
              <a:gd name="T8" fmla="*/ 445 w 657"/>
              <a:gd name="T9" fmla="*/ 0 h 443"/>
              <a:gd name="T10" fmla="*/ 657 w 657"/>
              <a:gd name="T11" fmla="*/ 220 h 443"/>
              <a:gd name="T12" fmla="*/ 445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443"/>
                </a:moveTo>
                <a:lnTo>
                  <a:pt x="0" y="443"/>
                </a:lnTo>
                <a:lnTo>
                  <a:pt x="211" y="220"/>
                </a:lnTo>
                <a:lnTo>
                  <a:pt x="0" y="0"/>
                </a:lnTo>
                <a:lnTo>
                  <a:pt x="445" y="0"/>
                </a:lnTo>
                <a:lnTo>
                  <a:pt x="657" y="220"/>
                </a:lnTo>
                <a:lnTo>
                  <a:pt x="445" y="443"/>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5" name="淘宝店chenying0907 7">
            <a:extLst>
              <a:ext uri="{FF2B5EF4-FFF2-40B4-BE49-F238E27FC236}">
                <a16:creationId xmlns:a16="http://schemas.microsoft.com/office/drawing/2014/main" id="{71C203C7-67B2-4044-A8C2-ED39AB2AC2F7}"/>
              </a:ext>
            </a:extLst>
          </p:cNvPr>
          <p:cNvSpPr>
            <a:spLocks/>
          </p:cNvSpPr>
          <p:nvPr/>
        </p:nvSpPr>
        <p:spPr bwMode="auto">
          <a:xfrm>
            <a:off x="3362720" y="1399487"/>
            <a:ext cx="596971" cy="942051"/>
          </a:xfrm>
          <a:custGeom>
            <a:avLst/>
            <a:gdLst>
              <a:gd name="T0" fmla="*/ 205 w 419"/>
              <a:gd name="T1" fmla="*/ 0 h 661"/>
              <a:gd name="T2" fmla="*/ 419 w 419"/>
              <a:gd name="T3" fmla="*/ 220 h 661"/>
              <a:gd name="T4" fmla="*/ 0 w 419"/>
              <a:gd name="T5" fmla="*/ 661 h 661"/>
            </a:gdLst>
            <a:ahLst/>
            <a:cxnLst>
              <a:cxn ang="0">
                <a:pos x="T0" y="T1"/>
              </a:cxn>
              <a:cxn ang="0">
                <a:pos x="T2" y="T3"/>
              </a:cxn>
              <a:cxn ang="0">
                <a:pos x="T4" y="T5"/>
              </a:cxn>
            </a:cxnLst>
            <a:rect l="0" t="0" r="r" b="b"/>
            <a:pathLst>
              <a:path w="419" h="661">
                <a:moveTo>
                  <a:pt x="205" y="0"/>
                </a:moveTo>
                <a:lnTo>
                  <a:pt x="419"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淘宝店chenying0907 17">
            <a:extLst>
              <a:ext uri="{FF2B5EF4-FFF2-40B4-BE49-F238E27FC236}">
                <a16:creationId xmlns:a16="http://schemas.microsoft.com/office/drawing/2014/main" id="{1376584B-881E-4A3D-B306-0C5B91308BEC}"/>
              </a:ext>
            </a:extLst>
          </p:cNvPr>
          <p:cNvSpPr/>
          <p:nvPr/>
        </p:nvSpPr>
        <p:spPr>
          <a:xfrm>
            <a:off x="1807144" y="2938329"/>
            <a:ext cx="3243714" cy="48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a:t>
            </a:r>
            <a:r>
              <a:rPr lang="en-US" altLang="zh-CN" sz="800" dirty="0" err="1">
                <a:solidFill>
                  <a:schemeClr val="bg1">
                    <a:lumMod val="50000"/>
                  </a:schemeClr>
                </a:solidFill>
              </a:rPr>
              <a:t>designedWe</a:t>
            </a:r>
            <a:r>
              <a:rPr lang="en-US" altLang="zh-CN" sz="800" dirty="0">
                <a:solidFill>
                  <a:schemeClr val="bg1">
                    <a:lumMod val="50000"/>
                  </a:schemeClr>
                </a:solidFill>
              </a:rPr>
              <a:t> have many PowerPoint templates that has been specifically designed. </a:t>
            </a:r>
            <a:endParaRPr lang="zh-CN" altLang="en-US" sz="800" dirty="0">
              <a:solidFill>
                <a:schemeClr val="bg1">
                  <a:lumMod val="50000"/>
                </a:schemeClr>
              </a:solidFill>
            </a:endParaRPr>
          </a:p>
          <a:p>
            <a:pPr algn="ctr">
              <a:lnSpc>
                <a:spcPct val="120000"/>
              </a:lnSpc>
              <a:spcBef>
                <a:spcPts val="300"/>
              </a:spcBef>
            </a:pPr>
            <a:r>
              <a:rPr lang="en-US" altLang="zh-CN" sz="800" dirty="0">
                <a:solidFill>
                  <a:schemeClr val="bg1">
                    <a:lumMod val="50000"/>
                  </a:schemeClr>
                </a:solidFill>
              </a:rPr>
              <a:t>. </a:t>
            </a:r>
            <a:endParaRPr lang="zh-CN" altLang="en-US" sz="800" dirty="0">
              <a:solidFill>
                <a:schemeClr val="bg1">
                  <a:lumMod val="50000"/>
                </a:schemeClr>
              </a:solidFill>
            </a:endParaRPr>
          </a:p>
        </p:txBody>
      </p:sp>
      <p:sp>
        <p:nvSpPr>
          <p:cNvPr id="7" name="Rectangle 24">
            <a:extLst>
              <a:ext uri="{FF2B5EF4-FFF2-40B4-BE49-F238E27FC236}">
                <a16:creationId xmlns:a16="http://schemas.microsoft.com/office/drawing/2014/main" id="{07106672-ACAD-4B6D-B1F6-B772A1592AC7}"/>
              </a:ext>
            </a:extLst>
          </p:cNvPr>
          <p:cNvSpPr>
            <a:spLocks noChangeArrowheads="1"/>
          </p:cNvSpPr>
          <p:nvPr/>
        </p:nvSpPr>
        <p:spPr bwMode="auto">
          <a:xfrm>
            <a:off x="2451295" y="2510374"/>
            <a:ext cx="18228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zh-CN" sz="2000" dirty="0">
                <a:solidFill>
                  <a:schemeClr val="tx1">
                    <a:lumMod val="75000"/>
                    <a:lumOff val="25000"/>
                  </a:schemeClr>
                </a:solidFill>
                <a:latin typeface="微软雅黑" pitchFamily="34" charset="-122"/>
                <a:ea typeface="微软雅黑" pitchFamily="34" charset="-122"/>
              </a:rPr>
              <a:t>明年工作计划</a:t>
            </a:r>
          </a:p>
        </p:txBody>
      </p:sp>
      <p:sp>
        <p:nvSpPr>
          <p:cNvPr id="8" name="Rectangle 24">
            <a:extLst>
              <a:ext uri="{FF2B5EF4-FFF2-40B4-BE49-F238E27FC236}">
                <a16:creationId xmlns:a16="http://schemas.microsoft.com/office/drawing/2014/main" id="{0450F232-567A-4E30-9A64-2B8DA14FD103}"/>
              </a:ext>
            </a:extLst>
          </p:cNvPr>
          <p:cNvSpPr>
            <a:spLocks noChangeArrowheads="1"/>
          </p:cNvSpPr>
          <p:nvPr/>
        </p:nvSpPr>
        <p:spPr bwMode="auto">
          <a:xfrm>
            <a:off x="2917155" y="1426527"/>
            <a:ext cx="10785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3600" b="1" dirty="0">
                <a:solidFill>
                  <a:schemeClr val="bg1"/>
                </a:solidFill>
              </a:rPr>
              <a:t>4</a:t>
            </a:r>
            <a:endParaRPr lang="zh-CN" altLang="en-US" sz="3600" b="1" dirty="0">
              <a:solidFill>
                <a:schemeClr val="bg1"/>
              </a:solidFill>
            </a:endParaRPr>
          </a:p>
        </p:txBody>
      </p:sp>
    </p:spTree>
    <p:extLst>
      <p:ext uri="{BB962C8B-B14F-4D97-AF65-F5344CB8AC3E}">
        <p14:creationId xmlns:p14="http://schemas.microsoft.com/office/powerpoint/2010/main" val="267087498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anim calcmode="lin" valueType="num">
                                      <p:cBhvr>
                                        <p:cTn id="27" dur="750" fill="hold"/>
                                        <p:tgtEl>
                                          <p:spTgt spid="7"/>
                                        </p:tgtEl>
                                        <p:attrNameLst>
                                          <p:attrName>ppt_x</p:attrName>
                                        </p:attrNameLst>
                                      </p:cBhvr>
                                      <p:tavLst>
                                        <p:tav tm="0">
                                          <p:val>
                                            <p:strVal val="#ppt_x"/>
                                          </p:val>
                                        </p:tav>
                                        <p:tav tm="100000">
                                          <p:val>
                                            <p:strVal val="#ppt_x"/>
                                          </p:val>
                                        </p:tav>
                                      </p:tavLst>
                                    </p:anim>
                                    <p:anim calcmode="lin" valueType="num">
                                      <p:cBhvr>
                                        <p:cTn id="28" dur="75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p:cNvCxnSpPr/>
          <p:nvPr/>
        </p:nvCxnSpPr>
        <p:spPr>
          <a:xfrm>
            <a:off x="-4802" y="3612488"/>
            <a:ext cx="9148801"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Freeform 23"/>
          <p:cNvSpPr/>
          <p:nvPr/>
        </p:nvSpPr>
        <p:spPr bwMode="auto">
          <a:xfrm>
            <a:off x="6996832" y="1276000"/>
            <a:ext cx="1359334" cy="1981812"/>
          </a:xfrm>
          <a:custGeom>
            <a:avLst/>
            <a:gdLst>
              <a:gd name="T0" fmla="*/ 69 w 140"/>
              <a:gd name="T1" fmla="*/ 204 h 204"/>
              <a:gd name="T2" fmla="*/ 80 w 140"/>
              <a:gd name="T3" fmla="*/ 169 h 204"/>
              <a:gd name="T4" fmla="*/ 90 w 140"/>
              <a:gd name="T5" fmla="*/ 137 h 204"/>
              <a:gd name="T6" fmla="*/ 140 w 140"/>
              <a:gd name="T7" fmla="*/ 70 h 204"/>
              <a:gd name="T8" fmla="*/ 70 w 140"/>
              <a:gd name="T9" fmla="*/ 0 h 204"/>
              <a:gd name="T10" fmla="*/ 0 w 140"/>
              <a:gd name="T11" fmla="*/ 70 h 204"/>
              <a:gd name="T12" fmla="*/ 48 w 140"/>
              <a:gd name="T13" fmla="*/ 136 h 204"/>
              <a:gd name="T14" fmla="*/ 58 w 140"/>
              <a:gd name="T15" fmla="*/ 169 h 204"/>
              <a:gd name="T16" fmla="*/ 69 w 140"/>
              <a:gd name="T1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204">
                <a:moveTo>
                  <a:pt x="69" y="204"/>
                </a:moveTo>
                <a:cubicBezTo>
                  <a:pt x="80" y="169"/>
                  <a:pt x="80" y="169"/>
                  <a:pt x="80" y="169"/>
                </a:cubicBezTo>
                <a:cubicBezTo>
                  <a:pt x="90" y="137"/>
                  <a:pt x="90" y="137"/>
                  <a:pt x="90" y="137"/>
                </a:cubicBezTo>
                <a:cubicBezTo>
                  <a:pt x="119" y="128"/>
                  <a:pt x="140" y="102"/>
                  <a:pt x="140" y="70"/>
                </a:cubicBezTo>
                <a:cubicBezTo>
                  <a:pt x="140" y="31"/>
                  <a:pt x="109" y="0"/>
                  <a:pt x="70" y="0"/>
                </a:cubicBezTo>
                <a:cubicBezTo>
                  <a:pt x="32" y="0"/>
                  <a:pt x="0" y="31"/>
                  <a:pt x="0" y="70"/>
                </a:cubicBezTo>
                <a:cubicBezTo>
                  <a:pt x="0" y="101"/>
                  <a:pt x="20" y="127"/>
                  <a:pt x="48" y="136"/>
                </a:cubicBezTo>
                <a:cubicBezTo>
                  <a:pt x="58" y="169"/>
                  <a:pt x="58" y="169"/>
                  <a:pt x="58" y="169"/>
                </a:cubicBezTo>
                <a:lnTo>
                  <a:pt x="69" y="204"/>
                </a:lnTo>
                <a:close/>
              </a:path>
            </a:pathLst>
          </a:custGeom>
          <a:solidFill>
            <a:schemeClr val="accent3"/>
          </a:solidFill>
          <a:ln>
            <a:noFill/>
          </a:ln>
        </p:spPr>
        <p:txBody>
          <a:bodyPr vert="horz" wrap="square" lIns="91440" tIns="45720" rIns="91440" bIns="45720" numCol="1" anchor="t" anchorCtr="0" compatLnSpc="1"/>
          <a:lstStyle/>
          <a:p>
            <a:endParaRPr lang="en-US"/>
          </a:p>
        </p:txBody>
      </p:sp>
      <p:sp>
        <p:nvSpPr>
          <p:cNvPr id="19" name="Oval 18"/>
          <p:cNvSpPr/>
          <p:nvPr/>
        </p:nvSpPr>
        <p:spPr>
          <a:xfrm>
            <a:off x="7440123" y="3376037"/>
            <a:ext cx="472755" cy="4729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23"/>
          <p:cNvSpPr/>
          <p:nvPr/>
        </p:nvSpPr>
        <p:spPr bwMode="auto">
          <a:xfrm>
            <a:off x="4927166" y="1276000"/>
            <a:ext cx="1359334" cy="1981812"/>
          </a:xfrm>
          <a:custGeom>
            <a:avLst/>
            <a:gdLst>
              <a:gd name="T0" fmla="*/ 69 w 140"/>
              <a:gd name="T1" fmla="*/ 204 h 204"/>
              <a:gd name="T2" fmla="*/ 80 w 140"/>
              <a:gd name="T3" fmla="*/ 169 h 204"/>
              <a:gd name="T4" fmla="*/ 90 w 140"/>
              <a:gd name="T5" fmla="*/ 137 h 204"/>
              <a:gd name="T6" fmla="*/ 140 w 140"/>
              <a:gd name="T7" fmla="*/ 70 h 204"/>
              <a:gd name="T8" fmla="*/ 70 w 140"/>
              <a:gd name="T9" fmla="*/ 0 h 204"/>
              <a:gd name="T10" fmla="*/ 0 w 140"/>
              <a:gd name="T11" fmla="*/ 70 h 204"/>
              <a:gd name="T12" fmla="*/ 48 w 140"/>
              <a:gd name="T13" fmla="*/ 136 h 204"/>
              <a:gd name="T14" fmla="*/ 58 w 140"/>
              <a:gd name="T15" fmla="*/ 169 h 204"/>
              <a:gd name="T16" fmla="*/ 69 w 140"/>
              <a:gd name="T1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204">
                <a:moveTo>
                  <a:pt x="69" y="204"/>
                </a:moveTo>
                <a:cubicBezTo>
                  <a:pt x="80" y="169"/>
                  <a:pt x="80" y="169"/>
                  <a:pt x="80" y="169"/>
                </a:cubicBezTo>
                <a:cubicBezTo>
                  <a:pt x="90" y="137"/>
                  <a:pt x="90" y="137"/>
                  <a:pt x="90" y="137"/>
                </a:cubicBezTo>
                <a:cubicBezTo>
                  <a:pt x="119" y="128"/>
                  <a:pt x="140" y="102"/>
                  <a:pt x="140" y="70"/>
                </a:cubicBezTo>
                <a:cubicBezTo>
                  <a:pt x="140" y="31"/>
                  <a:pt x="109" y="0"/>
                  <a:pt x="70" y="0"/>
                </a:cubicBezTo>
                <a:cubicBezTo>
                  <a:pt x="32" y="0"/>
                  <a:pt x="0" y="31"/>
                  <a:pt x="0" y="70"/>
                </a:cubicBezTo>
                <a:cubicBezTo>
                  <a:pt x="0" y="101"/>
                  <a:pt x="20" y="127"/>
                  <a:pt x="48" y="136"/>
                </a:cubicBezTo>
                <a:cubicBezTo>
                  <a:pt x="58" y="169"/>
                  <a:pt x="58" y="169"/>
                  <a:pt x="58" y="169"/>
                </a:cubicBezTo>
                <a:lnTo>
                  <a:pt x="69" y="204"/>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21" name="Oval 20"/>
          <p:cNvSpPr/>
          <p:nvPr/>
        </p:nvSpPr>
        <p:spPr>
          <a:xfrm>
            <a:off x="5370457" y="3376037"/>
            <a:ext cx="472755" cy="4729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3"/>
          <p:cNvSpPr/>
          <p:nvPr/>
        </p:nvSpPr>
        <p:spPr bwMode="auto">
          <a:xfrm>
            <a:off x="2857500" y="1276000"/>
            <a:ext cx="1359334" cy="1981812"/>
          </a:xfrm>
          <a:custGeom>
            <a:avLst/>
            <a:gdLst>
              <a:gd name="T0" fmla="*/ 69 w 140"/>
              <a:gd name="T1" fmla="*/ 204 h 204"/>
              <a:gd name="T2" fmla="*/ 80 w 140"/>
              <a:gd name="T3" fmla="*/ 169 h 204"/>
              <a:gd name="T4" fmla="*/ 90 w 140"/>
              <a:gd name="T5" fmla="*/ 137 h 204"/>
              <a:gd name="T6" fmla="*/ 140 w 140"/>
              <a:gd name="T7" fmla="*/ 70 h 204"/>
              <a:gd name="T8" fmla="*/ 70 w 140"/>
              <a:gd name="T9" fmla="*/ 0 h 204"/>
              <a:gd name="T10" fmla="*/ 0 w 140"/>
              <a:gd name="T11" fmla="*/ 70 h 204"/>
              <a:gd name="T12" fmla="*/ 48 w 140"/>
              <a:gd name="T13" fmla="*/ 136 h 204"/>
              <a:gd name="T14" fmla="*/ 58 w 140"/>
              <a:gd name="T15" fmla="*/ 169 h 204"/>
              <a:gd name="T16" fmla="*/ 69 w 140"/>
              <a:gd name="T1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204">
                <a:moveTo>
                  <a:pt x="69" y="204"/>
                </a:moveTo>
                <a:cubicBezTo>
                  <a:pt x="80" y="169"/>
                  <a:pt x="80" y="169"/>
                  <a:pt x="80" y="169"/>
                </a:cubicBezTo>
                <a:cubicBezTo>
                  <a:pt x="90" y="137"/>
                  <a:pt x="90" y="137"/>
                  <a:pt x="90" y="137"/>
                </a:cubicBezTo>
                <a:cubicBezTo>
                  <a:pt x="119" y="128"/>
                  <a:pt x="140" y="102"/>
                  <a:pt x="140" y="70"/>
                </a:cubicBezTo>
                <a:cubicBezTo>
                  <a:pt x="140" y="31"/>
                  <a:pt x="109" y="0"/>
                  <a:pt x="70" y="0"/>
                </a:cubicBezTo>
                <a:cubicBezTo>
                  <a:pt x="32" y="0"/>
                  <a:pt x="0" y="31"/>
                  <a:pt x="0" y="70"/>
                </a:cubicBezTo>
                <a:cubicBezTo>
                  <a:pt x="0" y="101"/>
                  <a:pt x="20" y="127"/>
                  <a:pt x="48" y="136"/>
                </a:cubicBezTo>
                <a:cubicBezTo>
                  <a:pt x="58" y="169"/>
                  <a:pt x="58" y="169"/>
                  <a:pt x="58" y="169"/>
                </a:cubicBezTo>
                <a:lnTo>
                  <a:pt x="69" y="204"/>
                </a:ln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3" name="Oval 22"/>
          <p:cNvSpPr/>
          <p:nvPr/>
        </p:nvSpPr>
        <p:spPr>
          <a:xfrm>
            <a:off x="3300791" y="3376037"/>
            <a:ext cx="472755" cy="4729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bwMode="auto">
          <a:xfrm>
            <a:off x="787834" y="1276000"/>
            <a:ext cx="1359334" cy="1981812"/>
          </a:xfrm>
          <a:custGeom>
            <a:avLst/>
            <a:gdLst>
              <a:gd name="T0" fmla="*/ 69 w 140"/>
              <a:gd name="T1" fmla="*/ 204 h 204"/>
              <a:gd name="T2" fmla="*/ 80 w 140"/>
              <a:gd name="T3" fmla="*/ 169 h 204"/>
              <a:gd name="T4" fmla="*/ 90 w 140"/>
              <a:gd name="T5" fmla="*/ 137 h 204"/>
              <a:gd name="T6" fmla="*/ 140 w 140"/>
              <a:gd name="T7" fmla="*/ 70 h 204"/>
              <a:gd name="T8" fmla="*/ 70 w 140"/>
              <a:gd name="T9" fmla="*/ 0 h 204"/>
              <a:gd name="T10" fmla="*/ 0 w 140"/>
              <a:gd name="T11" fmla="*/ 70 h 204"/>
              <a:gd name="T12" fmla="*/ 48 w 140"/>
              <a:gd name="T13" fmla="*/ 136 h 204"/>
              <a:gd name="T14" fmla="*/ 58 w 140"/>
              <a:gd name="T15" fmla="*/ 169 h 204"/>
              <a:gd name="T16" fmla="*/ 69 w 140"/>
              <a:gd name="T1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204">
                <a:moveTo>
                  <a:pt x="69" y="204"/>
                </a:moveTo>
                <a:cubicBezTo>
                  <a:pt x="80" y="169"/>
                  <a:pt x="80" y="169"/>
                  <a:pt x="80" y="169"/>
                </a:cubicBezTo>
                <a:cubicBezTo>
                  <a:pt x="90" y="137"/>
                  <a:pt x="90" y="137"/>
                  <a:pt x="90" y="137"/>
                </a:cubicBezTo>
                <a:cubicBezTo>
                  <a:pt x="119" y="128"/>
                  <a:pt x="140" y="102"/>
                  <a:pt x="140" y="70"/>
                </a:cubicBezTo>
                <a:cubicBezTo>
                  <a:pt x="140" y="31"/>
                  <a:pt x="109" y="0"/>
                  <a:pt x="70" y="0"/>
                </a:cubicBezTo>
                <a:cubicBezTo>
                  <a:pt x="32" y="0"/>
                  <a:pt x="0" y="31"/>
                  <a:pt x="0" y="70"/>
                </a:cubicBezTo>
                <a:cubicBezTo>
                  <a:pt x="0" y="101"/>
                  <a:pt x="20" y="127"/>
                  <a:pt x="48" y="136"/>
                </a:cubicBezTo>
                <a:cubicBezTo>
                  <a:pt x="58" y="169"/>
                  <a:pt x="58" y="169"/>
                  <a:pt x="58" y="169"/>
                </a:cubicBezTo>
                <a:lnTo>
                  <a:pt x="69" y="204"/>
                </a:lnTo>
                <a:close/>
              </a:path>
            </a:pathLst>
          </a:custGeom>
          <a:solidFill>
            <a:schemeClr val="accent4"/>
          </a:solidFill>
          <a:ln>
            <a:noFill/>
          </a:ln>
        </p:spPr>
        <p:txBody>
          <a:bodyPr vert="horz" wrap="square" lIns="91440" tIns="45720" rIns="91440" bIns="45720" numCol="1" anchor="t" anchorCtr="0" compatLnSpc="1"/>
          <a:lstStyle/>
          <a:p>
            <a:endParaRPr lang="en-US"/>
          </a:p>
        </p:txBody>
      </p:sp>
      <p:sp>
        <p:nvSpPr>
          <p:cNvPr id="25" name="Oval 24"/>
          <p:cNvSpPr/>
          <p:nvPr/>
        </p:nvSpPr>
        <p:spPr>
          <a:xfrm>
            <a:off x="1231125" y="3376037"/>
            <a:ext cx="472755" cy="47290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006281" y="2020689"/>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grpSp>
        <p:nvGrpSpPr>
          <p:cNvPr id="2" name="Group 27"/>
          <p:cNvGrpSpPr/>
          <p:nvPr/>
        </p:nvGrpSpPr>
        <p:grpSpPr>
          <a:xfrm>
            <a:off x="1298170" y="1598423"/>
            <a:ext cx="338662" cy="338767"/>
            <a:chOff x="4949825" y="1449388"/>
            <a:chExt cx="455613" cy="455612"/>
          </a:xfrm>
          <a:solidFill>
            <a:schemeClr val="bg1"/>
          </a:solidFill>
        </p:grpSpPr>
        <p:sp>
          <p:nvSpPr>
            <p:cNvPr id="29" name="Freeform 28"/>
            <p:cNvSpPr/>
            <p:nvPr/>
          </p:nvSpPr>
          <p:spPr bwMode="auto">
            <a:xfrm>
              <a:off x="5148263" y="1670050"/>
              <a:ext cx="193675" cy="234950"/>
            </a:xfrm>
            <a:custGeom>
              <a:avLst/>
              <a:gdLst>
                <a:gd name="T0" fmla="*/ 48 w 52"/>
                <a:gd name="T1" fmla="*/ 16 h 63"/>
                <a:gd name="T2" fmla="*/ 4 w 52"/>
                <a:gd name="T3" fmla="*/ 0 h 63"/>
                <a:gd name="T4" fmla="*/ 0 w 52"/>
                <a:gd name="T5" fmla="*/ 3 h 63"/>
                <a:gd name="T6" fmla="*/ 3 w 52"/>
                <a:gd name="T7" fmla="*/ 50 h 63"/>
                <a:gd name="T8" fmla="*/ 9 w 52"/>
                <a:gd name="T9" fmla="*/ 53 h 63"/>
                <a:gd name="T10" fmla="*/ 20 w 52"/>
                <a:gd name="T11" fmla="*/ 45 h 63"/>
                <a:gd name="T12" fmla="*/ 34 w 52"/>
                <a:gd name="T13" fmla="*/ 63 h 63"/>
                <a:gd name="T14" fmla="*/ 52 w 52"/>
                <a:gd name="T15" fmla="*/ 50 h 63"/>
                <a:gd name="T16" fmla="*/ 38 w 52"/>
                <a:gd name="T17" fmla="*/ 31 h 63"/>
                <a:gd name="T18" fmla="*/ 50 w 52"/>
                <a:gd name="T19" fmla="*/ 23 h 63"/>
                <a:gd name="T20" fmla="*/ 48 w 52"/>
                <a:gd name="T21" fmla="*/ 1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63">
                  <a:moveTo>
                    <a:pt x="48" y="16"/>
                  </a:moveTo>
                  <a:cubicBezTo>
                    <a:pt x="4" y="0"/>
                    <a:pt x="4" y="0"/>
                    <a:pt x="4" y="0"/>
                  </a:cubicBezTo>
                  <a:cubicBezTo>
                    <a:pt x="2" y="0"/>
                    <a:pt x="0" y="1"/>
                    <a:pt x="0" y="3"/>
                  </a:cubicBezTo>
                  <a:cubicBezTo>
                    <a:pt x="3" y="50"/>
                    <a:pt x="3" y="50"/>
                    <a:pt x="3" y="50"/>
                  </a:cubicBezTo>
                  <a:cubicBezTo>
                    <a:pt x="3" y="53"/>
                    <a:pt x="6" y="55"/>
                    <a:pt x="9" y="53"/>
                  </a:cubicBezTo>
                  <a:cubicBezTo>
                    <a:pt x="20" y="45"/>
                    <a:pt x="20" y="45"/>
                    <a:pt x="20" y="45"/>
                  </a:cubicBezTo>
                  <a:cubicBezTo>
                    <a:pt x="34" y="63"/>
                    <a:pt x="34" y="63"/>
                    <a:pt x="34" y="63"/>
                  </a:cubicBezTo>
                  <a:cubicBezTo>
                    <a:pt x="52" y="50"/>
                    <a:pt x="52" y="50"/>
                    <a:pt x="52" y="50"/>
                  </a:cubicBezTo>
                  <a:cubicBezTo>
                    <a:pt x="38" y="31"/>
                    <a:pt x="38" y="31"/>
                    <a:pt x="38" y="31"/>
                  </a:cubicBezTo>
                  <a:cubicBezTo>
                    <a:pt x="50" y="23"/>
                    <a:pt x="50" y="23"/>
                    <a:pt x="50" y="23"/>
                  </a:cubicBezTo>
                  <a:cubicBezTo>
                    <a:pt x="52" y="21"/>
                    <a:pt x="51" y="17"/>
                    <a:pt x="4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29"/>
            <p:cNvSpPr/>
            <p:nvPr/>
          </p:nvSpPr>
          <p:spPr bwMode="auto">
            <a:xfrm>
              <a:off x="4949825" y="1711325"/>
              <a:ext cx="292100" cy="193675"/>
            </a:xfrm>
            <a:custGeom>
              <a:avLst/>
              <a:gdLst>
                <a:gd name="T0" fmla="*/ 66 w 78"/>
                <a:gd name="T1" fmla="*/ 48 h 52"/>
                <a:gd name="T2" fmla="*/ 60 w 78"/>
                <a:gd name="T3" fmla="*/ 50 h 52"/>
                <a:gd name="T4" fmla="*/ 51 w 78"/>
                <a:gd name="T5" fmla="*/ 46 h 52"/>
                <a:gd name="T6" fmla="*/ 49 w 78"/>
                <a:gd name="T7" fmla="*/ 38 h 52"/>
                <a:gd name="T8" fmla="*/ 48 w 78"/>
                <a:gd name="T9" fmla="*/ 29 h 52"/>
                <a:gd name="T10" fmla="*/ 0 w 78"/>
                <a:gd name="T11" fmla="*/ 0 h 52"/>
                <a:gd name="T12" fmla="*/ 0 w 78"/>
                <a:gd name="T13" fmla="*/ 32 h 52"/>
                <a:gd name="T14" fmla="*/ 20 w 78"/>
                <a:gd name="T15" fmla="*/ 52 h 52"/>
                <a:gd name="T16" fmla="*/ 78 w 78"/>
                <a:gd name="T17" fmla="*/ 52 h 52"/>
                <a:gd name="T18" fmla="*/ 72 w 78"/>
                <a:gd name="T19" fmla="*/ 44 h 52"/>
                <a:gd name="T20" fmla="*/ 66 w 78"/>
                <a:gd name="T21"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2">
                  <a:moveTo>
                    <a:pt x="66" y="48"/>
                  </a:moveTo>
                  <a:cubicBezTo>
                    <a:pt x="65" y="49"/>
                    <a:pt x="62" y="50"/>
                    <a:pt x="60" y="50"/>
                  </a:cubicBezTo>
                  <a:cubicBezTo>
                    <a:pt x="57" y="50"/>
                    <a:pt x="53" y="49"/>
                    <a:pt x="51" y="46"/>
                  </a:cubicBezTo>
                  <a:cubicBezTo>
                    <a:pt x="49" y="44"/>
                    <a:pt x="48" y="41"/>
                    <a:pt x="49" y="38"/>
                  </a:cubicBezTo>
                  <a:cubicBezTo>
                    <a:pt x="48" y="29"/>
                    <a:pt x="48" y="29"/>
                    <a:pt x="48" y="29"/>
                  </a:cubicBezTo>
                  <a:cubicBezTo>
                    <a:pt x="0" y="0"/>
                    <a:pt x="0" y="0"/>
                    <a:pt x="0" y="0"/>
                  </a:cubicBezTo>
                  <a:cubicBezTo>
                    <a:pt x="0" y="32"/>
                    <a:pt x="0" y="32"/>
                    <a:pt x="0" y="32"/>
                  </a:cubicBezTo>
                  <a:cubicBezTo>
                    <a:pt x="0" y="43"/>
                    <a:pt x="9" y="52"/>
                    <a:pt x="20" y="52"/>
                  </a:cubicBezTo>
                  <a:cubicBezTo>
                    <a:pt x="78" y="52"/>
                    <a:pt x="78" y="52"/>
                    <a:pt x="78" y="52"/>
                  </a:cubicBezTo>
                  <a:cubicBezTo>
                    <a:pt x="72" y="44"/>
                    <a:pt x="72" y="44"/>
                    <a:pt x="72" y="44"/>
                  </a:cubicBezTo>
                  <a:lnTo>
                    <a:pt x="66"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30"/>
            <p:cNvSpPr/>
            <p:nvPr/>
          </p:nvSpPr>
          <p:spPr bwMode="auto">
            <a:xfrm>
              <a:off x="5324475" y="1711325"/>
              <a:ext cx="80963" cy="193675"/>
            </a:xfrm>
            <a:custGeom>
              <a:avLst/>
              <a:gdLst>
                <a:gd name="T0" fmla="*/ 11 w 22"/>
                <a:gd name="T1" fmla="*/ 6 h 52"/>
                <a:gd name="T2" fmla="*/ 7 w 22"/>
                <a:gd name="T3" fmla="*/ 18 h 52"/>
                <a:gd name="T4" fmla="*/ 2 w 22"/>
                <a:gd name="T5" fmla="*/ 22 h 52"/>
                <a:gd name="T6" fmla="*/ 11 w 22"/>
                <a:gd name="T7" fmla="*/ 34 h 52"/>
                <a:gd name="T8" fmla="*/ 10 w 22"/>
                <a:gd name="T9" fmla="*/ 45 h 52"/>
                <a:gd name="T10" fmla="*/ 0 w 22"/>
                <a:gd name="T11" fmla="*/ 52 h 52"/>
                <a:gd name="T12" fmla="*/ 2 w 22"/>
                <a:gd name="T13" fmla="*/ 52 h 52"/>
                <a:gd name="T14" fmla="*/ 22 w 22"/>
                <a:gd name="T15" fmla="*/ 32 h 52"/>
                <a:gd name="T16" fmla="*/ 22 w 22"/>
                <a:gd name="T17" fmla="*/ 0 h 52"/>
                <a:gd name="T18" fmla="*/ 11 w 22"/>
                <a:gd name="T19"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52">
                  <a:moveTo>
                    <a:pt x="11" y="6"/>
                  </a:moveTo>
                  <a:cubicBezTo>
                    <a:pt x="12" y="11"/>
                    <a:pt x="11" y="15"/>
                    <a:pt x="7" y="18"/>
                  </a:cubicBezTo>
                  <a:cubicBezTo>
                    <a:pt x="2" y="22"/>
                    <a:pt x="2" y="22"/>
                    <a:pt x="2" y="22"/>
                  </a:cubicBezTo>
                  <a:cubicBezTo>
                    <a:pt x="11" y="34"/>
                    <a:pt x="11" y="34"/>
                    <a:pt x="11" y="34"/>
                  </a:cubicBezTo>
                  <a:cubicBezTo>
                    <a:pt x="14" y="38"/>
                    <a:pt x="13" y="42"/>
                    <a:pt x="10" y="45"/>
                  </a:cubicBezTo>
                  <a:cubicBezTo>
                    <a:pt x="0" y="52"/>
                    <a:pt x="0" y="52"/>
                    <a:pt x="0" y="52"/>
                  </a:cubicBezTo>
                  <a:cubicBezTo>
                    <a:pt x="2" y="52"/>
                    <a:pt x="2" y="52"/>
                    <a:pt x="2" y="52"/>
                  </a:cubicBezTo>
                  <a:cubicBezTo>
                    <a:pt x="13" y="52"/>
                    <a:pt x="22" y="43"/>
                    <a:pt x="22" y="32"/>
                  </a:cubicBezTo>
                  <a:cubicBezTo>
                    <a:pt x="22" y="0"/>
                    <a:pt x="22" y="0"/>
                    <a:pt x="22" y="0"/>
                  </a:cubicBezTo>
                  <a:lnTo>
                    <a:pt x="1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31"/>
            <p:cNvSpPr/>
            <p:nvPr/>
          </p:nvSpPr>
          <p:spPr bwMode="auto">
            <a:xfrm>
              <a:off x="4949825" y="1449388"/>
              <a:ext cx="455613" cy="231775"/>
            </a:xfrm>
            <a:custGeom>
              <a:avLst/>
              <a:gdLst>
                <a:gd name="T0" fmla="*/ 8 w 122"/>
                <a:gd name="T1" fmla="*/ 57 h 62"/>
                <a:gd name="T2" fmla="*/ 16 w 122"/>
                <a:gd name="T3" fmla="*/ 62 h 62"/>
                <a:gd name="T4" fmla="*/ 16 w 122"/>
                <a:gd name="T5" fmla="*/ 31 h 62"/>
                <a:gd name="T6" fmla="*/ 16 w 122"/>
                <a:gd name="T7" fmla="*/ 23 h 62"/>
                <a:gd name="T8" fmla="*/ 26 w 122"/>
                <a:gd name="T9" fmla="*/ 23 h 62"/>
                <a:gd name="T10" fmla="*/ 97 w 122"/>
                <a:gd name="T11" fmla="*/ 23 h 62"/>
                <a:gd name="T12" fmla="*/ 107 w 122"/>
                <a:gd name="T13" fmla="*/ 23 h 62"/>
                <a:gd name="T14" fmla="*/ 107 w 122"/>
                <a:gd name="T15" fmla="*/ 31 h 62"/>
                <a:gd name="T16" fmla="*/ 107 w 122"/>
                <a:gd name="T17" fmla="*/ 62 h 62"/>
                <a:gd name="T18" fmla="*/ 114 w 122"/>
                <a:gd name="T19" fmla="*/ 57 h 62"/>
                <a:gd name="T20" fmla="*/ 122 w 122"/>
                <a:gd name="T21" fmla="*/ 52 h 62"/>
                <a:gd name="T22" fmla="*/ 117 w 122"/>
                <a:gd name="T23" fmla="*/ 38 h 62"/>
                <a:gd name="T24" fmla="*/ 114 w 122"/>
                <a:gd name="T25" fmla="*/ 36 h 62"/>
                <a:gd name="T26" fmla="*/ 114 w 122"/>
                <a:gd name="T27" fmla="*/ 22 h 62"/>
                <a:gd name="T28" fmla="*/ 108 w 122"/>
                <a:gd name="T29" fmla="*/ 16 h 62"/>
                <a:gd name="T30" fmla="*/ 86 w 122"/>
                <a:gd name="T31" fmla="*/ 16 h 62"/>
                <a:gd name="T32" fmla="*/ 73 w 122"/>
                <a:gd name="T33" fmla="*/ 6 h 62"/>
                <a:gd name="T34" fmla="*/ 50 w 122"/>
                <a:gd name="T35" fmla="*/ 6 h 62"/>
                <a:gd name="T36" fmla="*/ 36 w 122"/>
                <a:gd name="T37" fmla="*/ 16 h 62"/>
                <a:gd name="T38" fmla="*/ 15 w 122"/>
                <a:gd name="T39" fmla="*/ 16 h 62"/>
                <a:gd name="T40" fmla="*/ 8 w 122"/>
                <a:gd name="T41" fmla="*/ 22 h 62"/>
                <a:gd name="T42" fmla="*/ 8 w 122"/>
                <a:gd name="T43" fmla="*/ 36 h 62"/>
                <a:gd name="T44" fmla="*/ 5 w 122"/>
                <a:gd name="T45" fmla="*/ 38 h 62"/>
                <a:gd name="T46" fmla="*/ 1 w 122"/>
                <a:gd name="T47" fmla="*/ 52 h 62"/>
                <a:gd name="T48" fmla="*/ 8 w 122"/>
                <a:gd name="T49" fmla="*/ 5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2" h="62">
                  <a:moveTo>
                    <a:pt x="8" y="57"/>
                  </a:moveTo>
                  <a:cubicBezTo>
                    <a:pt x="16" y="62"/>
                    <a:pt x="16" y="62"/>
                    <a:pt x="16" y="62"/>
                  </a:cubicBezTo>
                  <a:cubicBezTo>
                    <a:pt x="16" y="31"/>
                    <a:pt x="16" y="31"/>
                    <a:pt x="16" y="31"/>
                  </a:cubicBezTo>
                  <a:cubicBezTo>
                    <a:pt x="16" y="23"/>
                    <a:pt x="16" y="23"/>
                    <a:pt x="16" y="23"/>
                  </a:cubicBezTo>
                  <a:cubicBezTo>
                    <a:pt x="26" y="23"/>
                    <a:pt x="26" y="23"/>
                    <a:pt x="26" y="23"/>
                  </a:cubicBezTo>
                  <a:cubicBezTo>
                    <a:pt x="97" y="23"/>
                    <a:pt x="97" y="23"/>
                    <a:pt x="97" y="23"/>
                  </a:cubicBezTo>
                  <a:cubicBezTo>
                    <a:pt x="107" y="23"/>
                    <a:pt x="107" y="23"/>
                    <a:pt x="107" y="23"/>
                  </a:cubicBezTo>
                  <a:cubicBezTo>
                    <a:pt x="107" y="31"/>
                    <a:pt x="107" y="31"/>
                    <a:pt x="107" y="31"/>
                  </a:cubicBezTo>
                  <a:cubicBezTo>
                    <a:pt x="107" y="62"/>
                    <a:pt x="107" y="62"/>
                    <a:pt x="107" y="62"/>
                  </a:cubicBezTo>
                  <a:cubicBezTo>
                    <a:pt x="114" y="57"/>
                    <a:pt x="114" y="57"/>
                    <a:pt x="114" y="57"/>
                  </a:cubicBezTo>
                  <a:cubicBezTo>
                    <a:pt x="122" y="52"/>
                    <a:pt x="122" y="52"/>
                    <a:pt x="122" y="52"/>
                  </a:cubicBezTo>
                  <a:cubicBezTo>
                    <a:pt x="122" y="47"/>
                    <a:pt x="121" y="42"/>
                    <a:pt x="117" y="38"/>
                  </a:cubicBezTo>
                  <a:cubicBezTo>
                    <a:pt x="114" y="36"/>
                    <a:pt x="114" y="36"/>
                    <a:pt x="114" y="36"/>
                  </a:cubicBezTo>
                  <a:cubicBezTo>
                    <a:pt x="114" y="22"/>
                    <a:pt x="114" y="22"/>
                    <a:pt x="114" y="22"/>
                  </a:cubicBezTo>
                  <a:cubicBezTo>
                    <a:pt x="114" y="19"/>
                    <a:pt x="111" y="16"/>
                    <a:pt x="108" y="16"/>
                  </a:cubicBezTo>
                  <a:cubicBezTo>
                    <a:pt x="86" y="16"/>
                    <a:pt x="86" y="16"/>
                    <a:pt x="86" y="16"/>
                  </a:cubicBezTo>
                  <a:cubicBezTo>
                    <a:pt x="73" y="6"/>
                    <a:pt x="73" y="6"/>
                    <a:pt x="73" y="6"/>
                  </a:cubicBezTo>
                  <a:cubicBezTo>
                    <a:pt x="66" y="0"/>
                    <a:pt x="56" y="0"/>
                    <a:pt x="50" y="6"/>
                  </a:cubicBezTo>
                  <a:cubicBezTo>
                    <a:pt x="36" y="16"/>
                    <a:pt x="36" y="16"/>
                    <a:pt x="36" y="16"/>
                  </a:cubicBezTo>
                  <a:cubicBezTo>
                    <a:pt x="15" y="16"/>
                    <a:pt x="15" y="16"/>
                    <a:pt x="15" y="16"/>
                  </a:cubicBezTo>
                  <a:cubicBezTo>
                    <a:pt x="11" y="16"/>
                    <a:pt x="8" y="19"/>
                    <a:pt x="8" y="22"/>
                  </a:cubicBezTo>
                  <a:cubicBezTo>
                    <a:pt x="8" y="36"/>
                    <a:pt x="8" y="36"/>
                    <a:pt x="8" y="36"/>
                  </a:cubicBezTo>
                  <a:cubicBezTo>
                    <a:pt x="5" y="38"/>
                    <a:pt x="5" y="38"/>
                    <a:pt x="5" y="38"/>
                  </a:cubicBezTo>
                  <a:cubicBezTo>
                    <a:pt x="1" y="42"/>
                    <a:pt x="0" y="47"/>
                    <a:pt x="1" y="52"/>
                  </a:cubicBezTo>
                  <a:lnTo>
                    <a:pt x="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32"/>
            <p:cNvSpPr/>
            <p:nvPr/>
          </p:nvSpPr>
          <p:spPr bwMode="auto">
            <a:xfrm>
              <a:off x="5065713" y="1651000"/>
              <a:ext cx="71438" cy="26987"/>
            </a:xfrm>
            <a:custGeom>
              <a:avLst/>
              <a:gdLst>
                <a:gd name="T0" fmla="*/ 19 w 19"/>
                <a:gd name="T1" fmla="*/ 0 h 7"/>
                <a:gd name="T2" fmla="*/ 4 w 19"/>
                <a:gd name="T3" fmla="*/ 0 h 7"/>
                <a:gd name="T4" fmla="*/ 0 w 19"/>
                <a:gd name="T5" fmla="*/ 4 h 7"/>
                <a:gd name="T6" fmla="*/ 4 w 19"/>
                <a:gd name="T7" fmla="*/ 7 h 7"/>
                <a:gd name="T8" fmla="*/ 15 w 19"/>
                <a:gd name="T9" fmla="*/ 7 h 7"/>
                <a:gd name="T10" fmla="*/ 15 w 19"/>
                <a:gd name="T11" fmla="*/ 7 h 7"/>
                <a:gd name="T12" fmla="*/ 19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19" y="0"/>
                  </a:moveTo>
                  <a:cubicBezTo>
                    <a:pt x="4" y="0"/>
                    <a:pt x="4" y="0"/>
                    <a:pt x="4" y="0"/>
                  </a:cubicBezTo>
                  <a:cubicBezTo>
                    <a:pt x="2" y="0"/>
                    <a:pt x="0" y="1"/>
                    <a:pt x="0" y="4"/>
                  </a:cubicBezTo>
                  <a:cubicBezTo>
                    <a:pt x="0" y="6"/>
                    <a:pt x="2" y="7"/>
                    <a:pt x="4" y="7"/>
                  </a:cubicBezTo>
                  <a:cubicBezTo>
                    <a:pt x="15" y="7"/>
                    <a:pt x="15" y="7"/>
                    <a:pt x="15" y="7"/>
                  </a:cubicBezTo>
                  <a:cubicBezTo>
                    <a:pt x="15" y="7"/>
                    <a:pt x="15" y="7"/>
                    <a:pt x="15" y="7"/>
                  </a:cubicBezTo>
                  <a:cubicBezTo>
                    <a:pt x="15" y="4"/>
                    <a:pt x="17" y="2"/>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4" name="Freeform 33"/>
            <p:cNvSpPr/>
            <p:nvPr/>
          </p:nvSpPr>
          <p:spPr bwMode="auto">
            <a:xfrm>
              <a:off x="5192713" y="1651000"/>
              <a:ext cx="101600" cy="26987"/>
            </a:xfrm>
            <a:custGeom>
              <a:avLst/>
              <a:gdLst>
                <a:gd name="T0" fmla="*/ 23 w 27"/>
                <a:gd name="T1" fmla="*/ 7 h 7"/>
                <a:gd name="T2" fmla="*/ 27 w 27"/>
                <a:gd name="T3" fmla="*/ 4 h 7"/>
                <a:gd name="T4" fmla="*/ 23 w 27"/>
                <a:gd name="T5" fmla="*/ 0 h 7"/>
                <a:gd name="T6" fmla="*/ 0 w 27"/>
                <a:gd name="T7" fmla="*/ 0 h 7"/>
                <a:gd name="T8" fmla="*/ 21 w 27"/>
                <a:gd name="T9" fmla="*/ 7 h 7"/>
                <a:gd name="T10" fmla="*/ 23 w 27"/>
                <a:gd name="T11" fmla="*/ 7 h 7"/>
              </a:gdLst>
              <a:ahLst/>
              <a:cxnLst>
                <a:cxn ang="0">
                  <a:pos x="T0" y="T1"/>
                </a:cxn>
                <a:cxn ang="0">
                  <a:pos x="T2" y="T3"/>
                </a:cxn>
                <a:cxn ang="0">
                  <a:pos x="T4" y="T5"/>
                </a:cxn>
                <a:cxn ang="0">
                  <a:pos x="T6" y="T7"/>
                </a:cxn>
                <a:cxn ang="0">
                  <a:pos x="T8" y="T9"/>
                </a:cxn>
                <a:cxn ang="0">
                  <a:pos x="T10" y="T11"/>
                </a:cxn>
              </a:cxnLst>
              <a:rect l="0" t="0" r="r" b="b"/>
              <a:pathLst>
                <a:path w="27" h="7">
                  <a:moveTo>
                    <a:pt x="23" y="7"/>
                  </a:moveTo>
                  <a:cubicBezTo>
                    <a:pt x="25" y="7"/>
                    <a:pt x="27" y="6"/>
                    <a:pt x="27" y="4"/>
                  </a:cubicBezTo>
                  <a:cubicBezTo>
                    <a:pt x="27" y="1"/>
                    <a:pt x="25" y="0"/>
                    <a:pt x="23" y="0"/>
                  </a:cubicBezTo>
                  <a:cubicBezTo>
                    <a:pt x="0" y="0"/>
                    <a:pt x="0" y="0"/>
                    <a:pt x="0" y="0"/>
                  </a:cubicBezTo>
                  <a:cubicBezTo>
                    <a:pt x="21" y="7"/>
                    <a:pt x="21" y="7"/>
                    <a:pt x="21" y="7"/>
                  </a:cubicBezTo>
                  <a:lnTo>
                    <a:pt x="23"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5" name="Freeform 34"/>
            <p:cNvSpPr/>
            <p:nvPr/>
          </p:nvSpPr>
          <p:spPr bwMode="auto">
            <a:xfrm>
              <a:off x="5065713" y="1595438"/>
              <a:ext cx="228600" cy="25400"/>
            </a:xfrm>
            <a:custGeom>
              <a:avLst/>
              <a:gdLst>
                <a:gd name="T0" fmla="*/ 4 w 61"/>
                <a:gd name="T1" fmla="*/ 0 h 7"/>
                <a:gd name="T2" fmla="*/ 0 w 61"/>
                <a:gd name="T3" fmla="*/ 3 h 7"/>
                <a:gd name="T4" fmla="*/ 4 w 61"/>
                <a:gd name="T5" fmla="*/ 7 h 7"/>
                <a:gd name="T6" fmla="*/ 57 w 61"/>
                <a:gd name="T7" fmla="*/ 7 h 7"/>
                <a:gd name="T8" fmla="*/ 61 w 61"/>
                <a:gd name="T9" fmla="*/ 3 h 7"/>
                <a:gd name="T10" fmla="*/ 57 w 61"/>
                <a:gd name="T11" fmla="*/ 0 h 7"/>
                <a:gd name="T12" fmla="*/ 4 w 61"/>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61" h="7">
                  <a:moveTo>
                    <a:pt x="4" y="0"/>
                  </a:moveTo>
                  <a:cubicBezTo>
                    <a:pt x="2" y="0"/>
                    <a:pt x="0" y="1"/>
                    <a:pt x="0" y="3"/>
                  </a:cubicBezTo>
                  <a:cubicBezTo>
                    <a:pt x="0" y="5"/>
                    <a:pt x="2" y="7"/>
                    <a:pt x="4" y="7"/>
                  </a:cubicBezTo>
                  <a:cubicBezTo>
                    <a:pt x="57" y="7"/>
                    <a:pt x="57" y="7"/>
                    <a:pt x="57" y="7"/>
                  </a:cubicBezTo>
                  <a:cubicBezTo>
                    <a:pt x="59" y="7"/>
                    <a:pt x="61" y="5"/>
                    <a:pt x="61" y="3"/>
                  </a:cubicBezTo>
                  <a:cubicBezTo>
                    <a:pt x="61" y="1"/>
                    <a:pt x="59" y="0"/>
                    <a:pt x="57"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6" name="Freeform 35"/>
            <p:cNvSpPr/>
            <p:nvPr/>
          </p:nvSpPr>
          <p:spPr bwMode="auto">
            <a:xfrm>
              <a:off x="5065713" y="1706563"/>
              <a:ext cx="60325" cy="30162"/>
            </a:xfrm>
            <a:custGeom>
              <a:avLst/>
              <a:gdLst>
                <a:gd name="T0" fmla="*/ 4 w 16"/>
                <a:gd name="T1" fmla="*/ 0 h 8"/>
                <a:gd name="T2" fmla="*/ 0 w 16"/>
                <a:gd name="T3" fmla="*/ 4 h 8"/>
                <a:gd name="T4" fmla="*/ 4 w 16"/>
                <a:gd name="T5" fmla="*/ 8 h 8"/>
                <a:gd name="T6" fmla="*/ 16 w 16"/>
                <a:gd name="T7" fmla="*/ 8 h 8"/>
                <a:gd name="T8" fmla="*/ 15 w 16"/>
                <a:gd name="T9" fmla="*/ 0 h 8"/>
                <a:gd name="T10" fmla="*/ 4 w 16"/>
                <a:gd name="T11" fmla="*/ 0 h 8"/>
              </a:gdLst>
              <a:ahLst/>
              <a:cxnLst>
                <a:cxn ang="0">
                  <a:pos x="T0" y="T1"/>
                </a:cxn>
                <a:cxn ang="0">
                  <a:pos x="T2" y="T3"/>
                </a:cxn>
                <a:cxn ang="0">
                  <a:pos x="T4" y="T5"/>
                </a:cxn>
                <a:cxn ang="0">
                  <a:pos x="T6" y="T7"/>
                </a:cxn>
                <a:cxn ang="0">
                  <a:pos x="T8" y="T9"/>
                </a:cxn>
                <a:cxn ang="0">
                  <a:pos x="T10" y="T11"/>
                </a:cxn>
              </a:cxnLst>
              <a:rect l="0" t="0" r="r" b="b"/>
              <a:pathLst>
                <a:path w="16" h="8">
                  <a:moveTo>
                    <a:pt x="4" y="0"/>
                  </a:moveTo>
                  <a:cubicBezTo>
                    <a:pt x="2" y="0"/>
                    <a:pt x="0" y="2"/>
                    <a:pt x="0" y="4"/>
                  </a:cubicBezTo>
                  <a:cubicBezTo>
                    <a:pt x="0" y="6"/>
                    <a:pt x="2" y="8"/>
                    <a:pt x="4" y="8"/>
                  </a:cubicBezTo>
                  <a:cubicBezTo>
                    <a:pt x="16" y="8"/>
                    <a:pt x="16" y="8"/>
                    <a:pt x="16" y="8"/>
                  </a:cubicBezTo>
                  <a:cubicBezTo>
                    <a:pt x="15" y="0"/>
                    <a:pt x="15" y="0"/>
                    <a:pt x="15"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37" name="TextBox 36"/>
          <p:cNvSpPr txBox="1"/>
          <p:nvPr/>
        </p:nvSpPr>
        <p:spPr>
          <a:xfrm>
            <a:off x="3075947" y="2020689"/>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sp>
        <p:nvSpPr>
          <p:cNvPr id="38" name="TextBox 37"/>
          <p:cNvSpPr txBox="1"/>
          <p:nvPr/>
        </p:nvSpPr>
        <p:spPr>
          <a:xfrm>
            <a:off x="5145613" y="2020689"/>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sp>
        <p:nvSpPr>
          <p:cNvPr id="39" name="TextBox 38"/>
          <p:cNvSpPr txBox="1"/>
          <p:nvPr/>
        </p:nvSpPr>
        <p:spPr>
          <a:xfrm>
            <a:off x="7215279" y="2020689"/>
            <a:ext cx="922440" cy="307872"/>
          </a:xfrm>
          <a:prstGeom prst="rect">
            <a:avLst/>
          </a:prstGeom>
          <a:noFill/>
        </p:spPr>
        <p:txBody>
          <a:bodyPr wrap="square" rtlCol="0">
            <a:spAutoFit/>
          </a:bodyPr>
          <a:lstStyle/>
          <a:p>
            <a:pPr algn="ctr"/>
            <a:r>
              <a:rPr lang="zh-CN" altLang="en-US" sz="1400" dirty="0">
                <a:solidFill>
                  <a:schemeClr val="bg1"/>
                </a:solidFill>
                <a:latin typeface="方正粗倩简体" panose="03000509000000000000" pitchFamily="65" charset="-122"/>
                <a:ea typeface="方正粗倩简体" panose="03000509000000000000" pitchFamily="65" charset="-122"/>
              </a:rPr>
              <a:t>添加文字</a:t>
            </a:r>
            <a:endParaRPr lang="en-US" sz="1400" dirty="0">
              <a:solidFill>
                <a:schemeClr val="bg1"/>
              </a:solidFill>
              <a:latin typeface="方正粗倩简体" panose="03000509000000000000" pitchFamily="65" charset="-122"/>
              <a:ea typeface="方正粗倩简体" panose="03000509000000000000" pitchFamily="65" charset="-122"/>
            </a:endParaRPr>
          </a:p>
        </p:txBody>
      </p:sp>
      <p:grpSp>
        <p:nvGrpSpPr>
          <p:cNvPr id="3" name="Group 39"/>
          <p:cNvGrpSpPr/>
          <p:nvPr/>
        </p:nvGrpSpPr>
        <p:grpSpPr>
          <a:xfrm>
            <a:off x="3357009" y="1588503"/>
            <a:ext cx="360317" cy="358610"/>
            <a:chOff x="5143500" y="4643438"/>
            <a:chExt cx="466725" cy="466726"/>
          </a:xfrm>
          <a:solidFill>
            <a:schemeClr val="bg1"/>
          </a:solidFill>
        </p:grpSpPr>
        <p:sp>
          <p:nvSpPr>
            <p:cNvPr id="41" name="Freeform 40"/>
            <p:cNvSpPr>
              <a:spLocks noEditPoints="1"/>
            </p:cNvSpPr>
            <p:nvPr/>
          </p:nvSpPr>
          <p:spPr bwMode="auto">
            <a:xfrm>
              <a:off x="5149850" y="4643438"/>
              <a:ext cx="460375" cy="350838"/>
            </a:xfrm>
            <a:custGeom>
              <a:avLst/>
              <a:gdLst>
                <a:gd name="T0" fmla="*/ 112 w 123"/>
                <a:gd name="T1" fmla="*/ 94 h 94"/>
                <a:gd name="T2" fmla="*/ 11 w 123"/>
                <a:gd name="T3" fmla="*/ 94 h 94"/>
                <a:gd name="T4" fmla="*/ 0 w 123"/>
                <a:gd name="T5" fmla="*/ 83 h 94"/>
                <a:gd name="T6" fmla="*/ 0 w 123"/>
                <a:gd name="T7" fmla="*/ 11 h 94"/>
                <a:gd name="T8" fmla="*/ 11 w 123"/>
                <a:gd name="T9" fmla="*/ 0 h 94"/>
                <a:gd name="T10" fmla="*/ 112 w 123"/>
                <a:gd name="T11" fmla="*/ 0 h 94"/>
                <a:gd name="T12" fmla="*/ 123 w 123"/>
                <a:gd name="T13" fmla="*/ 11 h 94"/>
                <a:gd name="T14" fmla="*/ 123 w 123"/>
                <a:gd name="T15" fmla="*/ 83 h 94"/>
                <a:gd name="T16" fmla="*/ 112 w 123"/>
                <a:gd name="T17" fmla="*/ 94 h 94"/>
                <a:gd name="T18" fmla="*/ 13 w 123"/>
                <a:gd name="T19" fmla="*/ 9 h 94"/>
                <a:gd name="T20" fmla="*/ 9 w 123"/>
                <a:gd name="T21" fmla="*/ 12 h 94"/>
                <a:gd name="T22" fmla="*/ 9 w 123"/>
                <a:gd name="T23" fmla="*/ 82 h 94"/>
                <a:gd name="T24" fmla="*/ 13 w 123"/>
                <a:gd name="T25" fmla="*/ 86 h 94"/>
                <a:gd name="T26" fmla="*/ 110 w 123"/>
                <a:gd name="T27" fmla="*/ 86 h 94"/>
                <a:gd name="T28" fmla="*/ 114 w 123"/>
                <a:gd name="T29" fmla="*/ 82 h 94"/>
                <a:gd name="T30" fmla="*/ 114 w 123"/>
                <a:gd name="T31" fmla="*/ 12 h 94"/>
                <a:gd name="T32" fmla="*/ 110 w 123"/>
                <a:gd name="T33" fmla="*/ 9 h 94"/>
                <a:gd name="T34" fmla="*/ 13 w 123"/>
                <a:gd name="T35" fmla="*/ 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 h="94">
                  <a:moveTo>
                    <a:pt x="112" y="94"/>
                  </a:moveTo>
                  <a:cubicBezTo>
                    <a:pt x="11" y="94"/>
                    <a:pt x="11" y="94"/>
                    <a:pt x="11" y="94"/>
                  </a:cubicBezTo>
                  <a:cubicBezTo>
                    <a:pt x="5" y="94"/>
                    <a:pt x="0" y="89"/>
                    <a:pt x="0" y="83"/>
                  </a:cubicBezTo>
                  <a:cubicBezTo>
                    <a:pt x="0" y="11"/>
                    <a:pt x="0" y="11"/>
                    <a:pt x="0" y="11"/>
                  </a:cubicBezTo>
                  <a:cubicBezTo>
                    <a:pt x="0" y="5"/>
                    <a:pt x="5" y="0"/>
                    <a:pt x="11" y="0"/>
                  </a:cubicBezTo>
                  <a:cubicBezTo>
                    <a:pt x="112" y="0"/>
                    <a:pt x="112" y="0"/>
                    <a:pt x="112" y="0"/>
                  </a:cubicBezTo>
                  <a:cubicBezTo>
                    <a:pt x="118" y="0"/>
                    <a:pt x="123" y="5"/>
                    <a:pt x="123" y="11"/>
                  </a:cubicBezTo>
                  <a:cubicBezTo>
                    <a:pt x="123" y="83"/>
                    <a:pt x="123" y="83"/>
                    <a:pt x="123" y="83"/>
                  </a:cubicBezTo>
                  <a:cubicBezTo>
                    <a:pt x="123" y="89"/>
                    <a:pt x="118" y="94"/>
                    <a:pt x="112" y="94"/>
                  </a:cubicBezTo>
                  <a:close/>
                  <a:moveTo>
                    <a:pt x="13" y="9"/>
                  </a:moveTo>
                  <a:cubicBezTo>
                    <a:pt x="11" y="9"/>
                    <a:pt x="9" y="10"/>
                    <a:pt x="9" y="12"/>
                  </a:cubicBezTo>
                  <a:cubicBezTo>
                    <a:pt x="9" y="82"/>
                    <a:pt x="9" y="82"/>
                    <a:pt x="9" y="82"/>
                  </a:cubicBezTo>
                  <a:cubicBezTo>
                    <a:pt x="9" y="84"/>
                    <a:pt x="11" y="86"/>
                    <a:pt x="13" y="86"/>
                  </a:cubicBezTo>
                  <a:cubicBezTo>
                    <a:pt x="110" y="86"/>
                    <a:pt x="110" y="86"/>
                    <a:pt x="110" y="86"/>
                  </a:cubicBezTo>
                  <a:cubicBezTo>
                    <a:pt x="112" y="86"/>
                    <a:pt x="114" y="84"/>
                    <a:pt x="114" y="82"/>
                  </a:cubicBezTo>
                  <a:cubicBezTo>
                    <a:pt x="114" y="12"/>
                    <a:pt x="114" y="12"/>
                    <a:pt x="114" y="12"/>
                  </a:cubicBezTo>
                  <a:cubicBezTo>
                    <a:pt x="114" y="10"/>
                    <a:pt x="112" y="9"/>
                    <a:pt x="110" y="9"/>
                  </a:cubicBezTo>
                  <a:lnTo>
                    <a:pt x="13"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2" name="Freeform 41"/>
            <p:cNvSpPr/>
            <p:nvPr/>
          </p:nvSpPr>
          <p:spPr bwMode="auto">
            <a:xfrm>
              <a:off x="5143500" y="5051426"/>
              <a:ext cx="466725" cy="25400"/>
            </a:xfrm>
            <a:custGeom>
              <a:avLst/>
              <a:gdLst>
                <a:gd name="T0" fmla="*/ 125 w 125"/>
                <a:gd name="T1" fmla="*/ 3 h 7"/>
                <a:gd name="T2" fmla="*/ 121 w 125"/>
                <a:gd name="T3" fmla="*/ 7 h 7"/>
                <a:gd name="T4" fmla="*/ 4 w 125"/>
                <a:gd name="T5" fmla="*/ 7 h 7"/>
                <a:gd name="T6" fmla="*/ 0 w 125"/>
                <a:gd name="T7" fmla="*/ 3 h 7"/>
                <a:gd name="T8" fmla="*/ 0 w 125"/>
                <a:gd name="T9" fmla="*/ 3 h 7"/>
                <a:gd name="T10" fmla="*/ 4 w 125"/>
                <a:gd name="T11" fmla="*/ 0 h 7"/>
                <a:gd name="T12" fmla="*/ 121 w 125"/>
                <a:gd name="T13" fmla="*/ 0 h 7"/>
                <a:gd name="T14" fmla="*/ 125 w 125"/>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7">
                  <a:moveTo>
                    <a:pt x="125" y="3"/>
                  </a:moveTo>
                  <a:cubicBezTo>
                    <a:pt x="125" y="6"/>
                    <a:pt x="123" y="7"/>
                    <a:pt x="121" y="7"/>
                  </a:cubicBezTo>
                  <a:cubicBezTo>
                    <a:pt x="4" y="7"/>
                    <a:pt x="4" y="7"/>
                    <a:pt x="4" y="7"/>
                  </a:cubicBezTo>
                  <a:cubicBezTo>
                    <a:pt x="2" y="7"/>
                    <a:pt x="0" y="6"/>
                    <a:pt x="0" y="3"/>
                  </a:cubicBezTo>
                  <a:cubicBezTo>
                    <a:pt x="0" y="3"/>
                    <a:pt x="0" y="3"/>
                    <a:pt x="0" y="3"/>
                  </a:cubicBezTo>
                  <a:cubicBezTo>
                    <a:pt x="0" y="1"/>
                    <a:pt x="2" y="0"/>
                    <a:pt x="4" y="0"/>
                  </a:cubicBezTo>
                  <a:cubicBezTo>
                    <a:pt x="121" y="0"/>
                    <a:pt x="121" y="0"/>
                    <a:pt x="121" y="0"/>
                  </a:cubicBezTo>
                  <a:cubicBezTo>
                    <a:pt x="123" y="0"/>
                    <a:pt x="125" y="1"/>
                    <a:pt x="12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3" name="Freeform 42"/>
            <p:cNvSpPr/>
            <p:nvPr/>
          </p:nvSpPr>
          <p:spPr bwMode="auto">
            <a:xfrm>
              <a:off x="5232400" y="5016501"/>
              <a:ext cx="49213" cy="93663"/>
            </a:xfrm>
            <a:custGeom>
              <a:avLst/>
              <a:gdLst>
                <a:gd name="T0" fmla="*/ 13 w 13"/>
                <a:gd name="T1" fmla="*/ 6 h 25"/>
                <a:gd name="T2" fmla="*/ 6 w 13"/>
                <a:gd name="T3" fmla="*/ 0 h 25"/>
                <a:gd name="T4" fmla="*/ 6 w 13"/>
                <a:gd name="T5" fmla="*/ 0 h 25"/>
                <a:gd name="T6" fmla="*/ 0 w 13"/>
                <a:gd name="T7" fmla="*/ 6 h 25"/>
                <a:gd name="T8" fmla="*/ 0 w 13"/>
                <a:gd name="T9" fmla="*/ 19 h 25"/>
                <a:gd name="T10" fmla="*/ 6 w 13"/>
                <a:gd name="T11" fmla="*/ 25 h 25"/>
                <a:gd name="T12" fmla="*/ 6 w 13"/>
                <a:gd name="T13" fmla="*/ 25 h 25"/>
                <a:gd name="T14" fmla="*/ 13 w 13"/>
                <a:gd name="T15" fmla="*/ 19 h 25"/>
                <a:gd name="T16" fmla="*/ 13 w 13"/>
                <a:gd name="T17" fmla="*/ 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5">
                  <a:moveTo>
                    <a:pt x="13" y="6"/>
                  </a:moveTo>
                  <a:cubicBezTo>
                    <a:pt x="13" y="3"/>
                    <a:pt x="10" y="0"/>
                    <a:pt x="6" y="0"/>
                  </a:cubicBezTo>
                  <a:cubicBezTo>
                    <a:pt x="6" y="0"/>
                    <a:pt x="6" y="0"/>
                    <a:pt x="6" y="0"/>
                  </a:cubicBezTo>
                  <a:cubicBezTo>
                    <a:pt x="3" y="0"/>
                    <a:pt x="0" y="3"/>
                    <a:pt x="0" y="6"/>
                  </a:cubicBezTo>
                  <a:cubicBezTo>
                    <a:pt x="0" y="19"/>
                    <a:pt x="0" y="19"/>
                    <a:pt x="0" y="19"/>
                  </a:cubicBezTo>
                  <a:cubicBezTo>
                    <a:pt x="0" y="22"/>
                    <a:pt x="3" y="25"/>
                    <a:pt x="6" y="25"/>
                  </a:cubicBezTo>
                  <a:cubicBezTo>
                    <a:pt x="6" y="25"/>
                    <a:pt x="6" y="25"/>
                    <a:pt x="6" y="25"/>
                  </a:cubicBezTo>
                  <a:cubicBezTo>
                    <a:pt x="10" y="25"/>
                    <a:pt x="13" y="22"/>
                    <a:pt x="13" y="19"/>
                  </a:cubicBezTo>
                  <a:lnTo>
                    <a:pt x="1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4" name="Freeform 43"/>
            <p:cNvSpPr>
              <a:spLocks noEditPoints="1"/>
            </p:cNvSpPr>
            <p:nvPr/>
          </p:nvSpPr>
          <p:spPr bwMode="auto">
            <a:xfrm>
              <a:off x="5262563" y="4718051"/>
              <a:ext cx="236538" cy="204788"/>
            </a:xfrm>
            <a:custGeom>
              <a:avLst/>
              <a:gdLst>
                <a:gd name="T0" fmla="*/ 53 w 63"/>
                <a:gd name="T1" fmla="*/ 7 h 55"/>
                <a:gd name="T2" fmla="*/ 50 w 63"/>
                <a:gd name="T3" fmla="*/ 7 h 55"/>
                <a:gd name="T4" fmla="*/ 50 w 63"/>
                <a:gd name="T5" fmla="*/ 7 h 55"/>
                <a:gd name="T6" fmla="*/ 47 w 63"/>
                <a:gd name="T7" fmla="*/ 2 h 55"/>
                <a:gd name="T8" fmla="*/ 43 w 63"/>
                <a:gd name="T9" fmla="*/ 0 h 55"/>
                <a:gd name="T10" fmla="*/ 20 w 63"/>
                <a:gd name="T11" fmla="*/ 0 h 55"/>
                <a:gd name="T12" fmla="*/ 16 w 63"/>
                <a:gd name="T13" fmla="*/ 2 h 55"/>
                <a:gd name="T14" fmla="*/ 13 w 63"/>
                <a:gd name="T15" fmla="*/ 7 h 55"/>
                <a:gd name="T16" fmla="*/ 13 w 63"/>
                <a:gd name="T17" fmla="*/ 7 h 55"/>
                <a:gd name="T18" fmla="*/ 10 w 63"/>
                <a:gd name="T19" fmla="*/ 7 h 55"/>
                <a:gd name="T20" fmla="*/ 0 w 63"/>
                <a:gd name="T21" fmla="*/ 18 h 55"/>
                <a:gd name="T22" fmla="*/ 0 w 63"/>
                <a:gd name="T23" fmla="*/ 44 h 55"/>
                <a:gd name="T24" fmla="*/ 10 w 63"/>
                <a:gd name="T25" fmla="*/ 55 h 55"/>
                <a:gd name="T26" fmla="*/ 53 w 63"/>
                <a:gd name="T27" fmla="*/ 55 h 55"/>
                <a:gd name="T28" fmla="*/ 63 w 63"/>
                <a:gd name="T29" fmla="*/ 44 h 55"/>
                <a:gd name="T30" fmla="*/ 63 w 63"/>
                <a:gd name="T31" fmla="*/ 18 h 55"/>
                <a:gd name="T32" fmla="*/ 53 w 63"/>
                <a:gd name="T33" fmla="*/ 7 h 55"/>
                <a:gd name="T34" fmla="*/ 31 w 63"/>
                <a:gd name="T35" fmla="*/ 46 h 55"/>
                <a:gd name="T36" fmla="*/ 16 w 63"/>
                <a:gd name="T37" fmla="*/ 31 h 55"/>
                <a:gd name="T38" fmla="*/ 31 w 63"/>
                <a:gd name="T39" fmla="*/ 16 h 55"/>
                <a:gd name="T40" fmla="*/ 47 w 63"/>
                <a:gd name="T41" fmla="*/ 31 h 55"/>
                <a:gd name="T42" fmla="*/ 31 w 63"/>
                <a:gd name="T43" fmla="*/ 46 h 55"/>
                <a:gd name="T44" fmla="*/ 10 w 63"/>
                <a:gd name="T45" fmla="*/ 21 h 55"/>
                <a:gd name="T46" fmla="*/ 6 w 63"/>
                <a:gd name="T47" fmla="*/ 17 h 55"/>
                <a:gd name="T48" fmla="*/ 10 w 63"/>
                <a:gd name="T49" fmla="*/ 13 h 55"/>
                <a:gd name="T50" fmla="*/ 14 w 63"/>
                <a:gd name="T51" fmla="*/ 17 h 55"/>
                <a:gd name="T52" fmla="*/ 10 w 63"/>
                <a:gd name="T53" fmla="*/ 2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 h="55">
                  <a:moveTo>
                    <a:pt x="53" y="7"/>
                  </a:moveTo>
                  <a:cubicBezTo>
                    <a:pt x="50" y="7"/>
                    <a:pt x="50" y="7"/>
                    <a:pt x="50" y="7"/>
                  </a:cubicBezTo>
                  <a:cubicBezTo>
                    <a:pt x="50" y="7"/>
                    <a:pt x="50" y="7"/>
                    <a:pt x="50" y="7"/>
                  </a:cubicBezTo>
                  <a:cubicBezTo>
                    <a:pt x="47" y="2"/>
                    <a:pt x="47" y="2"/>
                    <a:pt x="47" y="2"/>
                  </a:cubicBezTo>
                  <a:cubicBezTo>
                    <a:pt x="46" y="1"/>
                    <a:pt x="45" y="0"/>
                    <a:pt x="43" y="0"/>
                  </a:cubicBezTo>
                  <a:cubicBezTo>
                    <a:pt x="20" y="0"/>
                    <a:pt x="20" y="0"/>
                    <a:pt x="20" y="0"/>
                  </a:cubicBezTo>
                  <a:cubicBezTo>
                    <a:pt x="18" y="0"/>
                    <a:pt x="17" y="1"/>
                    <a:pt x="16" y="2"/>
                  </a:cubicBezTo>
                  <a:cubicBezTo>
                    <a:pt x="13" y="7"/>
                    <a:pt x="13" y="7"/>
                    <a:pt x="13" y="7"/>
                  </a:cubicBezTo>
                  <a:cubicBezTo>
                    <a:pt x="13" y="7"/>
                    <a:pt x="13" y="7"/>
                    <a:pt x="13" y="7"/>
                  </a:cubicBezTo>
                  <a:cubicBezTo>
                    <a:pt x="10" y="7"/>
                    <a:pt x="10" y="7"/>
                    <a:pt x="10" y="7"/>
                  </a:cubicBezTo>
                  <a:cubicBezTo>
                    <a:pt x="4" y="7"/>
                    <a:pt x="0" y="12"/>
                    <a:pt x="0" y="18"/>
                  </a:cubicBezTo>
                  <a:cubicBezTo>
                    <a:pt x="0" y="44"/>
                    <a:pt x="0" y="44"/>
                    <a:pt x="0" y="44"/>
                  </a:cubicBezTo>
                  <a:cubicBezTo>
                    <a:pt x="0" y="50"/>
                    <a:pt x="4" y="55"/>
                    <a:pt x="10" y="55"/>
                  </a:cubicBezTo>
                  <a:cubicBezTo>
                    <a:pt x="53" y="55"/>
                    <a:pt x="53" y="55"/>
                    <a:pt x="53" y="55"/>
                  </a:cubicBezTo>
                  <a:cubicBezTo>
                    <a:pt x="59" y="55"/>
                    <a:pt x="63" y="50"/>
                    <a:pt x="63" y="44"/>
                  </a:cubicBezTo>
                  <a:cubicBezTo>
                    <a:pt x="63" y="18"/>
                    <a:pt x="63" y="18"/>
                    <a:pt x="63" y="18"/>
                  </a:cubicBezTo>
                  <a:cubicBezTo>
                    <a:pt x="63" y="12"/>
                    <a:pt x="59" y="7"/>
                    <a:pt x="53" y="7"/>
                  </a:cubicBezTo>
                  <a:close/>
                  <a:moveTo>
                    <a:pt x="31" y="46"/>
                  </a:moveTo>
                  <a:cubicBezTo>
                    <a:pt x="23" y="46"/>
                    <a:pt x="16" y="39"/>
                    <a:pt x="16" y="31"/>
                  </a:cubicBezTo>
                  <a:cubicBezTo>
                    <a:pt x="16" y="23"/>
                    <a:pt x="23" y="16"/>
                    <a:pt x="31" y="16"/>
                  </a:cubicBezTo>
                  <a:cubicBezTo>
                    <a:pt x="40" y="16"/>
                    <a:pt x="47" y="23"/>
                    <a:pt x="47" y="31"/>
                  </a:cubicBezTo>
                  <a:cubicBezTo>
                    <a:pt x="47" y="39"/>
                    <a:pt x="40" y="46"/>
                    <a:pt x="31" y="46"/>
                  </a:cubicBezTo>
                  <a:close/>
                  <a:moveTo>
                    <a:pt x="10" y="21"/>
                  </a:moveTo>
                  <a:cubicBezTo>
                    <a:pt x="8" y="21"/>
                    <a:pt x="6" y="19"/>
                    <a:pt x="6" y="17"/>
                  </a:cubicBezTo>
                  <a:cubicBezTo>
                    <a:pt x="6" y="15"/>
                    <a:pt x="8" y="13"/>
                    <a:pt x="10" y="13"/>
                  </a:cubicBezTo>
                  <a:cubicBezTo>
                    <a:pt x="12" y="13"/>
                    <a:pt x="14" y="15"/>
                    <a:pt x="14" y="17"/>
                  </a:cubicBezTo>
                  <a:cubicBezTo>
                    <a:pt x="14" y="19"/>
                    <a:pt x="12" y="21"/>
                    <a:pt x="1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4" name="Group 44"/>
          <p:cNvGrpSpPr/>
          <p:nvPr/>
        </p:nvGrpSpPr>
        <p:grpSpPr>
          <a:xfrm>
            <a:off x="7510434" y="1600701"/>
            <a:ext cx="332130" cy="334214"/>
            <a:chOff x="8931275" y="3716338"/>
            <a:chExt cx="430213" cy="434975"/>
          </a:xfrm>
          <a:solidFill>
            <a:schemeClr val="bg1"/>
          </a:solidFill>
        </p:grpSpPr>
        <p:sp>
          <p:nvSpPr>
            <p:cNvPr id="46" name="Freeform 45"/>
            <p:cNvSpPr>
              <a:spLocks noEditPoints="1"/>
            </p:cNvSpPr>
            <p:nvPr/>
          </p:nvSpPr>
          <p:spPr bwMode="auto">
            <a:xfrm>
              <a:off x="9036050" y="3824288"/>
              <a:ext cx="325438" cy="327025"/>
            </a:xfrm>
            <a:custGeom>
              <a:avLst/>
              <a:gdLst>
                <a:gd name="T0" fmla="*/ 1 w 87"/>
                <a:gd name="T1" fmla="*/ 23 h 87"/>
                <a:gd name="T2" fmla="*/ 15 w 87"/>
                <a:gd name="T3" fmla="*/ 37 h 87"/>
                <a:gd name="T4" fmla="*/ 36 w 87"/>
                <a:gd name="T5" fmla="*/ 36 h 87"/>
                <a:gd name="T6" fmla="*/ 37 w 87"/>
                <a:gd name="T7" fmla="*/ 15 h 87"/>
                <a:gd name="T8" fmla="*/ 24 w 87"/>
                <a:gd name="T9" fmla="*/ 1 h 87"/>
                <a:gd name="T10" fmla="*/ 32 w 87"/>
                <a:gd name="T11" fmla="*/ 0 h 87"/>
                <a:gd name="T12" fmla="*/ 64 w 87"/>
                <a:gd name="T13" fmla="*/ 32 h 87"/>
                <a:gd name="T14" fmla="*/ 61 w 87"/>
                <a:gd name="T15" fmla="*/ 45 h 87"/>
                <a:gd name="T16" fmla="*/ 84 w 87"/>
                <a:gd name="T17" fmla="*/ 68 h 87"/>
                <a:gd name="T18" fmla="*/ 83 w 87"/>
                <a:gd name="T19" fmla="*/ 83 h 87"/>
                <a:gd name="T20" fmla="*/ 68 w 87"/>
                <a:gd name="T21" fmla="*/ 83 h 87"/>
                <a:gd name="T22" fmla="*/ 46 w 87"/>
                <a:gd name="T23" fmla="*/ 61 h 87"/>
                <a:gd name="T24" fmla="*/ 32 w 87"/>
                <a:gd name="T25" fmla="*/ 64 h 87"/>
                <a:gd name="T26" fmla="*/ 0 w 87"/>
                <a:gd name="T27" fmla="*/ 32 h 87"/>
                <a:gd name="T28" fmla="*/ 1 w 87"/>
                <a:gd name="T29" fmla="*/ 23 h 87"/>
                <a:gd name="T30" fmla="*/ 70 w 87"/>
                <a:gd name="T31" fmla="*/ 75 h 87"/>
                <a:gd name="T32" fmla="*/ 75 w 87"/>
                <a:gd name="T33" fmla="*/ 80 h 87"/>
                <a:gd name="T34" fmla="*/ 81 w 87"/>
                <a:gd name="T35" fmla="*/ 75 h 87"/>
                <a:gd name="T36" fmla="*/ 75 w 87"/>
                <a:gd name="T37" fmla="*/ 70 h 87"/>
                <a:gd name="T38" fmla="*/ 70 w 87"/>
                <a:gd name="T39"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87">
                  <a:moveTo>
                    <a:pt x="1" y="23"/>
                  </a:moveTo>
                  <a:cubicBezTo>
                    <a:pt x="15" y="37"/>
                    <a:pt x="15" y="37"/>
                    <a:pt x="15" y="37"/>
                  </a:cubicBezTo>
                  <a:cubicBezTo>
                    <a:pt x="21" y="42"/>
                    <a:pt x="30" y="42"/>
                    <a:pt x="36" y="36"/>
                  </a:cubicBezTo>
                  <a:cubicBezTo>
                    <a:pt x="42" y="30"/>
                    <a:pt x="43" y="20"/>
                    <a:pt x="37" y="15"/>
                  </a:cubicBezTo>
                  <a:cubicBezTo>
                    <a:pt x="24" y="1"/>
                    <a:pt x="24" y="1"/>
                    <a:pt x="24" y="1"/>
                  </a:cubicBezTo>
                  <a:cubicBezTo>
                    <a:pt x="26" y="0"/>
                    <a:pt x="29" y="0"/>
                    <a:pt x="32" y="0"/>
                  </a:cubicBezTo>
                  <a:cubicBezTo>
                    <a:pt x="50" y="0"/>
                    <a:pt x="64" y="14"/>
                    <a:pt x="64" y="32"/>
                  </a:cubicBezTo>
                  <a:cubicBezTo>
                    <a:pt x="64" y="37"/>
                    <a:pt x="63" y="41"/>
                    <a:pt x="61" y="45"/>
                  </a:cubicBezTo>
                  <a:cubicBezTo>
                    <a:pt x="84" y="68"/>
                    <a:pt x="84" y="68"/>
                    <a:pt x="84" y="68"/>
                  </a:cubicBezTo>
                  <a:cubicBezTo>
                    <a:pt x="87" y="72"/>
                    <a:pt x="87" y="79"/>
                    <a:pt x="83" y="83"/>
                  </a:cubicBezTo>
                  <a:cubicBezTo>
                    <a:pt x="79" y="87"/>
                    <a:pt x="72" y="87"/>
                    <a:pt x="68" y="83"/>
                  </a:cubicBezTo>
                  <a:cubicBezTo>
                    <a:pt x="46" y="61"/>
                    <a:pt x="46" y="61"/>
                    <a:pt x="46" y="61"/>
                  </a:cubicBezTo>
                  <a:cubicBezTo>
                    <a:pt x="42" y="63"/>
                    <a:pt x="37" y="64"/>
                    <a:pt x="32" y="64"/>
                  </a:cubicBezTo>
                  <a:cubicBezTo>
                    <a:pt x="14" y="64"/>
                    <a:pt x="0" y="49"/>
                    <a:pt x="0" y="32"/>
                  </a:cubicBezTo>
                  <a:cubicBezTo>
                    <a:pt x="0" y="29"/>
                    <a:pt x="1" y="26"/>
                    <a:pt x="1" y="23"/>
                  </a:cubicBezTo>
                  <a:close/>
                  <a:moveTo>
                    <a:pt x="70" y="75"/>
                  </a:moveTo>
                  <a:cubicBezTo>
                    <a:pt x="70" y="78"/>
                    <a:pt x="72" y="80"/>
                    <a:pt x="75" y="80"/>
                  </a:cubicBezTo>
                  <a:cubicBezTo>
                    <a:pt x="78" y="80"/>
                    <a:pt x="81" y="78"/>
                    <a:pt x="81" y="75"/>
                  </a:cubicBezTo>
                  <a:cubicBezTo>
                    <a:pt x="81" y="72"/>
                    <a:pt x="78" y="70"/>
                    <a:pt x="75" y="70"/>
                  </a:cubicBezTo>
                  <a:cubicBezTo>
                    <a:pt x="72" y="70"/>
                    <a:pt x="70" y="72"/>
                    <a:pt x="70"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7" name="Freeform 46"/>
            <p:cNvSpPr>
              <a:spLocks noEditPoints="1"/>
            </p:cNvSpPr>
            <p:nvPr/>
          </p:nvSpPr>
          <p:spPr bwMode="auto">
            <a:xfrm>
              <a:off x="8931275" y="3716338"/>
              <a:ext cx="427038" cy="349250"/>
            </a:xfrm>
            <a:custGeom>
              <a:avLst/>
              <a:gdLst>
                <a:gd name="T0" fmla="*/ 30 w 114"/>
                <a:gd name="T1" fmla="*/ 86 h 93"/>
                <a:gd name="T2" fmla="*/ 7 w 114"/>
                <a:gd name="T3" fmla="*/ 86 h 93"/>
                <a:gd name="T4" fmla="*/ 7 w 114"/>
                <a:gd name="T5" fmla="*/ 15 h 93"/>
                <a:gd name="T6" fmla="*/ 107 w 114"/>
                <a:gd name="T7" fmla="*/ 15 h 93"/>
                <a:gd name="T8" fmla="*/ 107 w 114"/>
                <a:gd name="T9" fmla="*/ 83 h 93"/>
                <a:gd name="T10" fmla="*/ 114 w 114"/>
                <a:gd name="T11" fmla="*/ 89 h 93"/>
                <a:gd name="T12" fmla="*/ 114 w 114"/>
                <a:gd name="T13" fmla="*/ 87 h 93"/>
                <a:gd name="T14" fmla="*/ 114 w 114"/>
                <a:gd name="T15" fmla="*/ 7 h 93"/>
                <a:gd name="T16" fmla="*/ 108 w 114"/>
                <a:gd name="T17" fmla="*/ 0 h 93"/>
                <a:gd name="T18" fmla="*/ 6 w 114"/>
                <a:gd name="T19" fmla="*/ 0 h 93"/>
                <a:gd name="T20" fmla="*/ 0 w 114"/>
                <a:gd name="T21" fmla="*/ 7 h 93"/>
                <a:gd name="T22" fmla="*/ 0 w 114"/>
                <a:gd name="T23" fmla="*/ 87 h 93"/>
                <a:gd name="T24" fmla="*/ 6 w 114"/>
                <a:gd name="T25" fmla="*/ 93 h 93"/>
                <a:gd name="T26" fmla="*/ 38 w 114"/>
                <a:gd name="T27" fmla="*/ 93 h 93"/>
                <a:gd name="T28" fmla="*/ 30 w 114"/>
                <a:gd name="T29" fmla="*/ 86 h 93"/>
                <a:gd name="T30" fmla="*/ 79 w 114"/>
                <a:gd name="T31" fmla="*/ 5 h 93"/>
                <a:gd name="T32" fmla="*/ 107 w 114"/>
                <a:gd name="T33" fmla="*/ 5 h 93"/>
                <a:gd name="T34" fmla="*/ 107 w 114"/>
                <a:gd name="T35" fmla="*/ 10 h 93"/>
                <a:gd name="T36" fmla="*/ 79 w 114"/>
                <a:gd name="T37" fmla="*/ 10 h 93"/>
                <a:gd name="T38" fmla="*/ 79 w 114"/>
                <a:gd name="T39" fmla="*/ 5 h 93"/>
                <a:gd name="T40" fmla="*/ 7 w 114"/>
                <a:gd name="T41" fmla="*/ 5 h 93"/>
                <a:gd name="T42" fmla="*/ 13 w 114"/>
                <a:gd name="T43" fmla="*/ 5 h 93"/>
                <a:gd name="T44" fmla="*/ 13 w 114"/>
                <a:gd name="T45" fmla="*/ 10 h 93"/>
                <a:gd name="T46" fmla="*/ 7 w 114"/>
                <a:gd name="T47" fmla="*/ 10 h 93"/>
                <a:gd name="T48" fmla="*/ 7 w 114"/>
                <a:gd name="T49" fmla="*/ 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4" h="93">
                  <a:moveTo>
                    <a:pt x="30" y="86"/>
                  </a:moveTo>
                  <a:cubicBezTo>
                    <a:pt x="7" y="86"/>
                    <a:pt x="7" y="86"/>
                    <a:pt x="7" y="86"/>
                  </a:cubicBezTo>
                  <a:cubicBezTo>
                    <a:pt x="7" y="15"/>
                    <a:pt x="7" y="15"/>
                    <a:pt x="7" y="15"/>
                  </a:cubicBezTo>
                  <a:cubicBezTo>
                    <a:pt x="107" y="15"/>
                    <a:pt x="107" y="15"/>
                    <a:pt x="107" y="15"/>
                  </a:cubicBezTo>
                  <a:cubicBezTo>
                    <a:pt x="107" y="83"/>
                    <a:pt x="107" y="83"/>
                    <a:pt x="107" y="83"/>
                  </a:cubicBezTo>
                  <a:cubicBezTo>
                    <a:pt x="114" y="89"/>
                    <a:pt x="114" y="89"/>
                    <a:pt x="114" y="89"/>
                  </a:cubicBezTo>
                  <a:cubicBezTo>
                    <a:pt x="114" y="89"/>
                    <a:pt x="114" y="88"/>
                    <a:pt x="114" y="87"/>
                  </a:cubicBezTo>
                  <a:cubicBezTo>
                    <a:pt x="114" y="7"/>
                    <a:pt x="114" y="7"/>
                    <a:pt x="114" y="7"/>
                  </a:cubicBezTo>
                  <a:cubicBezTo>
                    <a:pt x="114" y="3"/>
                    <a:pt x="111" y="0"/>
                    <a:pt x="108" y="0"/>
                  </a:cubicBezTo>
                  <a:cubicBezTo>
                    <a:pt x="6" y="0"/>
                    <a:pt x="6" y="0"/>
                    <a:pt x="6" y="0"/>
                  </a:cubicBezTo>
                  <a:cubicBezTo>
                    <a:pt x="3" y="0"/>
                    <a:pt x="0" y="3"/>
                    <a:pt x="0" y="7"/>
                  </a:cubicBezTo>
                  <a:cubicBezTo>
                    <a:pt x="0" y="87"/>
                    <a:pt x="0" y="87"/>
                    <a:pt x="0" y="87"/>
                  </a:cubicBezTo>
                  <a:cubicBezTo>
                    <a:pt x="0" y="91"/>
                    <a:pt x="3" y="93"/>
                    <a:pt x="6" y="93"/>
                  </a:cubicBezTo>
                  <a:cubicBezTo>
                    <a:pt x="38" y="93"/>
                    <a:pt x="38" y="93"/>
                    <a:pt x="38" y="93"/>
                  </a:cubicBezTo>
                  <a:cubicBezTo>
                    <a:pt x="35" y="91"/>
                    <a:pt x="33" y="89"/>
                    <a:pt x="30" y="86"/>
                  </a:cubicBezTo>
                  <a:close/>
                  <a:moveTo>
                    <a:pt x="79" y="5"/>
                  </a:moveTo>
                  <a:cubicBezTo>
                    <a:pt x="107" y="5"/>
                    <a:pt x="107" y="5"/>
                    <a:pt x="107" y="5"/>
                  </a:cubicBezTo>
                  <a:cubicBezTo>
                    <a:pt x="107" y="10"/>
                    <a:pt x="107" y="10"/>
                    <a:pt x="107" y="10"/>
                  </a:cubicBezTo>
                  <a:cubicBezTo>
                    <a:pt x="79" y="10"/>
                    <a:pt x="79" y="10"/>
                    <a:pt x="79" y="10"/>
                  </a:cubicBezTo>
                  <a:lnTo>
                    <a:pt x="79" y="5"/>
                  </a:lnTo>
                  <a:close/>
                  <a:moveTo>
                    <a:pt x="7" y="5"/>
                  </a:moveTo>
                  <a:cubicBezTo>
                    <a:pt x="13" y="5"/>
                    <a:pt x="13" y="5"/>
                    <a:pt x="13" y="5"/>
                  </a:cubicBezTo>
                  <a:cubicBezTo>
                    <a:pt x="13" y="10"/>
                    <a:pt x="13" y="10"/>
                    <a:pt x="13" y="10"/>
                  </a:cubicBezTo>
                  <a:cubicBezTo>
                    <a:pt x="7" y="10"/>
                    <a:pt x="7" y="10"/>
                    <a:pt x="7" y="10"/>
                  </a:cubicBezTo>
                  <a:lnTo>
                    <a:pt x="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 name="Group 47"/>
          <p:cNvGrpSpPr/>
          <p:nvPr/>
        </p:nvGrpSpPr>
        <p:grpSpPr>
          <a:xfrm>
            <a:off x="5370456" y="1562233"/>
            <a:ext cx="420744" cy="411150"/>
            <a:chOff x="6276975" y="4392613"/>
            <a:chExt cx="481013" cy="469900"/>
          </a:xfrm>
          <a:solidFill>
            <a:schemeClr val="bg1"/>
          </a:solidFill>
        </p:grpSpPr>
        <p:sp>
          <p:nvSpPr>
            <p:cNvPr id="49" name="Freeform 48"/>
            <p:cNvSpPr>
              <a:spLocks noEditPoints="1"/>
            </p:cNvSpPr>
            <p:nvPr/>
          </p:nvSpPr>
          <p:spPr bwMode="auto">
            <a:xfrm>
              <a:off x="6276975" y="4392613"/>
              <a:ext cx="481013" cy="469900"/>
            </a:xfrm>
            <a:custGeom>
              <a:avLst/>
              <a:gdLst>
                <a:gd name="T0" fmla="*/ 121 w 128"/>
                <a:gd name="T1" fmla="*/ 121 h 125"/>
                <a:gd name="T2" fmla="*/ 110 w 128"/>
                <a:gd name="T3" fmla="*/ 125 h 125"/>
                <a:gd name="T4" fmla="*/ 98 w 128"/>
                <a:gd name="T5" fmla="*/ 121 h 125"/>
                <a:gd name="T6" fmla="*/ 78 w 128"/>
                <a:gd name="T7" fmla="*/ 101 h 125"/>
                <a:gd name="T8" fmla="*/ 54 w 128"/>
                <a:gd name="T9" fmla="*/ 107 h 125"/>
                <a:gd name="T10" fmla="*/ 0 w 128"/>
                <a:gd name="T11" fmla="*/ 54 h 125"/>
                <a:gd name="T12" fmla="*/ 54 w 128"/>
                <a:gd name="T13" fmla="*/ 0 h 125"/>
                <a:gd name="T14" fmla="*/ 107 w 128"/>
                <a:gd name="T15" fmla="*/ 54 h 125"/>
                <a:gd name="T16" fmla="*/ 102 w 128"/>
                <a:gd name="T17" fmla="*/ 78 h 125"/>
                <a:gd name="T18" fmla="*/ 121 w 128"/>
                <a:gd name="T19" fmla="*/ 97 h 125"/>
                <a:gd name="T20" fmla="*/ 121 w 128"/>
                <a:gd name="T21" fmla="*/ 121 h 125"/>
                <a:gd name="T22" fmla="*/ 54 w 128"/>
                <a:gd name="T23" fmla="*/ 97 h 125"/>
                <a:gd name="T24" fmla="*/ 98 w 128"/>
                <a:gd name="T25" fmla="*/ 54 h 125"/>
                <a:gd name="T26" fmla="*/ 54 w 128"/>
                <a:gd name="T27" fmla="*/ 10 h 125"/>
                <a:gd name="T28" fmla="*/ 10 w 128"/>
                <a:gd name="T29" fmla="*/ 54 h 125"/>
                <a:gd name="T30" fmla="*/ 54 w 128"/>
                <a:gd name="T31" fmla="*/ 9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25">
                  <a:moveTo>
                    <a:pt x="121" y="121"/>
                  </a:moveTo>
                  <a:cubicBezTo>
                    <a:pt x="118" y="124"/>
                    <a:pt x="114" y="125"/>
                    <a:pt x="110" y="125"/>
                  </a:cubicBezTo>
                  <a:cubicBezTo>
                    <a:pt x="105" y="125"/>
                    <a:pt x="101" y="124"/>
                    <a:pt x="98" y="121"/>
                  </a:cubicBezTo>
                  <a:cubicBezTo>
                    <a:pt x="78" y="101"/>
                    <a:pt x="78" y="101"/>
                    <a:pt x="78" y="101"/>
                  </a:cubicBezTo>
                  <a:cubicBezTo>
                    <a:pt x="71" y="105"/>
                    <a:pt x="63" y="107"/>
                    <a:pt x="54" y="107"/>
                  </a:cubicBezTo>
                  <a:cubicBezTo>
                    <a:pt x="24" y="107"/>
                    <a:pt x="0" y="83"/>
                    <a:pt x="0" y="54"/>
                  </a:cubicBezTo>
                  <a:cubicBezTo>
                    <a:pt x="0" y="24"/>
                    <a:pt x="24" y="0"/>
                    <a:pt x="54" y="0"/>
                  </a:cubicBezTo>
                  <a:cubicBezTo>
                    <a:pt x="83" y="0"/>
                    <a:pt x="107" y="24"/>
                    <a:pt x="107" y="54"/>
                  </a:cubicBezTo>
                  <a:cubicBezTo>
                    <a:pt x="107" y="62"/>
                    <a:pt x="105" y="71"/>
                    <a:pt x="102" y="78"/>
                  </a:cubicBezTo>
                  <a:cubicBezTo>
                    <a:pt x="121" y="97"/>
                    <a:pt x="121" y="97"/>
                    <a:pt x="121" y="97"/>
                  </a:cubicBezTo>
                  <a:cubicBezTo>
                    <a:pt x="128" y="104"/>
                    <a:pt x="128" y="114"/>
                    <a:pt x="121" y="121"/>
                  </a:cubicBezTo>
                  <a:close/>
                  <a:moveTo>
                    <a:pt x="54" y="97"/>
                  </a:moveTo>
                  <a:cubicBezTo>
                    <a:pt x="78" y="97"/>
                    <a:pt x="98" y="78"/>
                    <a:pt x="98" y="54"/>
                  </a:cubicBezTo>
                  <a:cubicBezTo>
                    <a:pt x="98" y="29"/>
                    <a:pt x="78" y="10"/>
                    <a:pt x="54" y="10"/>
                  </a:cubicBezTo>
                  <a:cubicBezTo>
                    <a:pt x="30" y="10"/>
                    <a:pt x="10" y="29"/>
                    <a:pt x="10" y="54"/>
                  </a:cubicBezTo>
                  <a:cubicBezTo>
                    <a:pt x="10" y="78"/>
                    <a:pt x="30" y="97"/>
                    <a:pt x="54"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0" name="Freeform 49"/>
            <p:cNvSpPr/>
            <p:nvPr/>
          </p:nvSpPr>
          <p:spPr bwMode="auto">
            <a:xfrm>
              <a:off x="6378575" y="4581526"/>
              <a:ext cx="200025" cy="146050"/>
            </a:xfrm>
            <a:custGeom>
              <a:avLst/>
              <a:gdLst>
                <a:gd name="T0" fmla="*/ 39 w 53"/>
                <a:gd name="T1" fmla="*/ 0 h 39"/>
                <a:gd name="T2" fmla="*/ 32 w 53"/>
                <a:gd name="T3" fmla="*/ 0 h 39"/>
                <a:gd name="T4" fmla="*/ 30 w 53"/>
                <a:gd name="T5" fmla="*/ 4 h 39"/>
                <a:gd name="T6" fmla="*/ 32 w 53"/>
                <a:gd name="T7" fmla="*/ 25 h 39"/>
                <a:gd name="T8" fmla="*/ 27 w 53"/>
                <a:gd name="T9" fmla="*/ 32 h 39"/>
                <a:gd name="T10" fmla="*/ 22 w 53"/>
                <a:gd name="T11" fmla="*/ 25 h 39"/>
                <a:gd name="T12" fmla="*/ 25 w 53"/>
                <a:gd name="T13" fmla="*/ 5 h 39"/>
                <a:gd name="T14" fmla="*/ 23 w 53"/>
                <a:gd name="T15" fmla="*/ 0 h 39"/>
                <a:gd name="T16" fmla="*/ 15 w 53"/>
                <a:gd name="T17" fmla="*/ 0 h 39"/>
                <a:gd name="T18" fmla="*/ 15 w 53"/>
                <a:gd name="T19" fmla="*/ 0 h 39"/>
                <a:gd name="T20" fmla="*/ 1 w 53"/>
                <a:gd name="T21" fmla="*/ 12 h 39"/>
                <a:gd name="T22" fmla="*/ 3 w 53"/>
                <a:gd name="T23" fmla="*/ 32 h 39"/>
                <a:gd name="T24" fmla="*/ 27 w 53"/>
                <a:gd name="T25" fmla="*/ 39 h 39"/>
                <a:gd name="T26" fmla="*/ 51 w 53"/>
                <a:gd name="T27" fmla="*/ 32 h 39"/>
                <a:gd name="T28" fmla="*/ 52 w 53"/>
                <a:gd name="T29" fmla="*/ 11 h 39"/>
                <a:gd name="T30" fmla="*/ 39 w 53"/>
                <a:gd name="T3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39">
                  <a:moveTo>
                    <a:pt x="39" y="0"/>
                  </a:moveTo>
                  <a:cubicBezTo>
                    <a:pt x="32" y="0"/>
                    <a:pt x="32" y="0"/>
                    <a:pt x="32" y="0"/>
                  </a:cubicBezTo>
                  <a:cubicBezTo>
                    <a:pt x="32" y="0"/>
                    <a:pt x="32" y="3"/>
                    <a:pt x="30" y="4"/>
                  </a:cubicBezTo>
                  <a:cubicBezTo>
                    <a:pt x="30" y="4"/>
                    <a:pt x="33" y="20"/>
                    <a:pt x="32" y="25"/>
                  </a:cubicBezTo>
                  <a:cubicBezTo>
                    <a:pt x="31" y="27"/>
                    <a:pt x="29" y="32"/>
                    <a:pt x="27" y="32"/>
                  </a:cubicBezTo>
                  <a:cubicBezTo>
                    <a:pt x="24" y="32"/>
                    <a:pt x="22" y="27"/>
                    <a:pt x="22" y="25"/>
                  </a:cubicBezTo>
                  <a:cubicBezTo>
                    <a:pt x="21" y="20"/>
                    <a:pt x="25" y="5"/>
                    <a:pt x="25" y="5"/>
                  </a:cubicBezTo>
                  <a:cubicBezTo>
                    <a:pt x="24" y="4"/>
                    <a:pt x="23" y="3"/>
                    <a:pt x="23" y="0"/>
                  </a:cubicBezTo>
                  <a:cubicBezTo>
                    <a:pt x="15" y="0"/>
                    <a:pt x="15" y="0"/>
                    <a:pt x="15" y="0"/>
                  </a:cubicBezTo>
                  <a:cubicBezTo>
                    <a:pt x="15" y="0"/>
                    <a:pt x="15" y="0"/>
                    <a:pt x="15" y="0"/>
                  </a:cubicBezTo>
                  <a:cubicBezTo>
                    <a:pt x="7" y="0"/>
                    <a:pt x="0" y="5"/>
                    <a:pt x="1" y="12"/>
                  </a:cubicBezTo>
                  <a:cubicBezTo>
                    <a:pt x="3" y="32"/>
                    <a:pt x="3" y="32"/>
                    <a:pt x="3" y="32"/>
                  </a:cubicBezTo>
                  <a:cubicBezTo>
                    <a:pt x="10" y="36"/>
                    <a:pt x="18" y="39"/>
                    <a:pt x="27" y="39"/>
                  </a:cubicBezTo>
                  <a:cubicBezTo>
                    <a:pt x="36" y="39"/>
                    <a:pt x="44" y="36"/>
                    <a:pt x="51" y="32"/>
                  </a:cubicBezTo>
                  <a:cubicBezTo>
                    <a:pt x="52" y="11"/>
                    <a:pt x="52" y="11"/>
                    <a:pt x="52" y="11"/>
                  </a:cubicBezTo>
                  <a:cubicBezTo>
                    <a:pt x="53" y="5"/>
                    <a:pt x="46" y="0"/>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1" name="Oval 50"/>
            <p:cNvSpPr>
              <a:spLocks noChangeArrowheads="1"/>
            </p:cNvSpPr>
            <p:nvPr/>
          </p:nvSpPr>
          <p:spPr bwMode="auto">
            <a:xfrm>
              <a:off x="6427788" y="4460876"/>
              <a:ext cx="101600" cy="101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2" name="TextBox 51"/>
          <p:cNvSpPr txBox="1"/>
          <p:nvPr/>
        </p:nvSpPr>
        <p:spPr>
          <a:xfrm>
            <a:off x="870086" y="3900666"/>
            <a:ext cx="1201601" cy="369446"/>
          </a:xfrm>
          <a:prstGeom prst="rect">
            <a:avLst/>
          </a:prstGeom>
          <a:noFill/>
        </p:spPr>
        <p:txBody>
          <a:bodyPr wrap="square" rtlCol="0">
            <a:spAutoFit/>
          </a:bodyPr>
          <a:lstStyle/>
          <a:p>
            <a:pPr algn="ctr"/>
            <a:r>
              <a:rPr lang="zh-CN" altLang="en-US" dirty="0">
                <a:latin typeface="方正粗倩简体" panose="03000509000000000000" pitchFamily="65" charset="-122"/>
                <a:ea typeface="方正粗倩简体" panose="03000509000000000000" pitchFamily="65" charset="-122"/>
              </a:rPr>
              <a:t>添加文字</a:t>
            </a:r>
            <a:endParaRPr lang="en-US" altLang="zh-CN" dirty="0">
              <a:latin typeface="方正粗倩简体" panose="03000509000000000000" pitchFamily="65" charset="-122"/>
              <a:ea typeface="方正粗倩简体" panose="03000509000000000000" pitchFamily="65" charset="-122"/>
            </a:endParaRPr>
          </a:p>
        </p:txBody>
      </p:sp>
      <p:sp>
        <p:nvSpPr>
          <p:cNvPr id="53" name="TextBox 52"/>
          <p:cNvSpPr txBox="1"/>
          <p:nvPr/>
        </p:nvSpPr>
        <p:spPr>
          <a:xfrm>
            <a:off x="2925900" y="3900666"/>
            <a:ext cx="1201601" cy="369446"/>
          </a:xfrm>
          <a:prstGeom prst="rect">
            <a:avLst/>
          </a:prstGeom>
          <a:noFill/>
        </p:spPr>
        <p:txBody>
          <a:bodyPr wrap="square" rtlCol="0">
            <a:spAutoFit/>
          </a:bodyPr>
          <a:lstStyle/>
          <a:p>
            <a:pPr algn="ctr"/>
            <a:r>
              <a:rPr lang="zh-CN" altLang="en-US" dirty="0">
                <a:latin typeface="方正粗倩简体" panose="03000509000000000000" pitchFamily="65" charset="-122"/>
                <a:ea typeface="方正粗倩简体" panose="03000509000000000000" pitchFamily="65" charset="-122"/>
              </a:rPr>
              <a:t>添加文字</a:t>
            </a:r>
            <a:endParaRPr lang="en-US" altLang="zh-CN" dirty="0">
              <a:latin typeface="方正粗倩简体" panose="03000509000000000000" pitchFamily="65" charset="-122"/>
              <a:ea typeface="方正粗倩简体" panose="03000509000000000000" pitchFamily="65" charset="-122"/>
            </a:endParaRPr>
          </a:p>
        </p:txBody>
      </p:sp>
      <p:sp>
        <p:nvSpPr>
          <p:cNvPr id="54" name="TextBox 53"/>
          <p:cNvSpPr txBox="1"/>
          <p:nvPr/>
        </p:nvSpPr>
        <p:spPr>
          <a:xfrm>
            <a:off x="4983300" y="3900666"/>
            <a:ext cx="1201601" cy="369446"/>
          </a:xfrm>
          <a:prstGeom prst="rect">
            <a:avLst/>
          </a:prstGeom>
          <a:noFill/>
        </p:spPr>
        <p:txBody>
          <a:bodyPr wrap="square" rtlCol="0">
            <a:spAutoFit/>
          </a:bodyPr>
          <a:lstStyle/>
          <a:p>
            <a:pPr algn="ctr"/>
            <a:r>
              <a:rPr lang="zh-CN" altLang="en-US" dirty="0">
                <a:latin typeface="方正粗倩简体" panose="03000509000000000000" pitchFamily="65" charset="-122"/>
                <a:ea typeface="方正粗倩简体" panose="03000509000000000000" pitchFamily="65" charset="-122"/>
              </a:rPr>
              <a:t>添加文字</a:t>
            </a:r>
            <a:endParaRPr lang="en-US" altLang="zh-CN" dirty="0">
              <a:latin typeface="方正粗倩简体" panose="03000509000000000000" pitchFamily="65" charset="-122"/>
              <a:ea typeface="方正粗倩简体" panose="03000509000000000000" pitchFamily="65" charset="-122"/>
            </a:endParaRPr>
          </a:p>
        </p:txBody>
      </p:sp>
      <p:sp>
        <p:nvSpPr>
          <p:cNvPr id="55" name="TextBox 54"/>
          <p:cNvSpPr txBox="1"/>
          <p:nvPr/>
        </p:nvSpPr>
        <p:spPr>
          <a:xfrm>
            <a:off x="7040699" y="3900666"/>
            <a:ext cx="1201601" cy="369446"/>
          </a:xfrm>
          <a:prstGeom prst="rect">
            <a:avLst/>
          </a:prstGeom>
          <a:noFill/>
        </p:spPr>
        <p:txBody>
          <a:bodyPr wrap="square" rtlCol="0">
            <a:spAutoFit/>
          </a:bodyPr>
          <a:lstStyle/>
          <a:p>
            <a:pPr algn="ctr"/>
            <a:r>
              <a:rPr lang="zh-CN" altLang="en-US" dirty="0">
                <a:latin typeface="方正粗倩简体" panose="03000509000000000000" pitchFamily="65" charset="-122"/>
                <a:ea typeface="方正粗倩简体" panose="03000509000000000000" pitchFamily="65" charset="-122"/>
              </a:rPr>
              <a:t>添加文字</a:t>
            </a:r>
            <a:endParaRPr lang="en-US" altLang="zh-CN" dirty="0">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115450795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500"/>
                                        <p:tgtEl>
                                          <p:spTgt spid="15"/>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anim calcmode="lin" valueType="num">
                                      <p:cBhvr>
                                        <p:cTn id="44" dur="500" fill="hold"/>
                                        <p:tgtEl>
                                          <p:spTgt spid="2"/>
                                        </p:tgtEl>
                                        <p:attrNameLst>
                                          <p:attrName>ppt_x</p:attrName>
                                        </p:attrNameLst>
                                      </p:cBhvr>
                                      <p:tavLst>
                                        <p:tav tm="0">
                                          <p:val>
                                            <p:strVal val="#ppt_x"/>
                                          </p:val>
                                        </p:tav>
                                        <p:tav tm="100000">
                                          <p:val>
                                            <p:strVal val="#ppt_x"/>
                                          </p:val>
                                        </p:tav>
                                      </p:tavLst>
                                    </p:anim>
                                    <p:anim calcmode="lin" valueType="num">
                                      <p:cBhvr>
                                        <p:cTn id="45" dur="500" fill="hold"/>
                                        <p:tgtEl>
                                          <p:spTgt spid="2"/>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500"/>
                                        <p:tgtEl>
                                          <p:spTgt spid="3"/>
                                        </p:tgtEl>
                                      </p:cBhvr>
                                    </p:animEffect>
                                    <p:anim calcmode="lin" valueType="num">
                                      <p:cBhvr>
                                        <p:cTn id="50" dur="500" fill="hold"/>
                                        <p:tgtEl>
                                          <p:spTgt spid="3"/>
                                        </p:tgtEl>
                                        <p:attrNameLst>
                                          <p:attrName>ppt_x</p:attrName>
                                        </p:attrNameLst>
                                      </p:cBhvr>
                                      <p:tavLst>
                                        <p:tav tm="0">
                                          <p:val>
                                            <p:strVal val="#ppt_x"/>
                                          </p:val>
                                        </p:tav>
                                        <p:tav tm="100000">
                                          <p:val>
                                            <p:strVal val="#ppt_x"/>
                                          </p:val>
                                        </p:tav>
                                      </p:tavLst>
                                    </p:anim>
                                    <p:anim calcmode="lin" valueType="num">
                                      <p:cBhvr>
                                        <p:cTn id="51" dur="500" fill="hold"/>
                                        <p:tgtEl>
                                          <p:spTgt spid="3"/>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anim calcmode="lin" valueType="num">
                                      <p:cBhvr>
                                        <p:cTn id="56" dur="500" fill="hold"/>
                                        <p:tgtEl>
                                          <p:spTgt spid="5"/>
                                        </p:tgtEl>
                                        <p:attrNameLst>
                                          <p:attrName>ppt_x</p:attrName>
                                        </p:attrNameLst>
                                      </p:cBhvr>
                                      <p:tavLst>
                                        <p:tav tm="0">
                                          <p:val>
                                            <p:strVal val="#ppt_x"/>
                                          </p:val>
                                        </p:tav>
                                        <p:tav tm="100000">
                                          <p:val>
                                            <p:strVal val="#ppt_x"/>
                                          </p:val>
                                        </p:tav>
                                      </p:tavLst>
                                    </p:anim>
                                    <p:anim calcmode="lin" valueType="num">
                                      <p:cBhvr>
                                        <p:cTn id="57" dur="500" fill="hold"/>
                                        <p:tgtEl>
                                          <p:spTgt spid="5"/>
                                        </p:tgtEl>
                                        <p:attrNameLst>
                                          <p:attrName>ppt_y</p:attrName>
                                        </p:attrNameLst>
                                      </p:cBhvr>
                                      <p:tavLst>
                                        <p:tav tm="0">
                                          <p:val>
                                            <p:strVal val="#ppt_y+.1"/>
                                          </p:val>
                                        </p:tav>
                                        <p:tav tm="100000">
                                          <p:val>
                                            <p:strVal val="#ppt_y"/>
                                          </p:val>
                                        </p:tav>
                                      </p:tavLst>
                                    </p:anim>
                                  </p:childTnLst>
                                </p:cTn>
                              </p:par>
                            </p:childTnLst>
                          </p:cTn>
                        </p:par>
                        <p:par>
                          <p:cTn id="58" fill="hold">
                            <p:stCondLst>
                              <p:cond delay="6000"/>
                            </p:stCondLst>
                            <p:childTnLst>
                              <p:par>
                                <p:cTn id="59" presetID="42" presetClass="entr" presetSubtype="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500"/>
                                        <p:tgtEl>
                                          <p:spTgt spid="4"/>
                                        </p:tgtEl>
                                      </p:cBhvr>
                                    </p:animEffect>
                                    <p:anim calcmode="lin" valueType="num">
                                      <p:cBhvr>
                                        <p:cTn id="62" dur="500" fill="hold"/>
                                        <p:tgtEl>
                                          <p:spTgt spid="4"/>
                                        </p:tgtEl>
                                        <p:attrNameLst>
                                          <p:attrName>ppt_x</p:attrName>
                                        </p:attrNameLst>
                                      </p:cBhvr>
                                      <p:tavLst>
                                        <p:tav tm="0">
                                          <p:val>
                                            <p:strVal val="#ppt_x"/>
                                          </p:val>
                                        </p:tav>
                                        <p:tav tm="100000">
                                          <p:val>
                                            <p:strVal val="#ppt_x"/>
                                          </p:val>
                                        </p:tav>
                                      </p:tavLst>
                                    </p:anim>
                                    <p:anim calcmode="lin" valueType="num">
                                      <p:cBhvr>
                                        <p:cTn id="63" dur="500" fill="hold"/>
                                        <p:tgtEl>
                                          <p:spTgt spid="4"/>
                                        </p:tgtEl>
                                        <p:attrNameLst>
                                          <p:attrName>ppt_y</p:attrName>
                                        </p:attrNameLst>
                                      </p:cBhvr>
                                      <p:tavLst>
                                        <p:tav tm="0">
                                          <p:val>
                                            <p:strVal val="#ppt_y+.1"/>
                                          </p:val>
                                        </p:tav>
                                        <p:tav tm="100000">
                                          <p:val>
                                            <p:strVal val="#ppt_y"/>
                                          </p:val>
                                        </p:tav>
                                      </p:tavLst>
                                    </p:anim>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250"/>
                                        <p:tgtEl>
                                          <p:spTgt spid="27"/>
                                        </p:tgtEl>
                                      </p:cBhvr>
                                    </p:animEffect>
                                  </p:childTnLst>
                                </p:cTn>
                              </p:par>
                            </p:childTnLst>
                          </p:cTn>
                        </p:par>
                        <p:par>
                          <p:cTn id="68" fill="hold">
                            <p:stCondLst>
                              <p:cond delay="7000"/>
                            </p:stCondLst>
                            <p:childTnLst>
                              <p:par>
                                <p:cTn id="69" presetID="22" presetClass="entr" presetSubtype="8"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250"/>
                                        <p:tgtEl>
                                          <p:spTgt spid="37"/>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250"/>
                                        <p:tgtEl>
                                          <p:spTgt spid="38"/>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250"/>
                                        <p:tgtEl>
                                          <p:spTgt spid="39"/>
                                        </p:tgtEl>
                                      </p:cBhvr>
                                    </p:animEffect>
                                  </p:childTnLst>
                                </p:cTn>
                              </p:par>
                            </p:childTnLst>
                          </p:cTn>
                        </p:par>
                        <p:par>
                          <p:cTn id="80" fill="hold">
                            <p:stCondLst>
                              <p:cond delay="8500"/>
                            </p:stCondLst>
                            <p:childTnLst>
                              <p:par>
                                <p:cTn id="81" presetID="2" presetClass="entr" presetSubtype="4"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250" fill="hold"/>
                                        <p:tgtEl>
                                          <p:spTgt spid="52"/>
                                        </p:tgtEl>
                                        <p:attrNameLst>
                                          <p:attrName>ppt_x</p:attrName>
                                        </p:attrNameLst>
                                      </p:cBhvr>
                                      <p:tavLst>
                                        <p:tav tm="0">
                                          <p:val>
                                            <p:strVal val="#ppt_x"/>
                                          </p:val>
                                        </p:tav>
                                        <p:tav tm="100000">
                                          <p:val>
                                            <p:strVal val="#ppt_x"/>
                                          </p:val>
                                        </p:tav>
                                      </p:tavLst>
                                    </p:anim>
                                    <p:anim calcmode="lin" valueType="num">
                                      <p:cBhvr additive="base">
                                        <p:cTn id="84" dur="250" fill="hold"/>
                                        <p:tgtEl>
                                          <p:spTgt spid="52"/>
                                        </p:tgtEl>
                                        <p:attrNameLst>
                                          <p:attrName>ppt_y</p:attrName>
                                        </p:attrNameLst>
                                      </p:cBhvr>
                                      <p:tavLst>
                                        <p:tav tm="0">
                                          <p:val>
                                            <p:strVal val="1+#ppt_h/2"/>
                                          </p:val>
                                        </p:tav>
                                        <p:tav tm="100000">
                                          <p:val>
                                            <p:strVal val="#ppt_y"/>
                                          </p:val>
                                        </p:tav>
                                      </p:tavLst>
                                    </p:anim>
                                  </p:childTnLst>
                                </p:cTn>
                              </p:par>
                            </p:childTnLst>
                          </p:cTn>
                        </p:par>
                        <p:par>
                          <p:cTn id="85" fill="hold">
                            <p:stCondLst>
                              <p:cond delay="9000"/>
                            </p:stCondLst>
                            <p:childTnLst>
                              <p:par>
                                <p:cTn id="86" presetID="2" presetClass="entr" presetSubtype="4" fill="hold" grpId="0" nodeType="afterEffect">
                                  <p:stCondLst>
                                    <p:cond delay="0"/>
                                  </p:stCondLst>
                                  <p:childTnLst>
                                    <p:set>
                                      <p:cBhvr>
                                        <p:cTn id="87" dur="1" fill="hold">
                                          <p:stCondLst>
                                            <p:cond delay="0"/>
                                          </p:stCondLst>
                                        </p:cTn>
                                        <p:tgtEl>
                                          <p:spTgt spid="53"/>
                                        </p:tgtEl>
                                        <p:attrNameLst>
                                          <p:attrName>style.visibility</p:attrName>
                                        </p:attrNameLst>
                                      </p:cBhvr>
                                      <p:to>
                                        <p:strVal val="visible"/>
                                      </p:to>
                                    </p:set>
                                    <p:anim calcmode="lin" valueType="num">
                                      <p:cBhvr additive="base">
                                        <p:cTn id="88" dur="250" fill="hold"/>
                                        <p:tgtEl>
                                          <p:spTgt spid="53"/>
                                        </p:tgtEl>
                                        <p:attrNameLst>
                                          <p:attrName>ppt_x</p:attrName>
                                        </p:attrNameLst>
                                      </p:cBhvr>
                                      <p:tavLst>
                                        <p:tav tm="0">
                                          <p:val>
                                            <p:strVal val="#ppt_x"/>
                                          </p:val>
                                        </p:tav>
                                        <p:tav tm="100000">
                                          <p:val>
                                            <p:strVal val="#ppt_x"/>
                                          </p:val>
                                        </p:tav>
                                      </p:tavLst>
                                    </p:anim>
                                    <p:anim calcmode="lin" valueType="num">
                                      <p:cBhvr additive="base">
                                        <p:cTn id="89" dur="250" fill="hold"/>
                                        <p:tgtEl>
                                          <p:spTgt spid="53"/>
                                        </p:tgtEl>
                                        <p:attrNameLst>
                                          <p:attrName>ppt_y</p:attrName>
                                        </p:attrNameLst>
                                      </p:cBhvr>
                                      <p:tavLst>
                                        <p:tav tm="0">
                                          <p:val>
                                            <p:strVal val="1+#ppt_h/2"/>
                                          </p:val>
                                        </p:tav>
                                        <p:tav tm="100000">
                                          <p:val>
                                            <p:strVal val="#ppt_y"/>
                                          </p:val>
                                        </p:tav>
                                      </p:tavLst>
                                    </p:anim>
                                  </p:childTnLst>
                                </p:cTn>
                              </p:par>
                            </p:childTnLst>
                          </p:cTn>
                        </p:par>
                        <p:par>
                          <p:cTn id="90" fill="hold">
                            <p:stCondLst>
                              <p:cond delay="9500"/>
                            </p:stCondLst>
                            <p:childTnLst>
                              <p:par>
                                <p:cTn id="91" presetID="2" presetClass="entr" presetSubtype="4" fill="hold" grpId="0" nodeType="afterEffect">
                                  <p:stCondLst>
                                    <p:cond delay="0"/>
                                  </p:stCondLst>
                                  <p:childTnLst>
                                    <p:set>
                                      <p:cBhvr>
                                        <p:cTn id="92" dur="1" fill="hold">
                                          <p:stCondLst>
                                            <p:cond delay="0"/>
                                          </p:stCondLst>
                                        </p:cTn>
                                        <p:tgtEl>
                                          <p:spTgt spid="54"/>
                                        </p:tgtEl>
                                        <p:attrNameLst>
                                          <p:attrName>style.visibility</p:attrName>
                                        </p:attrNameLst>
                                      </p:cBhvr>
                                      <p:to>
                                        <p:strVal val="visible"/>
                                      </p:to>
                                    </p:set>
                                    <p:anim calcmode="lin" valueType="num">
                                      <p:cBhvr additive="base">
                                        <p:cTn id="93" dur="250" fill="hold"/>
                                        <p:tgtEl>
                                          <p:spTgt spid="54"/>
                                        </p:tgtEl>
                                        <p:attrNameLst>
                                          <p:attrName>ppt_x</p:attrName>
                                        </p:attrNameLst>
                                      </p:cBhvr>
                                      <p:tavLst>
                                        <p:tav tm="0">
                                          <p:val>
                                            <p:strVal val="#ppt_x"/>
                                          </p:val>
                                        </p:tav>
                                        <p:tav tm="100000">
                                          <p:val>
                                            <p:strVal val="#ppt_x"/>
                                          </p:val>
                                        </p:tav>
                                      </p:tavLst>
                                    </p:anim>
                                    <p:anim calcmode="lin" valueType="num">
                                      <p:cBhvr additive="base">
                                        <p:cTn id="94" dur="250" fill="hold"/>
                                        <p:tgtEl>
                                          <p:spTgt spid="54"/>
                                        </p:tgtEl>
                                        <p:attrNameLst>
                                          <p:attrName>ppt_y</p:attrName>
                                        </p:attrNameLst>
                                      </p:cBhvr>
                                      <p:tavLst>
                                        <p:tav tm="0">
                                          <p:val>
                                            <p:strVal val="1+#ppt_h/2"/>
                                          </p:val>
                                        </p:tav>
                                        <p:tav tm="100000">
                                          <p:val>
                                            <p:strVal val="#ppt_y"/>
                                          </p:val>
                                        </p:tav>
                                      </p:tavLst>
                                    </p:anim>
                                  </p:childTnLst>
                                </p:cTn>
                              </p:par>
                            </p:childTnLst>
                          </p:cTn>
                        </p:par>
                        <p:par>
                          <p:cTn id="95" fill="hold">
                            <p:stCondLst>
                              <p:cond delay="10000"/>
                            </p:stCondLst>
                            <p:childTnLst>
                              <p:par>
                                <p:cTn id="96" presetID="2" presetClass="entr" presetSubtype="4" fill="hold" grpId="0" nodeType="afterEffect">
                                  <p:stCondLst>
                                    <p:cond delay="0"/>
                                  </p:stCondLst>
                                  <p:childTnLst>
                                    <p:set>
                                      <p:cBhvr>
                                        <p:cTn id="97" dur="1" fill="hold">
                                          <p:stCondLst>
                                            <p:cond delay="0"/>
                                          </p:stCondLst>
                                        </p:cTn>
                                        <p:tgtEl>
                                          <p:spTgt spid="55"/>
                                        </p:tgtEl>
                                        <p:attrNameLst>
                                          <p:attrName>style.visibility</p:attrName>
                                        </p:attrNameLst>
                                      </p:cBhvr>
                                      <p:to>
                                        <p:strVal val="visible"/>
                                      </p:to>
                                    </p:set>
                                    <p:anim calcmode="lin" valueType="num">
                                      <p:cBhvr additive="base">
                                        <p:cTn id="98" dur="250" fill="hold"/>
                                        <p:tgtEl>
                                          <p:spTgt spid="55"/>
                                        </p:tgtEl>
                                        <p:attrNameLst>
                                          <p:attrName>ppt_x</p:attrName>
                                        </p:attrNameLst>
                                      </p:cBhvr>
                                      <p:tavLst>
                                        <p:tav tm="0">
                                          <p:val>
                                            <p:strVal val="#ppt_x"/>
                                          </p:val>
                                        </p:tav>
                                        <p:tav tm="100000">
                                          <p:val>
                                            <p:strVal val="#ppt_x"/>
                                          </p:val>
                                        </p:tav>
                                      </p:tavLst>
                                    </p:anim>
                                    <p:anim calcmode="lin" valueType="num">
                                      <p:cBhvr additive="base">
                                        <p:cTn id="99" dur="25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P spid="21" grpId="0" animBg="1"/>
      <p:bldP spid="22" grpId="0" animBg="1"/>
      <p:bldP spid="23" grpId="0" animBg="1"/>
      <p:bldP spid="24" grpId="0" animBg="1"/>
      <p:bldP spid="25" grpId="0" animBg="1"/>
      <p:bldP spid="27" grpId="0"/>
      <p:bldP spid="37" grpId="0"/>
      <p:bldP spid="38" grpId="0"/>
      <p:bldP spid="39" grpId="0"/>
      <p:bldP spid="52" grpId="0"/>
      <p:bldP spid="53" grpId="0"/>
      <p:bldP spid="54" grpId="0"/>
      <p:bldP spid="5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258"/>
          <p:cNvSpPr>
            <a:spLocks noChangeArrowheads="1"/>
          </p:cNvSpPr>
          <p:nvPr/>
        </p:nvSpPr>
        <p:spPr bwMode="auto">
          <a:xfrm>
            <a:off x="4929961" y="1778856"/>
            <a:ext cx="3227785" cy="609398"/>
          </a:xfrm>
          <a:prstGeom prst="rect">
            <a:avLst/>
          </a:prstGeom>
          <a:noFill/>
          <a:ln w="12700">
            <a:noFill/>
            <a:miter lim="400000"/>
            <a:headEnd/>
            <a:tailEnd/>
          </a:ln>
        </p:spPr>
        <p:txBody>
          <a:bodyPr lIns="0" tIns="0" rIns="0" bIns="0">
            <a:spAutoFit/>
          </a:bodyPr>
          <a:lstStyle/>
          <a:p>
            <a:pPr>
              <a:lnSpc>
                <a:spcPct val="130000"/>
              </a:lnSpc>
            </a:pPr>
            <a:r>
              <a:rPr lang="zh-CN" altLang="en-US" sz="1200" dirty="0">
                <a:solidFill>
                  <a:schemeClr val="accent1"/>
                </a:solidFill>
                <a:latin typeface="Arial" pitchFamily="34" charset="0"/>
                <a:ea typeface="微软雅黑" pitchFamily="34" charset="-122"/>
                <a:sym typeface="Arial" pitchFamily="34" charset="0"/>
              </a:rPr>
              <a:t>单击添加文字内容</a:t>
            </a:r>
            <a:endParaRPr lang="en-US" altLang="zh-CN" sz="1200" dirty="0">
              <a:solidFill>
                <a:schemeClr val="accent1"/>
              </a:solidFill>
              <a:latin typeface="Arial" pitchFamily="34" charset="0"/>
              <a:ea typeface="微软雅黑" pitchFamily="34" charset="-122"/>
              <a:sym typeface="Arial" pitchFamily="34" charset="0"/>
            </a:endParaRPr>
          </a:p>
          <a:p>
            <a:pPr>
              <a:lnSpc>
                <a:spcPct val="150000"/>
              </a:lnSpc>
            </a:pPr>
            <a:r>
              <a:rPr lang="zh-CN" altLang="en-US" sz="800" dirty="0">
                <a:solidFill>
                  <a:schemeClr val="bg1">
                    <a:lumMod val="65000"/>
                  </a:schemeClr>
                </a:solidFill>
                <a:latin typeface="Arial" pitchFamily="34" charset="0"/>
                <a:ea typeface="微软雅黑" pitchFamily="34" charset="-122"/>
                <a:sym typeface="Arial" pitchFamily="34" charset="0"/>
              </a:rPr>
              <a:t>添加文字描述内容添加文字描述内容添加文字描述内容添加文字描述内容添加文字描述内容添加文字描述内容</a:t>
            </a:r>
          </a:p>
        </p:txBody>
      </p:sp>
      <p:sp>
        <p:nvSpPr>
          <p:cNvPr id="156" name="Shape 1262"/>
          <p:cNvSpPr>
            <a:spLocks noChangeArrowheads="1"/>
          </p:cNvSpPr>
          <p:nvPr/>
        </p:nvSpPr>
        <p:spPr bwMode="auto">
          <a:xfrm>
            <a:off x="5228344" y="3100738"/>
            <a:ext cx="3227785" cy="609398"/>
          </a:xfrm>
          <a:prstGeom prst="rect">
            <a:avLst/>
          </a:prstGeom>
          <a:noFill/>
          <a:ln w="12700">
            <a:noFill/>
            <a:miter lim="400000"/>
            <a:headEnd/>
            <a:tailEnd/>
          </a:ln>
        </p:spPr>
        <p:txBody>
          <a:bodyPr lIns="0" tIns="0" rIns="0" bIns="0">
            <a:spAutoFit/>
          </a:bodyPr>
          <a:lstStyle/>
          <a:p>
            <a:pPr>
              <a:lnSpc>
                <a:spcPct val="130000"/>
              </a:lnSpc>
            </a:pPr>
            <a:r>
              <a:rPr lang="zh-CN" altLang="en-US" sz="1200" dirty="0">
                <a:solidFill>
                  <a:schemeClr val="accent2"/>
                </a:solidFill>
                <a:latin typeface="Arial" pitchFamily="34" charset="0"/>
                <a:ea typeface="微软雅黑" pitchFamily="34" charset="-122"/>
                <a:sym typeface="Arial" pitchFamily="34" charset="0"/>
              </a:rPr>
              <a:t>单击添加文字内容</a:t>
            </a:r>
            <a:endParaRPr lang="en-US" altLang="zh-CN" sz="1200" dirty="0">
              <a:solidFill>
                <a:schemeClr val="accent2"/>
              </a:solidFill>
              <a:latin typeface="Arial" pitchFamily="34" charset="0"/>
              <a:ea typeface="微软雅黑" pitchFamily="34" charset="-122"/>
              <a:sym typeface="Arial" pitchFamily="34" charset="0"/>
            </a:endParaRPr>
          </a:p>
          <a:p>
            <a:pPr>
              <a:lnSpc>
                <a:spcPct val="150000"/>
              </a:lnSpc>
            </a:pPr>
            <a:r>
              <a:rPr lang="zh-CN" altLang="en-US" sz="800" dirty="0">
                <a:solidFill>
                  <a:schemeClr val="bg1">
                    <a:lumMod val="65000"/>
                  </a:schemeClr>
                </a:solidFill>
                <a:latin typeface="Arial" pitchFamily="34" charset="0"/>
                <a:ea typeface="微软雅黑" pitchFamily="34" charset="-122"/>
                <a:sym typeface="Arial" pitchFamily="34" charset="0"/>
              </a:rPr>
              <a:t>添加文字描述内容添加文字描述内容添加文字描述内容添加文字描述内容添加文字描述内容添加文字描述内容</a:t>
            </a:r>
          </a:p>
        </p:txBody>
      </p:sp>
      <p:grpSp>
        <p:nvGrpSpPr>
          <p:cNvPr id="2" name="组合 156"/>
          <p:cNvGrpSpPr>
            <a:grpSpLocks/>
          </p:cNvGrpSpPr>
          <p:nvPr/>
        </p:nvGrpSpPr>
        <p:grpSpPr bwMode="auto">
          <a:xfrm>
            <a:off x="4171533" y="1778856"/>
            <a:ext cx="654844" cy="616934"/>
            <a:chOff x="1783635" y="4451703"/>
            <a:chExt cx="1539080" cy="1419312"/>
          </a:xfrm>
        </p:grpSpPr>
        <p:sp>
          <p:nvSpPr>
            <p:cNvPr id="16400" name="Shape 1259"/>
            <p:cNvSpPr>
              <a:spLocks noChangeArrowheads="1"/>
            </p:cNvSpPr>
            <p:nvPr/>
          </p:nvSpPr>
          <p:spPr bwMode="auto">
            <a:xfrm>
              <a:off x="1783635" y="4451703"/>
              <a:ext cx="1419311" cy="1419312"/>
            </a:xfrm>
            <a:custGeom>
              <a:avLst/>
              <a:gdLst/>
              <a:ahLst/>
              <a:cxnLst>
                <a:cxn ang="0">
                  <a:pos x="16796" y="2882"/>
                </a:cxn>
                <a:cxn ang="0">
                  <a:pos x="16796" y="16796"/>
                </a:cxn>
                <a:cxn ang="0">
                  <a:pos x="2882" y="16796"/>
                </a:cxn>
                <a:cxn ang="0">
                  <a:pos x="2882" y="2882"/>
                </a:cxn>
                <a:cxn ang="0">
                  <a:pos x="16796" y="2882"/>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a:solidFill>
                <a:schemeClr val="accent1"/>
              </a:solidFill>
              <a:miter lim="400000"/>
              <a:headEnd/>
              <a:tailEnd/>
            </a:ln>
          </p:spPr>
          <p:txBody>
            <a:bodyPr lIns="0" tIns="0" rIns="0" bIns="0" anchor="ctr"/>
            <a:lstStyle/>
            <a:p>
              <a:endParaRPr lang="zh-CN" altLang="en-US">
                <a:latin typeface="Arial" pitchFamily="34" charset="0"/>
                <a:ea typeface="微软雅黑" pitchFamily="34" charset="-122"/>
                <a:sym typeface="Arial" pitchFamily="34" charset="0"/>
              </a:endParaRPr>
            </a:p>
          </p:txBody>
        </p:sp>
        <p:sp>
          <p:nvSpPr>
            <p:cNvPr id="16401" name="Shape 1259"/>
            <p:cNvSpPr>
              <a:spLocks noChangeArrowheads="1"/>
            </p:cNvSpPr>
            <p:nvPr/>
          </p:nvSpPr>
          <p:spPr bwMode="auto">
            <a:xfrm>
              <a:off x="1857788" y="4525857"/>
              <a:ext cx="1271005" cy="1271005"/>
            </a:xfrm>
            <a:custGeom>
              <a:avLst/>
              <a:gdLst/>
              <a:ahLst/>
              <a:cxnLst>
                <a:cxn ang="0">
                  <a:pos x="16796" y="2882"/>
                </a:cxn>
                <a:cxn ang="0">
                  <a:pos x="16796" y="16796"/>
                </a:cxn>
                <a:cxn ang="0">
                  <a:pos x="2882" y="16796"/>
                </a:cxn>
                <a:cxn ang="0">
                  <a:pos x="2882" y="2882"/>
                </a:cxn>
                <a:cxn ang="0">
                  <a:pos x="16796" y="2882"/>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69850">
              <a:noFill/>
              <a:miter lim="400000"/>
              <a:headEnd/>
              <a:tailEnd/>
            </a:ln>
          </p:spPr>
          <p:txBody>
            <a:bodyPr lIns="0" tIns="0" rIns="0" bIns="0" anchor="ctr"/>
            <a:lstStyle/>
            <a:p>
              <a:endParaRPr lang="zh-CN" altLang="en-US">
                <a:latin typeface="Arial" pitchFamily="34" charset="0"/>
                <a:ea typeface="微软雅黑" pitchFamily="34" charset="-122"/>
                <a:sym typeface="Arial" pitchFamily="34" charset="0"/>
              </a:endParaRPr>
            </a:p>
          </p:txBody>
        </p:sp>
        <p:sp>
          <p:nvSpPr>
            <p:cNvPr id="16402" name="Shape 1260"/>
            <p:cNvSpPr>
              <a:spLocks noChangeArrowheads="1"/>
            </p:cNvSpPr>
            <p:nvPr/>
          </p:nvSpPr>
          <p:spPr bwMode="auto">
            <a:xfrm>
              <a:off x="2052711" y="4700194"/>
              <a:ext cx="1270004" cy="1013332"/>
            </a:xfrm>
            <a:prstGeom prst="rect">
              <a:avLst/>
            </a:prstGeom>
            <a:noFill/>
            <a:ln w="12700">
              <a:noFill/>
              <a:miter lim="400000"/>
              <a:headEnd/>
              <a:tailEnd/>
            </a:ln>
          </p:spPr>
          <p:txBody>
            <a:bodyPr lIns="0" tIns="0" rIns="0" bIns="0">
              <a:spAutoFit/>
            </a:bodyPr>
            <a:lstStyle/>
            <a:p>
              <a:pPr>
                <a:lnSpc>
                  <a:spcPct val="110000"/>
                </a:lnSpc>
              </a:pPr>
              <a:r>
                <a:rPr lang="zh-CN" altLang="en-US" sz="2600" b="1" dirty="0">
                  <a:solidFill>
                    <a:schemeClr val="bg1"/>
                  </a:solidFill>
                  <a:latin typeface="DFGothic-EB" pitchFamily="1" charset="-128"/>
                  <a:ea typeface="DFGothic-EB" pitchFamily="1" charset="-128"/>
                  <a:sym typeface="Arial" pitchFamily="34" charset="0"/>
                </a:rPr>
                <a:t>01</a:t>
              </a:r>
            </a:p>
          </p:txBody>
        </p:sp>
      </p:grpSp>
      <p:grpSp>
        <p:nvGrpSpPr>
          <p:cNvPr id="3" name="组合 160"/>
          <p:cNvGrpSpPr>
            <a:grpSpLocks/>
          </p:cNvGrpSpPr>
          <p:nvPr/>
        </p:nvGrpSpPr>
        <p:grpSpPr bwMode="auto">
          <a:xfrm>
            <a:off x="4469916" y="3103120"/>
            <a:ext cx="654844" cy="615743"/>
            <a:chOff x="1783635" y="4451703"/>
            <a:chExt cx="1539080" cy="1419312"/>
          </a:xfrm>
        </p:grpSpPr>
        <p:sp>
          <p:nvSpPr>
            <p:cNvPr id="16404" name="Shape 1259"/>
            <p:cNvSpPr>
              <a:spLocks noChangeArrowheads="1"/>
            </p:cNvSpPr>
            <p:nvPr/>
          </p:nvSpPr>
          <p:spPr bwMode="auto">
            <a:xfrm>
              <a:off x="1783635" y="4451703"/>
              <a:ext cx="1419311" cy="1419312"/>
            </a:xfrm>
            <a:custGeom>
              <a:avLst/>
              <a:gdLst/>
              <a:ahLst/>
              <a:cxnLst>
                <a:cxn ang="0">
                  <a:pos x="16796" y="2882"/>
                </a:cxn>
                <a:cxn ang="0">
                  <a:pos x="16796" y="16796"/>
                </a:cxn>
                <a:cxn ang="0">
                  <a:pos x="2882" y="16796"/>
                </a:cxn>
                <a:cxn ang="0">
                  <a:pos x="2882" y="2882"/>
                </a:cxn>
                <a:cxn ang="0">
                  <a:pos x="16796" y="2882"/>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a:solidFill>
                <a:schemeClr val="accent2"/>
              </a:solidFill>
              <a:miter lim="400000"/>
              <a:headEnd/>
              <a:tailEnd/>
            </a:ln>
          </p:spPr>
          <p:txBody>
            <a:bodyPr lIns="0" tIns="0" rIns="0" bIns="0" anchor="ctr"/>
            <a:lstStyle/>
            <a:p>
              <a:endParaRPr lang="zh-CN" altLang="en-US">
                <a:latin typeface="Arial" pitchFamily="34" charset="0"/>
                <a:ea typeface="微软雅黑" pitchFamily="34" charset="-122"/>
                <a:sym typeface="Arial" pitchFamily="34" charset="0"/>
              </a:endParaRPr>
            </a:p>
          </p:txBody>
        </p:sp>
        <p:sp>
          <p:nvSpPr>
            <p:cNvPr id="16405" name="Shape 1259"/>
            <p:cNvSpPr>
              <a:spLocks noChangeArrowheads="1"/>
            </p:cNvSpPr>
            <p:nvPr/>
          </p:nvSpPr>
          <p:spPr bwMode="auto">
            <a:xfrm>
              <a:off x="1857788" y="4525857"/>
              <a:ext cx="1271005" cy="1271005"/>
            </a:xfrm>
            <a:custGeom>
              <a:avLst/>
              <a:gdLst/>
              <a:ahLst/>
              <a:cxnLst>
                <a:cxn ang="0">
                  <a:pos x="16796" y="2882"/>
                </a:cxn>
                <a:cxn ang="0">
                  <a:pos x="16796" y="16796"/>
                </a:cxn>
                <a:cxn ang="0">
                  <a:pos x="2882" y="16796"/>
                </a:cxn>
                <a:cxn ang="0">
                  <a:pos x="2882" y="2882"/>
                </a:cxn>
                <a:cxn ang="0">
                  <a:pos x="16796" y="2882"/>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69850">
              <a:noFill/>
              <a:miter lim="400000"/>
              <a:headEnd/>
              <a:tailEnd/>
            </a:ln>
          </p:spPr>
          <p:txBody>
            <a:bodyPr lIns="0" tIns="0" rIns="0" bIns="0" anchor="ctr"/>
            <a:lstStyle/>
            <a:p>
              <a:endParaRPr lang="zh-CN" altLang="en-US">
                <a:latin typeface="Arial" pitchFamily="34" charset="0"/>
                <a:ea typeface="微软雅黑" pitchFamily="34" charset="-122"/>
                <a:sym typeface="Arial" pitchFamily="34" charset="0"/>
              </a:endParaRPr>
            </a:p>
          </p:txBody>
        </p:sp>
        <p:sp>
          <p:nvSpPr>
            <p:cNvPr id="16406" name="Shape 1260"/>
            <p:cNvSpPr>
              <a:spLocks noChangeArrowheads="1"/>
            </p:cNvSpPr>
            <p:nvPr/>
          </p:nvSpPr>
          <p:spPr bwMode="auto">
            <a:xfrm>
              <a:off x="2052711" y="4608289"/>
              <a:ext cx="1270004" cy="1014494"/>
            </a:xfrm>
            <a:prstGeom prst="rect">
              <a:avLst/>
            </a:prstGeom>
            <a:noFill/>
            <a:ln w="12700">
              <a:noFill/>
              <a:miter lim="400000"/>
              <a:headEnd/>
              <a:tailEnd/>
            </a:ln>
          </p:spPr>
          <p:txBody>
            <a:bodyPr lIns="0" tIns="0" rIns="0" bIns="0">
              <a:spAutoFit/>
            </a:bodyPr>
            <a:lstStyle/>
            <a:p>
              <a:pPr>
                <a:lnSpc>
                  <a:spcPct val="110000"/>
                </a:lnSpc>
              </a:pPr>
              <a:r>
                <a:rPr lang="zh-CN" altLang="en-US" sz="2600" b="1" dirty="0">
                  <a:solidFill>
                    <a:schemeClr val="bg1"/>
                  </a:solidFill>
                  <a:latin typeface="DFGothic-EB" pitchFamily="1" charset="-128"/>
                  <a:ea typeface="DFGothic-EB" pitchFamily="1" charset="-128"/>
                  <a:sym typeface="Arial" pitchFamily="34" charset="0"/>
                </a:rPr>
                <a:t>0</a:t>
              </a:r>
              <a:r>
                <a:rPr lang="en-US" altLang="en-US" sz="2600" b="1" dirty="0">
                  <a:solidFill>
                    <a:schemeClr val="bg1"/>
                  </a:solidFill>
                  <a:latin typeface="DFGothic-EB" pitchFamily="1" charset="-128"/>
                  <a:ea typeface="DFGothic-EB" pitchFamily="1" charset="-128"/>
                  <a:sym typeface="Arial" pitchFamily="34" charset="0"/>
                </a:rPr>
                <a:t>2</a:t>
              </a:r>
              <a:endParaRPr lang="zh-CN" altLang="en-US" sz="2600" b="1" dirty="0">
                <a:solidFill>
                  <a:schemeClr val="bg1"/>
                </a:solidFill>
                <a:latin typeface="DFGothic-EB" pitchFamily="1" charset="-128"/>
                <a:ea typeface="DFGothic-EB" pitchFamily="1" charset="-128"/>
                <a:sym typeface="Arial" pitchFamily="34" charset="0"/>
              </a:endParaRPr>
            </a:p>
          </p:txBody>
        </p:sp>
      </p:grpSp>
      <p:pic>
        <p:nvPicPr>
          <p:cNvPr id="154" name="04_Content 02.jpg"/>
          <p:cNvPicPr>
            <a:picLocks noChangeArrowheads="1"/>
          </p:cNvPicPr>
          <p:nvPr/>
        </p:nvPicPr>
        <p:blipFill>
          <a:blip r:embed="rId3">
            <a:extLst>
              <a:ext uri="{28A0092B-C50C-407E-A947-70E740481C1C}">
                <a14:useLocalDpi xmlns:a14="http://schemas.microsoft.com/office/drawing/2010/main" val="0"/>
              </a:ext>
            </a:extLst>
          </a:blip>
          <a:stretch>
            <a:fillRect/>
          </a:stretch>
        </p:blipFill>
        <p:spPr bwMode="auto">
          <a:xfrm flipH="1">
            <a:off x="945529" y="1786589"/>
            <a:ext cx="2885310" cy="2096358"/>
          </a:xfrm>
          <a:prstGeom prst="parallelogram">
            <a:avLst/>
          </a:prstGeom>
          <a:noFill/>
          <a:ln w="12700">
            <a:noFill/>
            <a:miter lim="400000"/>
            <a:headEnd/>
            <a:tailEnd/>
          </a:ln>
        </p:spPr>
      </p:pic>
    </p:spTree>
    <p:extLst>
      <p:ext uri="{BB962C8B-B14F-4D97-AF65-F5344CB8AC3E}">
        <p14:creationId xmlns:p14="http://schemas.microsoft.com/office/powerpoint/2010/main" val="2580392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500"/>
                                        <p:tgtEl>
                                          <p:spTgt spid="154"/>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 calcmode="lin" valueType="num">
                                      <p:cBhvr>
                                        <p:cTn id="14" dur="500" fill="hold"/>
                                        <p:tgtEl>
                                          <p:spTgt spid="2"/>
                                        </p:tgtEl>
                                        <p:attrNameLst>
                                          <p:attrName>style.rotation</p:attrName>
                                        </p:attrNameLst>
                                      </p:cBhvr>
                                      <p:tavLst>
                                        <p:tav tm="0">
                                          <p:val>
                                            <p:fltVal val="360"/>
                                          </p:val>
                                        </p:tav>
                                        <p:tav tm="100000">
                                          <p:val>
                                            <p:fltVal val="0"/>
                                          </p:val>
                                        </p:tav>
                                      </p:tavLst>
                                    </p:anim>
                                    <p:animEffect transition="in" filter="fade">
                                      <p:cBhvr>
                                        <p:cTn id="15" dur="500"/>
                                        <p:tgtEl>
                                          <p:spTgt spid="2"/>
                                        </p:tgtEl>
                                      </p:cBhvr>
                                    </p:animEffect>
                                  </p:childTnLst>
                                </p:cTn>
                              </p:par>
                              <p:par>
                                <p:cTn id="16" presetID="49" presetClass="entr" presetSubtype="0" decel="10000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 calcmode="lin" valueType="num">
                                      <p:cBhvr>
                                        <p:cTn id="20" dur="500" fill="hold"/>
                                        <p:tgtEl>
                                          <p:spTgt spid="3"/>
                                        </p:tgtEl>
                                        <p:attrNameLst>
                                          <p:attrName>style.rotation</p:attrName>
                                        </p:attrNameLst>
                                      </p:cBhvr>
                                      <p:tavLst>
                                        <p:tav tm="0">
                                          <p:val>
                                            <p:fltVal val="360"/>
                                          </p:val>
                                        </p:tav>
                                        <p:tav tm="100000">
                                          <p:val>
                                            <p:fltVal val="0"/>
                                          </p:val>
                                        </p:tav>
                                      </p:tavLst>
                                    </p:anim>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5"/>
                                        </p:tgtEl>
                                        <p:attrNameLst>
                                          <p:attrName>style.visibility</p:attrName>
                                        </p:attrNameLst>
                                      </p:cBhvr>
                                      <p:to>
                                        <p:strVal val="visible"/>
                                      </p:to>
                                    </p:set>
                                    <p:animEffect transition="in" filter="wipe(left)">
                                      <p:cBhvr>
                                        <p:cTn id="26" dur="500"/>
                                        <p:tgtEl>
                                          <p:spTgt spid="15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56"/>
                                        </p:tgtEl>
                                        <p:attrNameLst>
                                          <p:attrName>style.visibility</p:attrName>
                                        </p:attrNameLst>
                                      </p:cBhvr>
                                      <p:to>
                                        <p:strVal val="visible"/>
                                      </p:to>
                                    </p:set>
                                    <p:animEffect transition="in" filter="wipe(left)">
                                      <p:cBhvr>
                                        <p:cTn id="31"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5452156" y="1854447"/>
            <a:ext cx="2792726" cy="427491"/>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fontScale="92500" lnSpcReduction="10000"/>
          </a:bodyPr>
          <a:lstStyle/>
          <a:p>
            <a:pPr algn="ctr"/>
            <a:r>
              <a:rPr lang="zh-CN" altLang="en-US" sz="1600" b="1"/>
              <a:t>标题文本预设</a:t>
            </a:r>
          </a:p>
        </p:txBody>
      </p:sp>
      <p:sp>
        <p:nvSpPr>
          <p:cNvPr id="5" name="Rectangle: Rounded Corners 74"/>
          <p:cNvSpPr/>
          <p:nvPr/>
        </p:nvSpPr>
        <p:spPr>
          <a:xfrm>
            <a:off x="5495453" y="2281937"/>
            <a:ext cx="2429643" cy="42749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zh-CN" altLang="en-US" sz="1600" b="1"/>
              <a:t>标题文本预设</a:t>
            </a:r>
          </a:p>
        </p:txBody>
      </p:sp>
      <p:sp>
        <p:nvSpPr>
          <p:cNvPr id="6" name="Rectangle: Rounded Corners 75"/>
          <p:cNvSpPr/>
          <p:nvPr/>
        </p:nvSpPr>
        <p:spPr>
          <a:xfrm>
            <a:off x="5538753" y="2709429"/>
            <a:ext cx="2066556" cy="42749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zh-CN" altLang="en-US" sz="1600" b="1"/>
              <a:t>标题文本预设</a:t>
            </a:r>
          </a:p>
        </p:txBody>
      </p:sp>
      <p:sp>
        <p:nvSpPr>
          <p:cNvPr id="8" name="Oval 4"/>
          <p:cNvSpPr/>
          <p:nvPr/>
        </p:nvSpPr>
        <p:spPr>
          <a:xfrm>
            <a:off x="7847355" y="1883763"/>
            <a:ext cx="368864" cy="3688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ar-SA" sz="1400" b="1">
                <a:solidFill>
                  <a:schemeClr val="tx1">
                    <a:lumMod val="75000"/>
                    <a:lumOff val="25000"/>
                  </a:schemeClr>
                </a:solidFill>
              </a:rPr>
              <a:t>1</a:t>
            </a:r>
          </a:p>
        </p:txBody>
      </p:sp>
      <p:sp>
        <p:nvSpPr>
          <p:cNvPr id="9" name="Oval 76"/>
          <p:cNvSpPr/>
          <p:nvPr/>
        </p:nvSpPr>
        <p:spPr>
          <a:xfrm>
            <a:off x="7531695" y="2316539"/>
            <a:ext cx="368864" cy="3688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ar-SA" sz="1400" b="1">
                <a:solidFill>
                  <a:schemeClr val="tx1">
                    <a:lumMod val="75000"/>
                    <a:lumOff val="25000"/>
                  </a:schemeClr>
                </a:solidFill>
              </a:rPr>
              <a:t>2</a:t>
            </a:r>
          </a:p>
        </p:txBody>
      </p:sp>
      <p:sp>
        <p:nvSpPr>
          <p:cNvPr id="10" name="Oval 77"/>
          <p:cNvSpPr/>
          <p:nvPr/>
        </p:nvSpPr>
        <p:spPr>
          <a:xfrm>
            <a:off x="7211910" y="2742963"/>
            <a:ext cx="368864" cy="3688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ar-SA" sz="1400" b="1">
                <a:solidFill>
                  <a:schemeClr val="tx1">
                    <a:lumMod val="75000"/>
                    <a:lumOff val="25000"/>
                  </a:schemeClr>
                </a:solidFill>
              </a:rPr>
              <a:t>3</a:t>
            </a:r>
          </a:p>
        </p:txBody>
      </p:sp>
      <p:grpSp>
        <p:nvGrpSpPr>
          <p:cNvPr id="11" name="Group 81"/>
          <p:cNvGrpSpPr/>
          <p:nvPr/>
        </p:nvGrpSpPr>
        <p:grpSpPr>
          <a:xfrm flipH="1">
            <a:off x="2974619" y="1581335"/>
            <a:ext cx="1576898" cy="356476"/>
            <a:chOff x="5170018" y="1564582"/>
            <a:chExt cx="2006989" cy="555110"/>
          </a:xfrm>
        </p:grpSpPr>
        <p:cxnSp>
          <p:nvCxnSpPr>
            <p:cNvPr id="20" name="Straight Connector 82"/>
            <p:cNvCxnSpPr/>
            <p:nvPr/>
          </p:nvCxnSpPr>
          <p:spPr>
            <a:xfrm flipV="1">
              <a:off x="5170018" y="1564582"/>
              <a:ext cx="542842" cy="55511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83"/>
            <p:cNvCxnSpPr/>
            <p:nvPr/>
          </p:nvCxnSpPr>
          <p:spPr>
            <a:xfrm>
              <a:off x="5704923" y="1566961"/>
              <a:ext cx="1472084"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cxnSp>
        <p:nvCxnSpPr>
          <p:cNvPr id="12" name="Straight Connector 86"/>
          <p:cNvCxnSpPr/>
          <p:nvPr/>
        </p:nvCxnSpPr>
        <p:spPr>
          <a:xfrm flipH="1">
            <a:off x="3122855" y="2587113"/>
            <a:ext cx="1151226"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3" name="Group 88"/>
          <p:cNvGrpSpPr/>
          <p:nvPr/>
        </p:nvGrpSpPr>
        <p:grpSpPr>
          <a:xfrm flipH="1" flipV="1">
            <a:off x="2994383" y="3275291"/>
            <a:ext cx="1576898" cy="356476"/>
            <a:chOff x="5170018" y="1564582"/>
            <a:chExt cx="2006989" cy="555110"/>
          </a:xfrm>
        </p:grpSpPr>
        <p:cxnSp>
          <p:nvCxnSpPr>
            <p:cNvPr id="18" name="Straight Connector 89"/>
            <p:cNvCxnSpPr/>
            <p:nvPr/>
          </p:nvCxnSpPr>
          <p:spPr>
            <a:xfrm flipV="1">
              <a:off x="5170018" y="1564582"/>
              <a:ext cx="542842" cy="55511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90"/>
            <p:cNvCxnSpPr/>
            <p:nvPr/>
          </p:nvCxnSpPr>
          <p:spPr>
            <a:xfrm>
              <a:off x="5704923" y="1566961"/>
              <a:ext cx="1472084"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14" name="TextBox 32"/>
          <p:cNvSpPr txBox="1">
            <a:spLocks/>
          </p:cNvSpPr>
          <p:nvPr/>
        </p:nvSpPr>
        <p:spPr bwMode="auto">
          <a:xfrm>
            <a:off x="539575" y="1354492"/>
            <a:ext cx="2435046" cy="451734"/>
          </a:xfrm>
          <a:prstGeom prst="rect">
            <a:avLst/>
          </a:prstGeom>
          <a:noFill/>
          <a:extLst/>
        </p:spPr>
        <p:txBody>
          <a:bodyPr wrap="square" lIns="89995" tIns="46798" rIns="539970" bIns="46798">
            <a:normAutofit fontScale="85000" lnSpcReduction="10000"/>
          </a:bodyPr>
          <a:lstStyle/>
          <a:p>
            <a:pPr algn="r" latinLnBrk="0">
              <a:lnSpc>
                <a:spcPct val="120000"/>
              </a:lnSpc>
            </a:pPr>
            <a:r>
              <a:rPr lang="zh-CN" altLang="en-US" sz="1100">
                <a:solidFill>
                  <a:schemeClr val="tx1">
                    <a:lumMod val="85000"/>
                    <a:lumOff val="15000"/>
                  </a:schemeClr>
                </a:solidFill>
              </a:rPr>
              <a:t>此部分内容作为文字排版占位显示 </a:t>
            </a:r>
            <a:br>
              <a:rPr lang="zh-CN" altLang="en-US" sz="1100">
                <a:solidFill>
                  <a:schemeClr val="tx1">
                    <a:lumMod val="85000"/>
                    <a:lumOff val="15000"/>
                  </a:schemeClr>
                </a:solidFill>
              </a:rPr>
            </a:br>
            <a:r>
              <a:rPr lang="zh-CN" altLang="en-US" sz="1100">
                <a:solidFill>
                  <a:schemeClr val="tx1">
                    <a:lumMod val="85000"/>
                    <a:lumOff val="15000"/>
                  </a:schemeClr>
                </a:solidFill>
              </a:rPr>
              <a:t>（建议使用主题字体）</a:t>
            </a:r>
          </a:p>
        </p:txBody>
      </p:sp>
      <p:sp>
        <p:nvSpPr>
          <p:cNvPr id="15" name="TextBox 35"/>
          <p:cNvSpPr txBox="1">
            <a:spLocks/>
          </p:cNvSpPr>
          <p:nvPr/>
        </p:nvSpPr>
        <p:spPr bwMode="auto">
          <a:xfrm>
            <a:off x="687809" y="2353670"/>
            <a:ext cx="2435046" cy="451734"/>
          </a:xfrm>
          <a:prstGeom prst="rect">
            <a:avLst/>
          </a:prstGeom>
          <a:noFill/>
          <a:extLst/>
        </p:spPr>
        <p:txBody>
          <a:bodyPr wrap="square" lIns="89995" tIns="46798" rIns="539970" bIns="46798">
            <a:normAutofit fontScale="85000" lnSpcReduction="10000"/>
          </a:bodyPr>
          <a:lstStyle/>
          <a:p>
            <a:pPr algn="r" latinLnBrk="0">
              <a:lnSpc>
                <a:spcPct val="120000"/>
              </a:lnSpc>
            </a:pPr>
            <a:r>
              <a:rPr lang="zh-CN" altLang="en-US" sz="1100">
                <a:solidFill>
                  <a:schemeClr val="tx1">
                    <a:lumMod val="85000"/>
                    <a:lumOff val="15000"/>
                  </a:schemeClr>
                </a:solidFill>
              </a:rPr>
              <a:t>此部分内容作为文字排版占位显示 </a:t>
            </a:r>
            <a:br>
              <a:rPr lang="zh-CN" altLang="en-US" sz="1100">
                <a:solidFill>
                  <a:schemeClr val="tx1">
                    <a:lumMod val="85000"/>
                    <a:lumOff val="15000"/>
                  </a:schemeClr>
                </a:solidFill>
              </a:rPr>
            </a:br>
            <a:r>
              <a:rPr lang="zh-CN" altLang="en-US" sz="1100">
                <a:solidFill>
                  <a:schemeClr val="tx1">
                    <a:lumMod val="85000"/>
                    <a:lumOff val="15000"/>
                  </a:schemeClr>
                </a:solidFill>
              </a:rPr>
              <a:t>（建议使用主题字体）</a:t>
            </a:r>
          </a:p>
        </p:txBody>
      </p:sp>
      <p:sp>
        <p:nvSpPr>
          <p:cNvPr id="16" name="TextBox 36"/>
          <p:cNvSpPr txBox="1">
            <a:spLocks/>
          </p:cNvSpPr>
          <p:nvPr/>
        </p:nvSpPr>
        <p:spPr bwMode="auto">
          <a:xfrm>
            <a:off x="559340" y="3388793"/>
            <a:ext cx="2435046" cy="451734"/>
          </a:xfrm>
          <a:prstGeom prst="rect">
            <a:avLst/>
          </a:prstGeom>
          <a:noFill/>
          <a:extLst/>
        </p:spPr>
        <p:txBody>
          <a:bodyPr wrap="square" lIns="89995" tIns="46798" rIns="539970" bIns="46798">
            <a:normAutofit fontScale="85000" lnSpcReduction="10000"/>
          </a:bodyPr>
          <a:lstStyle/>
          <a:p>
            <a:pPr algn="r" latinLnBrk="0">
              <a:lnSpc>
                <a:spcPct val="120000"/>
              </a:lnSpc>
            </a:pPr>
            <a:r>
              <a:rPr lang="zh-CN" altLang="en-US" sz="1100">
                <a:solidFill>
                  <a:schemeClr val="tx1">
                    <a:lumMod val="85000"/>
                    <a:lumOff val="15000"/>
                  </a:schemeClr>
                </a:solidFill>
              </a:rPr>
              <a:t>此部分内容作为文字排版占位显示 </a:t>
            </a:r>
            <a:br>
              <a:rPr lang="zh-CN" altLang="en-US" sz="1100">
                <a:solidFill>
                  <a:schemeClr val="tx1">
                    <a:lumMod val="85000"/>
                    <a:lumOff val="15000"/>
                  </a:schemeClr>
                </a:solidFill>
              </a:rPr>
            </a:br>
            <a:r>
              <a:rPr lang="zh-CN" altLang="en-US" sz="1100">
                <a:solidFill>
                  <a:schemeClr val="tx1">
                    <a:lumMod val="85000"/>
                    <a:lumOff val="15000"/>
                  </a:schemeClr>
                </a:solidFill>
              </a:rPr>
              <a:t>（建议使用主题字体）</a:t>
            </a:r>
          </a:p>
        </p:txBody>
      </p:sp>
      <p:grpSp>
        <p:nvGrpSpPr>
          <p:cNvPr id="27" name="组合 26"/>
          <p:cNvGrpSpPr/>
          <p:nvPr/>
        </p:nvGrpSpPr>
        <p:grpSpPr>
          <a:xfrm>
            <a:off x="4531246" y="1646466"/>
            <a:ext cx="1759541" cy="2897187"/>
            <a:chOff x="4531243" y="1645621"/>
            <a:chExt cx="1759638" cy="2897346"/>
          </a:xfrm>
        </p:grpSpPr>
        <p:grpSp>
          <p:nvGrpSpPr>
            <p:cNvPr id="7" name="Group 64"/>
            <p:cNvGrpSpPr/>
            <p:nvPr/>
          </p:nvGrpSpPr>
          <p:grpSpPr>
            <a:xfrm rot="19891913">
              <a:off x="4531243" y="1645621"/>
              <a:ext cx="1759638" cy="2897346"/>
              <a:chOff x="170364" y="949888"/>
              <a:chExt cx="1945268" cy="3203011"/>
            </a:xfrm>
          </p:grpSpPr>
          <p:sp>
            <p:nvSpPr>
              <p:cNvPr id="22" name="Rectangle 69"/>
              <p:cNvSpPr/>
              <p:nvPr/>
            </p:nvSpPr>
            <p:spPr>
              <a:xfrm>
                <a:off x="975357" y="2854550"/>
                <a:ext cx="335282" cy="132489"/>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sp>
            <p:nvSpPr>
              <p:cNvPr id="23" name="Oval 70"/>
              <p:cNvSpPr/>
              <p:nvPr/>
            </p:nvSpPr>
            <p:spPr>
              <a:xfrm>
                <a:off x="170364" y="949888"/>
                <a:ext cx="1945268" cy="194527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sp>
            <p:nvSpPr>
              <p:cNvPr id="24" name="Oval 71"/>
              <p:cNvSpPr/>
              <p:nvPr/>
            </p:nvSpPr>
            <p:spPr>
              <a:xfrm>
                <a:off x="368693" y="1148217"/>
                <a:ext cx="1548613" cy="15486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sp>
            <p:nvSpPr>
              <p:cNvPr id="25" name="Rectangle: Top Corners Rounded 72"/>
              <p:cNvSpPr/>
              <p:nvPr/>
            </p:nvSpPr>
            <p:spPr>
              <a:xfrm>
                <a:off x="944878" y="2984657"/>
                <a:ext cx="396241" cy="185829"/>
              </a:xfrm>
              <a:prstGeom prst="round2SameRect">
                <a:avLst>
                  <a:gd name="adj1" fmla="val 15385"/>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sp>
            <p:nvSpPr>
              <p:cNvPr id="26" name="Rectangle: Top Corners Rounded 73"/>
              <p:cNvSpPr/>
              <p:nvPr/>
            </p:nvSpPr>
            <p:spPr>
              <a:xfrm flipV="1">
                <a:off x="923924" y="3151246"/>
                <a:ext cx="438151" cy="1001653"/>
              </a:xfrm>
              <a:prstGeom prst="round2SameRect">
                <a:avLst>
                  <a:gd name="adj1" fmla="val 15385"/>
                  <a:gd name="adj2" fmla="val 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grpSp>
        <p:sp>
          <p:nvSpPr>
            <p:cNvPr id="17" name="Freeform: Shape 40"/>
            <p:cNvSpPr>
              <a:spLocks/>
            </p:cNvSpPr>
            <p:nvPr/>
          </p:nvSpPr>
          <p:spPr bwMode="auto">
            <a:xfrm>
              <a:off x="4797832" y="2237982"/>
              <a:ext cx="702465" cy="702465"/>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tx1">
                <a:lumMod val="60000"/>
                <a:lumOff val="40000"/>
              </a:schemeClr>
            </a:solidFill>
            <a:ln>
              <a:noFill/>
            </a:ln>
            <a:extLst/>
          </p:spPr>
          <p:txBody>
            <a:bodyPr anchor="ctr"/>
            <a:lstStyle/>
            <a:p>
              <a:pPr algn="ctr"/>
              <a:endParaRPr sz="1280"/>
            </a:p>
          </p:txBody>
        </p:sp>
      </p:grpSp>
    </p:spTree>
    <p:extLst>
      <p:ext uri="{BB962C8B-B14F-4D97-AF65-F5344CB8AC3E}">
        <p14:creationId xmlns:p14="http://schemas.microsoft.com/office/powerpoint/2010/main" val="2874774655"/>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right)">
                                      <p:cBhvr>
                                        <p:cTn id="13" dur="500"/>
                                        <p:tgtEl>
                                          <p:spTgt spid="11"/>
                                        </p:tgtEl>
                                      </p:cBhvr>
                                    </p:animEffect>
                                  </p:childTnLst>
                                </p:cTn>
                              </p:par>
                              <p:par>
                                <p:cTn id="14" presetID="2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par>
                                <p:cTn id="17" presetID="22" presetClass="entr" presetSubtype="2"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right)">
                                      <p:cBhvr>
                                        <p:cTn id="28" dur="500"/>
                                        <p:tgtEl>
                                          <p:spTgt spid="16"/>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35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淘宝店chenying0907 5"/>
          <p:cNvGrpSpPr>
            <a:grpSpLocks/>
          </p:cNvGrpSpPr>
          <p:nvPr/>
        </p:nvGrpSpPr>
        <p:grpSpPr bwMode="auto">
          <a:xfrm>
            <a:off x="1324892" y="1582254"/>
            <a:ext cx="1045171" cy="468149"/>
            <a:chOff x="418279" y="1566965"/>
            <a:chExt cx="1828802" cy="819150"/>
          </a:xfrm>
          <a:solidFill>
            <a:schemeClr val="accent2"/>
          </a:solidFill>
        </p:grpSpPr>
        <p:grpSp>
          <p:nvGrpSpPr>
            <p:cNvPr id="7" name="淘宝店chenying0907 2003"/>
            <p:cNvGrpSpPr>
              <a:grpSpLocks/>
            </p:cNvGrpSpPr>
            <p:nvPr/>
          </p:nvGrpSpPr>
          <p:grpSpPr bwMode="auto">
            <a:xfrm>
              <a:off x="418279" y="1566965"/>
              <a:ext cx="1828800" cy="819150"/>
              <a:chOff x="418279" y="1566965"/>
              <a:chExt cx="1828800" cy="819150"/>
            </a:xfrm>
            <a:grpFill/>
          </p:grpSpPr>
          <p:sp>
            <p:nvSpPr>
              <p:cNvPr id="9" name="淘宝店chenying0907 8"/>
              <p:cNvSpPr/>
              <p:nvPr/>
            </p:nvSpPr>
            <p:spPr>
              <a:xfrm>
                <a:off x="418279" y="1566965"/>
                <a:ext cx="1828800" cy="819150"/>
              </a:xfrm>
              <a:prstGeom prst="rect">
                <a:avLst/>
              </a:prstGeom>
              <a:grpFill/>
              <a:ln w="12700" cap="flat" cmpd="sng" algn="ctr">
                <a:no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grpSp>
            <p:nvGrpSpPr>
              <p:cNvPr id="10" name="淘宝店chenying0907 1994"/>
              <p:cNvGrpSpPr>
                <a:grpSpLocks/>
              </p:cNvGrpSpPr>
              <p:nvPr/>
            </p:nvGrpSpPr>
            <p:grpSpPr bwMode="auto">
              <a:xfrm>
                <a:off x="639121" y="1738242"/>
                <a:ext cx="523414" cy="476595"/>
                <a:chOff x="2512217" y="1611767"/>
                <a:chExt cx="692150" cy="630238"/>
              </a:xfrm>
              <a:grpFill/>
            </p:grpSpPr>
            <p:sp>
              <p:nvSpPr>
                <p:cNvPr id="11" name="淘宝店chenying0907 24"/>
                <p:cNvSpPr>
                  <a:spLocks/>
                </p:cNvSpPr>
                <p:nvPr/>
              </p:nvSpPr>
              <p:spPr bwMode="auto">
                <a:xfrm>
                  <a:off x="2512217" y="1611767"/>
                  <a:ext cx="692150" cy="630238"/>
                </a:xfrm>
                <a:custGeom>
                  <a:avLst/>
                  <a:gdLst>
                    <a:gd name="T0" fmla="*/ 0 w 184"/>
                    <a:gd name="T1" fmla="*/ 2147483646 h 168"/>
                    <a:gd name="T2" fmla="*/ 0 w 184"/>
                    <a:gd name="T3" fmla="*/ 112583766 h 168"/>
                    <a:gd name="T4" fmla="*/ 113200380 w 184"/>
                    <a:gd name="T5" fmla="*/ 0 h 168"/>
                    <a:gd name="T6" fmla="*/ 113200380 w 184"/>
                    <a:gd name="T7" fmla="*/ 0 h 168"/>
                    <a:gd name="T8" fmla="*/ 735815637 w 184"/>
                    <a:gd name="T9" fmla="*/ 0 h 168"/>
                    <a:gd name="T10" fmla="*/ 919769546 w 184"/>
                    <a:gd name="T11" fmla="*/ 84440638 h 168"/>
                    <a:gd name="T12" fmla="*/ 1018818468 w 184"/>
                    <a:gd name="T13" fmla="*/ 239242847 h 168"/>
                    <a:gd name="T14" fmla="*/ 1188624681 w 184"/>
                    <a:gd name="T15" fmla="*/ 337755048 h 168"/>
                    <a:gd name="T16" fmla="*/ 2147483646 w 184"/>
                    <a:gd name="T17" fmla="*/ 337755048 h 168"/>
                    <a:gd name="T18" fmla="*/ 2147483646 w 184"/>
                    <a:gd name="T19" fmla="*/ 450338814 h 168"/>
                    <a:gd name="T20" fmla="*/ 2147483646 w 184"/>
                    <a:gd name="T21" fmla="*/ 2147483646 h 168"/>
                    <a:gd name="T22" fmla="*/ 0 w 184"/>
                    <a:gd name="T23" fmla="*/ 2147483646 h 16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4" h="168">
                      <a:moveTo>
                        <a:pt x="0" y="168"/>
                      </a:moveTo>
                      <a:cubicBezTo>
                        <a:pt x="0" y="8"/>
                        <a:pt x="0" y="8"/>
                        <a:pt x="0" y="8"/>
                      </a:cubicBezTo>
                      <a:cubicBezTo>
                        <a:pt x="0" y="3"/>
                        <a:pt x="4" y="0"/>
                        <a:pt x="8" y="0"/>
                      </a:cubicBezTo>
                      <a:cubicBezTo>
                        <a:pt x="8" y="0"/>
                        <a:pt x="8" y="0"/>
                        <a:pt x="8" y="0"/>
                      </a:cubicBezTo>
                      <a:cubicBezTo>
                        <a:pt x="52" y="0"/>
                        <a:pt x="52" y="0"/>
                        <a:pt x="52" y="0"/>
                      </a:cubicBezTo>
                      <a:cubicBezTo>
                        <a:pt x="57" y="0"/>
                        <a:pt x="62" y="3"/>
                        <a:pt x="65" y="6"/>
                      </a:cubicBezTo>
                      <a:cubicBezTo>
                        <a:pt x="72" y="17"/>
                        <a:pt x="72" y="17"/>
                        <a:pt x="72" y="17"/>
                      </a:cubicBezTo>
                      <a:cubicBezTo>
                        <a:pt x="74" y="21"/>
                        <a:pt x="80" y="24"/>
                        <a:pt x="84" y="24"/>
                      </a:cubicBezTo>
                      <a:cubicBezTo>
                        <a:pt x="176" y="24"/>
                        <a:pt x="176" y="24"/>
                        <a:pt x="176" y="24"/>
                      </a:cubicBezTo>
                      <a:cubicBezTo>
                        <a:pt x="181" y="24"/>
                        <a:pt x="184" y="28"/>
                        <a:pt x="184" y="32"/>
                      </a:cubicBezTo>
                      <a:cubicBezTo>
                        <a:pt x="184" y="168"/>
                        <a:pt x="184" y="168"/>
                        <a:pt x="184" y="168"/>
                      </a:cubicBezTo>
                      <a:lnTo>
                        <a:pt x="0" y="168"/>
                      </a:lnTo>
                      <a:close/>
                    </a:path>
                  </a:pathLst>
                </a:custGeom>
                <a:grpFill/>
                <a:ln w="30163" cap="rnd">
                  <a:solidFill>
                    <a:sysClr val="window" lastClr="FFFFFF"/>
                  </a:solidFill>
                  <a:prstDash val="solid"/>
                  <a:round/>
                  <a:headEnd/>
                  <a:tailEnd/>
                </a:ln>
                <a:extLst/>
              </p:spPr>
              <p:txBody>
                <a:bodyPr/>
                <a:lstStyle/>
                <a:p>
                  <a:pPr defTabSz="522566" eaLnBrk="0" hangingPunct="0">
                    <a:defRPr/>
                  </a:pPr>
                  <a:endParaRPr lang="zh-CN" altLang="en-US" sz="1029" kern="0">
                    <a:solidFill>
                      <a:prstClr val="black"/>
                    </a:solidFill>
                  </a:endParaRPr>
                </a:p>
              </p:txBody>
            </p:sp>
            <p:sp>
              <p:nvSpPr>
                <p:cNvPr id="12" name="Line 25"/>
                <p:cNvSpPr>
                  <a:spLocks noChangeShapeType="1"/>
                </p:cNvSpPr>
                <p:nvPr/>
              </p:nvSpPr>
              <p:spPr bwMode="auto">
                <a:xfrm>
                  <a:off x="2512217" y="1821317"/>
                  <a:ext cx="692150" cy="0"/>
                </a:xfrm>
                <a:prstGeom prst="line">
                  <a:avLst/>
                </a:prstGeom>
                <a:grpFill/>
                <a:ln w="30163" cap="rnd">
                  <a:solidFill>
                    <a:sysClr val="window" lastClr="FFFFFF"/>
                  </a:solidFill>
                  <a:round/>
                  <a:headEnd/>
                  <a:tailEnd/>
                </a:ln>
                <a:extLst/>
              </p:spPr>
              <p:txBody>
                <a:bodyPr/>
                <a:lstStyle/>
                <a:p>
                  <a:pPr defTabSz="522566" eaLnBrk="0" hangingPunct="0">
                    <a:defRPr/>
                  </a:pPr>
                  <a:endParaRPr lang="zh-CN" altLang="en-US" sz="1029" kern="0">
                    <a:solidFill>
                      <a:prstClr val="black"/>
                    </a:solidFill>
                  </a:endParaRPr>
                </a:p>
              </p:txBody>
            </p:sp>
          </p:grpSp>
        </p:grpSp>
        <p:sp>
          <p:nvSpPr>
            <p:cNvPr id="8" name="淘宝店chenying0907 1996"/>
            <p:cNvSpPr txBox="1"/>
            <p:nvPr/>
          </p:nvSpPr>
          <p:spPr>
            <a:xfrm>
              <a:off x="1332680" y="1811440"/>
              <a:ext cx="914401" cy="469232"/>
            </a:xfrm>
            <a:prstGeom prst="rect">
              <a:avLst/>
            </a:prstGeom>
            <a:grpFill/>
          </p:spPr>
          <p:txBody>
            <a:bodyPr>
              <a:spAutoFit/>
            </a:bodyPr>
            <a:lstStyle/>
            <a:p>
              <a:pPr defTabSz="522566">
                <a:defRPr/>
              </a:pPr>
              <a:r>
                <a:rPr lang="zh-CN" altLang="en-US" sz="1143" kern="0" dirty="0">
                  <a:solidFill>
                    <a:schemeClr val="bg1"/>
                  </a:solidFill>
                  <a:latin typeface="微软雅黑" panose="020B0503020204020204" pitchFamily="34" charset="-122"/>
                  <a:ea typeface="微软雅黑" panose="020B0503020204020204" pitchFamily="34" charset="-122"/>
                </a:rPr>
                <a:t>标题</a:t>
              </a:r>
            </a:p>
          </p:txBody>
        </p:sp>
      </p:grpSp>
      <p:grpSp>
        <p:nvGrpSpPr>
          <p:cNvPr id="13" name="淘宝店chenying0907 12"/>
          <p:cNvGrpSpPr>
            <a:grpSpLocks/>
          </p:cNvGrpSpPr>
          <p:nvPr/>
        </p:nvGrpSpPr>
        <p:grpSpPr bwMode="auto">
          <a:xfrm>
            <a:off x="2381855" y="1582254"/>
            <a:ext cx="1980560" cy="468149"/>
            <a:chOff x="2267334" y="1566965"/>
            <a:chExt cx="3465896" cy="819150"/>
          </a:xfrm>
          <a:solidFill>
            <a:schemeClr val="accent2"/>
          </a:solidFill>
        </p:grpSpPr>
        <p:grpSp>
          <p:nvGrpSpPr>
            <p:cNvPr id="14" name="淘宝店chenying0907 2005"/>
            <p:cNvGrpSpPr>
              <a:grpSpLocks/>
            </p:cNvGrpSpPr>
            <p:nvPr/>
          </p:nvGrpSpPr>
          <p:grpSpPr bwMode="auto">
            <a:xfrm>
              <a:off x="2267334" y="1566965"/>
              <a:ext cx="3465896" cy="819150"/>
              <a:chOff x="2267334" y="1566965"/>
              <a:chExt cx="3465896" cy="819150"/>
            </a:xfrm>
            <a:grpFill/>
          </p:grpSpPr>
          <p:sp>
            <p:nvSpPr>
              <p:cNvPr id="16" name="淘宝店chenying0907 15"/>
              <p:cNvSpPr/>
              <p:nvPr/>
            </p:nvSpPr>
            <p:spPr>
              <a:xfrm>
                <a:off x="2267334" y="1566965"/>
                <a:ext cx="3465896" cy="819150"/>
              </a:xfrm>
              <a:prstGeom prst="rect">
                <a:avLst/>
              </a:prstGeom>
              <a:grpFill/>
              <a:ln w="12700" cap="flat" cmpd="sng" algn="ctr">
                <a:no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grpSp>
            <p:nvGrpSpPr>
              <p:cNvPr id="17" name="淘宝店chenying0907 1995"/>
              <p:cNvGrpSpPr>
                <a:grpSpLocks/>
              </p:cNvGrpSpPr>
              <p:nvPr/>
            </p:nvGrpSpPr>
            <p:grpSpPr bwMode="auto">
              <a:xfrm>
                <a:off x="2634942" y="1809329"/>
                <a:ext cx="523414" cy="385357"/>
                <a:chOff x="4285455" y="1672092"/>
                <a:chExt cx="692150" cy="509587"/>
              </a:xfrm>
              <a:grpFill/>
            </p:grpSpPr>
            <p:sp>
              <p:nvSpPr>
                <p:cNvPr id="18" name="Oval 33"/>
                <p:cNvSpPr>
                  <a:spLocks noChangeArrowheads="1"/>
                </p:cNvSpPr>
                <p:nvPr/>
              </p:nvSpPr>
              <p:spPr bwMode="auto">
                <a:xfrm>
                  <a:off x="4315617" y="1911804"/>
                  <a:ext cx="271463" cy="269875"/>
                </a:xfrm>
                <a:prstGeom prst="ellipse">
                  <a:avLst/>
                </a:prstGeom>
                <a:grpFill/>
                <a:ln w="30163" cap="rnd">
                  <a:solidFill>
                    <a:sysClr val="window" lastClr="FFFFFF"/>
                  </a:solidFill>
                  <a:round/>
                  <a:headEnd/>
                  <a:tailEnd/>
                </a:ln>
                <a:extLst/>
              </p:spPr>
              <p:txBody>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None/>
                    <a:defRPr/>
                  </a:pPr>
                  <a:endParaRPr lang="zh-CN" altLang="en-US" sz="1029" kern="0">
                    <a:solidFill>
                      <a:prstClr val="black"/>
                    </a:solidFill>
                  </a:endParaRPr>
                </a:p>
              </p:txBody>
            </p:sp>
            <p:sp>
              <p:nvSpPr>
                <p:cNvPr id="19" name="淘宝店chenying0907 34"/>
                <p:cNvSpPr>
                  <a:spLocks/>
                </p:cNvSpPr>
                <p:nvPr/>
              </p:nvSpPr>
              <p:spPr bwMode="auto">
                <a:xfrm>
                  <a:off x="4375942" y="1972129"/>
                  <a:ext cx="74613" cy="74613"/>
                </a:xfrm>
                <a:custGeom>
                  <a:avLst/>
                  <a:gdLst>
                    <a:gd name="T0" fmla="*/ 0 w 20"/>
                    <a:gd name="T1" fmla="*/ 278354988 h 20"/>
                    <a:gd name="T2" fmla="*/ 278354988 w 20"/>
                    <a:gd name="T3" fmla="*/ 0 h 20"/>
                    <a:gd name="T4" fmla="*/ 0 60000 65536"/>
                    <a:gd name="T5" fmla="*/ 0 60000 65536"/>
                  </a:gdLst>
                  <a:ahLst/>
                  <a:cxnLst>
                    <a:cxn ang="T4">
                      <a:pos x="T0" y="T1"/>
                    </a:cxn>
                    <a:cxn ang="T5">
                      <a:pos x="T2" y="T3"/>
                    </a:cxn>
                  </a:cxnLst>
                  <a:rect l="0" t="0" r="r" b="b"/>
                  <a:pathLst>
                    <a:path w="20" h="20">
                      <a:moveTo>
                        <a:pt x="0" y="20"/>
                      </a:moveTo>
                      <a:cubicBezTo>
                        <a:pt x="0" y="9"/>
                        <a:pt x="9" y="0"/>
                        <a:pt x="20" y="0"/>
                      </a:cubicBezTo>
                    </a:path>
                  </a:pathLst>
                </a:custGeom>
                <a:grpFill/>
                <a:ln w="30163" cap="rnd">
                  <a:solidFill>
                    <a:sysClr val="window" lastClr="FFFFFF"/>
                  </a:solidFill>
                  <a:prstDash val="solid"/>
                  <a:round/>
                  <a:headEnd/>
                  <a:tailEnd/>
                </a:ln>
                <a:extLst/>
              </p:spPr>
              <p:txBody>
                <a:bodyPr/>
                <a:lstStyle/>
                <a:p>
                  <a:pPr defTabSz="522566" eaLnBrk="0" hangingPunct="0">
                    <a:defRPr/>
                  </a:pPr>
                  <a:endParaRPr lang="zh-CN" altLang="en-US" sz="1029" kern="0">
                    <a:solidFill>
                      <a:prstClr val="black"/>
                    </a:solidFill>
                  </a:endParaRPr>
                </a:p>
              </p:txBody>
            </p:sp>
            <p:sp>
              <p:nvSpPr>
                <p:cNvPr id="20" name="Oval 35"/>
                <p:cNvSpPr>
                  <a:spLocks noChangeArrowheads="1"/>
                </p:cNvSpPr>
                <p:nvPr/>
              </p:nvSpPr>
              <p:spPr bwMode="auto">
                <a:xfrm>
                  <a:off x="4675980" y="1911804"/>
                  <a:ext cx="271463" cy="269875"/>
                </a:xfrm>
                <a:prstGeom prst="ellipse">
                  <a:avLst/>
                </a:prstGeom>
                <a:grpFill/>
                <a:ln w="30163" cap="rnd">
                  <a:solidFill>
                    <a:sysClr val="window" lastClr="FFFFFF"/>
                  </a:solidFill>
                  <a:round/>
                  <a:headEnd/>
                  <a:tailEnd/>
                </a:ln>
                <a:extLst/>
              </p:spPr>
              <p:txBody>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None/>
                    <a:defRPr/>
                  </a:pPr>
                  <a:endParaRPr lang="zh-CN" altLang="en-US" sz="1029" kern="0">
                    <a:solidFill>
                      <a:prstClr val="black"/>
                    </a:solidFill>
                  </a:endParaRPr>
                </a:p>
              </p:txBody>
            </p:sp>
            <p:sp>
              <p:nvSpPr>
                <p:cNvPr id="21" name="淘宝店chenying0907 36"/>
                <p:cNvSpPr>
                  <a:spLocks/>
                </p:cNvSpPr>
                <p:nvPr/>
              </p:nvSpPr>
              <p:spPr bwMode="auto">
                <a:xfrm>
                  <a:off x="4736305" y="1972129"/>
                  <a:ext cx="76200" cy="74613"/>
                </a:xfrm>
                <a:custGeom>
                  <a:avLst/>
                  <a:gdLst>
                    <a:gd name="T0" fmla="*/ 0 w 20"/>
                    <a:gd name="T1" fmla="*/ 278354988 h 20"/>
                    <a:gd name="T2" fmla="*/ 290322000 w 20"/>
                    <a:gd name="T3" fmla="*/ 0 h 20"/>
                    <a:gd name="T4" fmla="*/ 0 60000 65536"/>
                    <a:gd name="T5" fmla="*/ 0 60000 65536"/>
                  </a:gdLst>
                  <a:ahLst/>
                  <a:cxnLst>
                    <a:cxn ang="T4">
                      <a:pos x="T0" y="T1"/>
                    </a:cxn>
                    <a:cxn ang="T5">
                      <a:pos x="T2" y="T3"/>
                    </a:cxn>
                  </a:cxnLst>
                  <a:rect l="0" t="0" r="r" b="b"/>
                  <a:pathLst>
                    <a:path w="20" h="20">
                      <a:moveTo>
                        <a:pt x="0" y="20"/>
                      </a:moveTo>
                      <a:cubicBezTo>
                        <a:pt x="0" y="9"/>
                        <a:pt x="9" y="0"/>
                        <a:pt x="20" y="0"/>
                      </a:cubicBezTo>
                    </a:path>
                  </a:pathLst>
                </a:custGeom>
                <a:grpFill/>
                <a:ln w="30163" cap="rnd">
                  <a:solidFill>
                    <a:sysClr val="window" lastClr="FFFFFF"/>
                  </a:solidFill>
                  <a:prstDash val="solid"/>
                  <a:round/>
                  <a:headEnd/>
                  <a:tailEnd/>
                </a:ln>
                <a:extLst/>
              </p:spPr>
              <p:txBody>
                <a:bodyPr/>
                <a:lstStyle/>
                <a:p>
                  <a:pPr defTabSz="522566" eaLnBrk="0" hangingPunct="0">
                    <a:defRPr/>
                  </a:pPr>
                  <a:endParaRPr lang="zh-CN" altLang="en-US" sz="1029" kern="0">
                    <a:solidFill>
                      <a:prstClr val="black"/>
                    </a:solidFill>
                  </a:endParaRPr>
                </a:p>
              </p:txBody>
            </p:sp>
            <p:sp>
              <p:nvSpPr>
                <p:cNvPr id="22" name="Line 37"/>
                <p:cNvSpPr>
                  <a:spLocks noChangeShapeType="1"/>
                </p:cNvSpPr>
                <p:nvPr/>
              </p:nvSpPr>
              <p:spPr bwMode="auto">
                <a:xfrm>
                  <a:off x="4947442" y="2046742"/>
                  <a:ext cx="30163" cy="0"/>
                </a:xfrm>
                <a:prstGeom prst="line">
                  <a:avLst/>
                </a:prstGeom>
                <a:grpFill/>
                <a:ln w="30163" cap="rnd">
                  <a:solidFill>
                    <a:sysClr val="window" lastClr="FFFFFF"/>
                  </a:solidFill>
                  <a:round/>
                  <a:headEnd/>
                  <a:tailEnd/>
                </a:ln>
                <a:extLst/>
              </p:spPr>
              <p:txBody>
                <a:bodyPr/>
                <a:lstStyle/>
                <a:p>
                  <a:pPr defTabSz="522566" eaLnBrk="0" hangingPunct="0">
                    <a:defRPr/>
                  </a:pPr>
                  <a:endParaRPr lang="zh-CN" altLang="en-US" sz="1029" kern="0">
                    <a:solidFill>
                      <a:prstClr val="black"/>
                    </a:solidFill>
                  </a:endParaRPr>
                </a:p>
              </p:txBody>
            </p:sp>
            <p:sp>
              <p:nvSpPr>
                <p:cNvPr id="23" name="淘宝店chenying0907 38"/>
                <p:cNvSpPr>
                  <a:spLocks/>
                </p:cNvSpPr>
                <p:nvPr/>
              </p:nvSpPr>
              <p:spPr bwMode="auto">
                <a:xfrm>
                  <a:off x="4285455" y="1672092"/>
                  <a:ext cx="120650" cy="374650"/>
                </a:xfrm>
                <a:custGeom>
                  <a:avLst/>
                  <a:gdLst>
                    <a:gd name="T0" fmla="*/ 47883763 w 76"/>
                    <a:gd name="T1" fmla="*/ 594756875 h 236"/>
                    <a:gd name="T2" fmla="*/ 0 w 76"/>
                    <a:gd name="T3" fmla="*/ 594756875 h 236"/>
                    <a:gd name="T4" fmla="*/ 95765938 w 76"/>
                    <a:gd name="T5" fmla="*/ 0 h 236"/>
                    <a:gd name="T6" fmla="*/ 191531875 w 76"/>
                    <a:gd name="T7" fmla="*/ 22682200 h 2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236">
                      <a:moveTo>
                        <a:pt x="19" y="236"/>
                      </a:moveTo>
                      <a:lnTo>
                        <a:pt x="0" y="236"/>
                      </a:lnTo>
                      <a:lnTo>
                        <a:pt x="38" y="0"/>
                      </a:lnTo>
                      <a:lnTo>
                        <a:pt x="76" y="9"/>
                      </a:lnTo>
                    </a:path>
                  </a:pathLst>
                </a:custGeom>
                <a:grpFill/>
                <a:ln w="30163" cap="rnd">
                  <a:solidFill>
                    <a:sysClr val="window" lastClr="FFFFFF"/>
                  </a:solidFill>
                  <a:prstDash val="solid"/>
                  <a:round/>
                  <a:headEnd/>
                  <a:tailEnd/>
                </a:ln>
                <a:extLst/>
              </p:spPr>
              <p:txBody>
                <a:bodyPr/>
                <a:lstStyle/>
                <a:p>
                  <a:pPr defTabSz="522566" eaLnBrk="0" hangingPunct="0">
                    <a:defRPr/>
                  </a:pPr>
                  <a:endParaRPr lang="zh-CN" altLang="en-US" sz="1029" kern="0">
                    <a:solidFill>
                      <a:prstClr val="black"/>
                    </a:solidFill>
                  </a:endParaRPr>
                </a:p>
              </p:txBody>
            </p:sp>
            <p:sp>
              <p:nvSpPr>
                <p:cNvPr id="24" name="淘宝店chenying0907 39"/>
                <p:cNvSpPr>
                  <a:spLocks/>
                </p:cNvSpPr>
                <p:nvPr/>
              </p:nvSpPr>
              <p:spPr bwMode="auto">
                <a:xfrm>
                  <a:off x="4856955" y="1672092"/>
                  <a:ext cx="120650" cy="374650"/>
                </a:xfrm>
                <a:custGeom>
                  <a:avLst/>
                  <a:gdLst>
                    <a:gd name="T0" fmla="*/ 191531875 w 76"/>
                    <a:gd name="T1" fmla="*/ 594756875 h 236"/>
                    <a:gd name="T2" fmla="*/ 95765938 w 76"/>
                    <a:gd name="T3" fmla="*/ 0 h 236"/>
                    <a:gd name="T4" fmla="*/ 0 w 76"/>
                    <a:gd name="T5" fmla="*/ 22682200 h 236"/>
                    <a:gd name="T6" fmla="*/ 0 60000 65536"/>
                    <a:gd name="T7" fmla="*/ 0 60000 65536"/>
                    <a:gd name="T8" fmla="*/ 0 60000 65536"/>
                  </a:gdLst>
                  <a:ahLst/>
                  <a:cxnLst>
                    <a:cxn ang="T6">
                      <a:pos x="T0" y="T1"/>
                    </a:cxn>
                    <a:cxn ang="T7">
                      <a:pos x="T2" y="T3"/>
                    </a:cxn>
                    <a:cxn ang="T8">
                      <a:pos x="T4" y="T5"/>
                    </a:cxn>
                  </a:cxnLst>
                  <a:rect l="0" t="0" r="r" b="b"/>
                  <a:pathLst>
                    <a:path w="76" h="236">
                      <a:moveTo>
                        <a:pt x="76" y="236"/>
                      </a:moveTo>
                      <a:lnTo>
                        <a:pt x="38" y="0"/>
                      </a:lnTo>
                      <a:lnTo>
                        <a:pt x="0" y="9"/>
                      </a:lnTo>
                    </a:path>
                  </a:pathLst>
                </a:custGeom>
                <a:grpFill/>
                <a:ln w="30163" cap="rnd">
                  <a:solidFill>
                    <a:sysClr val="window" lastClr="FFFFFF"/>
                  </a:solidFill>
                  <a:prstDash val="solid"/>
                  <a:round/>
                  <a:headEnd/>
                  <a:tailEnd/>
                </a:ln>
                <a:extLst/>
              </p:spPr>
              <p:txBody>
                <a:bodyPr/>
                <a:lstStyle/>
                <a:p>
                  <a:pPr defTabSz="522566" eaLnBrk="0" hangingPunct="0">
                    <a:defRPr/>
                  </a:pPr>
                  <a:endParaRPr lang="zh-CN" altLang="en-US" sz="1029" kern="0">
                    <a:solidFill>
                      <a:prstClr val="black"/>
                    </a:solidFill>
                  </a:endParaRPr>
                </a:p>
              </p:txBody>
            </p:sp>
            <p:sp>
              <p:nvSpPr>
                <p:cNvPr id="25" name="淘宝店chenying0907 40"/>
                <p:cNvSpPr>
                  <a:spLocks/>
                </p:cNvSpPr>
                <p:nvPr/>
              </p:nvSpPr>
              <p:spPr bwMode="auto">
                <a:xfrm>
                  <a:off x="4587080" y="1972129"/>
                  <a:ext cx="88900" cy="44450"/>
                </a:xfrm>
                <a:custGeom>
                  <a:avLst/>
                  <a:gdLst>
                    <a:gd name="T0" fmla="*/ 0 w 24"/>
                    <a:gd name="T1" fmla="*/ 164650208 h 12"/>
                    <a:gd name="T2" fmla="*/ 164650208 w 24"/>
                    <a:gd name="T3" fmla="*/ 0 h 12"/>
                    <a:gd name="T4" fmla="*/ 329300417 w 24"/>
                    <a:gd name="T5" fmla="*/ 164650208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cubicBezTo>
                        <a:pt x="0" y="5"/>
                        <a:pt x="6" y="0"/>
                        <a:pt x="12" y="0"/>
                      </a:cubicBezTo>
                      <a:cubicBezTo>
                        <a:pt x="19" y="0"/>
                        <a:pt x="24" y="5"/>
                        <a:pt x="24" y="12"/>
                      </a:cubicBezTo>
                    </a:path>
                  </a:pathLst>
                </a:custGeom>
                <a:grpFill/>
                <a:ln w="30163" cap="rnd">
                  <a:solidFill>
                    <a:sysClr val="window" lastClr="FFFFFF"/>
                  </a:solidFill>
                  <a:prstDash val="solid"/>
                  <a:round/>
                  <a:headEnd/>
                  <a:tailEnd/>
                </a:ln>
                <a:extLst/>
              </p:spPr>
              <p:txBody>
                <a:bodyPr/>
                <a:lstStyle/>
                <a:p>
                  <a:pPr defTabSz="522566" eaLnBrk="0" hangingPunct="0">
                    <a:defRPr/>
                  </a:pPr>
                  <a:endParaRPr lang="zh-CN" altLang="en-US" sz="1029" kern="0">
                    <a:solidFill>
                      <a:prstClr val="black"/>
                    </a:solidFill>
                  </a:endParaRPr>
                </a:p>
              </p:txBody>
            </p:sp>
          </p:grpSp>
        </p:grpSp>
        <p:sp>
          <p:nvSpPr>
            <p:cNvPr id="15" name="淘宝店chenying0907 1997"/>
            <p:cNvSpPr txBox="1"/>
            <p:nvPr/>
          </p:nvSpPr>
          <p:spPr>
            <a:xfrm>
              <a:off x="3424749" y="1833665"/>
              <a:ext cx="2152888" cy="469232"/>
            </a:xfrm>
            <a:prstGeom prst="rect">
              <a:avLst/>
            </a:prstGeom>
            <a:grpFill/>
          </p:spPr>
          <p:txBody>
            <a:bodyPr>
              <a:spAutoFit/>
            </a:bodyPr>
            <a:lstStyle/>
            <a:p>
              <a:pPr defTabSz="522566">
                <a:defRPr/>
              </a:pPr>
              <a:r>
                <a:rPr lang="zh-CN" altLang="en-US" sz="1143" kern="0" dirty="0">
                  <a:solidFill>
                    <a:schemeClr val="bg1"/>
                  </a:solidFill>
                  <a:latin typeface="微软雅黑" panose="020B0503020204020204" pitchFamily="34" charset="-122"/>
                  <a:ea typeface="微软雅黑" panose="020B0503020204020204" pitchFamily="34" charset="-122"/>
                </a:rPr>
                <a:t>添加您的标题</a:t>
              </a:r>
            </a:p>
          </p:txBody>
        </p:sp>
      </p:grpSp>
      <p:grpSp>
        <p:nvGrpSpPr>
          <p:cNvPr id="26" name="淘宝店chenying0907 25"/>
          <p:cNvGrpSpPr>
            <a:grpSpLocks/>
          </p:cNvGrpSpPr>
          <p:nvPr/>
        </p:nvGrpSpPr>
        <p:grpSpPr bwMode="auto">
          <a:xfrm>
            <a:off x="4374211" y="1582254"/>
            <a:ext cx="1758280" cy="468149"/>
            <a:chOff x="5753485" y="1566965"/>
            <a:chExt cx="3075652" cy="819150"/>
          </a:xfrm>
          <a:solidFill>
            <a:schemeClr val="accent2"/>
          </a:solidFill>
        </p:grpSpPr>
        <p:grpSp>
          <p:nvGrpSpPr>
            <p:cNvPr id="27" name="淘宝店chenying0907 2006"/>
            <p:cNvGrpSpPr>
              <a:grpSpLocks/>
            </p:cNvGrpSpPr>
            <p:nvPr/>
          </p:nvGrpSpPr>
          <p:grpSpPr bwMode="auto">
            <a:xfrm>
              <a:off x="5753485" y="1566965"/>
              <a:ext cx="2961352" cy="819150"/>
              <a:chOff x="5753485" y="1566965"/>
              <a:chExt cx="2961352" cy="819150"/>
            </a:xfrm>
            <a:grpFill/>
          </p:grpSpPr>
          <p:sp>
            <p:nvSpPr>
              <p:cNvPr id="29" name="淘宝店chenying0907 28"/>
              <p:cNvSpPr/>
              <p:nvPr/>
            </p:nvSpPr>
            <p:spPr>
              <a:xfrm>
                <a:off x="5753485" y="1566965"/>
                <a:ext cx="2961386" cy="819150"/>
              </a:xfrm>
              <a:prstGeom prst="rect">
                <a:avLst/>
              </a:prstGeom>
              <a:grpFill/>
              <a:ln w="12700" cap="flat" cmpd="sng" algn="ctr">
                <a:no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grpSp>
            <p:nvGrpSpPr>
              <p:cNvPr id="30" name="淘宝店chenying0907 1993"/>
              <p:cNvGrpSpPr>
                <a:grpSpLocks/>
              </p:cNvGrpSpPr>
              <p:nvPr/>
            </p:nvGrpSpPr>
            <p:grpSpPr bwMode="auto">
              <a:xfrm>
                <a:off x="5891288" y="1738242"/>
                <a:ext cx="386558" cy="522214"/>
                <a:chOff x="4375942" y="5123317"/>
                <a:chExt cx="511175" cy="690563"/>
              </a:xfrm>
              <a:grpFill/>
            </p:grpSpPr>
            <p:sp>
              <p:nvSpPr>
                <p:cNvPr id="31" name="Oval 5"/>
                <p:cNvSpPr>
                  <a:spLocks noChangeArrowheads="1"/>
                </p:cNvSpPr>
                <p:nvPr/>
              </p:nvSpPr>
              <p:spPr bwMode="auto">
                <a:xfrm>
                  <a:off x="4556917" y="5393192"/>
                  <a:ext cx="149225" cy="150813"/>
                </a:xfrm>
                <a:prstGeom prst="ellipse">
                  <a:avLst/>
                </a:prstGeom>
                <a:grpFill/>
                <a:ln w="30163" cap="rnd">
                  <a:solidFill>
                    <a:sysClr val="window" lastClr="FFFFFF"/>
                  </a:solidFill>
                  <a:round/>
                  <a:headEnd/>
                  <a:tailEnd/>
                </a:ln>
                <a:extLst/>
              </p:spPr>
              <p:txBody>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None/>
                    <a:defRPr/>
                  </a:pPr>
                  <a:endParaRPr lang="zh-CN" altLang="en-US" sz="1029" kern="0">
                    <a:solidFill>
                      <a:prstClr val="black"/>
                    </a:solidFill>
                  </a:endParaRPr>
                </a:p>
              </p:txBody>
            </p:sp>
            <p:sp>
              <p:nvSpPr>
                <p:cNvPr id="32" name="淘宝店chenying0907 6"/>
                <p:cNvSpPr>
                  <a:spLocks/>
                </p:cNvSpPr>
                <p:nvPr/>
              </p:nvSpPr>
              <p:spPr bwMode="auto">
                <a:xfrm>
                  <a:off x="4436267" y="5663067"/>
                  <a:ext cx="390525" cy="150813"/>
                </a:xfrm>
                <a:custGeom>
                  <a:avLst/>
                  <a:gdLst>
                    <a:gd name="T0" fmla="*/ 0 w 104"/>
                    <a:gd name="T1" fmla="*/ 284308897 h 40"/>
                    <a:gd name="T2" fmla="*/ 282007866 w 104"/>
                    <a:gd name="T3" fmla="*/ 0 h 40"/>
                    <a:gd name="T4" fmla="*/ 1184432285 w 104"/>
                    <a:gd name="T5" fmla="*/ 0 h 40"/>
                    <a:gd name="T6" fmla="*/ 1466440150 w 104"/>
                    <a:gd name="T7" fmla="*/ 284308897 h 40"/>
                    <a:gd name="T8" fmla="*/ 1466440150 w 104"/>
                    <a:gd name="T9" fmla="*/ 568614024 h 40"/>
                    <a:gd name="T10" fmla="*/ 0 w 104"/>
                    <a:gd name="T11" fmla="*/ 568614024 h 40"/>
                    <a:gd name="T12" fmla="*/ 0 w 104"/>
                    <a:gd name="T13" fmla="*/ 284308897 h 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4" h="40">
                      <a:moveTo>
                        <a:pt x="0" y="20"/>
                      </a:moveTo>
                      <a:cubicBezTo>
                        <a:pt x="0" y="9"/>
                        <a:pt x="9" y="0"/>
                        <a:pt x="20" y="0"/>
                      </a:cubicBezTo>
                      <a:cubicBezTo>
                        <a:pt x="84" y="0"/>
                        <a:pt x="84" y="0"/>
                        <a:pt x="84" y="0"/>
                      </a:cubicBezTo>
                      <a:cubicBezTo>
                        <a:pt x="95" y="0"/>
                        <a:pt x="104" y="9"/>
                        <a:pt x="104" y="20"/>
                      </a:cubicBezTo>
                      <a:cubicBezTo>
                        <a:pt x="104" y="40"/>
                        <a:pt x="104" y="40"/>
                        <a:pt x="104" y="40"/>
                      </a:cubicBezTo>
                      <a:cubicBezTo>
                        <a:pt x="0" y="40"/>
                        <a:pt x="0" y="40"/>
                        <a:pt x="0" y="40"/>
                      </a:cubicBezTo>
                      <a:lnTo>
                        <a:pt x="0" y="20"/>
                      </a:lnTo>
                      <a:close/>
                    </a:path>
                  </a:pathLst>
                </a:custGeom>
                <a:grpFill/>
                <a:ln w="30163" cap="rnd">
                  <a:solidFill>
                    <a:sysClr val="window" lastClr="FFFFFF"/>
                  </a:solidFill>
                  <a:prstDash val="solid"/>
                  <a:round/>
                  <a:headEnd/>
                  <a:tailEnd/>
                </a:ln>
                <a:extLst/>
              </p:spPr>
              <p:txBody>
                <a:bodyPr/>
                <a:lstStyle/>
                <a:p>
                  <a:pPr defTabSz="522566" eaLnBrk="0" hangingPunct="0">
                    <a:defRPr/>
                  </a:pPr>
                  <a:endParaRPr lang="zh-CN" altLang="en-US" sz="1029" kern="0">
                    <a:solidFill>
                      <a:prstClr val="black"/>
                    </a:solidFill>
                  </a:endParaRPr>
                </a:p>
              </p:txBody>
            </p:sp>
            <p:sp>
              <p:nvSpPr>
                <p:cNvPr id="33" name="淘宝店chenying0907 7"/>
                <p:cNvSpPr>
                  <a:spLocks/>
                </p:cNvSpPr>
                <p:nvPr/>
              </p:nvSpPr>
              <p:spPr bwMode="auto">
                <a:xfrm>
                  <a:off x="4375942" y="5123317"/>
                  <a:ext cx="511175" cy="539750"/>
                </a:xfrm>
                <a:custGeom>
                  <a:avLst/>
                  <a:gdLst>
                    <a:gd name="T0" fmla="*/ 597277825 w 322"/>
                    <a:gd name="T1" fmla="*/ 856853125 h 340"/>
                    <a:gd name="T2" fmla="*/ 811490313 w 322"/>
                    <a:gd name="T3" fmla="*/ 572076263 h 340"/>
                    <a:gd name="T4" fmla="*/ 405745950 w 322"/>
                    <a:gd name="T5" fmla="*/ 0 h 340"/>
                    <a:gd name="T6" fmla="*/ 0 w 322"/>
                    <a:gd name="T7" fmla="*/ 572076263 h 340"/>
                    <a:gd name="T8" fmla="*/ 214214075 w 322"/>
                    <a:gd name="T9" fmla="*/ 856853125 h 3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2" h="340">
                      <a:moveTo>
                        <a:pt x="237" y="340"/>
                      </a:moveTo>
                      <a:lnTo>
                        <a:pt x="322" y="227"/>
                      </a:lnTo>
                      <a:lnTo>
                        <a:pt x="161" y="0"/>
                      </a:lnTo>
                      <a:lnTo>
                        <a:pt x="0" y="227"/>
                      </a:lnTo>
                      <a:lnTo>
                        <a:pt x="85" y="340"/>
                      </a:lnTo>
                    </a:path>
                  </a:pathLst>
                </a:custGeom>
                <a:grpFill/>
                <a:ln w="30163" cap="rnd">
                  <a:solidFill>
                    <a:sysClr val="window" lastClr="FFFFFF"/>
                  </a:solidFill>
                  <a:prstDash val="solid"/>
                  <a:round/>
                  <a:headEnd/>
                  <a:tailEnd/>
                </a:ln>
                <a:extLst/>
              </p:spPr>
              <p:txBody>
                <a:bodyPr/>
                <a:lstStyle/>
                <a:p>
                  <a:pPr defTabSz="522566" eaLnBrk="0" hangingPunct="0">
                    <a:defRPr/>
                  </a:pPr>
                  <a:endParaRPr lang="zh-CN" altLang="en-US" sz="1029" kern="0">
                    <a:solidFill>
                      <a:prstClr val="black"/>
                    </a:solidFill>
                  </a:endParaRPr>
                </a:p>
              </p:txBody>
            </p:sp>
            <p:sp>
              <p:nvSpPr>
                <p:cNvPr id="34" name="Line 8"/>
                <p:cNvSpPr>
                  <a:spLocks noChangeShapeType="1"/>
                </p:cNvSpPr>
                <p:nvPr/>
              </p:nvSpPr>
              <p:spPr bwMode="auto">
                <a:xfrm>
                  <a:off x="4631530" y="5123317"/>
                  <a:ext cx="0" cy="269875"/>
                </a:xfrm>
                <a:prstGeom prst="line">
                  <a:avLst/>
                </a:prstGeom>
                <a:grpFill/>
                <a:ln w="30163" cap="rnd">
                  <a:solidFill>
                    <a:sysClr val="window" lastClr="FFFFFF"/>
                  </a:solidFill>
                  <a:round/>
                  <a:headEnd/>
                  <a:tailEnd/>
                </a:ln>
                <a:extLst/>
              </p:spPr>
              <p:txBody>
                <a:bodyPr/>
                <a:lstStyle/>
                <a:p>
                  <a:pPr defTabSz="522566" eaLnBrk="0" hangingPunct="0">
                    <a:defRPr/>
                  </a:pPr>
                  <a:endParaRPr lang="zh-CN" altLang="en-US" sz="1029" kern="0">
                    <a:solidFill>
                      <a:prstClr val="black"/>
                    </a:solidFill>
                  </a:endParaRPr>
                </a:p>
              </p:txBody>
            </p:sp>
          </p:grpSp>
        </p:grpSp>
        <p:sp>
          <p:nvSpPr>
            <p:cNvPr id="28" name="淘宝店chenying0907 1998"/>
            <p:cNvSpPr txBox="1"/>
            <p:nvPr/>
          </p:nvSpPr>
          <p:spPr>
            <a:xfrm>
              <a:off x="6486690" y="1833665"/>
              <a:ext cx="2342447" cy="469232"/>
            </a:xfrm>
            <a:prstGeom prst="rect">
              <a:avLst/>
            </a:prstGeom>
            <a:grpFill/>
          </p:spPr>
          <p:txBody>
            <a:bodyPr>
              <a:spAutoFit/>
            </a:bodyPr>
            <a:lstStyle/>
            <a:p>
              <a:pPr defTabSz="522566">
                <a:defRPr/>
              </a:pPr>
              <a:r>
                <a:rPr lang="zh-CN" altLang="en-US" sz="1143" kern="0" dirty="0">
                  <a:solidFill>
                    <a:schemeClr val="bg1"/>
                  </a:solidFill>
                  <a:latin typeface="微软雅黑" panose="020B0503020204020204" pitchFamily="34" charset="-122"/>
                  <a:ea typeface="微软雅黑" panose="020B0503020204020204" pitchFamily="34" charset="-122"/>
                </a:rPr>
                <a:t>添加您的标题</a:t>
              </a:r>
            </a:p>
          </p:txBody>
        </p:sp>
      </p:grpSp>
      <p:sp>
        <p:nvSpPr>
          <p:cNvPr id="35" name="淘宝店chenying0907 1999"/>
          <p:cNvSpPr txBox="1">
            <a:spLocks noChangeArrowheads="1"/>
          </p:cNvSpPr>
          <p:nvPr/>
        </p:nvSpPr>
        <p:spPr bwMode="auto">
          <a:xfrm flipH="1">
            <a:off x="1126201" y="2076715"/>
            <a:ext cx="1428943" cy="169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Font typeface="Wingdings" pitchFamily="2" charset="2"/>
              <a:buChar char="ü"/>
            </a:pPr>
            <a:r>
              <a:rPr lang="zh-CN" altLang="en-US" sz="800" dirty="0">
                <a:solidFill>
                  <a:schemeClr val="bg1">
                    <a:lumMod val="65000"/>
                  </a:schemeClr>
                </a:solidFill>
                <a:latin typeface="微软雅黑" pitchFamily="34" charset="-122"/>
                <a:ea typeface="微软雅黑" pitchFamily="34" charset="-122"/>
              </a:rPr>
              <a:t>我曾经欣赏过生命绚丽，也曾经低迷于生命价值的暗淡。在我的生命里似有似无的缺少了一种最安和的色彩。</a:t>
            </a:r>
            <a:endParaRPr lang="en-US" altLang="zh-CN" sz="800" dirty="0">
              <a:solidFill>
                <a:schemeClr val="bg1">
                  <a:lumMod val="65000"/>
                </a:schemeClr>
              </a:solidFill>
              <a:latin typeface="微软雅黑" pitchFamily="34" charset="-122"/>
              <a:ea typeface="微软雅黑" pitchFamily="34" charset="-122"/>
            </a:endParaRPr>
          </a:p>
          <a:p>
            <a:pPr defTabSz="522566">
              <a:lnSpc>
                <a:spcPct val="100000"/>
              </a:lnSpc>
              <a:spcBef>
                <a:spcPct val="0"/>
              </a:spcBef>
              <a:buFont typeface="Wingdings" pitchFamily="2" charset="2"/>
              <a:buChar char="ü"/>
            </a:pPr>
            <a:r>
              <a:rPr lang="zh-CN" altLang="en-US" sz="800" dirty="0">
                <a:solidFill>
                  <a:schemeClr val="bg1">
                    <a:lumMod val="65000"/>
                  </a:schemeClr>
                </a:solidFill>
                <a:latin typeface="微软雅黑" pitchFamily="34" charset="-122"/>
                <a:ea typeface="微软雅黑" pitchFamily="34" charset="-122"/>
              </a:rPr>
              <a:t>我曾经欣赏过生命绚丽，也曾经低迷于生命价值的暗淡。在我的生命里似有似无的缺少了一种最安和的色彩。</a:t>
            </a:r>
            <a:endParaRPr lang="zh-CN" altLang="en-US" sz="800" u="sng" dirty="0">
              <a:solidFill>
                <a:schemeClr val="bg1">
                  <a:lumMod val="65000"/>
                </a:schemeClr>
              </a:solidFill>
              <a:latin typeface="微软雅黑" pitchFamily="34" charset="-122"/>
              <a:ea typeface="微软雅黑" pitchFamily="34" charset="-122"/>
            </a:endParaRPr>
          </a:p>
          <a:p>
            <a:pPr defTabSz="522566">
              <a:lnSpc>
                <a:spcPct val="100000"/>
              </a:lnSpc>
              <a:spcBef>
                <a:spcPct val="0"/>
              </a:spcBef>
              <a:buFont typeface="Wingdings" pitchFamily="2" charset="2"/>
              <a:buChar char="ü"/>
            </a:pPr>
            <a:endParaRPr lang="zh-CN" altLang="en-US" sz="800" u="sng" dirty="0">
              <a:solidFill>
                <a:schemeClr val="bg1">
                  <a:lumMod val="65000"/>
                </a:schemeClr>
              </a:solidFill>
              <a:latin typeface="微软雅黑" pitchFamily="34" charset="-122"/>
              <a:ea typeface="微软雅黑" pitchFamily="34" charset="-122"/>
            </a:endParaRPr>
          </a:p>
        </p:txBody>
      </p:sp>
      <p:sp>
        <p:nvSpPr>
          <p:cNvPr id="36" name="淘宝店chenying0907 2000"/>
          <p:cNvSpPr txBox="1">
            <a:spLocks noChangeArrowheads="1"/>
          </p:cNvSpPr>
          <p:nvPr/>
        </p:nvSpPr>
        <p:spPr bwMode="auto">
          <a:xfrm flipH="1">
            <a:off x="2923494" y="2094860"/>
            <a:ext cx="1428943" cy="169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Font typeface="Wingdings" pitchFamily="2" charset="2"/>
              <a:buChar char="ü"/>
            </a:pPr>
            <a:r>
              <a:rPr lang="zh-CN" altLang="en-US" sz="800">
                <a:solidFill>
                  <a:schemeClr val="bg1">
                    <a:lumMod val="65000"/>
                  </a:schemeClr>
                </a:solidFill>
                <a:latin typeface="微软雅黑" pitchFamily="34" charset="-122"/>
                <a:ea typeface="微软雅黑" pitchFamily="34" charset="-122"/>
              </a:rPr>
              <a:t>我曾经欣赏过生命绚丽，也曾经低迷于生命价值的暗淡。在我的生命里似有似无的缺少了一种最安和的色彩。</a:t>
            </a:r>
            <a:endParaRPr lang="en-US" altLang="zh-CN" sz="800">
              <a:solidFill>
                <a:schemeClr val="bg1">
                  <a:lumMod val="65000"/>
                </a:schemeClr>
              </a:solidFill>
              <a:latin typeface="微软雅黑" pitchFamily="34" charset="-122"/>
              <a:ea typeface="微软雅黑" pitchFamily="34" charset="-122"/>
            </a:endParaRPr>
          </a:p>
          <a:p>
            <a:pPr defTabSz="522566">
              <a:lnSpc>
                <a:spcPct val="100000"/>
              </a:lnSpc>
              <a:spcBef>
                <a:spcPct val="0"/>
              </a:spcBef>
              <a:buFont typeface="Wingdings" pitchFamily="2" charset="2"/>
              <a:buChar char="ü"/>
            </a:pPr>
            <a:r>
              <a:rPr lang="zh-CN" altLang="en-US" sz="800">
                <a:solidFill>
                  <a:schemeClr val="bg1">
                    <a:lumMod val="65000"/>
                  </a:schemeClr>
                </a:solidFill>
                <a:latin typeface="微软雅黑" pitchFamily="34" charset="-122"/>
                <a:ea typeface="微软雅黑" pitchFamily="34" charset="-122"/>
              </a:rPr>
              <a:t>我曾经欣赏过生命绚丽，也曾经低迷于生命价值的暗淡。在我的生命里似有似无的缺少了一种最安和的色彩。</a:t>
            </a:r>
            <a:endParaRPr lang="zh-CN" altLang="en-US" sz="800" u="sng">
              <a:solidFill>
                <a:schemeClr val="bg1">
                  <a:lumMod val="65000"/>
                </a:schemeClr>
              </a:solidFill>
              <a:latin typeface="微软雅黑" pitchFamily="34" charset="-122"/>
              <a:ea typeface="微软雅黑" pitchFamily="34" charset="-122"/>
            </a:endParaRPr>
          </a:p>
          <a:p>
            <a:pPr defTabSz="522566">
              <a:lnSpc>
                <a:spcPct val="100000"/>
              </a:lnSpc>
              <a:spcBef>
                <a:spcPct val="0"/>
              </a:spcBef>
              <a:buFont typeface="Wingdings" pitchFamily="2" charset="2"/>
              <a:buChar char="ü"/>
            </a:pPr>
            <a:endParaRPr lang="zh-CN" altLang="en-US" sz="800" u="sng">
              <a:solidFill>
                <a:schemeClr val="bg1">
                  <a:lumMod val="65000"/>
                </a:schemeClr>
              </a:solidFill>
              <a:latin typeface="微软雅黑" pitchFamily="34" charset="-122"/>
              <a:ea typeface="微软雅黑" pitchFamily="34" charset="-122"/>
            </a:endParaRPr>
          </a:p>
        </p:txBody>
      </p:sp>
      <p:sp>
        <p:nvSpPr>
          <p:cNvPr id="37" name="淘宝店chenying0907 2001"/>
          <p:cNvSpPr txBox="1">
            <a:spLocks noChangeArrowheads="1"/>
          </p:cNvSpPr>
          <p:nvPr/>
        </p:nvSpPr>
        <p:spPr bwMode="auto">
          <a:xfrm flipH="1">
            <a:off x="4655463" y="2094860"/>
            <a:ext cx="1428943" cy="169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Font typeface="Wingdings" pitchFamily="2" charset="2"/>
              <a:buChar char="ü"/>
            </a:pPr>
            <a:r>
              <a:rPr lang="zh-CN" altLang="en-US" sz="800">
                <a:solidFill>
                  <a:schemeClr val="bg1">
                    <a:lumMod val="65000"/>
                  </a:schemeClr>
                </a:solidFill>
                <a:latin typeface="微软雅黑" pitchFamily="34" charset="-122"/>
                <a:ea typeface="微软雅黑" pitchFamily="34" charset="-122"/>
              </a:rPr>
              <a:t>我曾经欣赏过生命绚丽，也曾经低迷于生命价值的暗淡。在我的生命里似有似无的缺少了一种最安和的色彩。</a:t>
            </a:r>
            <a:endParaRPr lang="en-US" altLang="zh-CN" sz="800">
              <a:solidFill>
                <a:schemeClr val="bg1">
                  <a:lumMod val="65000"/>
                </a:schemeClr>
              </a:solidFill>
              <a:latin typeface="微软雅黑" pitchFamily="34" charset="-122"/>
              <a:ea typeface="微软雅黑" pitchFamily="34" charset="-122"/>
            </a:endParaRPr>
          </a:p>
          <a:p>
            <a:pPr defTabSz="522566">
              <a:lnSpc>
                <a:spcPct val="100000"/>
              </a:lnSpc>
              <a:spcBef>
                <a:spcPct val="0"/>
              </a:spcBef>
              <a:buFont typeface="Wingdings" pitchFamily="2" charset="2"/>
              <a:buChar char="ü"/>
            </a:pPr>
            <a:r>
              <a:rPr lang="zh-CN" altLang="en-US" sz="800">
                <a:solidFill>
                  <a:schemeClr val="bg1">
                    <a:lumMod val="65000"/>
                  </a:schemeClr>
                </a:solidFill>
                <a:latin typeface="微软雅黑" pitchFamily="34" charset="-122"/>
                <a:ea typeface="微软雅黑" pitchFamily="34" charset="-122"/>
              </a:rPr>
              <a:t>我曾经欣赏过生命绚丽，也曾经低迷于生命价值的暗淡。在我的生命里似有似无的缺少了一种最安和的色彩。</a:t>
            </a:r>
            <a:endParaRPr lang="zh-CN" altLang="en-US" sz="800" u="sng">
              <a:solidFill>
                <a:schemeClr val="bg1">
                  <a:lumMod val="65000"/>
                </a:schemeClr>
              </a:solidFill>
              <a:latin typeface="微软雅黑" pitchFamily="34" charset="-122"/>
              <a:ea typeface="微软雅黑" pitchFamily="34" charset="-122"/>
            </a:endParaRPr>
          </a:p>
          <a:p>
            <a:pPr defTabSz="522566">
              <a:lnSpc>
                <a:spcPct val="100000"/>
              </a:lnSpc>
              <a:spcBef>
                <a:spcPct val="0"/>
              </a:spcBef>
              <a:buFont typeface="Wingdings" pitchFamily="2" charset="2"/>
              <a:buChar char="ü"/>
            </a:pPr>
            <a:endParaRPr lang="zh-CN" altLang="en-US" sz="800" u="sng">
              <a:solidFill>
                <a:schemeClr val="bg1">
                  <a:lumMod val="65000"/>
                </a:schemeClr>
              </a:solidFill>
              <a:latin typeface="微软雅黑" pitchFamily="34" charset="-122"/>
              <a:ea typeface="微软雅黑" pitchFamily="34" charset="-122"/>
            </a:endParaRPr>
          </a:p>
        </p:txBody>
      </p:sp>
      <p:cxnSp>
        <p:nvCxnSpPr>
          <p:cNvPr id="38" name="淘宝店chenying0907 37"/>
          <p:cNvCxnSpPr/>
          <p:nvPr/>
        </p:nvCxnSpPr>
        <p:spPr>
          <a:xfrm>
            <a:off x="2739318" y="2094859"/>
            <a:ext cx="0" cy="1341898"/>
          </a:xfrm>
          <a:prstGeom prst="line">
            <a:avLst/>
          </a:prstGeom>
          <a:noFill/>
          <a:ln w="0" cap="flat" cmpd="sng" algn="ctr">
            <a:solidFill>
              <a:srgbClr val="006666"/>
            </a:solidFill>
            <a:prstDash val="dashDot"/>
            <a:miter lim="800000"/>
          </a:ln>
          <a:effectLst/>
        </p:spPr>
      </p:cxnSp>
      <p:cxnSp>
        <p:nvCxnSpPr>
          <p:cNvPr id="39" name="淘宝店chenying0907 38"/>
          <p:cNvCxnSpPr/>
          <p:nvPr/>
        </p:nvCxnSpPr>
        <p:spPr>
          <a:xfrm>
            <a:off x="4536611" y="2094859"/>
            <a:ext cx="0" cy="1341898"/>
          </a:xfrm>
          <a:prstGeom prst="line">
            <a:avLst/>
          </a:prstGeom>
          <a:noFill/>
          <a:ln w="0" cap="flat" cmpd="sng" algn="ctr">
            <a:solidFill>
              <a:srgbClr val="006666"/>
            </a:solidFill>
            <a:prstDash val="dashDot"/>
            <a:miter lim="800000"/>
          </a:ln>
          <a:effectLst/>
        </p:spPr>
      </p:cxnSp>
      <p:grpSp>
        <p:nvGrpSpPr>
          <p:cNvPr id="40" name="淘宝店chenying0907 39"/>
          <p:cNvGrpSpPr>
            <a:grpSpLocks/>
          </p:cNvGrpSpPr>
          <p:nvPr/>
        </p:nvGrpSpPr>
        <p:grpSpPr bwMode="auto">
          <a:xfrm>
            <a:off x="6084405" y="1582254"/>
            <a:ext cx="1929753" cy="468149"/>
            <a:chOff x="8745268" y="1566965"/>
            <a:chExt cx="3377165" cy="819150"/>
          </a:xfrm>
          <a:solidFill>
            <a:schemeClr val="accent2"/>
          </a:solidFill>
        </p:grpSpPr>
        <p:grpSp>
          <p:nvGrpSpPr>
            <p:cNvPr id="41" name="淘宝店chenying0907 2007"/>
            <p:cNvGrpSpPr>
              <a:grpSpLocks/>
            </p:cNvGrpSpPr>
            <p:nvPr/>
          </p:nvGrpSpPr>
          <p:grpSpPr bwMode="auto">
            <a:xfrm>
              <a:off x="8745268" y="1566965"/>
              <a:ext cx="3360672" cy="819150"/>
              <a:chOff x="8745268" y="1566965"/>
              <a:chExt cx="3360672" cy="819150"/>
            </a:xfrm>
            <a:grpFill/>
          </p:grpSpPr>
          <p:sp>
            <p:nvSpPr>
              <p:cNvPr id="43" name="淘宝店chenying0907 42"/>
              <p:cNvSpPr/>
              <p:nvPr/>
            </p:nvSpPr>
            <p:spPr>
              <a:xfrm>
                <a:off x="8745268" y="1566965"/>
                <a:ext cx="3361287" cy="819150"/>
              </a:xfrm>
              <a:prstGeom prst="rect">
                <a:avLst/>
              </a:prstGeom>
              <a:grpFill/>
              <a:ln w="12700" cap="flat" cmpd="sng" algn="ctr">
                <a:no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grpSp>
            <p:nvGrpSpPr>
              <p:cNvPr id="44" name="淘宝店chenying0907 2017"/>
              <p:cNvGrpSpPr>
                <a:grpSpLocks/>
              </p:cNvGrpSpPr>
              <p:nvPr/>
            </p:nvGrpSpPr>
            <p:grpSpPr bwMode="auto">
              <a:xfrm>
                <a:off x="8918805" y="1705495"/>
                <a:ext cx="556236" cy="554961"/>
                <a:chOff x="699297" y="4854574"/>
                <a:chExt cx="692150" cy="690563"/>
              </a:xfrm>
              <a:grpFill/>
            </p:grpSpPr>
            <p:sp>
              <p:nvSpPr>
                <p:cNvPr id="45" name="Oval 88"/>
                <p:cNvSpPr>
                  <a:spLocks noChangeArrowheads="1"/>
                </p:cNvSpPr>
                <p:nvPr/>
              </p:nvSpPr>
              <p:spPr bwMode="auto">
                <a:xfrm>
                  <a:off x="699297" y="4854574"/>
                  <a:ext cx="692150" cy="690563"/>
                </a:xfrm>
                <a:prstGeom prst="ellipse">
                  <a:avLst/>
                </a:prstGeom>
                <a:grpFill/>
                <a:ln w="30163" cap="rnd">
                  <a:solidFill>
                    <a:sysClr val="window" lastClr="FFFFFF"/>
                  </a:solidFill>
                  <a:round/>
                  <a:headEnd/>
                  <a:tailEnd/>
                </a:ln>
                <a:extLst/>
              </p:spPr>
              <p:txBody>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None/>
                    <a:defRPr/>
                  </a:pPr>
                  <a:endParaRPr lang="zh-CN" altLang="en-US" sz="1029" kern="0">
                    <a:solidFill>
                      <a:prstClr val="black"/>
                    </a:solidFill>
                  </a:endParaRPr>
                </a:p>
              </p:txBody>
            </p:sp>
            <p:sp>
              <p:nvSpPr>
                <p:cNvPr id="46" name="淘宝店chenying0907 89"/>
                <p:cNvSpPr>
                  <a:spLocks/>
                </p:cNvSpPr>
                <p:nvPr/>
              </p:nvSpPr>
              <p:spPr bwMode="auto">
                <a:xfrm>
                  <a:off x="850110" y="5064124"/>
                  <a:ext cx="330200" cy="330200"/>
                </a:xfrm>
                <a:custGeom>
                  <a:avLst/>
                  <a:gdLst>
                    <a:gd name="T0" fmla="*/ 350302513 w 208"/>
                    <a:gd name="T1" fmla="*/ 524192500 h 208"/>
                    <a:gd name="T2" fmla="*/ 262096250 w 208"/>
                    <a:gd name="T3" fmla="*/ 262096250 h 208"/>
                    <a:gd name="T4" fmla="*/ 0 w 208"/>
                    <a:gd name="T5" fmla="*/ 173891575 h 208"/>
                    <a:gd name="T6" fmla="*/ 524192500 w 208"/>
                    <a:gd name="T7" fmla="*/ 0 h 208"/>
                    <a:gd name="T8" fmla="*/ 350302513 w 208"/>
                    <a:gd name="T9" fmla="*/ 524192500 h 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 h="208">
                      <a:moveTo>
                        <a:pt x="139" y="208"/>
                      </a:moveTo>
                      <a:lnTo>
                        <a:pt x="104" y="104"/>
                      </a:lnTo>
                      <a:lnTo>
                        <a:pt x="0" y="69"/>
                      </a:lnTo>
                      <a:lnTo>
                        <a:pt x="208" y="0"/>
                      </a:lnTo>
                      <a:lnTo>
                        <a:pt x="139" y="208"/>
                      </a:lnTo>
                      <a:close/>
                    </a:path>
                  </a:pathLst>
                </a:custGeom>
                <a:grpFill/>
                <a:ln w="30163" cap="rnd">
                  <a:solidFill>
                    <a:sysClr val="window" lastClr="FFFFFF"/>
                  </a:solidFill>
                  <a:prstDash val="solid"/>
                  <a:round/>
                  <a:headEnd/>
                  <a:tailEnd/>
                </a:ln>
                <a:extLst/>
              </p:spPr>
              <p:txBody>
                <a:bodyPr/>
                <a:lstStyle/>
                <a:p>
                  <a:pPr defTabSz="522566" eaLnBrk="0" hangingPunct="0">
                    <a:defRPr/>
                  </a:pPr>
                  <a:endParaRPr lang="zh-CN" altLang="en-US" sz="1029" kern="0">
                    <a:solidFill>
                      <a:prstClr val="black"/>
                    </a:solidFill>
                  </a:endParaRPr>
                </a:p>
              </p:txBody>
            </p:sp>
          </p:grpSp>
        </p:grpSp>
        <p:sp>
          <p:nvSpPr>
            <p:cNvPr id="42" name="淘宝店chenying0907 2010"/>
            <p:cNvSpPr txBox="1"/>
            <p:nvPr/>
          </p:nvSpPr>
          <p:spPr>
            <a:xfrm>
              <a:off x="9780488" y="1833665"/>
              <a:ext cx="2341945" cy="469232"/>
            </a:xfrm>
            <a:prstGeom prst="rect">
              <a:avLst/>
            </a:prstGeom>
            <a:grpFill/>
          </p:spPr>
          <p:txBody>
            <a:bodyPr>
              <a:spAutoFit/>
            </a:bodyPr>
            <a:lstStyle/>
            <a:p>
              <a:pPr defTabSz="522566">
                <a:defRPr/>
              </a:pPr>
              <a:r>
                <a:rPr lang="zh-CN" altLang="en-US" sz="1143" kern="0" dirty="0">
                  <a:solidFill>
                    <a:schemeClr val="bg1"/>
                  </a:solidFill>
                  <a:latin typeface="微软雅黑" panose="020B0503020204020204" pitchFamily="34" charset="-122"/>
                  <a:ea typeface="微软雅黑" panose="020B0503020204020204" pitchFamily="34" charset="-122"/>
                </a:rPr>
                <a:t>添加您的标题</a:t>
              </a:r>
            </a:p>
          </p:txBody>
        </p:sp>
      </p:grpSp>
      <p:sp>
        <p:nvSpPr>
          <p:cNvPr id="47" name="淘宝店chenying0907 2015"/>
          <p:cNvSpPr txBox="1">
            <a:spLocks noChangeArrowheads="1"/>
          </p:cNvSpPr>
          <p:nvPr/>
        </p:nvSpPr>
        <p:spPr bwMode="auto">
          <a:xfrm flipH="1">
            <a:off x="6518079" y="2094860"/>
            <a:ext cx="1428943" cy="169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Font typeface="Wingdings" pitchFamily="2" charset="2"/>
              <a:buChar char="ü"/>
            </a:pPr>
            <a:r>
              <a:rPr lang="zh-CN" altLang="en-US" sz="800" dirty="0">
                <a:solidFill>
                  <a:schemeClr val="bg1">
                    <a:lumMod val="65000"/>
                  </a:schemeClr>
                </a:solidFill>
                <a:latin typeface="微软雅黑" pitchFamily="34" charset="-122"/>
                <a:ea typeface="微软雅黑" pitchFamily="34" charset="-122"/>
              </a:rPr>
              <a:t>我曾经欣赏过生命绚丽，也曾经低迷于生命价值的暗淡。在我的生命里似有似无的缺少了一种最安和的色彩。</a:t>
            </a:r>
            <a:endParaRPr lang="en-US" altLang="zh-CN" sz="800" dirty="0">
              <a:solidFill>
                <a:schemeClr val="bg1">
                  <a:lumMod val="65000"/>
                </a:schemeClr>
              </a:solidFill>
              <a:latin typeface="微软雅黑" pitchFamily="34" charset="-122"/>
              <a:ea typeface="微软雅黑" pitchFamily="34" charset="-122"/>
            </a:endParaRPr>
          </a:p>
          <a:p>
            <a:pPr defTabSz="522566">
              <a:lnSpc>
                <a:spcPct val="100000"/>
              </a:lnSpc>
              <a:spcBef>
                <a:spcPct val="0"/>
              </a:spcBef>
              <a:buFont typeface="Wingdings" pitchFamily="2" charset="2"/>
              <a:buChar char="ü"/>
            </a:pPr>
            <a:r>
              <a:rPr lang="zh-CN" altLang="en-US" sz="800" dirty="0">
                <a:solidFill>
                  <a:schemeClr val="bg1">
                    <a:lumMod val="65000"/>
                  </a:schemeClr>
                </a:solidFill>
                <a:latin typeface="微软雅黑" pitchFamily="34" charset="-122"/>
                <a:ea typeface="微软雅黑" pitchFamily="34" charset="-122"/>
              </a:rPr>
              <a:t>我曾经欣赏过生命绚丽，也曾经低迷于生命价值的暗淡。在我的生命里似有似无的缺少了一种最安和的色彩。</a:t>
            </a:r>
            <a:endParaRPr lang="zh-CN" altLang="en-US" sz="800" u="sng" dirty="0">
              <a:solidFill>
                <a:schemeClr val="bg1">
                  <a:lumMod val="65000"/>
                </a:schemeClr>
              </a:solidFill>
              <a:latin typeface="微软雅黑" pitchFamily="34" charset="-122"/>
              <a:ea typeface="微软雅黑" pitchFamily="34" charset="-122"/>
            </a:endParaRPr>
          </a:p>
          <a:p>
            <a:pPr defTabSz="522566">
              <a:lnSpc>
                <a:spcPct val="100000"/>
              </a:lnSpc>
              <a:spcBef>
                <a:spcPct val="0"/>
              </a:spcBef>
              <a:buFont typeface="Wingdings" pitchFamily="2" charset="2"/>
              <a:buChar char="ü"/>
            </a:pPr>
            <a:endParaRPr lang="zh-CN" altLang="en-US" sz="800" u="sng" dirty="0">
              <a:solidFill>
                <a:schemeClr val="bg1">
                  <a:lumMod val="65000"/>
                </a:schemeClr>
              </a:solidFill>
              <a:latin typeface="微软雅黑" pitchFamily="34" charset="-122"/>
              <a:ea typeface="微软雅黑" pitchFamily="34" charset="-122"/>
            </a:endParaRPr>
          </a:p>
        </p:txBody>
      </p:sp>
      <p:cxnSp>
        <p:nvCxnSpPr>
          <p:cNvPr id="48" name="淘宝店chenying0907 47"/>
          <p:cNvCxnSpPr/>
          <p:nvPr/>
        </p:nvCxnSpPr>
        <p:spPr>
          <a:xfrm>
            <a:off x="6333903" y="2094860"/>
            <a:ext cx="0" cy="1300745"/>
          </a:xfrm>
          <a:prstGeom prst="line">
            <a:avLst/>
          </a:prstGeom>
          <a:noFill/>
          <a:ln w="0" cap="flat" cmpd="sng" algn="ctr">
            <a:solidFill>
              <a:srgbClr val="006666"/>
            </a:solidFill>
            <a:prstDash val="dashDot"/>
            <a:miter lim="800000"/>
          </a:ln>
          <a:effectLst/>
        </p:spPr>
      </p:cxnSp>
      <p:sp>
        <p:nvSpPr>
          <p:cNvPr id="49" name="淘宝店chenying0907 2021"/>
          <p:cNvSpPr txBox="1"/>
          <p:nvPr/>
        </p:nvSpPr>
        <p:spPr>
          <a:xfrm flipH="1">
            <a:off x="1466426" y="3665533"/>
            <a:ext cx="6207509" cy="444019"/>
          </a:xfrm>
          <a:prstGeom prst="rect">
            <a:avLst/>
          </a:prstGeom>
          <a:noFill/>
        </p:spPr>
        <p:txBody>
          <a:bodyPr>
            <a:spAutoFit/>
          </a:bodyPr>
          <a:lstStyle/>
          <a:p>
            <a:pPr algn="ctr" defTabSz="522566">
              <a:defRPr/>
            </a:pPr>
            <a:r>
              <a:rPr lang="zh-CN" altLang="en-US" sz="1143" dirty="0">
                <a:solidFill>
                  <a:srgbClr val="E7E6E6">
                    <a:lumMod val="50000"/>
                  </a:srgb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zh-CN" altLang="en-US" sz="1143" u="sng" dirty="0">
              <a:solidFill>
                <a:srgbClr val="E7E6E6">
                  <a:lumMod val="50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7416098"/>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nodeType="withEffect">
                                  <p:stCondLst>
                                    <p:cond delay="50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22" presetClass="entr" presetSubtype="8" fill="hold" nodeType="withEffect">
                                  <p:stCondLst>
                                    <p:cond delay="75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up)">
                                      <p:cBhvr>
                                        <p:cTn id="26" dur="500"/>
                                        <p:tgtEl>
                                          <p:spTgt spid="38"/>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up)">
                                      <p:cBhvr>
                                        <p:cTn id="29" dur="500"/>
                                        <p:tgtEl>
                                          <p:spTgt spid="3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up)">
                                      <p:cBhvr>
                                        <p:cTn id="34" dur="500"/>
                                        <p:tgtEl>
                                          <p:spTgt spid="39"/>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up)">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up)">
                                      <p:cBhvr>
                                        <p:cTn id="42" dur="500"/>
                                        <p:tgtEl>
                                          <p:spTgt spid="48"/>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up)">
                                      <p:cBhvr>
                                        <p:cTn id="45" dur="500"/>
                                        <p:tgtEl>
                                          <p:spTgt spid="4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47" grpId="0"/>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B8D727B8-247B-4538-92FA-E2881BDFE9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2000283" y="-1998045"/>
            <a:ext cx="5143436" cy="9141177"/>
          </a:xfrm>
          <a:prstGeom prst="rect">
            <a:avLst/>
          </a:prstGeom>
        </p:spPr>
      </p:pic>
      <p:pic>
        <p:nvPicPr>
          <p:cNvPr id="13" name="图片 12">
            <a:extLst>
              <a:ext uri="{FF2B5EF4-FFF2-40B4-BE49-F238E27FC236}">
                <a16:creationId xmlns:a16="http://schemas.microsoft.com/office/drawing/2014/main" id="{6643FA39-E368-4815-9981-71D3B3A402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632" y="1239423"/>
            <a:ext cx="5542674" cy="1821934"/>
          </a:xfrm>
          <a:prstGeom prst="rect">
            <a:avLst/>
          </a:prstGeom>
        </p:spPr>
      </p:pic>
      <p:sp>
        <p:nvSpPr>
          <p:cNvPr id="14" name="Rectangle 18">
            <a:extLst>
              <a:ext uri="{FF2B5EF4-FFF2-40B4-BE49-F238E27FC236}">
                <a16:creationId xmlns:a16="http://schemas.microsoft.com/office/drawing/2014/main" id="{72CDA6D2-A537-41A3-8451-E66A7E4E6F49}"/>
              </a:ext>
            </a:extLst>
          </p:cNvPr>
          <p:cNvSpPr>
            <a:spLocks noChangeArrowheads="1"/>
          </p:cNvSpPr>
          <p:nvPr/>
        </p:nvSpPr>
        <p:spPr bwMode="auto">
          <a:xfrm>
            <a:off x="1431984" y="2803257"/>
            <a:ext cx="4075792"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base">
              <a:spcBef>
                <a:spcPct val="0"/>
              </a:spcBef>
              <a:spcAft>
                <a:spcPct val="0"/>
              </a:spcAft>
            </a:pPr>
            <a:r>
              <a:rPr lang="zh-CN" altLang="en-US" sz="3599" dirty="0">
                <a:solidFill>
                  <a:schemeClr val="tx1">
                    <a:lumMod val="75000"/>
                    <a:lumOff val="25000"/>
                  </a:schemeClr>
                </a:solidFill>
                <a:latin typeface="Impact" pitchFamily="34" charset="0"/>
                <a:ea typeface="微软雅黑" pitchFamily="34" charset="-122"/>
                <a:cs typeface="宋体" pitchFamily="2" charset="-122"/>
              </a:rPr>
              <a:t>演讲完毕 谢谢聆听</a:t>
            </a:r>
            <a:endParaRPr lang="en-US" altLang="zh-CN" sz="3599" dirty="0">
              <a:solidFill>
                <a:schemeClr val="tx1">
                  <a:lumMod val="75000"/>
                  <a:lumOff val="25000"/>
                </a:schemeClr>
              </a:solidFill>
              <a:latin typeface="Impact" pitchFamily="34" charset="0"/>
              <a:ea typeface="微软雅黑" pitchFamily="34" charset="-122"/>
              <a:cs typeface="宋体" pitchFamily="2" charset="-122"/>
            </a:endParaRPr>
          </a:p>
        </p:txBody>
      </p:sp>
      <p:sp>
        <p:nvSpPr>
          <p:cNvPr id="18" name="Rectangle 20">
            <a:extLst>
              <a:ext uri="{FF2B5EF4-FFF2-40B4-BE49-F238E27FC236}">
                <a16:creationId xmlns:a16="http://schemas.microsoft.com/office/drawing/2014/main" id="{CA3CBD0A-11BC-49E1-BCE6-1201E518EDAF}"/>
              </a:ext>
            </a:extLst>
          </p:cNvPr>
          <p:cNvSpPr>
            <a:spLocks noChangeArrowheads="1"/>
          </p:cNvSpPr>
          <p:nvPr/>
        </p:nvSpPr>
        <p:spPr bwMode="auto">
          <a:xfrm>
            <a:off x="1908638" y="1006708"/>
            <a:ext cx="30232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base">
              <a:spcBef>
                <a:spcPct val="0"/>
              </a:spcBef>
              <a:spcAft>
                <a:spcPct val="0"/>
              </a:spcAft>
              <a:buFont typeface="Arial" pitchFamily="34" charset="0"/>
              <a:buNone/>
            </a:pPr>
            <a:r>
              <a:rPr lang="en-US" altLang="zh-CN" sz="2000" dirty="0">
                <a:solidFill>
                  <a:schemeClr val="tx1">
                    <a:lumMod val="75000"/>
                    <a:lumOff val="25000"/>
                  </a:schemeClr>
                </a:solidFill>
                <a:ea typeface="微软雅黑" pitchFamily="34" charset="-122"/>
                <a:cs typeface="Calibri" panose="020F0502020204030204" pitchFamily="34" charset="0"/>
              </a:rPr>
              <a:t>•</a:t>
            </a:r>
            <a:r>
              <a:rPr lang="zh-CN" altLang="en-US" sz="2000" dirty="0">
                <a:solidFill>
                  <a:schemeClr val="tx1">
                    <a:lumMod val="75000"/>
                    <a:lumOff val="25000"/>
                  </a:schemeClr>
                </a:solidFill>
                <a:latin typeface="微软雅黑" pitchFamily="34" charset="-122"/>
                <a:ea typeface="微软雅黑" pitchFamily="34" charset="-122"/>
                <a:cs typeface="Arial" pitchFamily="34" charset="0"/>
              </a:rPr>
              <a:t>单击此处添加所需文字</a:t>
            </a:r>
            <a:r>
              <a:rPr lang="en-US" altLang="zh-CN" sz="2000" dirty="0">
                <a:solidFill>
                  <a:schemeClr val="tx1">
                    <a:lumMod val="75000"/>
                    <a:lumOff val="25000"/>
                  </a:schemeClr>
                </a:solidFill>
                <a:ea typeface="微软雅黑" pitchFamily="34" charset="-122"/>
                <a:cs typeface="Calibri" panose="020F0502020204030204" pitchFamily="34" charset="0"/>
              </a:rPr>
              <a:t>•</a:t>
            </a:r>
            <a:endParaRPr lang="zh-CN" altLang="en-US" sz="2000" dirty="0">
              <a:solidFill>
                <a:schemeClr val="tx1">
                  <a:lumMod val="75000"/>
                  <a:lumOff val="25000"/>
                </a:schemeClr>
              </a:solidFill>
              <a:latin typeface="微软雅黑" pitchFamily="34" charset="-122"/>
              <a:ea typeface="微软雅黑" pitchFamily="34" charset="-122"/>
              <a:cs typeface="Arial" pitchFamily="34" charset="0"/>
            </a:endParaRPr>
          </a:p>
        </p:txBody>
      </p:sp>
      <p:sp>
        <p:nvSpPr>
          <p:cNvPr id="20" name="Rectangle 20">
            <a:extLst>
              <a:ext uri="{FF2B5EF4-FFF2-40B4-BE49-F238E27FC236}">
                <a16:creationId xmlns:a16="http://schemas.microsoft.com/office/drawing/2014/main" id="{5E85F370-39DA-4337-A30D-3F97BC322FD9}"/>
              </a:ext>
            </a:extLst>
          </p:cNvPr>
          <p:cNvSpPr>
            <a:spLocks noChangeArrowheads="1"/>
          </p:cNvSpPr>
          <p:nvPr/>
        </p:nvSpPr>
        <p:spPr bwMode="auto">
          <a:xfrm>
            <a:off x="1836655" y="3652286"/>
            <a:ext cx="31672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base">
              <a:spcBef>
                <a:spcPct val="0"/>
              </a:spcBef>
              <a:spcAft>
                <a:spcPct val="0"/>
              </a:spcAft>
              <a:buFont typeface="Arial" pitchFamily="34" charset="0"/>
              <a:buNone/>
            </a:pPr>
            <a:r>
              <a:rPr lang="zh-CN" altLang="en-US" sz="1400" dirty="0">
                <a:solidFill>
                  <a:srgbClr val="53585E"/>
                </a:solidFill>
                <a:latin typeface="微软雅黑" pitchFamily="34" charset="-122"/>
                <a:ea typeface="微软雅黑" pitchFamily="34" charset="-122"/>
                <a:cs typeface="Arial" pitchFamily="34" charset="0"/>
              </a:rPr>
              <a:t>企业推介</a:t>
            </a:r>
            <a:r>
              <a:rPr lang="en-US" altLang="zh-CN" sz="1400" dirty="0">
                <a:solidFill>
                  <a:srgbClr val="53585E"/>
                </a:solidFill>
                <a:latin typeface="微软雅黑" pitchFamily="34" charset="-122"/>
                <a:ea typeface="微软雅黑" pitchFamily="34" charset="-122"/>
                <a:cs typeface="Arial" pitchFamily="34" charset="0"/>
              </a:rPr>
              <a:t>/</a:t>
            </a:r>
            <a:r>
              <a:rPr lang="zh-CN" altLang="en-US" sz="1400" dirty="0">
                <a:solidFill>
                  <a:srgbClr val="53585E"/>
                </a:solidFill>
                <a:latin typeface="微软雅黑" pitchFamily="34" charset="-122"/>
                <a:ea typeface="微软雅黑" pitchFamily="34" charset="-122"/>
                <a:cs typeface="Arial" pitchFamily="34" charset="0"/>
              </a:rPr>
              <a:t>项目展示</a:t>
            </a:r>
            <a:r>
              <a:rPr lang="en-US" altLang="zh-CN" sz="1400" dirty="0">
                <a:solidFill>
                  <a:srgbClr val="53585E"/>
                </a:solidFill>
                <a:latin typeface="微软雅黑" pitchFamily="34" charset="-122"/>
                <a:ea typeface="微软雅黑" pitchFamily="34" charset="-122"/>
                <a:cs typeface="Arial" pitchFamily="34" charset="0"/>
              </a:rPr>
              <a:t>/</a:t>
            </a:r>
            <a:r>
              <a:rPr lang="zh-CN" altLang="en-US" sz="1400" dirty="0">
                <a:solidFill>
                  <a:srgbClr val="53585E"/>
                </a:solidFill>
                <a:latin typeface="微软雅黑" pitchFamily="34" charset="-122"/>
                <a:ea typeface="微软雅黑" pitchFamily="34" charset="-122"/>
                <a:cs typeface="Arial" pitchFamily="34" charset="0"/>
              </a:rPr>
              <a:t>计划总结</a:t>
            </a:r>
            <a:r>
              <a:rPr lang="en-US" altLang="zh-CN" sz="1400" dirty="0">
                <a:solidFill>
                  <a:srgbClr val="53585E"/>
                </a:solidFill>
                <a:latin typeface="微软雅黑" pitchFamily="34" charset="-122"/>
                <a:ea typeface="微软雅黑" pitchFamily="34" charset="-122"/>
                <a:cs typeface="Arial" pitchFamily="34" charset="0"/>
              </a:rPr>
              <a:t>/</a:t>
            </a:r>
            <a:r>
              <a:rPr lang="zh-CN" altLang="en-US" sz="1400" dirty="0">
                <a:solidFill>
                  <a:srgbClr val="53585E"/>
                </a:solidFill>
                <a:latin typeface="微软雅黑" pitchFamily="34" charset="-122"/>
                <a:ea typeface="微软雅黑" pitchFamily="34" charset="-122"/>
                <a:cs typeface="Arial" pitchFamily="34" charset="0"/>
              </a:rPr>
              <a:t>商业融资 </a:t>
            </a:r>
          </a:p>
        </p:txBody>
      </p:sp>
    </p:spTree>
    <p:extLst>
      <p:ext uri="{BB962C8B-B14F-4D97-AF65-F5344CB8AC3E}">
        <p14:creationId xmlns:p14="http://schemas.microsoft.com/office/powerpoint/2010/main" val="228321303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528"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 calcmode="lin" valueType="num">
                                          <p:cBhvr>
                                            <p:cTn id="16" dur="500" fill="hold"/>
                                            <p:tgtEl>
                                              <p:spTgt spid="13"/>
                                            </p:tgtEl>
                                            <p:attrNameLst>
                                              <p:attrName>ppt_x</p:attrName>
                                            </p:attrNameLst>
                                          </p:cBhvr>
                                          <p:tavLst>
                                            <p:tav tm="0">
                                              <p:val>
                                                <p:fltVal val="0.5"/>
                                              </p:val>
                                            </p:tav>
                                            <p:tav tm="100000">
                                              <p:val>
                                                <p:strVal val="#ppt_x"/>
                                              </p:val>
                                            </p:tav>
                                          </p:tavLst>
                                        </p:anim>
                                        <p:anim calcmode="lin" valueType="num">
                                          <p:cBhvr>
                                            <p:cTn id="17" dur="500" fill="hold"/>
                                            <p:tgtEl>
                                              <p:spTgt spid="13"/>
                                            </p:tgtEl>
                                            <p:attrNameLst>
                                              <p:attrName>ppt_y</p:attrName>
                                            </p:attrNameLst>
                                          </p:cBhvr>
                                          <p:tavLst>
                                            <p:tav tm="0">
                                              <p:val>
                                                <p:fltVal val="0.5"/>
                                              </p:val>
                                            </p:tav>
                                            <p:tav tm="100000">
                                              <p:val>
                                                <p:strVal val="#ppt_y"/>
                                              </p:val>
                                            </p:tav>
                                          </p:tavLst>
                                        </p:anim>
                                      </p:childTnLst>
                                    </p:cTn>
                                  </p:par>
                                </p:childTnLst>
                              </p:cTn>
                            </p:par>
                            <p:par>
                              <p:cTn id="18" fill="hold">
                                <p:stCondLst>
                                  <p:cond delay="500"/>
                                </p:stCondLst>
                                <p:childTnLst>
                                  <p:par>
                                    <p:cTn id="19" presetID="2" presetClass="entr" presetSubtype="4" fill="hold" grpId="0" nodeType="afterEffect" p14:presetBounceEnd="60000">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14:bounceEnd="60000">
                                          <p:cBhvr additive="base">
                                            <p:cTn id="21" dur="50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56" presetClass="entr" presetSubtype="0" fill="hold" grpId="0" nodeType="afterEffect">
                                      <p:stCondLst>
                                        <p:cond delay="0"/>
                                      </p:stCondLst>
                                      <p:iterate type="lt">
                                        <p:tmPct val="6667"/>
                                      </p:iterate>
                                      <p:childTnLst>
                                        <p:set>
                                          <p:cBhvr>
                                            <p:cTn id="25" dur="1" fill="hold">
                                              <p:stCondLst>
                                                <p:cond delay="0"/>
                                              </p:stCondLst>
                                            </p:cTn>
                                            <p:tgtEl>
                                              <p:spTgt spid="14"/>
                                            </p:tgtEl>
                                            <p:attrNameLst>
                                              <p:attrName>style.visibility</p:attrName>
                                            </p:attrNameLst>
                                          </p:cBhvr>
                                          <p:to>
                                            <p:strVal val="visible"/>
                                          </p:to>
                                        </p:set>
                                        <p:anim by="(-#ppt_w*2)" calcmode="lin" valueType="num">
                                          <p:cBhvr rctx="PPT">
                                            <p:cTn id="26" dur="375" autoRev="1" fill="hold">
                                              <p:stCondLst>
                                                <p:cond delay="0"/>
                                              </p:stCondLst>
                                            </p:cTn>
                                            <p:tgtEl>
                                              <p:spTgt spid="14"/>
                                            </p:tgtEl>
                                            <p:attrNameLst>
                                              <p:attrName>ppt_w</p:attrName>
                                            </p:attrNameLst>
                                          </p:cBhvr>
                                        </p:anim>
                                        <p:anim by="(#ppt_w*0.50)" calcmode="lin" valueType="num">
                                          <p:cBhvr>
                                            <p:cTn id="27" dur="375" decel="50000" autoRev="1" fill="hold">
                                              <p:stCondLst>
                                                <p:cond delay="0"/>
                                              </p:stCondLst>
                                            </p:cTn>
                                            <p:tgtEl>
                                              <p:spTgt spid="14"/>
                                            </p:tgtEl>
                                            <p:attrNameLst>
                                              <p:attrName>ppt_x</p:attrName>
                                            </p:attrNameLst>
                                          </p:cBhvr>
                                        </p:anim>
                                        <p:anim from="(-#ppt_h/2)" to="(#ppt_y)" calcmode="lin" valueType="num">
                                          <p:cBhvr>
                                            <p:cTn id="28" dur="750" fill="hold">
                                              <p:stCondLst>
                                                <p:cond delay="0"/>
                                              </p:stCondLst>
                                            </p:cTn>
                                            <p:tgtEl>
                                              <p:spTgt spid="14"/>
                                            </p:tgtEl>
                                            <p:attrNameLst>
                                              <p:attrName>ppt_y</p:attrName>
                                            </p:attrNameLst>
                                          </p:cBhvr>
                                        </p:anim>
                                        <p:animRot by="21600000">
                                          <p:cBhvr>
                                            <p:cTn id="29" dur="750" fill="hold">
                                              <p:stCondLst>
                                                <p:cond delay="0"/>
                                              </p:stCondLst>
                                            </p:cTn>
                                            <p:tgtEl>
                                              <p:spTgt spid="14"/>
                                            </p:tgtEl>
                                            <p:attrNameLst>
                                              <p:attrName>r</p:attrName>
                                            </p:attrNameLst>
                                          </p:cBhvr>
                                        </p:animRot>
                                      </p:childTnLst>
                                    </p:cTn>
                                  </p:par>
                                </p:childTnLst>
                              </p:cTn>
                            </p:par>
                            <p:par>
                              <p:cTn id="30" fill="hold">
                                <p:stCondLst>
                                  <p:cond delay="2100"/>
                                </p:stCondLst>
                                <p:childTnLst>
                                  <p:par>
                                    <p:cTn id="31" presetID="2" presetClass="entr" presetSubtype="4" fill="hold" grpId="0" nodeType="afterEffect" p14:presetBounceEnd="60000">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14:bounceEnd="60000">
                                          <p:cBhvr additive="base">
                                            <p:cTn id="33" dur="5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50" presetClass="entr" presetSubtype="0" decel="10000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strVal val="#ppt_w+.3"/>
                                              </p:val>
                                            </p:tav>
                                            <p:tav tm="100000">
                                              <p:val>
                                                <p:strVal val="#ppt_w"/>
                                              </p:val>
                                            </p:tav>
                                          </p:tavLst>
                                        </p:anim>
                                        <p:anim calcmode="lin" valueType="num">
                                          <p:cBhvr>
                                            <p:cTn id="10" dur="1000" fill="hold"/>
                                            <p:tgtEl>
                                              <p:spTgt spid="9"/>
                                            </p:tgtEl>
                                            <p:attrNameLst>
                                              <p:attrName>ppt_h</p:attrName>
                                            </p:attrNameLst>
                                          </p:cBhvr>
                                          <p:tavLst>
                                            <p:tav tm="0">
                                              <p:val>
                                                <p:strVal val="#ppt_h"/>
                                              </p:val>
                                            </p:tav>
                                            <p:tav tm="100000">
                                              <p:val>
                                                <p:strVal val="#ppt_h"/>
                                              </p:val>
                                            </p:tav>
                                          </p:tavLst>
                                        </p:anim>
                                        <p:animEffect transition="in" filter="fade">
                                          <p:cBhvr>
                                            <p:cTn id="11" dur="1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528"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 calcmode="lin" valueType="num">
                                          <p:cBhvr>
                                            <p:cTn id="18" dur="500" fill="hold"/>
                                            <p:tgtEl>
                                              <p:spTgt spid="13"/>
                                            </p:tgtEl>
                                            <p:attrNameLst>
                                              <p:attrName>ppt_x</p:attrName>
                                            </p:attrNameLst>
                                          </p:cBhvr>
                                          <p:tavLst>
                                            <p:tav tm="0">
                                              <p:val>
                                                <p:fltVal val="0.5"/>
                                              </p:val>
                                            </p:tav>
                                            <p:tav tm="100000">
                                              <p:val>
                                                <p:strVal val="#ppt_x"/>
                                              </p:val>
                                            </p:tav>
                                          </p:tavLst>
                                        </p:anim>
                                        <p:anim calcmode="lin" valueType="num">
                                          <p:cBhvr>
                                            <p:cTn id="19" dur="500" fill="hold"/>
                                            <p:tgtEl>
                                              <p:spTgt spid="13"/>
                                            </p:tgtEl>
                                            <p:attrNameLst>
                                              <p:attrName>ppt_y</p:attrName>
                                            </p:attrNameLst>
                                          </p:cBhvr>
                                          <p:tavLst>
                                            <p:tav tm="0">
                                              <p:val>
                                                <p:fltVal val="0.5"/>
                                              </p:val>
                                            </p:tav>
                                            <p:tav tm="100000">
                                              <p:val>
                                                <p:strVal val="#ppt_y"/>
                                              </p:val>
                                            </p:tav>
                                          </p:tavLst>
                                        </p:anim>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56" presetClass="entr" presetSubtype="0" fill="hold" grpId="0" nodeType="afterEffect">
                                      <p:stCondLst>
                                        <p:cond delay="0"/>
                                      </p:stCondLst>
                                      <p:iterate type="lt">
                                        <p:tmPct val="6667"/>
                                      </p:iterate>
                                      <p:childTnLst>
                                        <p:set>
                                          <p:cBhvr>
                                            <p:cTn id="27" dur="1" fill="hold">
                                              <p:stCondLst>
                                                <p:cond delay="0"/>
                                              </p:stCondLst>
                                            </p:cTn>
                                            <p:tgtEl>
                                              <p:spTgt spid="14"/>
                                            </p:tgtEl>
                                            <p:attrNameLst>
                                              <p:attrName>style.visibility</p:attrName>
                                            </p:attrNameLst>
                                          </p:cBhvr>
                                          <p:to>
                                            <p:strVal val="visible"/>
                                          </p:to>
                                        </p:set>
                                        <p:anim by="(-#ppt_w*2)" calcmode="lin" valueType="num">
                                          <p:cBhvr rctx="PPT">
                                            <p:cTn id="28" dur="375" autoRev="1" fill="hold">
                                              <p:stCondLst>
                                                <p:cond delay="0"/>
                                              </p:stCondLst>
                                            </p:cTn>
                                            <p:tgtEl>
                                              <p:spTgt spid="14"/>
                                            </p:tgtEl>
                                            <p:attrNameLst>
                                              <p:attrName>ppt_w</p:attrName>
                                            </p:attrNameLst>
                                          </p:cBhvr>
                                        </p:anim>
                                        <p:anim by="(#ppt_w*0.50)" calcmode="lin" valueType="num">
                                          <p:cBhvr>
                                            <p:cTn id="29" dur="375" decel="50000" autoRev="1" fill="hold">
                                              <p:stCondLst>
                                                <p:cond delay="0"/>
                                              </p:stCondLst>
                                            </p:cTn>
                                            <p:tgtEl>
                                              <p:spTgt spid="14"/>
                                            </p:tgtEl>
                                            <p:attrNameLst>
                                              <p:attrName>ppt_x</p:attrName>
                                            </p:attrNameLst>
                                          </p:cBhvr>
                                        </p:anim>
                                        <p:anim from="(-#ppt_h/2)" to="(#ppt_y)" calcmode="lin" valueType="num">
                                          <p:cBhvr>
                                            <p:cTn id="30" dur="750" fill="hold">
                                              <p:stCondLst>
                                                <p:cond delay="0"/>
                                              </p:stCondLst>
                                            </p:cTn>
                                            <p:tgtEl>
                                              <p:spTgt spid="14"/>
                                            </p:tgtEl>
                                            <p:attrNameLst>
                                              <p:attrName>ppt_y</p:attrName>
                                            </p:attrNameLst>
                                          </p:cBhvr>
                                        </p:anim>
                                        <p:animRot by="21600000">
                                          <p:cBhvr>
                                            <p:cTn id="31" dur="750" fill="hold">
                                              <p:stCondLst>
                                                <p:cond delay="0"/>
                                              </p:stCondLst>
                                            </p:cTn>
                                            <p:tgtEl>
                                              <p:spTgt spid="14"/>
                                            </p:tgtEl>
                                            <p:attrNameLst>
                                              <p:attrName>r</p:attrName>
                                            </p:attrNameLst>
                                          </p:cBhvr>
                                        </p:animRot>
                                      </p:childTnLst>
                                    </p:cTn>
                                  </p:par>
                                </p:childTnLst>
                              </p:cTn>
                            </p:par>
                            <p:par>
                              <p:cTn id="32" fill="hold">
                                <p:stCondLst>
                                  <p:cond delay="2150"/>
                                </p:stCondLst>
                                <p:childTnLst>
                                  <p:par>
                                    <p:cTn id="33" presetID="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7" repeatCount="indefinite" fill="hold" display="0">
                      <p:stCondLst>
                        <p:cond delay="indefinite"/>
                      </p:stCondLst>
                      <p:endCondLst>
                        <p:cond evt="onStopAudio" delay="0">
                          <p:tgtEl>
                            <p:sldTgt/>
                          </p:tgtEl>
                        </p:cond>
                      </p:endCondLst>
                    </p:cTn>
                    <p:tgtEl>
                      <p:spTgt spid="8"/>
                    </p:tgtEl>
                  </p:cMediaNode>
                </p:audio>
              </p:childTnLst>
            </p:cTn>
          </p:par>
        </p:tnLst>
        <p:bldLst>
          <p:bldP spid="14" grpId="0"/>
          <p:bldP spid="18" grpId="0"/>
          <p:bldP spid="20"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6"/>
</p:tagLst>
</file>

<file path=ppt/tags/tag2.xml><?xml version="1.0" encoding="utf-8"?>
<p:tagLst xmlns:a="http://schemas.openxmlformats.org/drawingml/2006/main" xmlns:r="http://schemas.openxmlformats.org/officeDocument/2006/relationships" xmlns:p="http://schemas.openxmlformats.org/presentationml/2006/main">
  <p:tag name="ISLIDE.DIAGRAM" val="b36aff38-704b-4d5c-a5be-20ca8e619e2b"/>
</p:tagLst>
</file>

<file path=ppt/tags/tag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heme/theme1.xml><?xml version="1.0" encoding="utf-8"?>
<a:theme xmlns:a="http://schemas.openxmlformats.org/drawingml/2006/main" name="Office 主题​​">
  <a:themeElements>
    <a:clrScheme name="自定义 2094">
      <a:dk1>
        <a:sysClr val="windowText" lastClr="000000"/>
      </a:dk1>
      <a:lt1>
        <a:sysClr val="window" lastClr="FFFFFF"/>
      </a:lt1>
      <a:dk2>
        <a:srgbClr val="44546A"/>
      </a:dk2>
      <a:lt2>
        <a:srgbClr val="E7E6E6"/>
      </a:lt2>
      <a:accent1>
        <a:srgbClr val="537C31"/>
      </a:accent1>
      <a:accent2>
        <a:srgbClr val="E8B945"/>
      </a:accent2>
      <a:accent3>
        <a:srgbClr val="EF9542"/>
      </a:accent3>
      <a:accent4>
        <a:srgbClr val="537C31"/>
      </a:accent4>
      <a:accent5>
        <a:srgbClr val="E8B945"/>
      </a:accent5>
      <a:accent6>
        <a:srgbClr val="EF9542"/>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371</TotalTime>
  <Words>1693</Words>
  <Application>Microsoft Office PowerPoint</Application>
  <PresentationFormat>自定义</PresentationFormat>
  <Paragraphs>188</Paragraphs>
  <Slides>24</Slides>
  <Notes>18</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Arial Unicode MS</vt:lpstr>
      <vt:lpstr>DFGothic-EB</vt:lpstr>
      <vt:lpstr>等线</vt:lpstr>
      <vt:lpstr>等线 Light</vt:lpstr>
      <vt:lpstr>方正粗倩简体</vt:lpstr>
      <vt:lpstr>方正兰亭黑_GBK</vt:lpstr>
      <vt:lpstr>华文黑体</vt:lpstr>
      <vt:lpstr>宋体</vt:lpstr>
      <vt:lpstr>微软雅黑</vt:lpstr>
      <vt:lpstr>Arial</vt:lpstr>
      <vt:lpstr>Calibri</vt:lpstr>
      <vt:lpstr>Calibri Light</vt:lpstr>
      <vt:lpstr>Impact</vt:lpstr>
      <vt:lpstr>Lato Regular</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dc:title>
  <dc:creator>Administrator</dc:creator>
  <cp:lastModifiedBy>小芥末素材</cp:lastModifiedBy>
  <cp:revision>145</cp:revision>
  <dcterms:created xsi:type="dcterms:W3CDTF">2017-06-22T09:46:25Z</dcterms:created>
  <dcterms:modified xsi:type="dcterms:W3CDTF">2017-12-02T06:37:26Z</dcterms:modified>
</cp:coreProperties>
</file>