
<file path=[Content_Types].xml><?xml version="1.0" encoding="utf-8"?>
<Types xmlns="http://schemas.openxmlformats.org/package/2006/content-types">
  <Default Extension="jpeg" ContentType="image/jpeg"/>
  <Default Extension="vml" ContentType="application/vnd.openxmlformats-officedocument.vmlDrawing"/>
  <Default Extension="bin" ContentType="application/vnd.openxmlformats-officedocument.oleObject"/>
  <Default Extension="wdp" ContentType="image/vnd.ms-photo"/>
  <Default Extension="png" ContentType="image/png"/>
  <Default Extension="wmf" ContentType="image/x-wmf"/>
  <Default Extension="rels" ContentType="application/vnd.openxmlformats-package.relationships+xml"/>
  <Default Extension="xml" ContentType="application/xml"/>
  <Override PartName="/docProps/app.xml" ContentType="application/vnd.openxmlformats-officedocument.extended-properties+xml"/>
  <Override PartName="/docProps/core.xml" ContentType="application/vnd.openxmlformats-package.core-properties+xml"/>
  <Override PartName="/docProps/custom.xml" ContentType="application/vnd.openxmlformats-officedocument.custom-properties+xml"/>
  <Override PartName="/ppt/handoutMasters/handoutMaster1.xml" ContentType="application/vnd.openxmlformats-officedocument.presentationml.handoutMaster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presentation.xml" ContentType="application/vnd.openxmlformats-officedocument.presentationml.presentation.main+xml"/>
  <Override PartName="/ppt/slideLayouts/slideLayout1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tableStyles.xml" ContentType="application/vnd.openxmlformats-officedocument.presentationml.tableStyles+xml"/>
  <Override PartName="/ppt/theme/theme1.xml" ContentType="application/vnd.openxmlformats-officedocument.theme+xml"/>
  <Override PartName="/ppt/theme/theme2.xml" ContentType="application/vnd.openxmlformats-officedocument.theme+xml"/>
  <Override PartName="/ppt/theme/theme3.xml" ContentType="application/vnd.openxmlformats-officedocument.theme+xml"/>
  <Override PartName="/ppt/viewProps.xml" ContentType="application/vnd.openxmlformats-officedocument.presentationml.viewProps+xml"/>
</Types>
</file>

<file path=_rels/.rels><?xml version="1.0" encoding="UTF-8" standalone="yes"?>
<Relationships xmlns="http://schemas.openxmlformats.org/package/2006/relationships"><Relationship Id="rId1" Type="http://schemas.openxmlformats.org/officeDocument/2006/relationships/officeDocument" Target="ppt/presentation.xml"/><Relationship Id="rId4" Type="http://schemas.openxmlformats.org/package/2006/relationships/metadata/thumbnail" Target="docProps/thumbnail.jpeg"/><Relationship Id="rId3" Type="http://schemas.openxmlformats.org/package/2006/relationships/metadata/core-properties" Target="docProps/core.xml"/><Relationship Id="rId2" Type="http://schemas.openxmlformats.org/officeDocument/2006/relationships/extended-properties" Target="docProps/app.xml"/><Relationship Id="rId5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>
  <p:sldMasterIdLst>
    <p:sldMasterId id="2147483648" r:id="rId1"/>
  </p:sldMasterIdLst>
  <p:notesMasterIdLst>
    <p:notesMasterId r:id="rId25"/>
  </p:notesMasterIdLst>
  <p:handoutMasterIdLst>
    <p:handoutMasterId r:id="rId26"/>
  </p:handoutMasterIdLst>
  <p:sldIdLst>
    <p:sldId id="276" r:id="rId3"/>
    <p:sldId id="257" r:id="rId4"/>
    <p:sldId id="258" r:id="rId5"/>
    <p:sldId id="260" r:id="rId6"/>
    <p:sldId id="266" r:id="rId7"/>
    <p:sldId id="265" r:id="rId8"/>
    <p:sldId id="268" r:id="rId9"/>
    <p:sldId id="271" r:id="rId10"/>
    <p:sldId id="264" r:id="rId11"/>
    <p:sldId id="273" r:id="rId12"/>
    <p:sldId id="272" r:id="rId13"/>
    <p:sldId id="262" r:id="rId14"/>
    <p:sldId id="275" r:id="rId15"/>
    <p:sldId id="274" r:id="rId16"/>
    <p:sldId id="270" r:id="rId17"/>
    <p:sldId id="267" r:id="rId18"/>
    <p:sldId id="261" r:id="rId19"/>
    <p:sldId id="269" r:id="rId20"/>
    <p:sldId id="259" r:id="rId21"/>
    <p:sldId id="263" r:id="rId22"/>
    <p:sldId id="277" r:id="rId23"/>
    <p:sldId id="283" r:id="rId24"/>
  </p:sldIdLst>
  <p:sldSz cx="12192000" cy="6858000"/>
  <p:notesSz cx="6858000" cy="9144000"/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29241E"/>
    <a:srgbClr val="423D37"/>
    <a:srgbClr val="00000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SorterView">
  <p:normalViewPr horzBarState="maximized">
    <p:restoredLeft sz="15980" autoAdjust="0"/>
    <p:restoredTop sz="94660"/>
  </p:normalViewPr>
  <p:slideViewPr>
    <p:cSldViewPr snapToGrid="0" showGuides="1">
      <p:cViewPr varScale="1">
        <p:scale>
          <a:sx n="58" d="100"/>
          <a:sy n="58" d="100"/>
        </p:scale>
        <p:origin x="76" y="376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" d="1"/>
        <a:sy n="1" d="1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9" Type="http://schemas.openxmlformats.org/officeDocument/2006/relationships/slide" Target="slides/slide7.xml"/><Relationship Id="rId8" Type="http://schemas.openxmlformats.org/officeDocument/2006/relationships/slide" Target="slides/slide6.xml"/><Relationship Id="rId7" Type="http://schemas.openxmlformats.org/officeDocument/2006/relationships/slide" Target="slides/slide5.xml"/><Relationship Id="rId6" Type="http://schemas.openxmlformats.org/officeDocument/2006/relationships/slide" Target="slides/slide4.xml"/><Relationship Id="rId5" Type="http://schemas.openxmlformats.org/officeDocument/2006/relationships/slide" Target="slides/slide3.xml"/><Relationship Id="rId4" Type="http://schemas.openxmlformats.org/officeDocument/2006/relationships/slide" Target="slides/slide2.xml"/><Relationship Id="rId3" Type="http://schemas.openxmlformats.org/officeDocument/2006/relationships/slide" Target="slides/slide1.xml"/><Relationship Id="rId29" Type="http://schemas.openxmlformats.org/officeDocument/2006/relationships/tableStyles" Target="tableStyles.xml"/><Relationship Id="rId28" Type="http://schemas.openxmlformats.org/officeDocument/2006/relationships/viewProps" Target="viewProps.xml"/><Relationship Id="rId27" Type="http://schemas.openxmlformats.org/officeDocument/2006/relationships/presProps" Target="presProps.xml"/><Relationship Id="rId26" Type="http://schemas.openxmlformats.org/officeDocument/2006/relationships/handoutMaster" Target="handoutMasters/handoutMaster1.xml"/><Relationship Id="rId25" Type="http://schemas.openxmlformats.org/officeDocument/2006/relationships/notesMaster" Target="notesMasters/notesMaster1.xml"/><Relationship Id="rId24" Type="http://schemas.openxmlformats.org/officeDocument/2006/relationships/slide" Target="slides/slide22.xml"/><Relationship Id="rId23" Type="http://schemas.openxmlformats.org/officeDocument/2006/relationships/slide" Target="slides/slide21.xml"/><Relationship Id="rId22" Type="http://schemas.openxmlformats.org/officeDocument/2006/relationships/slide" Target="slides/slide20.xml"/><Relationship Id="rId21" Type="http://schemas.openxmlformats.org/officeDocument/2006/relationships/slide" Target="slides/slide19.xml"/><Relationship Id="rId20" Type="http://schemas.openxmlformats.org/officeDocument/2006/relationships/slide" Target="slides/slide18.xml"/><Relationship Id="rId2" Type="http://schemas.openxmlformats.org/officeDocument/2006/relationships/theme" Target="theme/theme1.xml"/><Relationship Id="rId19" Type="http://schemas.openxmlformats.org/officeDocument/2006/relationships/slide" Target="slides/slide17.xml"/><Relationship Id="rId18" Type="http://schemas.openxmlformats.org/officeDocument/2006/relationships/slide" Target="slides/slide16.xml"/><Relationship Id="rId17" Type="http://schemas.openxmlformats.org/officeDocument/2006/relationships/slide" Target="slides/slide15.xml"/><Relationship Id="rId16" Type="http://schemas.openxmlformats.org/officeDocument/2006/relationships/slide" Target="slides/slide14.xml"/><Relationship Id="rId15" Type="http://schemas.openxmlformats.org/officeDocument/2006/relationships/slide" Target="slides/slide13.xml"/><Relationship Id="rId14" Type="http://schemas.openxmlformats.org/officeDocument/2006/relationships/slide" Target="slides/slide12.xml"/><Relationship Id="rId13" Type="http://schemas.openxmlformats.org/officeDocument/2006/relationships/slide" Target="slides/slide11.xml"/><Relationship Id="rId12" Type="http://schemas.openxmlformats.org/officeDocument/2006/relationships/slide" Target="slides/slide10.xml"/><Relationship Id="rId11" Type="http://schemas.openxmlformats.org/officeDocument/2006/relationships/slide" Target="slides/slide9.xml"/><Relationship Id="rId10" Type="http://schemas.openxmlformats.org/officeDocument/2006/relationships/slide" Target="slides/slide8.xml"/><Relationship Id="rId1" Type="http://schemas.openxmlformats.org/officeDocument/2006/relationships/slideMaster" Target="slideMasters/slideMaster1.xml"/></Relationships>
</file>

<file path=ppt/drawings/_rels/vmlDrawing1.vml.rels><?xml version="1.0" encoding="UTF-8" standalone="yes"?>
<Relationships xmlns="http://schemas.openxmlformats.org/package/2006/relationships"><Relationship Id="rId1" Type="http://schemas.openxmlformats.org/officeDocument/2006/relationships/image" Target="../media/image20.wmf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0F9B84EA-7D68-4D60-9CB1-D50884785D1C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D4E0FC9-F1F8-4FAE-9988-3BA365CFD46F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D2A48B96-639E-45A3-A0BA-2464DFDB1FAA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A6837353-30EB-4A48-80EB-173D804AEFBD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 hasCustomPrompt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/>
              <a:t>单击以编辑母版副标题样式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0906895-19E6-4143-AC28-11A44F4D72BC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0125825-F466-4C96-9A88-4AB8FE8CE29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 hasCustomPrompt="1"/>
          </p:nvPr>
        </p:nvSpPr>
        <p:spPr/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0906895-19E6-4143-AC28-11A44F4D72BC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0125825-F466-4C96-9A88-4AB8FE8CE29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0906895-19E6-4143-AC28-11A44F4D72BC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0125825-F466-4C96-9A88-4AB8FE8CE29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 hasCustomPrompt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0906895-19E6-4143-AC28-11A44F4D72BC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0125825-F466-4C96-9A88-4AB8FE8CE29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 hasCustomPrompt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 hasCustomPrompt="1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 hasCustomPrompt="1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6" name="内容占位符 5"/>
          <p:cNvSpPr>
            <a:spLocks noGrp="1"/>
          </p:cNvSpPr>
          <p:nvPr>
            <p:ph sz="quarter" idx="4" hasCustomPrompt="1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0906895-19E6-4143-AC28-11A44F4D72BC}" type="datetimeFigureOut">
              <a:rPr lang="zh-CN" altLang="en-US" smtClean="0"/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0125825-F466-4C96-9A88-4AB8FE8CE29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0906895-19E6-4143-AC28-11A44F4D72BC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0125825-F466-4C96-9A88-4AB8FE8CE29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0906895-19E6-4143-AC28-11A44F4D72BC}" type="datetimeFigureOut">
              <a:rPr lang="zh-CN" altLang="en-US" smtClean="0"/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0125825-F466-4C96-9A88-4AB8FE8CE29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 hasCustomPrompt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0906895-19E6-4143-AC28-11A44F4D72BC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0125825-F466-4C96-9A88-4AB8FE8CE29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编辑母版文本样式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0906895-19E6-4143-AC28-11A44F4D72BC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0125825-F466-4C96-9A88-4AB8FE8CE29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/>
        <p:txBody>
          <a:bodyPr vert="eaVert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0906895-19E6-4143-AC28-11A44F4D72BC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0125825-F466-4C96-9A88-4AB8FE8CE29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竖排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 hasCustomPrompt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00906895-19E6-4143-AC28-11A44F4D72BC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0125825-F466-4C96-9A88-4AB8FE8CE294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9.xml"/><Relationship Id="rId8" Type="http://schemas.openxmlformats.org/officeDocument/2006/relationships/slideLayout" Target="../slideLayouts/slideLayout8.xml"/><Relationship Id="rId7" Type="http://schemas.openxmlformats.org/officeDocument/2006/relationships/slideLayout" Target="../slideLayouts/slideLayout7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2" Type="http://schemas.openxmlformats.org/officeDocument/2006/relationships/theme" Target="../theme/theme1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/>
              <a:t>编辑母版文本样式</a:t>
            </a:r>
            <a:endParaRPr lang="zh-CN" altLang="en-US"/>
          </a:p>
          <a:p>
            <a:pPr lvl="1"/>
            <a:r>
              <a:rPr lang="zh-CN" altLang="en-US"/>
              <a:t>第二级</a:t>
            </a:r>
            <a:endParaRPr lang="zh-CN" altLang="en-US"/>
          </a:p>
          <a:p>
            <a:pPr lvl="2"/>
            <a:r>
              <a:rPr lang="zh-CN" altLang="en-US"/>
              <a:t>第三级</a:t>
            </a:r>
            <a:endParaRPr lang="zh-CN" altLang="en-US"/>
          </a:p>
          <a:p>
            <a:pPr lvl="3"/>
            <a:r>
              <a:rPr lang="zh-CN" altLang="en-US"/>
              <a:t>第四级</a:t>
            </a:r>
            <a:endParaRPr lang="zh-CN" altLang="en-US"/>
          </a:p>
          <a:p>
            <a:pPr lvl="4"/>
            <a:r>
              <a:rPr lang="zh-CN" altLang="en-US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00906895-19E6-4143-AC28-11A44F4D72BC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80125825-F466-4C96-9A88-4AB8FE8CE294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image" Target="../media/image2.png"/><Relationship Id="rId1" Type="http://schemas.openxmlformats.org/officeDocument/2006/relationships/image" Target="../media/image1.jpeg"/></Relationships>
</file>

<file path=ppt/slides/_rels/slide2.xml.rels><?xml version="1.0" encoding="UTF-8" standalone="yes"?>
<Relationships xmlns="http://schemas.openxmlformats.org/package/2006/relationships"><Relationship Id="rId4" Type="http://schemas.openxmlformats.org/officeDocument/2006/relationships/slideLayout" Target="../slideLayouts/slideLayout2.xml"/><Relationship Id="rId3" Type="http://schemas.microsoft.com/office/2007/relationships/hdphoto" Target="../media/hdphoto1.wdp"/><Relationship Id="rId2" Type="http://schemas.openxmlformats.org/officeDocument/2006/relationships/image" Target="../media/image3.png"/><Relationship Id="rId1" Type="http://schemas.openxmlformats.org/officeDocument/2006/relationships/image" Target="../media/image1.jpeg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1.jpeg"/></Relationships>
</file>

<file path=ppt/slides/_rels/slide4.xml.rels><?xml version="1.0" encoding="UTF-8" standalone="yes"?>
<Relationships xmlns="http://schemas.openxmlformats.org/package/2006/relationships"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4.png"/><Relationship Id="rId2" Type="http://schemas.microsoft.com/office/2007/relationships/hdphoto" Target="../media/hdphoto1.wdp"/><Relationship Id="rId1" Type="http://schemas.openxmlformats.org/officeDocument/2006/relationships/image" Target="../media/image3.png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5.png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6.png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7.png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8.png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1.jpeg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7.png"/><Relationship Id="rId1" Type="http://schemas.openxmlformats.org/officeDocument/2006/relationships/image" Target="../media/image9.png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10.pn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11.jpeg"/><Relationship Id="rId1" Type="http://schemas.openxmlformats.org/officeDocument/2006/relationships/image" Target="../media/image7.png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12.png"/></Relationships>
</file>

<file path=ppt/slides/_rels/slide14.xml.rels><?xml version="1.0" encoding="UTF-8" standalone="yes"?>
<Relationships xmlns="http://schemas.openxmlformats.org/package/2006/relationships"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8.png"/><Relationship Id="rId2" Type="http://schemas.openxmlformats.org/officeDocument/2006/relationships/image" Target="../media/image14.png"/><Relationship Id="rId1" Type="http://schemas.openxmlformats.org/officeDocument/2006/relationships/image" Target="../media/image13.jpeg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1.jpeg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7.png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15.png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16.png"/><Relationship Id="rId1" Type="http://schemas.openxmlformats.org/officeDocument/2006/relationships/image" Target="../media/image11.jpeg"/></Relationships>
</file>

<file path=ppt/slides/_rels/slide19.xml.rels><?xml version="1.0" encoding="UTF-8" standalone="yes"?>
<Relationships xmlns="http://schemas.openxmlformats.org/package/2006/relationships"><Relationship Id="rId4" Type="http://schemas.openxmlformats.org/officeDocument/2006/relationships/slideLayout" Target="../slideLayouts/slideLayout2.xml"/><Relationship Id="rId3" Type="http://schemas.microsoft.com/office/2007/relationships/hdphoto" Target="../media/hdphoto1.wdp"/><Relationship Id="rId2" Type="http://schemas.openxmlformats.org/officeDocument/2006/relationships/image" Target="../media/image3.png"/><Relationship Id="rId1" Type="http://schemas.openxmlformats.org/officeDocument/2006/relationships/image" Target="../media/image17.png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18.pn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7.xml"/><Relationship Id="rId2" Type="http://schemas.openxmlformats.org/officeDocument/2006/relationships/image" Target="../media/image2.png"/><Relationship Id="rId1" Type="http://schemas.openxmlformats.org/officeDocument/2006/relationships/image" Target="../media/image1.jpeg"/></Relationships>
</file>

<file path=ppt/slides/_rels/slide22.xml.rels><?xml version="1.0" encoding="UTF-8" standalone="yes"?>
<Relationships xmlns="http://schemas.openxmlformats.org/package/2006/relationships"><Relationship Id="rId6" Type="http://schemas.openxmlformats.org/officeDocument/2006/relationships/vmlDrawing" Target="../drawings/vmlDrawing1.vml"/><Relationship Id="rId5" Type="http://schemas.openxmlformats.org/officeDocument/2006/relationships/slideLayout" Target="../slideLayouts/slideLayout2.xml"/><Relationship Id="rId4" Type="http://schemas.openxmlformats.org/officeDocument/2006/relationships/image" Target="../media/image21.png"/><Relationship Id="rId3" Type="http://schemas.openxmlformats.org/officeDocument/2006/relationships/image" Target="../media/image20.wmf"/><Relationship Id="rId2" Type="http://schemas.openxmlformats.org/officeDocument/2006/relationships/oleObject" Target="../embeddings/oleObject1.bin"/><Relationship Id="rId1" Type="http://schemas.openxmlformats.org/officeDocument/2006/relationships/image" Target="../media/image19.pn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/>
        </p:nvPicPr>
        <p:blipFill>
          <a:blip r:embed="rId1">
            <a:clrChange>
              <a:clrFrom>
                <a:srgbClr val="F4F0ED"/>
              </a:clrFrom>
              <a:clrTo>
                <a:srgbClr val="F4F0ED">
                  <a:alpha val="0"/>
                </a:srgbClr>
              </a:clrTo>
            </a:clrChange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25633" y="47289"/>
            <a:ext cx="9566367" cy="6763422"/>
          </a:xfrm>
          <a:prstGeom prst="rect">
            <a:avLst/>
          </a:prstGeom>
        </p:spPr>
      </p:pic>
      <p:pic>
        <p:nvPicPr>
          <p:cNvPr id="7" name="图片 6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4667" t="34223" r="31250" b="33037"/>
          <a:stretch>
            <a:fillRect/>
          </a:stretch>
        </p:blipFill>
        <p:spPr>
          <a:xfrm>
            <a:off x="637149" y="4958154"/>
            <a:ext cx="3185415" cy="1721215"/>
          </a:xfrm>
          <a:prstGeom prst="rect">
            <a:avLst/>
          </a:prstGeom>
        </p:spPr>
      </p:pic>
      <p:sp>
        <p:nvSpPr>
          <p:cNvPr id="9" name="文本框 8"/>
          <p:cNvSpPr txBox="1"/>
          <p:nvPr/>
        </p:nvSpPr>
        <p:spPr>
          <a:xfrm>
            <a:off x="982499" y="4095784"/>
            <a:ext cx="6426317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5400" i="0" u="none" strike="noStrike" kern="1200" cap="none" spc="0" normalizeH="0" baseline="0" noProof="0" dirty="0">
                <a:ln>
                  <a:noFill/>
                </a:ln>
                <a:solidFill>
                  <a:srgbClr val="29241E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中国风商</a:t>
            </a:r>
            <a:r>
              <a:rPr kumimoji="0" lang="zh-CN" altLang="en-US" sz="5400" i="0" u="none" strike="noStrike" kern="1200" cap="none" spc="0" normalizeH="0" baseline="0" noProof="0" dirty="0">
                <a:ln>
                  <a:noFill/>
                </a:ln>
                <a:solidFill>
                  <a:srgbClr val="C00000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务</a:t>
            </a:r>
            <a:r>
              <a:rPr kumimoji="0" lang="zh-CN" altLang="en-US" sz="5400" i="0" u="none" strike="noStrike" kern="1200" cap="none" spc="0" normalizeH="0" baseline="0" noProof="0" dirty="0">
                <a:ln>
                  <a:noFill/>
                </a:ln>
                <a:solidFill>
                  <a:srgbClr val="29241E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汇报</a:t>
            </a:r>
            <a:endParaRPr kumimoji="0" lang="zh-CN" altLang="en-US" sz="5400" i="0" u="none" strike="noStrike" kern="1200" cap="none" spc="0" normalizeH="0" baseline="0" noProof="0" dirty="0">
              <a:ln>
                <a:noFill/>
              </a:ln>
              <a:solidFill>
                <a:srgbClr val="29241E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10" name="文本框 9"/>
          <p:cNvSpPr txBox="1"/>
          <p:nvPr/>
        </p:nvSpPr>
        <p:spPr>
          <a:xfrm>
            <a:off x="1272374" y="5826703"/>
            <a:ext cx="1566622" cy="2743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200" b="0" i="0" u="none" strike="noStrike" kern="120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+mn-ea"/>
                <a:cs typeface="+mn-cs"/>
              </a:rPr>
              <a:t>汇报人：中国风</a:t>
            </a:r>
            <a:endParaRPr kumimoji="0" lang="en-US" altLang="zh-CN" sz="1200" b="0" i="0" u="none" strike="noStrike" kern="1200" cap="none" spc="0" normalizeH="0" baseline="0" noProof="0" dirty="0">
              <a:ln>
                <a:noFill/>
              </a:ln>
              <a:solidFill>
                <a:schemeClr val="bg1"/>
              </a:solidFill>
              <a:effectLst/>
              <a:uLnTx/>
              <a:uFillTx/>
              <a:latin typeface="+mn-ea"/>
              <a:cs typeface="+mn-cs"/>
            </a:endParaRPr>
          </a:p>
        </p:txBody>
      </p:sp>
      <p:sp>
        <p:nvSpPr>
          <p:cNvPr id="11" name="文本框 10"/>
          <p:cNvSpPr txBox="1"/>
          <p:nvPr/>
        </p:nvSpPr>
        <p:spPr>
          <a:xfrm>
            <a:off x="810754" y="5127330"/>
            <a:ext cx="403906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千呼万唤始出来，犹抱琵琶半遮面。</a:t>
            </a:r>
            <a:endParaRPr kumimoji="0" lang="en-US" altLang="zh-CN" sz="18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" grpId="0"/>
      <p:bldP spid="10" grpId="0"/>
      <p:bldP spid="11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" name="组合 7"/>
          <p:cNvGrpSpPr/>
          <p:nvPr/>
        </p:nvGrpSpPr>
        <p:grpSpPr bwMode="auto">
          <a:xfrm>
            <a:off x="4604239" y="2889068"/>
            <a:ext cx="3320562" cy="1577330"/>
            <a:chOff x="3524838" y="2405886"/>
            <a:chExt cx="5205583" cy="2353770"/>
          </a:xfrm>
        </p:grpSpPr>
        <p:sp>
          <p:nvSpPr>
            <p:cNvPr id="9" name="TextBox 19"/>
            <p:cNvSpPr txBox="1">
              <a:spLocks noChangeArrowheads="1"/>
            </p:cNvSpPr>
            <p:nvPr/>
          </p:nvSpPr>
          <p:spPr bwMode="auto">
            <a:xfrm>
              <a:off x="3524838" y="2405886"/>
              <a:ext cx="5178017" cy="59706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marL="0" marR="0" lvl="0" indent="0" algn="l" defTabSz="914400" rtl="0" eaLnBrk="1" fontAlgn="base" latinLnBrk="0" hangingPunct="1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2000" b="0" i="0" u="none" strike="noStrike" kern="1200" cap="none" spc="0" normalizeH="0" baseline="0" noProof="0" dirty="0">
                  <a:ln>
                    <a:noFill/>
                  </a:ln>
                  <a:solidFill>
                    <a:srgbClr val="CC0000"/>
                  </a:solidFill>
                  <a:effectLst/>
                  <a:uLnTx/>
                  <a:uFillTx/>
                  <a:latin typeface="叶根友毛笔行书简体" panose="02010601030101010101" pitchFamily="2" charset="-122"/>
                  <a:ea typeface="叶根友毛笔行书简体" panose="02010601030101010101" pitchFamily="2" charset="-122"/>
                  <a:cs typeface="+mn-cs"/>
                </a:rPr>
                <a:t>壹</a:t>
              </a:r>
              <a:r>
                <a:rPr kumimoji="0" lang="en-US" altLang="zh-CN" sz="2000" b="0" i="0" u="none" strike="noStrike" kern="1200" cap="none" spc="0" normalizeH="0" baseline="0" noProof="0" dirty="0">
                  <a:ln>
                    <a:noFill/>
                  </a:ln>
                  <a:solidFill>
                    <a:srgbClr val="181717"/>
                  </a:solidFill>
                  <a:effectLst/>
                  <a:uLnTx/>
                  <a:uFillTx/>
                  <a:latin typeface="叶根友毛笔行书简体" panose="02010601030101010101" pitchFamily="2" charset="-122"/>
                  <a:ea typeface="叶根友毛笔行书简体" panose="02010601030101010101" pitchFamily="2" charset="-122"/>
                  <a:cs typeface="+mn-cs"/>
                </a:rPr>
                <a:t>/</a:t>
              </a:r>
              <a:r>
                <a:rPr kumimoji="0" lang="zh-CN" altLang="en-US" sz="2000" b="0" i="0" u="none" strike="noStrike" kern="1200" cap="none" spc="0" normalizeH="0" baseline="0" noProof="0" dirty="0">
                  <a:ln>
                    <a:noFill/>
                  </a:ln>
                  <a:solidFill>
                    <a:srgbClr val="181717"/>
                  </a:solidFill>
                  <a:effectLst/>
                  <a:uLnTx/>
                  <a:uFillTx/>
                  <a:latin typeface="叶根友毛笔行书简体" panose="02010601030101010101" pitchFamily="2" charset="-122"/>
                  <a:ea typeface="叶根友毛笔行书简体" panose="02010601030101010101" pitchFamily="2" charset="-122"/>
                  <a:cs typeface="+mn-cs"/>
                </a:rPr>
                <a:t>请输入您要的文字</a:t>
              </a:r>
              <a:endParaRPr kumimoji="0" lang="zh-CN" altLang="en-US" sz="2000" b="0" i="0" u="none" strike="noStrike" kern="1200" cap="none" spc="0" normalizeH="0" baseline="0" noProof="0" dirty="0">
                <a:ln>
                  <a:noFill/>
                </a:ln>
                <a:solidFill>
                  <a:srgbClr val="181717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endParaRPr>
            </a:p>
          </p:txBody>
        </p:sp>
        <p:sp>
          <p:nvSpPr>
            <p:cNvPr id="10" name="TextBox 19"/>
            <p:cNvSpPr txBox="1">
              <a:spLocks noChangeArrowheads="1"/>
            </p:cNvSpPr>
            <p:nvPr/>
          </p:nvSpPr>
          <p:spPr bwMode="auto">
            <a:xfrm>
              <a:off x="3552404" y="3285417"/>
              <a:ext cx="5178017" cy="59706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marL="0" marR="0" lvl="0" indent="0" algn="l" defTabSz="914400" rtl="0" eaLnBrk="1" fontAlgn="base" latinLnBrk="0" hangingPunct="1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2000" b="0" i="0" u="none" strike="noStrike" kern="1200" cap="none" spc="0" normalizeH="0" baseline="0" noProof="0" dirty="0">
                  <a:ln>
                    <a:noFill/>
                  </a:ln>
                  <a:solidFill>
                    <a:srgbClr val="CC0000"/>
                  </a:solidFill>
                  <a:effectLst/>
                  <a:uLnTx/>
                  <a:uFillTx/>
                  <a:latin typeface="叶根友毛笔行书简体" panose="02010601030101010101" pitchFamily="2" charset="-122"/>
                  <a:ea typeface="叶根友毛笔行书简体" panose="02010601030101010101" pitchFamily="2" charset="-122"/>
                  <a:cs typeface="+mn-cs"/>
                </a:rPr>
                <a:t>贰</a:t>
              </a:r>
              <a:r>
                <a:rPr kumimoji="0" lang="en-US" altLang="zh-CN" sz="2000" b="0" i="0" u="none" strike="noStrike" kern="1200" cap="none" spc="0" normalizeH="0" baseline="0" noProof="0" dirty="0">
                  <a:ln>
                    <a:noFill/>
                  </a:ln>
                  <a:solidFill>
                    <a:srgbClr val="181717"/>
                  </a:solidFill>
                  <a:effectLst/>
                  <a:uLnTx/>
                  <a:uFillTx/>
                  <a:latin typeface="叶根友毛笔行书简体" panose="02010601030101010101" pitchFamily="2" charset="-122"/>
                  <a:ea typeface="叶根友毛笔行书简体" panose="02010601030101010101" pitchFamily="2" charset="-122"/>
                  <a:cs typeface="+mn-cs"/>
                </a:rPr>
                <a:t>/</a:t>
              </a:r>
              <a:r>
                <a:rPr kumimoji="0" lang="zh-CN" altLang="en-US" sz="2000" b="0" i="0" u="none" strike="noStrike" kern="1200" cap="none" spc="0" normalizeH="0" baseline="0" noProof="0" dirty="0">
                  <a:ln>
                    <a:noFill/>
                  </a:ln>
                  <a:solidFill>
                    <a:srgbClr val="181717"/>
                  </a:solidFill>
                  <a:effectLst/>
                  <a:uLnTx/>
                  <a:uFillTx/>
                  <a:latin typeface="叶根友毛笔行书简体" panose="02010601030101010101" pitchFamily="2" charset="-122"/>
                  <a:ea typeface="叶根友毛笔行书简体" panose="02010601030101010101" pitchFamily="2" charset="-122"/>
                  <a:cs typeface="+mn-cs"/>
                </a:rPr>
                <a:t>请输入您要的文字</a:t>
              </a:r>
              <a:endParaRPr kumimoji="0" lang="zh-CN" altLang="en-US" sz="2000" b="0" i="0" u="none" strike="noStrike" kern="1200" cap="none" spc="0" normalizeH="0" baseline="0" noProof="0" dirty="0">
                <a:ln>
                  <a:noFill/>
                </a:ln>
                <a:solidFill>
                  <a:srgbClr val="181717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endParaRPr>
            </a:p>
          </p:txBody>
        </p:sp>
        <p:sp>
          <p:nvSpPr>
            <p:cNvPr id="11" name="TextBox 19"/>
            <p:cNvSpPr txBox="1">
              <a:spLocks noChangeArrowheads="1"/>
            </p:cNvSpPr>
            <p:nvPr/>
          </p:nvSpPr>
          <p:spPr bwMode="auto">
            <a:xfrm>
              <a:off x="3552404" y="4162592"/>
              <a:ext cx="5178017" cy="59706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marL="0" marR="0" lvl="0" indent="0" algn="l" defTabSz="914400" rtl="0" eaLnBrk="1" fontAlgn="base" latinLnBrk="0" hangingPunct="1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2000" b="0" i="0" u="none" strike="noStrike" kern="1200" cap="none" spc="0" normalizeH="0" baseline="0" noProof="0" dirty="0">
                  <a:ln>
                    <a:noFill/>
                  </a:ln>
                  <a:solidFill>
                    <a:srgbClr val="CC0000"/>
                  </a:solidFill>
                  <a:effectLst/>
                  <a:uLnTx/>
                  <a:uFillTx/>
                  <a:latin typeface="叶根友毛笔行书简体" panose="02010601030101010101" pitchFamily="2" charset="-122"/>
                  <a:ea typeface="叶根友毛笔行书简体" panose="02010601030101010101" pitchFamily="2" charset="-122"/>
                  <a:cs typeface="+mn-cs"/>
                </a:rPr>
                <a:t>叁</a:t>
              </a:r>
              <a:r>
                <a:rPr kumimoji="0" lang="en-US" altLang="zh-CN" sz="2000" b="0" i="0" u="none" strike="noStrike" kern="1200" cap="none" spc="0" normalizeH="0" baseline="0" noProof="0" dirty="0">
                  <a:ln>
                    <a:noFill/>
                  </a:ln>
                  <a:solidFill>
                    <a:srgbClr val="28211E"/>
                  </a:solidFill>
                  <a:effectLst/>
                  <a:uLnTx/>
                  <a:uFillTx/>
                  <a:latin typeface="叶根友行书繁" panose="02010601030101010101" pitchFamily="2" charset="-122"/>
                  <a:ea typeface="叶根友行书繁" panose="02010601030101010101" pitchFamily="2" charset="-122"/>
                  <a:cs typeface="+mn-cs"/>
                </a:rPr>
                <a:t>/</a:t>
              </a:r>
              <a:r>
                <a:rPr kumimoji="0" lang="zh-CN" altLang="en-US" sz="2000" b="0" i="0" u="none" strike="noStrike" kern="1200" cap="none" spc="0" normalizeH="0" baseline="0" noProof="0" dirty="0">
                  <a:ln>
                    <a:noFill/>
                  </a:ln>
                  <a:solidFill>
                    <a:srgbClr val="181717"/>
                  </a:solidFill>
                  <a:effectLst/>
                  <a:uLnTx/>
                  <a:uFillTx/>
                  <a:latin typeface="叶根友毛笔行书简体" panose="02010601030101010101" pitchFamily="2" charset="-122"/>
                  <a:ea typeface="叶根友毛笔行书简体" panose="02010601030101010101" pitchFamily="2" charset="-122"/>
                  <a:cs typeface="+mn-cs"/>
                </a:rPr>
                <a:t>请输入您要的文字</a:t>
              </a:r>
              <a:endParaRPr kumimoji="0" lang="zh-CN" altLang="en-US" sz="2000" b="0" i="0" u="none" strike="noStrike" kern="1200" cap="none" spc="0" normalizeH="0" baseline="0" noProof="0" dirty="0">
                <a:ln>
                  <a:noFill/>
                </a:ln>
                <a:solidFill>
                  <a:srgbClr val="181717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endParaRPr>
            </a:p>
          </p:txBody>
        </p:sp>
      </p:grpSp>
      <p:pic>
        <p:nvPicPr>
          <p:cNvPr id="13" name="图片 12"/>
          <p:cNvPicPr>
            <a:picLocks noChangeAspect="1"/>
          </p:cNvPicPr>
          <p:nvPr/>
        </p:nvPicPr>
        <p:blipFill>
          <a:blip r:embed="rId1">
            <a:clrChange>
              <a:clrFrom>
                <a:srgbClr val="F4F0ED"/>
              </a:clrFrom>
              <a:clrTo>
                <a:srgbClr val="F4F0ED">
                  <a:alpha val="0"/>
                </a:srgbClr>
              </a:clrTo>
            </a:clrChange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210696" y="3288929"/>
            <a:ext cx="4981303" cy="3521781"/>
          </a:xfrm>
          <a:prstGeom prst="rect">
            <a:avLst/>
          </a:prstGeom>
        </p:spPr>
      </p:pic>
      <p:sp>
        <p:nvSpPr>
          <p:cNvPr id="14" name="文本框 13"/>
          <p:cNvSpPr txBox="1"/>
          <p:nvPr/>
        </p:nvSpPr>
        <p:spPr>
          <a:xfrm>
            <a:off x="1902011" y="1034962"/>
            <a:ext cx="490383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4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目录</a:t>
            </a:r>
            <a:endParaRPr kumimoji="0" lang="zh-CN" altLang="en-US" sz="4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pic>
        <p:nvPicPr>
          <p:cNvPr id="15" name="图片 14"/>
          <p:cNvPicPr>
            <a:picLocks noChangeAspect="1"/>
          </p:cNvPicPr>
          <p:nvPr/>
        </p:nvPicPr>
        <p:blipFill>
          <a:blip r:embed="rId2" cstate="print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ackgroundRemoval t="3416" b="98587" l="699" r="97203">
                        <a14:foregroundMark x1="26474" y1="76207" x2="43257" y2="93404"/>
                        <a14:foregroundMark x1="97203" y1="45347" x2="84715" y2="81508"/>
                        <a14:foregroundMark x1="90909" y1="14134" x2="94605" y2="57008"/>
                        <a14:foregroundMark x1="8492" y1="76207" x2="4196" y2="69965"/>
                        <a14:foregroundMark x1="91908" y1="8716" x2="88811" y2="3416"/>
                        <a14:foregroundMark x1="7892" y1="17903" x2="7493" y2="20377"/>
                        <a14:foregroundMark x1="3197" y1="66549" x2="699" y2="59717"/>
                        <a14:foregroundMark x1="8292" y1="22850" x2="7493" y2="26031"/>
                        <a14:backgroundMark x1="43257" y1="5771" x2="44156" y2="78210"/>
                        <a14:backgroundMark x1="78721" y1="43227" x2="79520" y2="62426"/>
                        <a14:backgroundMark x1="89411" y1="46879" x2="88412" y2="53121"/>
                        <a14:backgroundMark x1="87812" y1="54181" x2="86913" y2="58304"/>
                        <a14:backgroundMark x1="86314" y1="59717" x2="84116" y2="63840"/>
                        <a14:backgroundMark x1="4396" y1="52886" x2="5395" y2="56537"/>
                        <a14:backgroundMark x1="6494" y1="54888" x2="6893" y2="57715"/>
                        <a14:backgroundMark x1="4595" y1="61720" x2="5994" y2="63840"/>
                        <a14:backgroundMark x1="6893" y1="62662" x2="8492" y2="66078"/>
                        <a14:backgroundMark x1="14885" y1="83039" x2="12887" y2="80565"/>
                        <a14:backgroundMark x1="10589" y1="18728" x2="9990" y2="20848"/>
                      </a14:backgroundRemoval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067475" y="2388243"/>
            <a:ext cx="510236" cy="432758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1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2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文本框 12"/>
          <p:cNvSpPr txBox="1"/>
          <p:nvPr/>
        </p:nvSpPr>
        <p:spPr>
          <a:xfrm>
            <a:off x="3910148" y="2700663"/>
            <a:ext cx="4615543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dist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36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一 在此输入</a:t>
            </a:r>
            <a:r>
              <a:rPr kumimoji="0" lang="zh-CN" altLang="en-US" sz="3600" b="0" i="0" u="none" strike="noStrike" kern="0" cap="none" spc="0" normalizeH="0" baseline="0" noProof="0" dirty="0">
                <a:ln>
                  <a:noFill/>
                </a:ln>
                <a:solidFill>
                  <a:srgbClr val="C00000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您的</a:t>
            </a:r>
            <a:r>
              <a:rPr kumimoji="0" lang="zh-CN" altLang="en-US" sz="36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标题</a:t>
            </a:r>
            <a:endParaRPr kumimoji="0" lang="zh-CN" altLang="en-US" sz="36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2" name="文本框 1"/>
          <p:cNvSpPr txBox="1"/>
          <p:nvPr/>
        </p:nvSpPr>
        <p:spPr>
          <a:xfrm>
            <a:off x="3910148" y="3429000"/>
            <a:ext cx="4615543" cy="5835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请在此处添加您的文字内容，添加您的解释和内容，ppt，专注于创新。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5" name="图片 4"/>
          <p:cNvPicPr>
            <a:picLocks noChangeAspect="1"/>
          </p:cNvPicPr>
          <p:nvPr/>
        </p:nvPicPr>
        <p:blipFill>
          <a:blip r:embed="rId1">
            <a:clrChange>
              <a:clrFrom>
                <a:srgbClr val="F4F0ED"/>
              </a:clrFrom>
              <a:clrTo>
                <a:srgbClr val="F4F0ED">
                  <a:alpha val="0"/>
                </a:srgbClr>
              </a:clrTo>
            </a:clrChange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561455"/>
            <a:ext cx="3248297" cy="2296546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0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2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3" name="文本框 2"/>
          <p:cNvSpPr txBox="1"/>
          <p:nvPr/>
        </p:nvSpPr>
        <p:spPr>
          <a:xfrm>
            <a:off x="7724349" y="1669973"/>
            <a:ext cx="490383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pic>
        <p:nvPicPr>
          <p:cNvPr id="4" name="图片 3"/>
          <p:cNvPicPr>
            <a:picLocks noChangeAspect="1"/>
          </p:cNvPicPr>
          <p:nvPr/>
        </p:nvPicPr>
        <p:blipFill>
          <a:blip r:embed="rId1" cstate="print">
            <a:extLst>
              <a:ext uri="{BEBA8EAE-BF5A-486C-A8C5-ECC9F3942E4B}">
                <a14:imgProps xmlns:a14="http://schemas.microsoft.com/office/drawing/2010/main">
                  <a14:imgLayer r:embed="rId2">
                    <a14:imgEffect>
                      <a14:backgroundRemoval t="3416" b="98587" l="699" r="97203">
                        <a14:foregroundMark x1="26474" y1="76207" x2="43257" y2="93404"/>
                        <a14:foregroundMark x1="97203" y1="45347" x2="84715" y2="81508"/>
                        <a14:foregroundMark x1="90909" y1="14134" x2="94605" y2="57008"/>
                        <a14:foregroundMark x1="8492" y1="76207" x2="4196" y2="69965"/>
                        <a14:foregroundMark x1="91908" y1="8716" x2="88811" y2="3416"/>
                        <a14:foregroundMark x1="7892" y1="17903" x2="7493" y2="20377"/>
                        <a14:foregroundMark x1="3197" y1="66549" x2="699" y2="59717"/>
                        <a14:foregroundMark x1="8292" y1="22850" x2="7493" y2="26031"/>
                        <a14:backgroundMark x1="43257" y1="5771" x2="44156" y2="78210"/>
                        <a14:backgroundMark x1="78721" y1="43227" x2="79520" y2="62426"/>
                        <a14:backgroundMark x1="89411" y1="46879" x2="88412" y2="53121"/>
                        <a14:backgroundMark x1="87812" y1="54181" x2="86913" y2="58304"/>
                        <a14:backgroundMark x1="86314" y1="59717" x2="84116" y2="63840"/>
                        <a14:backgroundMark x1="4396" y1="52886" x2="5395" y2="56537"/>
                        <a14:backgroundMark x1="6494" y1="54888" x2="6893" y2="57715"/>
                        <a14:backgroundMark x1="4595" y1="61720" x2="5994" y2="63840"/>
                        <a14:backgroundMark x1="6893" y1="62662" x2="8492" y2="66078"/>
                        <a14:backgroundMark x1="14885" y1="83039" x2="12887" y2="80565"/>
                        <a14:backgroundMark x1="10589" y1="18728" x2="9990" y2="20848"/>
                      </a14:backgroundRemoval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785310" y="2624132"/>
            <a:ext cx="510236" cy="432758"/>
          </a:xfrm>
          <a:prstGeom prst="rect">
            <a:avLst/>
          </a:prstGeom>
        </p:spPr>
      </p:pic>
      <p:pic>
        <p:nvPicPr>
          <p:cNvPr id="5" name="图片 4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788442" y="2454442"/>
            <a:ext cx="4403558" cy="4403558"/>
          </a:xfrm>
          <a:prstGeom prst="rect">
            <a:avLst/>
          </a:prstGeom>
        </p:spPr>
      </p:pic>
      <p:sp>
        <p:nvSpPr>
          <p:cNvPr id="7" name="TextBox 35"/>
          <p:cNvSpPr txBox="1"/>
          <p:nvPr/>
        </p:nvSpPr>
        <p:spPr>
          <a:xfrm>
            <a:off x="2084106" y="3642158"/>
            <a:ext cx="5006975" cy="1708751"/>
          </a:xfrm>
          <a:prstGeom prst="rect">
            <a:avLst/>
          </a:prstGeom>
          <a:noFill/>
        </p:spPr>
        <p:txBody>
          <a:bodyPr vert="eaVert"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8" name="TextBox 35"/>
          <p:cNvSpPr txBox="1"/>
          <p:nvPr/>
        </p:nvSpPr>
        <p:spPr>
          <a:xfrm>
            <a:off x="1575805" y="2822703"/>
            <a:ext cx="5399773" cy="8185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3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6" dur="25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  <p:bldP spid="7" grpId="0"/>
      <p:bldP spid="8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228935" y="1781160"/>
            <a:ext cx="7902341" cy="1852111"/>
          </a:xfrm>
          <a:prstGeom prst="rect">
            <a:avLst/>
          </a:prstGeom>
        </p:spPr>
      </p:pic>
      <p:sp>
        <p:nvSpPr>
          <p:cNvPr id="4" name="TextBox 35"/>
          <p:cNvSpPr txBox="1"/>
          <p:nvPr/>
        </p:nvSpPr>
        <p:spPr>
          <a:xfrm>
            <a:off x="2681323" y="4085658"/>
            <a:ext cx="7517330" cy="186880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5" name="文本框 4"/>
          <p:cNvSpPr txBox="1"/>
          <p:nvPr/>
        </p:nvSpPr>
        <p:spPr>
          <a:xfrm>
            <a:off x="2893080" y="2782351"/>
            <a:ext cx="151136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2000" b="0" i="0" u="none" strike="noStrike" kern="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2000" b="0" i="0" u="none" strike="noStrike" kern="0" cap="none" spc="0" normalizeH="0" baseline="0" noProof="0" dirty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5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3" name="TextBox 35"/>
          <p:cNvSpPr txBox="1"/>
          <p:nvPr/>
        </p:nvSpPr>
        <p:spPr>
          <a:xfrm>
            <a:off x="905234" y="2959502"/>
            <a:ext cx="3666766" cy="106045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811172" y="2464566"/>
            <a:ext cx="151136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5" name="TextBox 35"/>
          <p:cNvSpPr txBox="1"/>
          <p:nvPr/>
        </p:nvSpPr>
        <p:spPr>
          <a:xfrm>
            <a:off x="7575082" y="2953578"/>
            <a:ext cx="3609474" cy="106045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7" name="文本框 6"/>
          <p:cNvSpPr txBox="1"/>
          <p:nvPr/>
        </p:nvSpPr>
        <p:spPr>
          <a:xfrm>
            <a:off x="8481020" y="2458642"/>
            <a:ext cx="151136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pic>
        <p:nvPicPr>
          <p:cNvPr id="8" name="图片 7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065519" y="2377440"/>
            <a:ext cx="2290217" cy="2854333"/>
          </a:xfrm>
          <a:prstGeom prst="rect">
            <a:avLst/>
          </a:prstGeom>
        </p:spPr>
      </p:pic>
      <p:sp>
        <p:nvSpPr>
          <p:cNvPr id="9" name="TextBox 35"/>
          <p:cNvSpPr txBox="1"/>
          <p:nvPr/>
        </p:nvSpPr>
        <p:spPr>
          <a:xfrm>
            <a:off x="905234" y="4516267"/>
            <a:ext cx="3666766" cy="106045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10" name="文本框 9"/>
          <p:cNvSpPr txBox="1"/>
          <p:nvPr/>
        </p:nvSpPr>
        <p:spPr>
          <a:xfrm>
            <a:off x="1811172" y="4021331"/>
            <a:ext cx="151136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11" name="TextBox 35"/>
          <p:cNvSpPr txBox="1"/>
          <p:nvPr/>
        </p:nvSpPr>
        <p:spPr>
          <a:xfrm>
            <a:off x="7575082" y="4510343"/>
            <a:ext cx="3609474" cy="106045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12" name="文本框 11"/>
          <p:cNvSpPr txBox="1"/>
          <p:nvPr/>
        </p:nvSpPr>
        <p:spPr>
          <a:xfrm>
            <a:off x="8481020" y="4015407"/>
            <a:ext cx="151136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3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6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30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3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  <p:bldP spid="4" grpId="0"/>
      <p:bldP spid="5" grpId="0"/>
      <p:bldP spid="7" grpId="0"/>
      <p:bldP spid="9" grpId="0"/>
      <p:bldP spid="10" grpId="0"/>
      <p:bldP spid="11" grpId="0"/>
      <p:bldP spid="12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3" name="文本框 2"/>
          <p:cNvSpPr txBox="1"/>
          <p:nvPr/>
        </p:nvSpPr>
        <p:spPr>
          <a:xfrm flipH="1">
            <a:off x="1605586" y="2064559"/>
            <a:ext cx="298385" cy="1364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20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20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pic>
        <p:nvPicPr>
          <p:cNvPr id="4" name="图片 3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490080" y="1196679"/>
            <a:ext cx="683396" cy="3022334"/>
          </a:xfrm>
          <a:prstGeom prst="rect">
            <a:avLst/>
          </a:prstGeom>
        </p:spPr>
      </p:pic>
      <p:sp>
        <p:nvSpPr>
          <p:cNvPr id="5" name="TextBox 35"/>
          <p:cNvSpPr txBox="1"/>
          <p:nvPr/>
        </p:nvSpPr>
        <p:spPr>
          <a:xfrm>
            <a:off x="3120205" y="3019272"/>
            <a:ext cx="7138492" cy="8185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7" name="文本框 6"/>
          <p:cNvSpPr txBox="1"/>
          <p:nvPr/>
        </p:nvSpPr>
        <p:spPr>
          <a:xfrm>
            <a:off x="5726367" y="2524336"/>
            <a:ext cx="151136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8" name="TextBox 35"/>
          <p:cNvSpPr txBox="1"/>
          <p:nvPr/>
        </p:nvSpPr>
        <p:spPr>
          <a:xfrm>
            <a:off x="3123413" y="3970177"/>
            <a:ext cx="7138492" cy="8185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9" name="TextBox 35"/>
          <p:cNvSpPr txBox="1"/>
          <p:nvPr/>
        </p:nvSpPr>
        <p:spPr>
          <a:xfrm>
            <a:off x="3120205" y="4921082"/>
            <a:ext cx="7138492" cy="8185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3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6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9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2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  <p:bldP spid="5" grpId="0"/>
      <p:bldP spid="7" grpId="0"/>
      <p:bldP spid="8" grpId="0"/>
      <p:bldP spid="9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842499" y="2090132"/>
            <a:ext cx="2283630" cy="2054404"/>
          </a:xfrm>
          <a:prstGeom prst="rect">
            <a:avLst/>
          </a:prstGeom>
        </p:spPr>
      </p:pic>
      <p:sp>
        <p:nvSpPr>
          <p:cNvPr id="4" name="文本框 3"/>
          <p:cNvSpPr txBox="1"/>
          <p:nvPr/>
        </p:nvSpPr>
        <p:spPr>
          <a:xfrm>
            <a:off x="2387067" y="2932668"/>
            <a:ext cx="173906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5" name="矩形 4"/>
          <p:cNvSpPr/>
          <p:nvPr/>
        </p:nvSpPr>
        <p:spPr>
          <a:xfrm>
            <a:off x="1928793" y="4179158"/>
            <a:ext cx="2111042" cy="136080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7" name="图片 6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954185" y="2090132"/>
            <a:ext cx="2283630" cy="2054404"/>
          </a:xfrm>
          <a:prstGeom prst="rect">
            <a:avLst/>
          </a:prstGeom>
        </p:spPr>
      </p:pic>
      <p:sp>
        <p:nvSpPr>
          <p:cNvPr id="8" name="文本框 7"/>
          <p:cNvSpPr txBox="1"/>
          <p:nvPr/>
        </p:nvSpPr>
        <p:spPr>
          <a:xfrm>
            <a:off x="5498753" y="2932668"/>
            <a:ext cx="173906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9" name="矩形 8"/>
          <p:cNvSpPr/>
          <p:nvPr/>
        </p:nvSpPr>
        <p:spPr>
          <a:xfrm>
            <a:off x="5040479" y="4179158"/>
            <a:ext cx="2111042" cy="136080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10" name="图片 9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152165" y="2090132"/>
            <a:ext cx="2283630" cy="2054404"/>
          </a:xfrm>
          <a:prstGeom prst="rect">
            <a:avLst/>
          </a:prstGeom>
        </p:spPr>
      </p:pic>
      <p:sp>
        <p:nvSpPr>
          <p:cNvPr id="11" name="文本框 10"/>
          <p:cNvSpPr txBox="1"/>
          <p:nvPr/>
        </p:nvSpPr>
        <p:spPr>
          <a:xfrm>
            <a:off x="8696733" y="2932668"/>
            <a:ext cx="173906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12" name="矩形 11"/>
          <p:cNvSpPr/>
          <p:nvPr/>
        </p:nvSpPr>
        <p:spPr>
          <a:xfrm>
            <a:off x="8238459" y="4179158"/>
            <a:ext cx="2111042" cy="136080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3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8" grpId="0"/>
      <p:bldP spid="11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文本框 12"/>
          <p:cNvSpPr txBox="1"/>
          <p:nvPr/>
        </p:nvSpPr>
        <p:spPr>
          <a:xfrm>
            <a:off x="3910148" y="2700663"/>
            <a:ext cx="4615543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dist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36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二 在此输入</a:t>
            </a:r>
            <a:r>
              <a:rPr kumimoji="0" lang="zh-CN" altLang="en-US" sz="3600" b="0" i="0" u="none" strike="noStrike" kern="0" cap="none" spc="0" normalizeH="0" baseline="0" noProof="0" dirty="0">
                <a:ln>
                  <a:noFill/>
                </a:ln>
                <a:solidFill>
                  <a:srgbClr val="C00000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您的</a:t>
            </a:r>
            <a:r>
              <a:rPr kumimoji="0" lang="zh-CN" altLang="en-US" sz="36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标题</a:t>
            </a:r>
            <a:endParaRPr kumimoji="0" lang="zh-CN" altLang="en-US" sz="36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2" name="文本框 1"/>
          <p:cNvSpPr txBox="1"/>
          <p:nvPr/>
        </p:nvSpPr>
        <p:spPr>
          <a:xfrm>
            <a:off x="3910148" y="3429000"/>
            <a:ext cx="4615543" cy="5835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请在此处添加您的文字内容，添加您的解释和内容，ppt，专注于创新。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5" name="图片 4"/>
          <p:cNvPicPr>
            <a:picLocks noChangeAspect="1"/>
          </p:cNvPicPr>
          <p:nvPr/>
        </p:nvPicPr>
        <p:blipFill>
          <a:blip r:embed="rId1">
            <a:clrChange>
              <a:clrFrom>
                <a:srgbClr val="F4F0ED"/>
              </a:clrFrom>
              <a:clrTo>
                <a:srgbClr val="F4F0ED">
                  <a:alpha val="0"/>
                </a:srgbClr>
              </a:clrTo>
            </a:clrChange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561455"/>
            <a:ext cx="3248297" cy="2296546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0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2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978316" y="3085312"/>
            <a:ext cx="5213684" cy="4416298"/>
          </a:xfrm>
          <a:prstGeom prst="rect">
            <a:avLst/>
          </a:prstGeom>
        </p:spPr>
      </p:pic>
      <p:sp>
        <p:nvSpPr>
          <p:cNvPr id="4" name="文本框 3"/>
          <p:cNvSpPr txBox="1"/>
          <p:nvPr/>
        </p:nvSpPr>
        <p:spPr>
          <a:xfrm flipH="1">
            <a:off x="1626670" y="1579144"/>
            <a:ext cx="298385" cy="1364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20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20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pic>
        <p:nvPicPr>
          <p:cNvPr id="5" name="图片 4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511164" y="711264"/>
            <a:ext cx="683396" cy="3022334"/>
          </a:xfrm>
          <a:prstGeom prst="rect">
            <a:avLst/>
          </a:prstGeom>
        </p:spPr>
      </p:pic>
      <p:sp>
        <p:nvSpPr>
          <p:cNvPr id="7" name="TextBox 35"/>
          <p:cNvSpPr txBox="1"/>
          <p:nvPr/>
        </p:nvSpPr>
        <p:spPr>
          <a:xfrm>
            <a:off x="2525026" y="3138666"/>
            <a:ext cx="4751674" cy="186880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3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6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7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3" name="TextBox 35"/>
          <p:cNvSpPr txBox="1"/>
          <p:nvPr/>
        </p:nvSpPr>
        <p:spPr>
          <a:xfrm>
            <a:off x="1526767" y="4809026"/>
            <a:ext cx="4970286" cy="59880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974583" y="2611566"/>
            <a:ext cx="4522470" cy="1707894"/>
          </a:xfrm>
          <a:prstGeom prst="rect">
            <a:avLst/>
          </a:prstGeom>
          <a:noFill/>
        </p:spPr>
        <p:txBody>
          <a:bodyPr vert="eaVert"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10600030101010101" pitchFamily="2" charset="-122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10600030101010101" pitchFamily="2" charset="-122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10600030101010101" pitchFamily="2" charset="-122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10600030101010101" pitchFamily="2" charset="-122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10600030101010101" pitchFamily="2" charset="-122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10600030101010101" pitchFamily="2" charset="-122"/>
              <a:ea typeface="等线" panose="02010600030101010101" pitchFamily="2" charset="-122"/>
              <a:cs typeface="+mn-cs"/>
            </a:endParaRPr>
          </a:p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10600030101010101" pitchFamily="2" charset="-122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5" name="图片 4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497053" y="2311165"/>
            <a:ext cx="5694947" cy="4466625"/>
          </a:xfrm>
          <a:prstGeom prst="rect">
            <a:avLst/>
          </a:prstGeom>
        </p:spPr>
      </p:pic>
      <p:sp>
        <p:nvSpPr>
          <p:cNvPr id="7" name="文本框 6"/>
          <p:cNvSpPr txBox="1"/>
          <p:nvPr/>
        </p:nvSpPr>
        <p:spPr>
          <a:xfrm flipH="1">
            <a:off x="7026441" y="1819777"/>
            <a:ext cx="298385" cy="1364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20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20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3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  <p:bldP spid="4" grpId="0"/>
      <p:bldP spid="7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228059" y="1452152"/>
            <a:ext cx="4458639" cy="4458639"/>
          </a:xfrm>
          <a:prstGeom prst="rect">
            <a:avLst/>
          </a:prstGeom>
        </p:spPr>
      </p:pic>
      <p:sp>
        <p:nvSpPr>
          <p:cNvPr id="4" name="TextBox 35"/>
          <p:cNvSpPr txBox="1"/>
          <p:nvPr/>
        </p:nvSpPr>
        <p:spPr>
          <a:xfrm>
            <a:off x="6305006" y="3132756"/>
            <a:ext cx="4127863" cy="13030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5" name="文本框 4"/>
          <p:cNvSpPr txBox="1"/>
          <p:nvPr/>
        </p:nvSpPr>
        <p:spPr>
          <a:xfrm>
            <a:off x="7210945" y="2637820"/>
            <a:ext cx="151136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7" name="矩形 6"/>
          <p:cNvSpPr/>
          <p:nvPr/>
        </p:nvSpPr>
        <p:spPr>
          <a:xfrm>
            <a:off x="1811383" y="2637820"/>
            <a:ext cx="3466012" cy="2134477"/>
          </a:xfrm>
          <a:prstGeom prst="rect">
            <a:avLst/>
          </a:prstGeom>
          <a:blipFill>
            <a:blip r:embed="rId2"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3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6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5" grpId="0"/>
      <p:bldP spid="7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3" name="矩形 2"/>
          <p:cNvSpPr/>
          <p:nvPr/>
        </p:nvSpPr>
        <p:spPr>
          <a:xfrm>
            <a:off x="1762403" y="2456267"/>
            <a:ext cx="7468224" cy="189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3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 Light" charset="-122"/>
                <a:ea typeface="等线 Light" charset="-122"/>
                <a:cs typeface="+mn-cs"/>
              </a:rPr>
              <a:t>ppt更专业的模板。中国风，不止创新。请在此处填入你需要的内容。请在此处填入你需要的内容。请在此处填入你需要的内容。ppt更专业的模板。中国风，不止创新。请在此处填入你需要的内容。请在此处填入你需要的内容。请在此处填入你需要的内容。</a:t>
            </a:r>
            <a:endParaRPr kumimoji="0" lang="en-US" altLang="zh-CN" sz="13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 Light" charset="-122"/>
              <a:ea typeface="等线 Light" charset="-122"/>
              <a:cs typeface="+mn-cs"/>
            </a:endParaRPr>
          </a:p>
          <a:p>
            <a:pPr marL="0" marR="0" lvl="0" indent="0" algn="l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3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 Light" charset="-122"/>
                <a:ea typeface="等线 Light" charset="-122"/>
                <a:cs typeface="+mn-cs"/>
              </a:rPr>
              <a:t>ppt更专业的模板。中国风，不止创新。请在此处填入你需要的内容。请在此处填入你需要的内容。请在此处填入你需要的内容。ppt更专业的模板。中国风，不止创新。请在此处填入你需要的内容。请在此处填入你需要的内容。请在此处填入你需要的内容。</a:t>
            </a:r>
            <a:endParaRPr kumimoji="0" lang="en-US" altLang="zh-CN" sz="13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 Light" charset="-122"/>
              <a:ea typeface="等线 Light" charset="-122"/>
              <a:cs typeface="+mn-cs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1749921" y="1957170"/>
            <a:ext cx="202429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 algn="ctr">
              <a:defRPr sz="3200" b="1">
                <a:solidFill>
                  <a:srgbClr val="808080"/>
                </a:solidFill>
                <a:latin typeface="微软雅黑" panose="020B0503020204020204" charset="-122"/>
                <a:ea typeface="微软雅黑" panose="020B0503020204020204" charset="-122"/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单击输入标题文字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cxnSp>
        <p:nvCxnSpPr>
          <p:cNvPr id="5" name="直接连接符 4"/>
          <p:cNvCxnSpPr/>
          <p:nvPr/>
        </p:nvCxnSpPr>
        <p:spPr>
          <a:xfrm>
            <a:off x="1825699" y="2438121"/>
            <a:ext cx="4138059" cy="0"/>
          </a:xfrm>
          <a:prstGeom prst="line">
            <a:avLst/>
          </a:prstGeom>
          <a:solidFill>
            <a:srgbClr val="070606"/>
          </a:solidFill>
          <a:ln w="15875">
            <a:solidFill>
              <a:schemeClr val="tx1"/>
            </a:solidFill>
            <a:round/>
          </a:ln>
        </p:spPr>
      </p:cxnSp>
      <p:pic>
        <p:nvPicPr>
          <p:cNvPr id="7" name="图片 6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103443" y="4533783"/>
            <a:ext cx="4841509" cy="2614023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5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  <p:bldP spid="4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>
            <a:clrChange>
              <a:clrFrom>
                <a:srgbClr val="FFFFFF"/>
              </a:clrFrom>
              <a:clrTo>
                <a:srgbClr val="FFFFFF">
                  <a:alpha val="0"/>
                </a:srgbClr>
              </a:clrTo>
            </a:clrChange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964792" y="1729794"/>
            <a:ext cx="1904914" cy="1873166"/>
          </a:xfrm>
          <a:prstGeom prst="rect">
            <a:avLst/>
          </a:prstGeom>
        </p:spPr>
      </p:pic>
      <p:sp>
        <p:nvSpPr>
          <p:cNvPr id="4" name="椭圆 3"/>
          <p:cNvSpPr/>
          <p:nvPr/>
        </p:nvSpPr>
        <p:spPr>
          <a:xfrm>
            <a:off x="5315567" y="2188751"/>
            <a:ext cx="1172866" cy="1172866"/>
          </a:xfrm>
          <a:prstGeom prst="ellipse">
            <a:avLst/>
          </a:prstGeom>
          <a:blipFill>
            <a:blip r:embed="rId2"/>
            <a:stretch>
              <a:fillRect/>
            </a:stretch>
          </a:blipFill>
          <a:ln w="12700" cap="flat" cmpd="sng" algn="ctr">
            <a:noFill/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77724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360" b="0" i="0" u="none" strike="noStrike" kern="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pic>
        <p:nvPicPr>
          <p:cNvPr id="5" name="图片 4"/>
          <p:cNvPicPr>
            <a:picLocks noChangeAspect="1"/>
          </p:cNvPicPr>
          <p:nvPr/>
        </p:nvPicPr>
        <p:blipFill>
          <a:blip r:embed="rId1">
            <a:clrChange>
              <a:clrFrom>
                <a:srgbClr val="FFFFFF"/>
              </a:clrFrom>
              <a:clrTo>
                <a:srgbClr val="FFFFFF">
                  <a:alpha val="0"/>
                </a:srgbClr>
              </a:clrTo>
            </a:clrChange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582751" y="3152354"/>
            <a:ext cx="1414048" cy="1390480"/>
          </a:xfrm>
          <a:prstGeom prst="rect">
            <a:avLst/>
          </a:prstGeom>
        </p:spPr>
      </p:pic>
      <p:sp>
        <p:nvSpPr>
          <p:cNvPr id="7" name="椭圆 6"/>
          <p:cNvSpPr/>
          <p:nvPr/>
        </p:nvSpPr>
        <p:spPr>
          <a:xfrm>
            <a:off x="6839208" y="3521083"/>
            <a:ext cx="870636" cy="870636"/>
          </a:xfrm>
          <a:prstGeom prst="ellipse">
            <a:avLst/>
          </a:prstGeom>
          <a:blipFill>
            <a:blip r:embed="rId2"/>
            <a:stretch>
              <a:fillRect/>
            </a:stretch>
          </a:blipFill>
          <a:ln w="12700" cap="flat" cmpd="sng" algn="ctr">
            <a:noFill/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77724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360" b="0" i="0" u="none" strike="noStrike" kern="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宋体" panose="02010600030101010101" pitchFamily="2" charset="-122"/>
              <a:cs typeface="+mn-cs"/>
            </a:endParaRPr>
          </a:p>
        </p:txBody>
      </p:sp>
      <p:pic>
        <p:nvPicPr>
          <p:cNvPr id="8" name="图片 7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586076" y="3956401"/>
            <a:ext cx="2283630" cy="2054404"/>
          </a:xfrm>
          <a:prstGeom prst="rect">
            <a:avLst/>
          </a:prstGeom>
        </p:spPr>
      </p:pic>
      <p:sp>
        <p:nvSpPr>
          <p:cNvPr id="9" name="文本框 8"/>
          <p:cNvSpPr txBox="1"/>
          <p:nvPr/>
        </p:nvSpPr>
        <p:spPr>
          <a:xfrm>
            <a:off x="5130644" y="4798937"/>
            <a:ext cx="173906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10" name="TextBox 35"/>
          <p:cNvSpPr txBox="1"/>
          <p:nvPr/>
        </p:nvSpPr>
        <p:spPr>
          <a:xfrm>
            <a:off x="1143943" y="3869429"/>
            <a:ext cx="3177721" cy="13030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11" name="文本框 10"/>
          <p:cNvSpPr txBox="1"/>
          <p:nvPr/>
        </p:nvSpPr>
        <p:spPr>
          <a:xfrm>
            <a:off x="2049881" y="3374493"/>
            <a:ext cx="151136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12" name="TextBox 35"/>
          <p:cNvSpPr txBox="1"/>
          <p:nvPr/>
        </p:nvSpPr>
        <p:spPr>
          <a:xfrm>
            <a:off x="8119171" y="3867029"/>
            <a:ext cx="3158930" cy="13030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13" name="文本框 12"/>
          <p:cNvSpPr txBox="1"/>
          <p:nvPr/>
        </p:nvSpPr>
        <p:spPr>
          <a:xfrm>
            <a:off x="9025108" y="3372093"/>
            <a:ext cx="151136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2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3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6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9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2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8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31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7" grpId="0" animBg="1"/>
      <p:bldP spid="9" grpId="0"/>
      <p:bldP spid="10" grpId="0"/>
      <p:bldP spid="11" grpId="0"/>
      <p:bldP spid="12" grpId="0"/>
      <p:bldP spid="13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文本框 12"/>
          <p:cNvSpPr txBox="1"/>
          <p:nvPr/>
        </p:nvSpPr>
        <p:spPr>
          <a:xfrm>
            <a:off x="3910148" y="2700663"/>
            <a:ext cx="4615543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dist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36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三 在此输入</a:t>
            </a:r>
            <a:r>
              <a:rPr kumimoji="0" lang="zh-CN" altLang="en-US" sz="3600" b="0" i="0" u="none" strike="noStrike" kern="0" cap="none" spc="0" normalizeH="0" baseline="0" noProof="0" dirty="0">
                <a:ln>
                  <a:noFill/>
                </a:ln>
                <a:solidFill>
                  <a:srgbClr val="C00000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您的</a:t>
            </a:r>
            <a:r>
              <a:rPr kumimoji="0" lang="zh-CN" altLang="en-US" sz="36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标题</a:t>
            </a:r>
            <a:endParaRPr kumimoji="0" lang="zh-CN" altLang="en-US" sz="36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2" name="文本框 1"/>
          <p:cNvSpPr txBox="1"/>
          <p:nvPr/>
        </p:nvSpPr>
        <p:spPr>
          <a:xfrm>
            <a:off x="3910148" y="3429000"/>
            <a:ext cx="4615543" cy="5835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请在此处添加您的文字内容，添加您的解释和内容，ppt，专注于创新。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5" name="图片 4"/>
          <p:cNvPicPr>
            <a:picLocks noChangeAspect="1"/>
          </p:cNvPicPr>
          <p:nvPr/>
        </p:nvPicPr>
        <p:blipFill>
          <a:blip r:embed="rId1">
            <a:clrChange>
              <a:clrFrom>
                <a:srgbClr val="F4F0ED"/>
              </a:clrFrom>
              <a:clrTo>
                <a:srgbClr val="F4F0ED">
                  <a:alpha val="0"/>
                </a:srgbClr>
              </a:clrTo>
            </a:clrChange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561455"/>
            <a:ext cx="3248297" cy="2296546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0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2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75216" y="3270977"/>
            <a:ext cx="9927621" cy="3529074"/>
          </a:xfrm>
          <a:prstGeom prst="rect">
            <a:avLst/>
          </a:prstGeom>
        </p:spPr>
      </p:pic>
      <p:sp>
        <p:nvSpPr>
          <p:cNvPr id="4" name="TextBox 35"/>
          <p:cNvSpPr txBox="1"/>
          <p:nvPr/>
        </p:nvSpPr>
        <p:spPr>
          <a:xfrm>
            <a:off x="2681569" y="4864874"/>
            <a:ext cx="6723689" cy="8185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5" name="文本框 4"/>
          <p:cNvSpPr txBox="1"/>
          <p:nvPr/>
        </p:nvSpPr>
        <p:spPr>
          <a:xfrm>
            <a:off x="5287731" y="4369938"/>
            <a:ext cx="151136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pic>
        <p:nvPicPr>
          <p:cNvPr id="7" name="图片 6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75216" y="538852"/>
            <a:ext cx="9927621" cy="3529074"/>
          </a:xfrm>
          <a:prstGeom prst="rect">
            <a:avLst/>
          </a:prstGeom>
        </p:spPr>
      </p:pic>
      <p:sp>
        <p:nvSpPr>
          <p:cNvPr id="8" name="TextBox 35"/>
          <p:cNvSpPr txBox="1"/>
          <p:nvPr/>
        </p:nvSpPr>
        <p:spPr>
          <a:xfrm>
            <a:off x="2681569" y="2132749"/>
            <a:ext cx="6723689" cy="8185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9" name="文本框 8"/>
          <p:cNvSpPr txBox="1"/>
          <p:nvPr/>
        </p:nvSpPr>
        <p:spPr>
          <a:xfrm>
            <a:off x="5287731" y="1637813"/>
            <a:ext cx="151136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6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6" presetClass="entr" presetSubtype="2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9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6" presetClass="entr" presetSubtype="2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5" grpId="0"/>
      <p:bldP spid="8" grpId="0"/>
      <p:bldP spid="9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 rotWithShape="1"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2808" t="9716"/>
          <a:stretch>
            <a:fillRect/>
          </a:stretch>
        </p:blipFill>
        <p:spPr>
          <a:xfrm>
            <a:off x="2330377" y="1989545"/>
            <a:ext cx="7901564" cy="4131425"/>
          </a:xfrm>
          <a:prstGeom prst="rect">
            <a:avLst/>
          </a:prstGeom>
        </p:spPr>
      </p:pic>
      <p:sp>
        <p:nvSpPr>
          <p:cNvPr id="4" name="TextBox 35"/>
          <p:cNvSpPr txBox="1"/>
          <p:nvPr/>
        </p:nvSpPr>
        <p:spPr>
          <a:xfrm>
            <a:off x="4907195" y="3160781"/>
            <a:ext cx="3386607" cy="17875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5" name="文本框 4"/>
          <p:cNvSpPr txBox="1"/>
          <p:nvPr/>
        </p:nvSpPr>
        <p:spPr>
          <a:xfrm>
            <a:off x="2105405" y="1591121"/>
            <a:ext cx="449944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24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24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5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4" name="TextBox 35"/>
          <p:cNvSpPr txBox="1"/>
          <p:nvPr/>
        </p:nvSpPr>
        <p:spPr>
          <a:xfrm>
            <a:off x="6414403" y="3257885"/>
            <a:ext cx="4127863" cy="13030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05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altLang="zh-CN" sz="105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5" name="文本框 4"/>
          <p:cNvSpPr txBox="1"/>
          <p:nvPr/>
        </p:nvSpPr>
        <p:spPr>
          <a:xfrm>
            <a:off x="7320342" y="2762949"/>
            <a:ext cx="151136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7" name="矩形 6"/>
          <p:cNvSpPr/>
          <p:nvPr/>
        </p:nvSpPr>
        <p:spPr>
          <a:xfrm>
            <a:off x="1920780" y="2762949"/>
            <a:ext cx="3466012" cy="2134477"/>
          </a:xfrm>
          <a:prstGeom prst="rect">
            <a:avLst/>
          </a:prstGeom>
          <a:blipFill>
            <a:blip r:embed="rId1"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8" name="图片 7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87875" y="2156059"/>
            <a:ext cx="4908125" cy="3231223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3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5" grpId="0"/>
      <p:bldP spid="7" grpId="0" animBg="1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7" name="图片 6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299685"/>
            <a:ext cx="4801306" cy="4801306"/>
          </a:xfrm>
          <a:prstGeom prst="rect">
            <a:avLst/>
          </a:prstGeom>
        </p:spPr>
      </p:pic>
      <p:pic>
        <p:nvPicPr>
          <p:cNvPr id="8" name="图片 7"/>
          <p:cNvPicPr>
            <a:picLocks noChangeAspect="1"/>
          </p:cNvPicPr>
          <p:nvPr/>
        </p:nvPicPr>
        <p:blipFill>
          <a:blip r:embed="rId2" cstate="print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ackgroundRemoval t="3416" b="98587" l="699" r="97203">
                        <a14:foregroundMark x1="26474" y1="76207" x2="43257" y2="93404"/>
                        <a14:foregroundMark x1="97203" y1="45347" x2="84715" y2="81508"/>
                        <a14:foregroundMark x1="90909" y1="14134" x2="94605" y2="57008"/>
                        <a14:foregroundMark x1="8492" y1="76207" x2="4196" y2="69965"/>
                        <a14:foregroundMark x1="91908" y1="8716" x2="88811" y2="3416"/>
                        <a14:foregroundMark x1="7892" y1="17903" x2="7493" y2="20377"/>
                        <a14:foregroundMark x1="3197" y1="66549" x2="699" y2="59717"/>
                        <a14:foregroundMark x1="8292" y1="22850" x2="7493" y2="26031"/>
                        <a14:backgroundMark x1="43257" y1="5771" x2="44156" y2="78210"/>
                        <a14:backgroundMark x1="78721" y1="43227" x2="79520" y2="62426"/>
                        <a14:backgroundMark x1="89411" y1="46879" x2="88412" y2="53121"/>
                        <a14:backgroundMark x1="87812" y1="54181" x2="86913" y2="58304"/>
                        <a14:backgroundMark x1="86314" y1="59717" x2="84116" y2="63840"/>
                        <a14:backgroundMark x1="4396" y1="52886" x2="5395" y2="56537"/>
                        <a14:backgroundMark x1="6494" y1="54888" x2="6893" y2="57715"/>
                        <a14:backgroundMark x1="4595" y1="61720" x2="5994" y2="63840"/>
                        <a14:backgroundMark x1="6893" y1="62662" x2="8492" y2="66078"/>
                        <a14:backgroundMark x1="14885" y1="83039" x2="12887" y2="80565"/>
                        <a14:backgroundMark x1="10589" y1="18728" x2="9990" y2="20848"/>
                      </a14:backgroundRemoval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455118" y="3129048"/>
            <a:ext cx="582109" cy="493717"/>
          </a:xfrm>
          <a:prstGeom prst="rect">
            <a:avLst/>
          </a:prstGeom>
        </p:spPr>
      </p:pic>
      <p:pic>
        <p:nvPicPr>
          <p:cNvPr id="9" name="图片 8"/>
          <p:cNvPicPr>
            <a:picLocks noChangeAspect="1"/>
          </p:cNvPicPr>
          <p:nvPr/>
        </p:nvPicPr>
        <p:blipFill>
          <a:blip r:embed="rId2" cstate="print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ackgroundRemoval t="3416" b="98587" l="699" r="97203">
                        <a14:foregroundMark x1="26474" y1="76207" x2="43257" y2="93404"/>
                        <a14:foregroundMark x1="97203" y1="45347" x2="84715" y2="81508"/>
                        <a14:foregroundMark x1="90909" y1="14134" x2="94605" y2="57008"/>
                        <a14:foregroundMark x1="8492" y1="76207" x2="4196" y2="69965"/>
                        <a14:foregroundMark x1="91908" y1="8716" x2="88811" y2="3416"/>
                        <a14:foregroundMark x1="7892" y1="17903" x2="7493" y2="20377"/>
                        <a14:foregroundMark x1="3197" y1="66549" x2="699" y2="59717"/>
                        <a14:foregroundMark x1="8292" y1="22850" x2="7493" y2="26031"/>
                        <a14:backgroundMark x1="43257" y1="5771" x2="44156" y2="78210"/>
                        <a14:backgroundMark x1="78721" y1="43227" x2="79520" y2="62426"/>
                        <a14:backgroundMark x1="89411" y1="46879" x2="88412" y2="53121"/>
                        <a14:backgroundMark x1="87812" y1="54181" x2="86913" y2="58304"/>
                        <a14:backgroundMark x1="86314" y1="59717" x2="84116" y2="63840"/>
                        <a14:backgroundMark x1="4396" y1="52886" x2="5395" y2="56537"/>
                        <a14:backgroundMark x1="6494" y1="54888" x2="6893" y2="57715"/>
                        <a14:backgroundMark x1="4595" y1="61720" x2="5994" y2="63840"/>
                        <a14:backgroundMark x1="6893" y1="62662" x2="8492" y2="66078"/>
                        <a14:backgroundMark x1="14885" y1="83039" x2="12887" y2="80565"/>
                        <a14:backgroundMark x1="10589" y1="18728" x2="9990" y2="20848"/>
                      </a14:backgroundRemoval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455117" y="3884512"/>
            <a:ext cx="582109" cy="493717"/>
          </a:xfrm>
          <a:prstGeom prst="rect">
            <a:avLst/>
          </a:prstGeom>
        </p:spPr>
      </p:pic>
      <p:sp>
        <p:nvSpPr>
          <p:cNvPr id="10" name="TextBox 35"/>
          <p:cNvSpPr txBox="1"/>
          <p:nvPr/>
        </p:nvSpPr>
        <p:spPr>
          <a:xfrm>
            <a:off x="5280742" y="3215701"/>
            <a:ext cx="5021500" cy="34480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11" name="文本框 10"/>
          <p:cNvSpPr txBox="1"/>
          <p:nvPr/>
        </p:nvSpPr>
        <p:spPr>
          <a:xfrm>
            <a:off x="4519750" y="3129048"/>
            <a:ext cx="51747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一</a:t>
            </a:r>
            <a:endParaRPr kumimoji="0" lang="zh-CN" altLang="en-US" sz="18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12" name="文本框 11"/>
          <p:cNvSpPr txBox="1"/>
          <p:nvPr/>
        </p:nvSpPr>
        <p:spPr>
          <a:xfrm>
            <a:off x="4519750" y="3884512"/>
            <a:ext cx="51747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二</a:t>
            </a:r>
            <a:endParaRPr kumimoji="0" lang="zh-CN" altLang="en-US" sz="18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14" name="TextBox 35"/>
          <p:cNvSpPr txBox="1"/>
          <p:nvPr/>
        </p:nvSpPr>
        <p:spPr>
          <a:xfrm>
            <a:off x="5280742" y="3971165"/>
            <a:ext cx="5021500" cy="34480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pic>
        <p:nvPicPr>
          <p:cNvPr id="15" name="图片 14"/>
          <p:cNvPicPr>
            <a:picLocks noChangeAspect="1"/>
          </p:cNvPicPr>
          <p:nvPr/>
        </p:nvPicPr>
        <p:blipFill>
          <a:blip r:embed="rId2" cstate="print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ackgroundRemoval t="3416" b="98587" l="699" r="97203">
                        <a14:foregroundMark x1="26474" y1="76207" x2="43257" y2="93404"/>
                        <a14:foregroundMark x1="97203" y1="45347" x2="84715" y2="81508"/>
                        <a14:foregroundMark x1="90909" y1="14134" x2="94605" y2="57008"/>
                        <a14:foregroundMark x1="8492" y1="76207" x2="4196" y2="69965"/>
                        <a14:foregroundMark x1="91908" y1="8716" x2="88811" y2="3416"/>
                        <a14:foregroundMark x1="7892" y1="17903" x2="7493" y2="20377"/>
                        <a14:foregroundMark x1="3197" y1="66549" x2="699" y2="59717"/>
                        <a14:foregroundMark x1="8292" y1="22850" x2="7493" y2="26031"/>
                        <a14:backgroundMark x1="43257" y1="5771" x2="44156" y2="78210"/>
                        <a14:backgroundMark x1="78721" y1="43227" x2="79520" y2="62426"/>
                        <a14:backgroundMark x1="89411" y1="46879" x2="88412" y2="53121"/>
                        <a14:backgroundMark x1="87812" y1="54181" x2="86913" y2="58304"/>
                        <a14:backgroundMark x1="86314" y1="59717" x2="84116" y2="63840"/>
                        <a14:backgroundMark x1="4396" y1="52886" x2="5395" y2="56537"/>
                        <a14:backgroundMark x1="6494" y1="54888" x2="6893" y2="57715"/>
                        <a14:backgroundMark x1="4595" y1="61720" x2="5994" y2="63840"/>
                        <a14:backgroundMark x1="6893" y1="62662" x2="8492" y2="66078"/>
                        <a14:backgroundMark x1="14885" y1="83039" x2="12887" y2="80565"/>
                        <a14:backgroundMark x1="10589" y1="18728" x2="9990" y2="20848"/>
                      </a14:backgroundRemoval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455118" y="4726629"/>
            <a:ext cx="582109" cy="493717"/>
          </a:xfrm>
          <a:prstGeom prst="rect">
            <a:avLst/>
          </a:prstGeom>
        </p:spPr>
      </p:pic>
      <p:pic>
        <p:nvPicPr>
          <p:cNvPr id="16" name="图片 15"/>
          <p:cNvPicPr>
            <a:picLocks noChangeAspect="1"/>
          </p:cNvPicPr>
          <p:nvPr/>
        </p:nvPicPr>
        <p:blipFill>
          <a:blip r:embed="rId2" cstate="print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ackgroundRemoval t="3416" b="98587" l="699" r="97203">
                        <a14:foregroundMark x1="26474" y1="76207" x2="43257" y2="93404"/>
                        <a14:foregroundMark x1="97203" y1="45347" x2="84715" y2="81508"/>
                        <a14:foregroundMark x1="90909" y1="14134" x2="94605" y2="57008"/>
                        <a14:foregroundMark x1="8492" y1="76207" x2="4196" y2="69965"/>
                        <a14:foregroundMark x1="91908" y1="8716" x2="88811" y2="3416"/>
                        <a14:foregroundMark x1="7892" y1="17903" x2="7493" y2="20377"/>
                        <a14:foregroundMark x1="3197" y1="66549" x2="699" y2="59717"/>
                        <a14:foregroundMark x1="8292" y1="22850" x2="7493" y2="26031"/>
                        <a14:backgroundMark x1="43257" y1="5771" x2="44156" y2="78210"/>
                        <a14:backgroundMark x1="78721" y1="43227" x2="79520" y2="62426"/>
                        <a14:backgroundMark x1="89411" y1="46879" x2="88412" y2="53121"/>
                        <a14:backgroundMark x1="87812" y1="54181" x2="86913" y2="58304"/>
                        <a14:backgroundMark x1="86314" y1="59717" x2="84116" y2="63840"/>
                        <a14:backgroundMark x1="4396" y1="52886" x2="5395" y2="56537"/>
                        <a14:backgroundMark x1="6494" y1="54888" x2="6893" y2="57715"/>
                        <a14:backgroundMark x1="4595" y1="61720" x2="5994" y2="63840"/>
                        <a14:backgroundMark x1="6893" y1="62662" x2="8492" y2="66078"/>
                        <a14:backgroundMark x1="14885" y1="83039" x2="12887" y2="80565"/>
                        <a14:backgroundMark x1="10589" y1="18728" x2="9990" y2="20848"/>
                      </a14:backgroundRemoval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455117" y="5482093"/>
            <a:ext cx="582109" cy="493717"/>
          </a:xfrm>
          <a:prstGeom prst="rect">
            <a:avLst/>
          </a:prstGeom>
        </p:spPr>
      </p:pic>
      <p:sp>
        <p:nvSpPr>
          <p:cNvPr id="17" name="TextBox 35"/>
          <p:cNvSpPr txBox="1"/>
          <p:nvPr/>
        </p:nvSpPr>
        <p:spPr>
          <a:xfrm>
            <a:off x="5280742" y="4813282"/>
            <a:ext cx="5021500" cy="34480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18" name="文本框 17"/>
          <p:cNvSpPr txBox="1"/>
          <p:nvPr/>
        </p:nvSpPr>
        <p:spPr>
          <a:xfrm>
            <a:off x="4519750" y="4726629"/>
            <a:ext cx="51747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三</a:t>
            </a:r>
            <a:endParaRPr kumimoji="0" lang="zh-CN" altLang="en-US" sz="18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19" name="文本框 18"/>
          <p:cNvSpPr txBox="1"/>
          <p:nvPr/>
        </p:nvSpPr>
        <p:spPr>
          <a:xfrm>
            <a:off x="4519750" y="5482093"/>
            <a:ext cx="51747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四</a:t>
            </a:r>
            <a:endParaRPr kumimoji="0" lang="zh-CN" altLang="en-US" sz="18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20" name="TextBox 35"/>
          <p:cNvSpPr txBox="1"/>
          <p:nvPr/>
        </p:nvSpPr>
        <p:spPr>
          <a:xfrm>
            <a:off x="5280742" y="5568746"/>
            <a:ext cx="5021500" cy="34480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1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0" dur="2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" dur="25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6" dur="25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1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9" dur="2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1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22" dur="20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25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8" dur="25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  <p:bldP spid="12" grpId="0"/>
      <p:bldP spid="14" grpId="0"/>
      <p:bldP spid="17" grpId="0"/>
      <p:bldP spid="18" grpId="0"/>
      <p:bldP spid="19" grpId="0"/>
      <p:bldP spid="20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文本框 5"/>
          <p:cNvSpPr txBox="1"/>
          <p:nvPr/>
        </p:nvSpPr>
        <p:spPr>
          <a:xfrm>
            <a:off x="4844143" y="200298"/>
            <a:ext cx="2503714" cy="338554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请在此次添加标题文字</a:t>
            </a:r>
            <a:endParaRPr kumimoji="0" lang="zh-CN" altLang="en-US" sz="16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3" name="TextBox 35"/>
          <p:cNvSpPr txBox="1"/>
          <p:nvPr/>
        </p:nvSpPr>
        <p:spPr>
          <a:xfrm>
            <a:off x="5409397" y="3546642"/>
            <a:ext cx="5611527" cy="186880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1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等线" panose="020F0502020204030204"/>
                <a:ea typeface="等线" panose="02010600030101010101" pitchFamily="2" charset="-122"/>
                <a:cs typeface="+mn-cs"/>
              </a:rPr>
              <a:t>ppt更专业的模板。中国风，不止创新。请在此处填入你需要的内容。ppt更专业的模板。中国风，不止创新。请在此处填入你需要的内容。</a:t>
            </a: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  <a:p>
            <a:pPr marL="0" marR="0" lvl="0" indent="0" algn="just" defTabSz="914400" rtl="0" eaLnBrk="1" fontAlgn="auto" latinLnBrk="0" hangingPunct="1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altLang="zh-CN" sz="11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sp>
        <p:nvSpPr>
          <p:cNvPr id="4" name="文本框 3"/>
          <p:cNvSpPr txBox="1"/>
          <p:nvPr/>
        </p:nvSpPr>
        <p:spPr>
          <a:xfrm>
            <a:off x="5409398" y="3013355"/>
            <a:ext cx="151136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添加文字</a:t>
            </a:r>
            <a:endParaRPr kumimoji="0" lang="zh-CN" altLang="en-US" sz="1800" b="0" i="0" u="none" strike="noStrike" kern="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pic>
        <p:nvPicPr>
          <p:cNvPr id="5" name="图片 4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97047" y="637235"/>
            <a:ext cx="4139331" cy="5583530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0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  <p:bldP spid="4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/>
        </p:nvPicPr>
        <p:blipFill>
          <a:blip r:embed="rId1">
            <a:clrChange>
              <a:clrFrom>
                <a:srgbClr val="F4F0ED"/>
              </a:clrFrom>
              <a:clrTo>
                <a:srgbClr val="F4F0ED">
                  <a:alpha val="0"/>
                </a:srgbClr>
              </a:clrTo>
            </a:clrChange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25633" y="47289"/>
            <a:ext cx="9566367" cy="6763422"/>
          </a:xfrm>
          <a:prstGeom prst="rect">
            <a:avLst/>
          </a:prstGeom>
        </p:spPr>
      </p:pic>
      <p:pic>
        <p:nvPicPr>
          <p:cNvPr id="7" name="图片 6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4667" t="34223" r="31250" b="33037"/>
          <a:stretch>
            <a:fillRect/>
          </a:stretch>
        </p:blipFill>
        <p:spPr>
          <a:xfrm>
            <a:off x="637149" y="4958154"/>
            <a:ext cx="3185415" cy="1721215"/>
          </a:xfrm>
          <a:prstGeom prst="rect">
            <a:avLst/>
          </a:prstGeom>
        </p:spPr>
      </p:pic>
      <p:sp>
        <p:nvSpPr>
          <p:cNvPr id="9" name="文本框 8"/>
          <p:cNvSpPr txBox="1"/>
          <p:nvPr/>
        </p:nvSpPr>
        <p:spPr>
          <a:xfrm>
            <a:off x="982499" y="4095784"/>
            <a:ext cx="6426317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lang="zh-CN" altLang="en-US" sz="5400" dirty="0">
                <a:solidFill>
                  <a:srgbClr val="29241E"/>
                </a:solidFill>
                <a:latin typeface="叶根友毛笔行书简体" panose="02010601030101010101" pitchFamily="2" charset="-122"/>
                <a:ea typeface="叶根友毛笔行书简体" panose="02010601030101010101" pitchFamily="2" charset="-122"/>
              </a:rPr>
              <a:t>衷心感谢</a:t>
            </a:r>
            <a:r>
              <a:rPr lang="zh-CN" altLang="en-US" sz="5400" dirty="0">
                <a:solidFill>
                  <a:srgbClr val="C00000"/>
                </a:solidFill>
                <a:latin typeface="叶根友毛笔行书简体" panose="02010601030101010101" pitchFamily="2" charset="-122"/>
                <a:ea typeface="叶根友毛笔行书简体" panose="02010601030101010101" pitchFamily="2" charset="-122"/>
              </a:rPr>
              <a:t>您的</a:t>
            </a:r>
            <a:r>
              <a:rPr lang="zh-CN" altLang="en-US" sz="5400" dirty="0">
                <a:solidFill>
                  <a:srgbClr val="29241E"/>
                </a:solidFill>
                <a:latin typeface="叶根友毛笔行书简体" panose="02010601030101010101" pitchFamily="2" charset="-122"/>
                <a:ea typeface="叶根友毛笔行书简体" panose="02010601030101010101" pitchFamily="2" charset="-122"/>
              </a:rPr>
              <a:t>聆听</a:t>
            </a:r>
            <a:endParaRPr kumimoji="0" lang="zh-CN" altLang="en-US" sz="5400" i="0" u="none" strike="noStrike" kern="1200" cap="none" spc="0" normalizeH="0" baseline="0" noProof="0" dirty="0">
              <a:ln>
                <a:noFill/>
              </a:ln>
              <a:solidFill>
                <a:srgbClr val="29241E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  <p:sp>
        <p:nvSpPr>
          <p:cNvPr id="10" name="文本框 9"/>
          <p:cNvSpPr txBox="1"/>
          <p:nvPr/>
        </p:nvSpPr>
        <p:spPr>
          <a:xfrm>
            <a:off x="1272374" y="5826703"/>
            <a:ext cx="1566622" cy="2743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200" b="0" i="0" u="none" strike="noStrike" kern="120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+mn-ea"/>
                <a:cs typeface="+mn-cs"/>
              </a:rPr>
              <a:t>汇报人：中国风</a:t>
            </a:r>
            <a:endParaRPr kumimoji="0" lang="en-US" altLang="zh-CN" sz="1200" b="0" i="0" u="none" strike="noStrike" kern="1200" cap="none" spc="0" normalizeH="0" baseline="0" noProof="0" dirty="0">
              <a:ln>
                <a:noFill/>
              </a:ln>
              <a:solidFill>
                <a:schemeClr val="bg1"/>
              </a:solidFill>
              <a:effectLst/>
              <a:uLnTx/>
              <a:uFillTx/>
              <a:latin typeface="+mn-ea"/>
              <a:cs typeface="+mn-cs"/>
            </a:endParaRPr>
          </a:p>
        </p:txBody>
      </p:sp>
      <p:sp>
        <p:nvSpPr>
          <p:cNvPr id="11" name="文本框 10"/>
          <p:cNvSpPr txBox="1"/>
          <p:nvPr/>
        </p:nvSpPr>
        <p:spPr>
          <a:xfrm>
            <a:off x="810754" y="5127330"/>
            <a:ext cx="403906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800" b="0" i="0" u="none" strike="noStrike" kern="1200" cap="none" spc="0" normalizeH="0" baseline="0" noProof="0" dirty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叶根友毛笔行书简体" panose="02010601030101010101" pitchFamily="2" charset="-122"/>
                <a:ea typeface="叶根友毛笔行书简体" panose="02010601030101010101" pitchFamily="2" charset="-122"/>
                <a:cs typeface="+mn-cs"/>
              </a:rPr>
              <a:t>千呼万唤始出来，犹抱琵琶半遮面。</a:t>
            </a:r>
            <a:endParaRPr kumimoji="0" lang="en-US" altLang="zh-CN" sz="1800" b="0" i="0" u="none" strike="noStrike" kern="1200" cap="none" spc="0" normalizeH="0" baseline="0" noProof="0" dirty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叶根友毛笔行书简体" panose="02010601030101010101" pitchFamily="2" charset="-122"/>
              <a:ea typeface="叶根友毛笔行书简体" panose="02010601030101010101" pitchFamily="2" charset="-122"/>
              <a:cs typeface="+mn-cs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" grpId="0"/>
      <p:bldP spid="10" grpId="0"/>
      <p:bldP spid="11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8F4F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图片 8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2866654" y="4279986"/>
            <a:ext cx="5256212" cy="6588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graphicFrame>
        <p:nvGraphicFramePr>
          <p:cNvPr id="10" name="对象 9"/>
          <p:cNvGraphicFramePr>
            <a:graphicFrameLocks noChangeAspect="1"/>
          </p:cNvGraphicFramePr>
          <p:nvPr/>
        </p:nvGraphicFramePr>
        <p:xfrm>
          <a:off x="1614961" y="4487888"/>
          <a:ext cx="1397000" cy="711200"/>
        </p:xfrm>
        <a:graphic>
          <a:graphicData uri="http://schemas.openxmlformats.org/presentationml/2006/ole">
            <mc:AlternateContent xmlns:mc="http://schemas.openxmlformats.org/markup-compatibility/2006">
              <mc:Choice xmlns:v="urn:schemas-microsoft-com:vml" Requires="v">
                <p:oleObj spid="_x0000_s2050" name="包装程序外壳对象" showAsIcon="1" r:id="rId2" imgW="1403985" imgH="708025" progId="Package">
                  <p:embed/>
                </p:oleObj>
              </mc:Choice>
              <mc:Fallback>
                <p:oleObj name="包装程序外壳对象" showAsIcon="1" r:id="rId2" imgW="1403985" imgH="708025" progId="Package">
                  <p:embed/>
                  <p:pic>
                    <p:nvPicPr>
                      <p:cNvPr id="0" name="对象 9"/>
                      <p:cNvPicPr>
                        <a:picLocks noChangeAspect="1" noChangeArrowheads="1"/>
                      </p:cNvPicPr>
                      <p:nvPr/>
                    </p:nvPicPr>
                    <p:blipFill>
                      <a:blip r:embed="rId3">
                        <a:extLst>
                          <a:ext uri="{28A0092B-C50C-407E-A947-70E740481C1C}">
                            <a14:useLocalDpi xmlns:a14="http://schemas.microsoft.com/office/drawing/2010/main" val="0"/>
                          </a:ext>
                        </a:extLst>
                      </a:blip>
                      <a:srcRect/>
                      <a:stretch>
                        <a:fillRect/>
                      </a:stretch>
                    </p:blipFill>
                    <p:spPr bwMode="auto">
                      <a:xfrm>
                        <a:off x="1614961" y="4487888"/>
                        <a:ext cx="1397000" cy="711200"/>
                      </a:xfrm>
                      <a:prstGeom prst="rect">
                        <a:avLst/>
                      </a:prstGeom>
                      <a:noFill/>
                      <a:ln>
                        <a:noFill/>
                      </a:ln>
                    </p:spPr>
                  </p:pic>
                </p:oleObj>
              </mc:Fallback>
            </mc:AlternateContent>
          </a:graphicData>
        </a:graphic>
      </p:graphicFrame>
      <p:pic>
        <p:nvPicPr>
          <p:cNvPr id="11" name="图片 10"/>
          <p:cNvPicPr>
            <a:picLocks noChangeAspect="1"/>
          </p:cNvPicPr>
          <p:nvPr/>
        </p:nvPicPr>
        <p:blipFill>
          <a:blip r:embed="rId4"/>
          <a:stretch>
            <a:fillRect/>
          </a:stretch>
        </p:blipFill>
        <p:spPr>
          <a:xfrm>
            <a:off x="2866654" y="4833219"/>
            <a:ext cx="2121592" cy="591363"/>
          </a:xfrm>
          <a:prstGeom prst="rect">
            <a:avLst/>
          </a:prstGeom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3337</Words>
  <Application>WPS 演示</Application>
  <PresentationFormat>宽屏</PresentationFormat>
  <Paragraphs>208</Paragraphs>
  <Slides>22</Slides>
  <Notes>0</Notes>
  <HiddenSlides>0</HiddenSlides>
  <MMClips>0</MMClips>
  <ScaleCrop>false</ScaleCrop>
  <HeadingPairs>
    <vt:vector size="8" baseType="variant">
      <vt:variant>
        <vt:lpstr>已用的字体</vt:lpstr>
      </vt:variant>
      <vt:variant>
        <vt:i4>14</vt:i4>
      </vt:variant>
      <vt:variant>
        <vt:lpstr>主题</vt:lpstr>
      </vt:variant>
      <vt:variant>
        <vt:i4>1</vt:i4>
      </vt:variant>
      <vt:variant>
        <vt:lpstr>嵌入 OLE 服务器</vt:lpstr>
      </vt:variant>
      <vt:variant>
        <vt:i4>1</vt:i4>
      </vt:variant>
      <vt:variant>
        <vt:lpstr>幻灯片标题</vt:lpstr>
      </vt:variant>
      <vt:variant>
        <vt:i4>22</vt:i4>
      </vt:variant>
    </vt:vector>
  </HeadingPairs>
  <TitlesOfParts>
    <vt:vector size="38" baseType="lpstr">
      <vt:lpstr>Arial</vt:lpstr>
      <vt:lpstr>宋体</vt:lpstr>
      <vt:lpstr>Wingdings</vt:lpstr>
      <vt:lpstr>叶根友毛笔行书简体</vt:lpstr>
      <vt:lpstr>Calibri</vt:lpstr>
      <vt:lpstr>叶根友行书繁</vt:lpstr>
      <vt:lpstr>等线</vt:lpstr>
      <vt:lpstr>等线</vt:lpstr>
      <vt:lpstr>微软雅黑</vt:lpstr>
      <vt:lpstr>Arial Unicode MS</vt:lpstr>
      <vt:lpstr>等线 Light</vt:lpstr>
      <vt:lpstr>Segoe Print</vt:lpstr>
      <vt:lpstr>等线 Light</vt:lpstr>
      <vt:lpstr>Calibri</vt:lpstr>
      <vt:lpstr>Office 主题​​</vt:lpstr>
      <vt:lpstr>Package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>洪慧蓉</dc:creator>
  <cp:lastModifiedBy>拉普耶鲁</cp:lastModifiedBy>
  <cp:revision>12</cp:revision>
  <dcterms:created xsi:type="dcterms:W3CDTF">2017-02-04T02:55:00Z</dcterms:created>
  <dcterms:modified xsi:type="dcterms:W3CDTF">2018-01-15T07:29:00Z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2052-10.1.0.7106</vt:lpwstr>
  </property>
</Properties>
</file>