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7" r:id="rId2"/>
    <p:sldId id="272" r:id="rId3"/>
    <p:sldId id="261" r:id="rId4"/>
    <p:sldId id="256" r:id="rId5"/>
    <p:sldId id="273" r:id="rId6"/>
    <p:sldId id="274" r:id="rId7"/>
    <p:sldId id="275" r:id="rId8"/>
    <p:sldId id="262" r:id="rId9"/>
    <p:sldId id="257" r:id="rId10"/>
    <p:sldId id="276" r:id="rId11"/>
    <p:sldId id="277" r:id="rId12"/>
    <p:sldId id="278" r:id="rId13"/>
    <p:sldId id="263" r:id="rId14"/>
    <p:sldId id="259" r:id="rId15"/>
    <p:sldId id="279" r:id="rId16"/>
    <p:sldId id="280" r:id="rId17"/>
    <p:sldId id="281" r:id="rId18"/>
    <p:sldId id="264" r:id="rId19"/>
    <p:sldId id="260" r:id="rId20"/>
    <p:sldId id="282" r:id="rId21"/>
    <p:sldId id="283" r:id="rId22"/>
    <p:sldId id="284" r:id="rId23"/>
    <p:sldId id="285" r:id="rId24"/>
    <p:sldId id="286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A43"/>
    <a:srgbClr val="DF001D"/>
    <a:srgbClr val="B6A480"/>
    <a:srgbClr val="94CDD9"/>
    <a:srgbClr val="E32B42"/>
    <a:srgbClr val="7A5C4F"/>
    <a:srgbClr val="F7C1B7"/>
    <a:srgbClr val="E84F6B"/>
    <a:srgbClr val="889867"/>
    <a:srgbClr val="879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8210" autoAdjust="0"/>
  </p:normalViewPr>
  <p:slideViewPr>
    <p:cSldViewPr snapToGrid="0">
      <p:cViewPr varScale="1">
        <p:scale>
          <a:sx n="90" d="100"/>
          <a:sy n="90" d="100"/>
        </p:scale>
        <p:origin x="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733075872"/>
        <c:axId val="-1733078048"/>
      </c:barChart>
      <c:catAx>
        <c:axId val="-17330758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733078048"/>
        <c:crosses val="autoZero"/>
        <c:auto val="1"/>
        <c:lblAlgn val="ctr"/>
        <c:lblOffset val="100"/>
        <c:noMultiLvlLbl val="0"/>
      </c:catAx>
      <c:valAx>
        <c:axId val="-173307804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73307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1"/>
                </a:solidFill>
                <a:prstDash val="solid"/>
                <a:round/>
              </a:ln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4"/>
                </a:solidFill>
                <a:prstDash val="solid"/>
                <a:round/>
              </a:ln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95921968"/>
        <c:axId val="-1395913264"/>
      </c:lineChart>
      <c:catAx>
        <c:axId val="-1395921968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95913264"/>
        <c:crosses val="autoZero"/>
        <c:auto val="1"/>
        <c:lblAlgn val="ctr"/>
        <c:lblOffset val="100"/>
        <c:noMultiLvlLbl val="0"/>
      </c:catAx>
      <c:valAx>
        <c:axId val="-13959132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95921968"/>
        <c:crosses val="autoZero"/>
        <c:crossBetween val="between"/>
      </c:valAx>
      <c:spPr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000">
          <a:solidFill>
            <a:schemeClr val="bg1">
              <a:lumMod val="65000"/>
            </a:schemeClr>
          </a:solidFill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58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EF3DC-3CA2-44DF-BE4D-DC276DA44E5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B1AED-A7B8-439F-8600-24776D44E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899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46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818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53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625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284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627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650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977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97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110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610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70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496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402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08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170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64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mtClean="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04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676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116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384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341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293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B1AED-A7B8-439F-8600-24776D44EC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7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D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6238" y="3162300"/>
            <a:ext cx="4861722" cy="33484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3309159" y="-842703"/>
            <a:ext cx="8082740" cy="7315432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5680501" y="1612900"/>
            <a:ext cx="4699000" cy="939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 smtClean="0"/>
              <a:t>ONE</a:t>
            </a:r>
            <a:endParaRPr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680501" y="2654300"/>
            <a:ext cx="4699000" cy="1016000"/>
          </a:xfrm>
        </p:spPr>
        <p:txBody>
          <a:bodyPr/>
          <a:lstStyle>
            <a:lvl1pPr marL="0" indent="0" algn="ctr">
              <a:buNone/>
              <a:defRPr sz="6000" b="1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D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64" b="67222"/>
          <a:stretch>
            <a:fillRect/>
          </a:stretch>
        </p:blipFill>
        <p:spPr>
          <a:xfrm rot="639546">
            <a:off x="10571923" y="5610233"/>
            <a:ext cx="1883419" cy="1082926"/>
          </a:xfrm>
          <a:custGeom>
            <a:avLst/>
            <a:gdLst>
              <a:gd name="connsiteX0" fmla="*/ 0 w 3909536"/>
              <a:gd name="connsiteY0" fmla="*/ 0 h 2247900"/>
              <a:gd name="connsiteX1" fmla="*/ 2470626 w 3909536"/>
              <a:gd name="connsiteY1" fmla="*/ 0 h 2247900"/>
              <a:gd name="connsiteX2" fmla="*/ 3699986 w 3909536"/>
              <a:gd name="connsiteY2" fmla="*/ 209550 h 2247900"/>
              <a:gd name="connsiteX3" fmla="*/ 3909536 w 3909536"/>
              <a:gd name="connsiteY3" fmla="*/ 1409700 h 2247900"/>
              <a:gd name="connsiteX4" fmla="*/ 2271236 w 3909536"/>
              <a:gd name="connsiteY4" fmla="*/ 1981200 h 2247900"/>
              <a:gd name="connsiteX5" fmla="*/ 1718786 w 3909536"/>
              <a:gd name="connsiteY5" fmla="*/ 2095500 h 2247900"/>
              <a:gd name="connsiteX6" fmla="*/ 918686 w 3909536"/>
              <a:gd name="connsiteY6" fmla="*/ 2247900 h 2247900"/>
              <a:gd name="connsiteX7" fmla="*/ 0 w 3909536"/>
              <a:gd name="connsiteY7" fmla="*/ 1690126 h 2247900"/>
              <a:gd name="connsiteX8" fmla="*/ 0 w 3909536"/>
              <a:gd name="connsiteY8" fmla="*/ 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9536" h="2247900">
                <a:moveTo>
                  <a:pt x="0" y="0"/>
                </a:moveTo>
                <a:lnTo>
                  <a:pt x="2470626" y="0"/>
                </a:lnTo>
                <a:lnTo>
                  <a:pt x="3699986" y="209550"/>
                </a:lnTo>
                <a:lnTo>
                  <a:pt x="3909536" y="1409700"/>
                </a:lnTo>
                <a:lnTo>
                  <a:pt x="2271236" y="1981200"/>
                </a:lnTo>
                <a:lnTo>
                  <a:pt x="1718786" y="2095500"/>
                </a:lnTo>
                <a:lnTo>
                  <a:pt x="918686" y="2247900"/>
                </a:lnTo>
                <a:lnTo>
                  <a:pt x="0" y="169012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3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4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 smtClean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2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 smtClean="0"/>
              <a:t>Ultimate</a:t>
            </a:r>
            <a:r>
              <a:rPr lang="es-ES_tradnl" dirty="0" smtClean="0"/>
              <a:t> </a:t>
            </a:r>
            <a:r>
              <a:rPr lang="es-ES_tradnl" dirty="0" err="1" smtClean="0"/>
              <a:t>Powerpoint</a:t>
            </a:r>
            <a:r>
              <a:rPr lang="es-ES_tradnl" dirty="0" smtClean="0"/>
              <a:t> </a:t>
            </a:r>
            <a:r>
              <a:rPr lang="es-ES_tradnl" dirty="0" err="1" smtClean="0"/>
              <a:t>Template</a:t>
            </a:r>
            <a:endParaRPr lang="es-ES_tradnl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70" y="4817827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3C661-9AA5-45D1-AF1C-F9D985D4F97D}" type="datetimeFigureOut">
              <a:rPr lang="zh-CN" altLang="en-US" smtClean="0"/>
              <a:t>2018/5/21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5912A-98D9-412A-9039-751C1B9E3C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14.xml"/><Relationship Id="rId9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slideLayout" Target="../slideLayouts/slideLayout9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slideLayout" Target="../slideLayouts/slideLayout9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5" Type="http://schemas.openxmlformats.org/officeDocument/2006/relationships/tags" Target="../tags/tag35.xml"/><Relationship Id="rId10" Type="http://schemas.openxmlformats.org/officeDocument/2006/relationships/tags" Target="../tags/tag40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3" Type="http://schemas.openxmlformats.org/officeDocument/2006/relationships/tags" Target="../tags/tag45.xml"/><Relationship Id="rId21" Type="http://schemas.openxmlformats.org/officeDocument/2006/relationships/notesSlide" Target="../notesSlides/notesSlide1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slideLayout" Target="../slideLayouts/slideLayout9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9" Type="http://schemas.openxmlformats.org/officeDocument/2006/relationships/tags" Target="../tags/tag100.xml"/><Relationship Id="rId21" Type="http://schemas.openxmlformats.org/officeDocument/2006/relationships/tags" Target="../tags/tag82.xml"/><Relationship Id="rId34" Type="http://schemas.openxmlformats.org/officeDocument/2006/relationships/tags" Target="../tags/tag95.xml"/><Relationship Id="rId42" Type="http://schemas.openxmlformats.org/officeDocument/2006/relationships/notesSlide" Target="../notesSlides/notesSlide17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tags" Target="../tags/tag90.xml"/><Relationship Id="rId41" Type="http://schemas.openxmlformats.org/officeDocument/2006/relationships/slideLayout" Target="../slideLayouts/slideLayout9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32" Type="http://schemas.openxmlformats.org/officeDocument/2006/relationships/tags" Target="../tags/tag93.xml"/><Relationship Id="rId37" Type="http://schemas.openxmlformats.org/officeDocument/2006/relationships/tags" Target="../tags/tag98.xml"/><Relationship Id="rId40" Type="http://schemas.openxmlformats.org/officeDocument/2006/relationships/tags" Target="../tags/tag101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tags" Target="../tags/tag89.xml"/><Relationship Id="rId36" Type="http://schemas.openxmlformats.org/officeDocument/2006/relationships/tags" Target="../tags/tag97.xml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31" Type="http://schemas.openxmlformats.org/officeDocument/2006/relationships/tags" Target="../tags/tag92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tags" Target="../tags/tag88.xml"/><Relationship Id="rId30" Type="http://schemas.openxmlformats.org/officeDocument/2006/relationships/tags" Target="../tags/tag91.xml"/><Relationship Id="rId35" Type="http://schemas.openxmlformats.org/officeDocument/2006/relationships/tags" Target="../tags/tag96.xml"/><Relationship Id="rId8" Type="http://schemas.openxmlformats.org/officeDocument/2006/relationships/tags" Target="../tags/tag69.xml"/><Relationship Id="rId3" Type="http://schemas.openxmlformats.org/officeDocument/2006/relationships/tags" Target="../tags/tag64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33" Type="http://schemas.openxmlformats.org/officeDocument/2006/relationships/tags" Target="../tags/tag94.xml"/><Relationship Id="rId38" Type="http://schemas.openxmlformats.org/officeDocument/2006/relationships/tags" Target="../tags/tag9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notesSlide" Target="../notesSlides/notesSlide21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slideLayout" Target="../slideLayouts/slideLayout9.xml"/><Relationship Id="rId2" Type="http://schemas.openxmlformats.org/officeDocument/2006/relationships/tags" Target="../tags/tag103.xml"/><Relationship Id="rId16" Type="http://schemas.openxmlformats.org/officeDocument/2006/relationships/tags" Target="../tags/tag117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10" Type="http://schemas.openxmlformats.org/officeDocument/2006/relationships/tags" Target="../tags/tag111.xml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slideLayout" Target="../slideLayouts/slideLayout9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image" Target="../media/image7.png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10" Type="http://schemas.openxmlformats.org/officeDocument/2006/relationships/tags" Target="../tags/tag127.xml"/><Relationship Id="rId19" Type="http://schemas.openxmlformats.org/officeDocument/2006/relationships/image" Target="../media/image6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D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64" b="67222"/>
          <a:stretch>
            <a:fillRect/>
          </a:stretch>
        </p:blipFill>
        <p:spPr>
          <a:xfrm rot="20960454" flipH="1">
            <a:off x="4141231" y="3139593"/>
            <a:ext cx="3909536" cy="2247900"/>
          </a:xfrm>
          <a:custGeom>
            <a:avLst/>
            <a:gdLst>
              <a:gd name="connsiteX0" fmla="*/ 0 w 3909536"/>
              <a:gd name="connsiteY0" fmla="*/ 0 h 2247900"/>
              <a:gd name="connsiteX1" fmla="*/ 2470626 w 3909536"/>
              <a:gd name="connsiteY1" fmla="*/ 0 h 2247900"/>
              <a:gd name="connsiteX2" fmla="*/ 3699986 w 3909536"/>
              <a:gd name="connsiteY2" fmla="*/ 209550 h 2247900"/>
              <a:gd name="connsiteX3" fmla="*/ 3909536 w 3909536"/>
              <a:gd name="connsiteY3" fmla="*/ 1409700 h 2247900"/>
              <a:gd name="connsiteX4" fmla="*/ 2271236 w 3909536"/>
              <a:gd name="connsiteY4" fmla="*/ 1981200 h 2247900"/>
              <a:gd name="connsiteX5" fmla="*/ 1718786 w 3909536"/>
              <a:gd name="connsiteY5" fmla="*/ 2095500 h 2247900"/>
              <a:gd name="connsiteX6" fmla="*/ 918686 w 3909536"/>
              <a:gd name="connsiteY6" fmla="*/ 2247900 h 2247900"/>
              <a:gd name="connsiteX7" fmla="*/ 0 w 3909536"/>
              <a:gd name="connsiteY7" fmla="*/ 1690126 h 2247900"/>
              <a:gd name="connsiteX8" fmla="*/ 0 w 3909536"/>
              <a:gd name="connsiteY8" fmla="*/ 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9536" h="2247900">
                <a:moveTo>
                  <a:pt x="0" y="0"/>
                </a:moveTo>
                <a:lnTo>
                  <a:pt x="2470626" y="0"/>
                </a:lnTo>
                <a:lnTo>
                  <a:pt x="3699986" y="209550"/>
                </a:lnTo>
                <a:lnTo>
                  <a:pt x="3909536" y="1409700"/>
                </a:lnTo>
                <a:lnTo>
                  <a:pt x="2271236" y="1981200"/>
                </a:lnTo>
                <a:lnTo>
                  <a:pt x="1718786" y="2095500"/>
                </a:lnTo>
                <a:lnTo>
                  <a:pt x="918686" y="2247900"/>
                </a:lnTo>
                <a:lnTo>
                  <a:pt x="0" y="16901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1" t="66944" r="895" b="2222"/>
          <a:stretch>
            <a:fillRect/>
          </a:stretch>
        </p:blipFill>
        <p:spPr>
          <a:xfrm flipH="1">
            <a:off x="576739" y="3429000"/>
            <a:ext cx="3600450" cy="2114550"/>
          </a:xfrm>
          <a:custGeom>
            <a:avLst/>
            <a:gdLst>
              <a:gd name="connsiteX0" fmla="*/ 1352550 w 3600450"/>
              <a:gd name="connsiteY0" fmla="*/ 0 h 2114550"/>
              <a:gd name="connsiteX1" fmla="*/ 1581150 w 3600450"/>
              <a:gd name="connsiteY1" fmla="*/ 0 h 2114550"/>
              <a:gd name="connsiteX2" fmla="*/ 1752600 w 3600450"/>
              <a:gd name="connsiteY2" fmla="*/ 171450 h 2114550"/>
              <a:gd name="connsiteX3" fmla="*/ 2076450 w 3600450"/>
              <a:gd name="connsiteY3" fmla="*/ 342900 h 2114550"/>
              <a:gd name="connsiteX4" fmla="*/ 2667000 w 3600450"/>
              <a:gd name="connsiteY4" fmla="*/ 171450 h 2114550"/>
              <a:gd name="connsiteX5" fmla="*/ 3295650 w 3600450"/>
              <a:gd name="connsiteY5" fmla="*/ 381000 h 2114550"/>
              <a:gd name="connsiteX6" fmla="*/ 3600450 w 3600450"/>
              <a:gd name="connsiteY6" fmla="*/ 1123950 h 2114550"/>
              <a:gd name="connsiteX7" fmla="*/ 3562350 w 3600450"/>
              <a:gd name="connsiteY7" fmla="*/ 1962150 h 2114550"/>
              <a:gd name="connsiteX8" fmla="*/ 2190750 w 3600450"/>
              <a:gd name="connsiteY8" fmla="*/ 2114550 h 2114550"/>
              <a:gd name="connsiteX9" fmla="*/ 1028700 w 3600450"/>
              <a:gd name="connsiteY9" fmla="*/ 2000250 h 2114550"/>
              <a:gd name="connsiteX10" fmla="*/ 76200 w 3600450"/>
              <a:gd name="connsiteY10" fmla="*/ 1428750 h 2114550"/>
              <a:gd name="connsiteX11" fmla="*/ 0 w 3600450"/>
              <a:gd name="connsiteY11" fmla="*/ 628650 h 2114550"/>
              <a:gd name="connsiteX12" fmla="*/ 1028700 w 3600450"/>
              <a:gd name="connsiteY12" fmla="*/ 190500 h 2114550"/>
              <a:gd name="connsiteX13" fmla="*/ 1352550 w 3600450"/>
              <a:gd name="connsiteY13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450" h="2114550">
                <a:moveTo>
                  <a:pt x="1352550" y="0"/>
                </a:moveTo>
                <a:lnTo>
                  <a:pt x="1581150" y="0"/>
                </a:lnTo>
                <a:lnTo>
                  <a:pt x="1752600" y="171450"/>
                </a:lnTo>
                <a:lnTo>
                  <a:pt x="2076450" y="342900"/>
                </a:lnTo>
                <a:lnTo>
                  <a:pt x="2667000" y="171450"/>
                </a:lnTo>
                <a:lnTo>
                  <a:pt x="3295650" y="381000"/>
                </a:lnTo>
                <a:lnTo>
                  <a:pt x="3600450" y="1123950"/>
                </a:lnTo>
                <a:lnTo>
                  <a:pt x="3562350" y="1962150"/>
                </a:lnTo>
                <a:lnTo>
                  <a:pt x="2190750" y="2114550"/>
                </a:lnTo>
                <a:lnTo>
                  <a:pt x="1028700" y="2000250"/>
                </a:lnTo>
                <a:lnTo>
                  <a:pt x="76200" y="1428750"/>
                </a:lnTo>
                <a:lnTo>
                  <a:pt x="0" y="628650"/>
                </a:lnTo>
                <a:lnTo>
                  <a:pt x="1028700" y="190500"/>
                </a:lnTo>
                <a:lnTo>
                  <a:pt x="1352550" y="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41" y="3382500"/>
            <a:ext cx="3407959" cy="23471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034" y="3843338"/>
            <a:ext cx="13030067" cy="31051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64641" y="1490904"/>
            <a:ext cx="5218771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艺术社团工作总结</a:t>
            </a:r>
            <a:r>
              <a:rPr lang="en-US" altLang="zh-CN" sz="6000" b="1" dirty="0" err="1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564641" y="3428823"/>
            <a:ext cx="521877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0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716000" y="68889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D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034" y="3843338"/>
            <a:ext cx="13030067" cy="31051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9025" y="779743"/>
            <a:ext cx="5379337" cy="10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 录</a:t>
            </a:r>
            <a:endParaRPr lang="zh-CN" altLang="en-US" sz="4800" b="1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22191" y="2691746"/>
            <a:ext cx="5002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40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22190" y="3798714"/>
            <a:ext cx="5002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 </a:t>
            </a:r>
            <a:r>
              <a:rPr lang="zh-CN" altLang="en-US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40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42325" y="2691746"/>
            <a:ext cx="5002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 </a:t>
            </a:r>
            <a:r>
              <a:rPr lang="zh-CN" altLang="en-US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40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42324" y="3798714"/>
            <a:ext cx="5002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 </a:t>
            </a:r>
            <a:r>
              <a:rPr lang="zh-CN" altLang="en-US" sz="40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40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PART  01</a:t>
            </a:r>
            <a:endParaRPr lang="zh-CN" altLang="en-US" smtClean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工作回顾</a:t>
            </a:r>
          </a:p>
          <a:p>
            <a:endParaRPr lang="zh-CN" altLang="en-US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77822" y="352440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5344584" y="1586585"/>
            <a:ext cx="1380067" cy="1981200"/>
          </a:xfrm>
          <a:custGeom>
            <a:avLst/>
            <a:gdLst/>
            <a:ahLst/>
            <a:cxnLst>
              <a:cxn ang="0">
                <a:pos x="224" y="205"/>
              </a:cxn>
              <a:cxn ang="0">
                <a:pos x="207" y="229"/>
              </a:cxn>
              <a:cxn ang="0">
                <a:pos x="201" y="220"/>
              </a:cxn>
              <a:cxn ang="0">
                <a:pos x="179" y="211"/>
              </a:cxn>
              <a:cxn ang="0">
                <a:pos x="156" y="220"/>
              </a:cxn>
              <a:cxn ang="0">
                <a:pos x="147" y="243"/>
              </a:cxn>
              <a:cxn ang="0">
                <a:pos x="156" y="265"/>
              </a:cxn>
              <a:cxn ang="0">
                <a:pos x="175" y="275"/>
              </a:cxn>
              <a:cxn ang="0">
                <a:pos x="141" y="322"/>
              </a:cxn>
              <a:cxn ang="0">
                <a:pos x="122" y="283"/>
              </a:cxn>
              <a:cxn ang="0">
                <a:pos x="102" y="322"/>
              </a:cxn>
              <a:cxn ang="0">
                <a:pos x="63" y="269"/>
              </a:cxn>
              <a:cxn ang="0">
                <a:pos x="54" y="283"/>
              </a:cxn>
              <a:cxn ang="0">
                <a:pos x="32" y="293"/>
              </a:cxn>
              <a:cxn ang="0">
                <a:pos x="9" y="283"/>
              </a:cxn>
              <a:cxn ang="0">
                <a:pos x="0" y="261"/>
              </a:cxn>
              <a:cxn ang="0">
                <a:pos x="9" y="238"/>
              </a:cxn>
              <a:cxn ang="0">
                <a:pos x="32" y="229"/>
              </a:cxn>
              <a:cxn ang="0">
                <a:pos x="33" y="229"/>
              </a:cxn>
              <a:cxn ang="0">
                <a:pos x="15" y="205"/>
              </a:cxn>
              <a:cxn ang="0">
                <a:pos x="122" y="0"/>
              </a:cxn>
              <a:cxn ang="0">
                <a:pos x="224" y="205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" name="Freeform 6"/>
          <p:cNvSpPr/>
          <p:nvPr/>
        </p:nvSpPr>
        <p:spPr bwMode="auto">
          <a:xfrm>
            <a:off x="4034368" y="2848119"/>
            <a:ext cx="1938867" cy="1420284"/>
          </a:xfrm>
          <a:custGeom>
            <a:avLst/>
            <a:gdLst/>
            <a:ahLst/>
            <a:cxnLst>
              <a:cxn ang="0">
                <a:pos x="315" y="117"/>
              </a:cxn>
              <a:cxn ang="0">
                <a:pos x="272" y="124"/>
              </a:cxn>
              <a:cxn ang="0">
                <a:pos x="303" y="156"/>
              </a:cxn>
              <a:cxn ang="0">
                <a:pos x="245" y="176"/>
              </a:cxn>
              <a:cxn ang="0">
                <a:pos x="245" y="176"/>
              </a:cxn>
              <a:cxn ang="0">
                <a:pos x="255" y="199"/>
              </a:cxn>
              <a:cxn ang="0">
                <a:pos x="245" y="221"/>
              </a:cxn>
              <a:cxn ang="0">
                <a:pos x="223" y="231"/>
              </a:cxn>
              <a:cxn ang="0">
                <a:pos x="200" y="221"/>
              </a:cxn>
              <a:cxn ang="0">
                <a:pos x="191" y="199"/>
              </a:cxn>
              <a:cxn ang="0">
                <a:pos x="191" y="195"/>
              </a:cxn>
              <a:cxn ang="0">
                <a:pos x="166" y="204"/>
              </a:cxn>
              <a:cxn ang="0">
                <a:pos x="0" y="36"/>
              </a:cxn>
              <a:cxn ang="0">
                <a:pos x="228" y="0"/>
              </a:cxn>
              <a:cxn ang="0">
                <a:pos x="246" y="24"/>
              </a:cxn>
              <a:cxn ang="0">
                <a:pos x="245" y="24"/>
              </a:cxn>
              <a:cxn ang="0">
                <a:pos x="222" y="33"/>
              </a:cxn>
              <a:cxn ang="0">
                <a:pos x="213" y="56"/>
              </a:cxn>
              <a:cxn ang="0">
                <a:pos x="222" y="78"/>
              </a:cxn>
              <a:cxn ang="0">
                <a:pos x="245" y="88"/>
              </a:cxn>
              <a:cxn ang="0">
                <a:pos x="267" y="78"/>
              </a:cxn>
              <a:cxn ang="0">
                <a:pos x="276" y="64"/>
              </a:cxn>
              <a:cxn ang="0">
                <a:pos x="315" y="117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" name="Freeform 7"/>
          <p:cNvSpPr/>
          <p:nvPr/>
        </p:nvSpPr>
        <p:spPr bwMode="auto">
          <a:xfrm>
            <a:off x="4734984" y="3806969"/>
            <a:ext cx="1651000" cy="1809751"/>
          </a:xfrm>
          <a:custGeom>
            <a:avLst/>
            <a:gdLst/>
            <a:ahLst/>
            <a:cxnLst>
              <a:cxn ang="0">
                <a:pos x="189" y="0"/>
              </a:cxn>
              <a:cxn ang="0">
                <a:pos x="179" y="46"/>
              </a:cxn>
              <a:cxn ang="0">
                <a:pos x="221" y="24"/>
              </a:cxn>
              <a:cxn ang="0">
                <a:pos x="219" y="89"/>
              </a:cxn>
              <a:cxn ang="0">
                <a:pos x="236" y="84"/>
              </a:cxn>
              <a:cxn ang="0">
                <a:pos x="258" y="93"/>
              </a:cxn>
              <a:cxn ang="0">
                <a:pos x="268" y="116"/>
              </a:cxn>
              <a:cxn ang="0">
                <a:pos x="258" y="138"/>
              </a:cxn>
              <a:cxn ang="0">
                <a:pos x="236" y="148"/>
              </a:cxn>
              <a:cxn ang="0">
                <a:pos x="218" y="142"/>
              </a:cxn>
              <a:cxn ang="0">
                <a:pos x="218" y="176"/>
              </a:cxn>
              <a:cxn ang="0">
                <a:pos x="0" y="294"/>
              </a:cxn>
              <a:cxn ang="0">
                <a:pos x="52" y="48"/>
              </a:cxn>
              <a:cxn ang="0">
                <a:pos x="77" y="39"/>
              </a:cxn>
              <a:cxn ang="0">
                <a:pos x="77" y="43"/>
              </a:cxn>
              <a:cxn ang="0">
                <a:pos x="86" y="65"/>
              </a:cxn>
              <a:cxn ang="0">
                <a:pos x="109" y="75"/>
              </a:cxn>
              <a:cxn ang="0">
                <a:pos x="131" y="65"/>
              </a:cxn>
              <a:cxn ang="0">
                <a:pos x="141" y="43"/>
              </a:cxn>
              <a:cxn ang="0">
                <a:pos x="131" y="20"/>
              </a:cxn>
              <a:cxn ang="0">
                <a:pos x="131" y="20"/>
              </a:cxn>
              <a:cxn ang="0">
                <a:pos x="189" y="0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7" name="Freeform 8"/>
          <p:cNvSpPr/>
          <p:nvPr/>
        </p:nvSpPr>
        <p:spPr bwMode="auto">
          <a:xfrm>
            <a:off x="6076952" y="3728653"/>
            <a:ext cx="1361017" cy="1875367"/>
          </a:xfrm>
          <a:custGeom>
            <a:avLst/>
            <a:gdLst/>
            <a:ahLst/>
            <a:cxnLst>
              <a:cxn ang="0">
                <a:pos x="3" y="37"/>
              </a:cxn>
              <a:cxn ang="0">
                <a:pos x="44" y="59"/>
              </a:cxn>
              <a:cxn ang="0">
                <a:pos x="35" y="12"/>
              </a:cxn>
              <a:cxn ang="0">
                <a:pos x="94" y="32"/>
              </a:cxn>
              <a:cxn ang="0">
                <a:pos x="94" y="32"/>
              </a:cxn>
              <a:cxn ang="0">
                <a:pos x="103" y="9"/>
              </a:cxn>
              <a:cxn ang="0">
                <a:pos x="126" y="0"/>
              </a:cxn>
              <a:cxn ang="0">
                <a:pos x="148" y="9"/>
              </a:cxn>
              <a:cxn ang="0">
                <a:pos x="158" y="32"/>
              </a:cxn>
              <a:cxn ang="0">
                <a:pos x="151" y="51"/>
              </a:cxn>
              <a:cxn ang="0">
                <a:pos x="173" y="59"/>
              </a:cxn>
              <a:cxn ang="0">
                <a:pos x="174" y="59"/>
              </a:cxn>
              <a:cxn ang="0">
                <a:pos x="221" y="304"/>
              </a:cxn>
              <a:cxn ang="0">
                <a:pos x="220" y="305"/>
              </a:cxn>
              <a:cxn ang="0">
                <a:pos x="0" y="189"/>
              </a:cxn>
              <a:cxn ang="0">
                <a:pos x="0" y="155"/>
              </a:cxn>
              <a:cxn ang="0">
                <a:pos x="18" y="161"/>
              </a:cxn>
              <a:cxn ang="0">
                <a:pos x="40" y="151"/>
              </a:cxn>
              <a:cxn ang="0">
                <a:pos x="50" y="129"/>
              </a:cxn>
              <a:cxn ang="0">
                <a:pos x="40" y="106"/>
              </a:cxn>
              <a:cxn ang="0">
                <a:pos x="18" y="97"/>
              </a:cxn>
              <a:cxn ang="0">
                <a:pos x="1" y="102"/>
              </a:cxn>
              <a:cxn ang="0">
                <a:pos x="3" y="37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8" name="Freeform 9"/>
          <p:cNvSpPr/>
          <p:nvPr/>
        </p:nvSpPr>
        <p:spPr bwMode="auto">
          <a:xfrm>
            <a:off x="6212418" y="2848119"/>
            <a:ext cx="1957917" cy="1242484"/>
          </a:xfrm>
          <a:custGeom>
            <a:avLst/>
            <a:gdLst/>
            <a:ahLst/>
            <a:cxnLst>
              <a:cxn ang="0">
                <a:pos x="13" y="155"/>
              </a:cxn>
              <a:cxn ang="0">
                <a:pos x="45" y="124"/>
              </a:cxn>
              <a:cxn ang="0">
                <a:pos x="0" y="117"/>
              </a:cxn>
              <a:cxn ang="0">
                <a:pos x="34" y="70"/>
              </a:cxn>
              <a:cxn ang="0">
                <a:pos x="15" y="60"/>
              </a:cxn>
              <a:cxn ang="0">
                <a:pos x="6" y="38"/>
              </a:cxn>
              <a:cxn ang="0">
                <a:pos x="15" y="15"/>
              </a:cxn>
              <a:cxn ang="0">
                <a:pos x="38" y="6"/>
              </a:cxn>
              <a:cxn ang="0">
                <a:pos x="60" y="15"/>
              </a:cxn>
              <a:cxn ang="0">
                <a:pos x="66" y="24"/>
              </a:cxn>
              <a:cxn ang="0">
                <a:pos x="83" y="0"/>
              </a:cxn>
              <a:cxn ang="0">
                <a:pos x="318" y="36"/>
              </a:cxn>
              <a:cxn ang="0">
                <a:pos x="151" y="202"/>
              </a:cxn>
              <a:cxn ang="0">
                <a:pos x="129" y="194"/>
              </a:cxn>
              <a:cxn ang="0">
                <a:pos x="136" y="175"/>
              </a:cxn>
              <a:cxn ang="0">
                <a:pos x="126" y="152"/>
              </a:cxn>
              <a:cxn ang="0">
                <a:pos x="104" y="143"/>
              </a:cxn>
              <a:cxn ang="0">
                <a:pos x="81" y="152"/>
              </a:cxn>
              <a:cxn ang="0">
                <a:pos x="72" y="175"/>
              </a:cxn>
              <a:cxn ang="0">
                <a:pos x="72" y="175"/>
              </a:cxn>
              <a:cxn ang="0">
                <a:pos x="13" y="155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9" name="Group 81"/>
          <p:cNvGrpSpPr/>
          <p:nvPr/>
        </p:nvGrpSpPr>
        <p:grpSpPr>
          <a:xfrm flipV="1">
            <a:off x="3995751" y="5203515"/>
            <a:ext cx="607004" cy="290343"/>
            <a:chOff x="3376482" y="1459073"/>
            <a:chExt cx="455253" cy="221445"/>
          </a:xfrm>
        </p:grpSpPr>
        <p:cxnSp>
          <p:nvCxnSpPr>
            <p:cNvPr id="10" name="Straight Connector 18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9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81"/>
          <p:cNvGrpSpPr/>
          <p:nvPr/>
        </p:nvGrpSpPr>
        <p:grpSpPr>
          <a:xfrm flipV="1">
            <a:off x="3995751" y="3800261"/>
            <a:ext cx="607004" cy="290343"/>
            <a:chOff x="3376482" y="1459073"/>
            <a:chExt cx="455253" cy="221445"/>
          </a:xfrm>
        </p:grpSpPr>
        <p:cxnSp>
          <p:nvCxnSpPr>
            <p:cNvPr id="13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8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563331" y="5203515"/>
            <a:ext cx="607004" cy="290343"/>
            <a:chOff x="3376482" y="1459073"/>
            <a:chExt cx="455253" cy="221445"/>
          </a:xfrm>
        </p:grpSpPr>
        <p:cxnSp>
          <p:nvCxnSpPr>
            <p:cNvPr id="16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4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81"/>
          <p:cNvGrpSpPr/>
          <p:nvPr/>
        </p:nvGrpSpPr>
        <p:grpSpPr>
          <a:xfrm flipH="1" flipV="1">
            <a:off x="7563331" y="3800261"/>
            <a:ext cx="607004" cy="290343"/>
            <a:chOff x="3376482" y="1459073"/>
            <a:chExt cx="455253" cy="221445"/>
          </a:xfrm>
        </p:grpSpPr>
        <p:cxnSp>
          <p:nvCxnSpPr>
            <p:cNvPr id="19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7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81"/>
          <p:cNvGrpSpPr/>
          <p:nvPr/>
        </p:nvGrpSpPr>
        <p:grpSpPr>
          <a:xfrm>
            <a:off x="4954499" y="1991054"/>
            <a:ext cx="607004" cy="290343"/>
            <a:chOff x="3376482" y="1459073"/>
            <a:chExt cx="455253" cy="221445"/>
          </a:xfrm>
        </p:grpSpPr>
        <p:cxnSp>
          <p:nvCxnSpPr>
            <p:cNvPr id="22" name="Straight Connector 49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0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181"/>
          <p:cNvSpPr/>
          <p:nvPr/>
        </p:nvSpPr>
        <p:spPr bwMode="auto">
          <a:xfrm>
            <a:off x="5932282" y="2281396"/>
            <a:ext cx="306271" cy="577203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5" name="Freeform 91"/>
          <p:cNvSpPr>
            <a:spLocks noEditPoints="1"/>
          </p:cNvSpPr>
          <p:nvPr/>
        </p:nvSpPr>
        <p:spPr bwMode="auto">
          <a:xfrm>
            <a:off x="4734847" y="3150613"/>
            <a:ext cx="439304" cy="439304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41" y="22"/>
              </a:cxn>
              <a:cxn ang="0">
                <a:pos x="45" y="20"/>
              </a:cxn>
              <a:cxn ang="0">
                <a:pos x="49" y="19"/>
              </a:cxn>
              <a:cxn ang="0">
                <a:pos x="48" y="17"/>
              </a:cxn>
              <a:cxn ang="0">
                <a:pos x="45" y="15"/>
              </a:cxn>
              <a:cxn ang="0">
                <a:pos x="43" y="15"/>
              </a:cxn>
              <a:cxn ang="0">
                <a:pos x="42" y="14"/>
              </a:cxn>
              <a:cxn ang="0">
                <a:pos x="38" y="12"/>
              </a:cxn>
              <a:cxn ang="0">
                <a:pos x="38" y="16"/>
              </a:cxn>
              <a:cxn ang="0">
                <a:pos x="37" y="19"/>
              </a:cxn>
              <a:cxn ang="0">
                <a:pos x="33" y="17"/>
              </a:cxn>
              <a:cxn ang="0">
                <a:pos x="29" y="15"/>
              </a:cxn>
              <a:cxn ang="0">
                <a:pos x="30" y="11"/>
              </a:cxn>
              <a:cxn ang="0">
                <a:pos x="35" y="10"/>
              </a:cxn>
              <a:cxn ang="0">
                <a:pos x="34" y="8"/>
              </a:cxn>
              <a:cxn ang="0">
                <a:pos x="31" y="9"/>
              </a:cxn>
              <a:cxn ang="0">
                <a:pos x="27" y="6"/>
              </a:cxn>
              <a:cxn ang="0">
                <a:pos x="28" y="9"/>
              </a:cxn>
              <a:cxn ang="0">
                <a:pos x="26" y="9"/>
              </a:cxn>
              <a:cxn ang="0">
                <a:pos x="23" y="7"/>
              </a:cxn>
              <a:cxn ang="0">
                <a:pos x="21" y="8"/>
              </a:cxn>
              <a:cxn ang="0">
                <a:pos x="23" y="9"/>
              </a:cxn>
              <a:cxn ang="0">
                <a:pos x="22" y="10"/>
              </a:cxn>
              <a:cxn ang="0">
                <a:pos x="10" y="18"/>
              </a:cxn>
              <a:cxn ang="0">
                <a:pos x="11" y="19"/>
              </a:cxn>
              <a:cxn ang="0">
                <a:pos x="13" y="22"/>
              </a:cxn>
              <a:cxn ang="0">
                <a:pos x="12" y="26"/>
              </a:cxn>
              <a:cxn ang="0">
                <a:pos x="15" y="30"/>
              </a:cxn>
              <a:cxn ang="0">
                <a:pos x="18" y="35"/>
              </a:cxn>
              <a:cxn ang="0">
                <a:pos x="19" y="37"/>
              </a:cxn>
              <a:cxn ang="0">
                <a:pos x="17" y="32"/>
              </a:cxn>
              <a:cxn ang="0">
                <a:pos x="21" y="37"/>
              </a:cxn>
              <a:cxn ang="0">
                <a:pos x="25" y="41"/>
              </a:cxn>
              <a:cxn ang="0">
                <a:pos x="30" y="44"/>
              </a:cxn>
              <a:cxn ang="0">
                <a:pos x="35" y="47"/>
              </a:cxn>
              <a:cxn ang="0">
                <a:pos x="36" y="47"/>
              </a:cxn>
              <a:cxn ang="0">
                <a:pos x="34" y="43"/>
              </a:cxn>
              <a:cxn ang="0">
                <a:pos x="32" y="42"/>
              </a:cxn>
              <a:cxn ang="0">
                <a:pos x="32" y="39"/>
              </a:cxn>
              <a:cxn ang="0">
                <a:pos x="28" y="41"/>
              </a:cxn>
              <a:cxn ang="0">
                <a:pos x="27" y="34"/>
              </a:cxn>
              <a:cxn ang="0">
                <a:pos x="30" y="34"/>
              </a:cxn>
              <a:cxn ang="0">
                <a:pos x="32" y="33"/>
              </a:cxn>
              <a:cxn ang="0">
                <a:pos x="35" y="34"/>
              </a:cxn>
              <a:cxn ang="0">
                <a:pos x="36" y="33"/>
              </a:cxn>
              <a:cxn ang="0">
                <a:pos x="38" y="29"/>
              </a:cxn>
              <a:cxn ang="0">
                <a:pos x="38" y="28"/>
              </a:cxn>
              <a:cxn ang="0">
                <a:pos x="41" y="26"/>
              </a:cxn>
              <a:cxn ang="0">
                <a:pos x="43" y="23"/>
              </a:cxn>
              <a:cxn ang="0">
                <a:pos x="44" y="22"/>
              </a:cxn>
              <a:cxn ang="0">
                <a:pos x="41" y="22"/>
              </a:cxn>
              <a:cxn ang="0">
                <a:pos x="48" y="48"/>
              </a:cxn>
              <a:cxn ang="0">
                <a:pos x="44" y="47"/>
              </a:cxn>
              <a:cxn ang="0">
                <a:pos x="41" y="47"/>
              </a:cxn>
              <a:cxn ang="0">
                <a:pos x="38" y="46"/>
              </a:cxn>
              <a:cxn ang="0">
                <a:pos x="37" y="50"/>
              </a:cxn>
              <a:cxn ang="0">
                <a:pos x="36" y="54"/>
              </a:cxn>
              <a:cxn ang="0">
                <a:pos x="50" y="49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6" name="Freeform 57"/>
          <p:cNvSpPr>
            <a:spLocks noEditPoints="1"/>
          </p:cNvSpPr>
          <p:nvPr/>
        </p:nvSpPr>
        <p:spPr bwMode="auto">
          <a:xfrm>
            <a:off x="5262374" y="4537416"/>
            <a:ext cx="416625" cy="369349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7" name="Freeform 83"/>
          <p:cNvSpPr>
            <a:spLocks noEditPoints="1"/>
          </p:cNvSpPr>
          <p:nvPr/>
        </p:nvSpPr>
        <p:spPr bwMode="auto">
          <a:xfrm>
            <a:off x="6548663" y="4298884"/>
            <a:ext cx="339735" cy="509601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8" name="Freeform 148"/>
          <p:cNvSpPr>
            <a:spLocks noEditPoints="1"/>
          </p:cNvSpPr>
          <p:nvPr/>
        </p:nvSpPr>
        <p:spPr bwMode="auto">
          <a:xfrm>
            <a:off x="6724651" y="3110922"/>
            <a:ext cx="496871" cy="478996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9" name="矩形 28"/>
          <p:cNvSpPr/>
          <p:nvPr/>
        </p:nvSpPr>
        <p:spPr>
          <a:xfrm>
            <a:off x="2797099" y="1995900"/>
            <a:ext cx="223065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</a:t>
            </a:r>
          </a:p>
        </p:txBody>
      </p:sp>
      <p:sp>
        <p:nvSpPr>
          <p:cNvPr id="30" name="矩形 29"/>
          <p:cNvSpPr/>
          <p:nvPr/>
        </p:nvSpPr>
        <p:spPr>
          <a:xfrm>
            <a:off x="2153887" y="3433413"/>
            <a:ext cx="223065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</a:t>
            </a:r>
          </a:p>
        </p:txBody>
      </p:sp>
      <p:sp>
        <p:nvSpPr>
          <p:cNvPr id="31" name="矩形 30"/>
          <p:cNvSpPr/>
          <p:nvPr/>
        </p:nvSpPr>
        <p:spPr>
          <a:xfrm>
            <a:off x="2237474" y="4736419"/>
            <a:ext cx="223065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</a:t>
            </a:r>
          </a:p>
        </p:txBody>
      </p:sp>
      <p:sp>
        <p:nvSpPr>
          <p:cNvPr id="32" name="矩形 31"/>
          <p:cNvSpPr/>
          <p:nvPr/>
        </p:nvSpPr>
        <p:spPr>
          <a:xfrm>
            <a:off x="7824116" y="4880349"/>
            <a:ext cx="223065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</a:t>
            </a:r>
          </a:p>
        </p:txBody>
      </p:sp>
      <p:sp>
        <p:nvSpPr>
          <p:cNvPr id="33" name="矩形 32"/>
          <p:cNvSpPr/>
          <p:nvPr/>
        </p:nvSpPr>
        <p:spPr>
          <a:xfrm>
            <a:off x="7824116" y="3371223"/>
            <a:ext cx="223065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77822" y="352440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14163" y="2589291"/>
            <a:ext cx="4140200" cy="1779588"/>
            <a:chOff x="5449888" y="2908300"/>
            <a:chExt cx="4140200" cy="1779588"/>
          </a:xfrm>
        </p:grpSpPr>
        <p:sp>
          <p:nvSpPr>
            <p:cNvPr id="5" name="MH_Other_2"/>
            <p:cNvSpPr/>
            <p:nvPr>
              <p:custDataLst>
                <p:tags r:id="rId7"/>
              </p:custDataLst>
            </p:nvPr>
          </p:nvSpPr>
          <p:spPr>
            <a:xfrm rot="1788" flipH="1">
              <a:off x="5449888" y="2908300"/>
              <a:ext cx="4140200" cy="1779588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rgbClr val="EAEAE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MH_SubTitle_2"/>
            <p:cNvSpPr/>
            <p:nvPr>
              <p:custDataLst>
                <p:tags r:id="rId8"/>
              </p:custDataLst>
            </p:nvPr>
          </p:nvSpPr>
          <p:spPr>
            <a:xfrm rot="1788" flipH="1">
              <a:off x="7958139" y="3054350"/>
              <a:ext cx="1506537" cy="1506538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dash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zh-CN" altLang="en-US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7" name="MH_Other_3"/>
            <p:cNvSpPr/>
            <p:nvPr>
              <p:custDataLst>
                <p:tags r:id="rId9"/>
              </p:custDataLst>
            </p:nvPr>
          </p:nvSpPr>
          <p:spPr>
            <a:xfrm rot="1788" flipH="1">
              <a:off x="5584825" y="3452813"/>
              <a:ext cx="833438" cy="8382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b="1" kern="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02</a:t>
              </a:r>
              <a:endParaRPr lang="zh-CN" altLang="en-US" sz="1200" b="1" kern="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94763" y="3791028"/>
            <a:ext cx="4140200" cy="1778000"/>
            <a:chOff x="2630488" y="4110038"/>
            <a:chExt cx="4140200" cy="1778000"/>
          </a:xfrm>
        </p:grpSpPr>
        <p:sp>
          <p:nvSpPr>
            <p:cNvPr id="9" name="MH_Other_4"/>
            <p:cNvSpPr/>
            <p:nvPr>
              <p:custDataLst>
                <p:tags r:id="rId4"/>
              </p:custDataLst>
            </p:nvPr>
          </p:nvSpPr>
          <p:spPr>
            <a:xfrm rot="21598212">
              <a:off x="2630488" y="4110038"/>
              <a:ext cx="4140200" cy="1778000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rgbClr val="EAEAE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MH_SubTitle_3"/>
            <p:cNvSpPr/>
            <p:nvPr>
              <p:custDataLst>
                <p:tags r:id="rId5"/>
              </p:custDataLst>
            </p:nvPr>
          </p:nvSpPr>
          <p:spPr>
            <a:xfrm rot="21598212">
              <a:off x="2759075" y="4237039"/>
              <a:ext cx="1506538" cy="1506537"/>
            </a:xfrm>
            <a:prstGeom prst="ellipse">
              <a:avLst/>
            </a:prstGeom>
            <a:solidFill>
              <a:schemeClr val="accent3"/>
            </a:solidFill>
            <a:ln w="3175" cap="flat" cmpd="sng" algn="ctr">
              <a:noFill/>
              <a:prstDash val="dash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zh-CN" altLang="en-US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1" name="MH_Other_5"/>
            <p:cNvSpPr/>
            <p:nvPr>
              <p:custDataLst>
                <p:tags r:id="rId6"/>
              </p:custDataLst>
            </p:nvPr>
          </p:nvSpPr>
          <p:spPr>
            <a:xfrm rot="21598212">
              <a:off x="5797550" y="4660900"/>
              <a:ext cx="833438" cy="83978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b="1" kern="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03</a:t>
              </a:r>
              <a:endParaRPr lang="zh-CN" altLang="en-US" sz="1200" b="1" kern="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94763" y="1365328"/>
            <a:ext cx="4140200" cy="1778000"/>
            <a:chOff x="2630488" y="1684338"/>
            <a:chExt cx="4140200" cy="1778000"/>
          </a:xfrm>
        </p:grpSpPr>
        <p:sp>
          <p:nvSpPr>
            <p:cNvPr id="13" name="MH_Other_1"/>
            <p:cNvSpPr/>
            <p:nvPr>
              <p:custDataLst>
                <p:tags r:id="rId1"/>
              </p:custDataLst>
            </p:nvPr>
          </p:nvSpPr>
          <p:spPr>
            <a:xfrm rot="21598212">
              <a:off x="2630488" y="1684338"/>
              <a:ext cx="4140200" cy="1778000"/>
            </a:xfrm>
            <a:custGeom>
              <a:avLst/>
              <a:gdLst/>
              <a:ahLst/>
              <a:cxnLst/>
              <a:rect l="l" t="t" r="r" b="b"/>
              <a:pathLst>
                <a:path w="7590151" h="3240360">
                  <a:moveTo>
                    <a:pt x="1620180" y="0"/>
                  </a:moveTo>
                  <a:cubicBezTo>
                    <a:pt x="2278948" y="0"/>
                    <a:pt x="2845888" y="393168"/>
                    <a:pt x="3097941" y="958193"/>
                  </a:cubicBezTo>
                  <a:lnTo>
                    <a:pt x="3098072" y="958193"/>
                  </a:lnTo>
                  <a:cubicBezTo>
                    <a:pt x="3396017" y="1214402"/>
                    <a:pt x="3933309" y="1384501"/>
                    <a:pt x="4546440" y="1384501"/>
                  </a:cubicBezTo>
                  <a:cubicBezTo>
                    <a:pt x="5102087" y="1384501"/>
                    <a:pt x="5595448" y="1244803"/>
                    <a:pt x="5903768" y="1026403"/>
                  </a:cubicBezTo>
                  <a:cubicBezTo>
                    <a:pt x="6082157" y="862178"/>
                    <a:pt x="6320464" y="762555"/>
                    <a:pt x="6582039" y="762555"/>
                  </a:cubicBezTo>
                  <a:cubicBezTo>
                    <a:pt x="7138804" y="762555"/>
                    <a:pt x="7590151" y="1213902"/>
                    <a:pt x="7590151" y="1770667"/>
                  </a:cubicBezTo>
                  <a:cubicBezTo>
                    <a:pt x="7590151" y="2327432"/>
                    <a:pt x="7138804" y="2778779"/>
                    <a:pt x="6582039" y="2778779"/>
                  </a:cubicBezTo>
                  <a:cubicBezTo>
                    <a:pt x="6378610" y="2778779"/>
                    <a:pt x="6189255" y="2718524"/>
                    <a:pt x="6031180" y="2614377"/>
                  </a:cubicBezTo>
                  <a:lnTo>
                    <a:pt x="6025214" y="2614377"/>
                  </a:lnTo>
                  <a:lnTo>
                    <a:pt x="6018143" y="2606422"/>
                  </a:lnTo>
                  <a:cubicBezTo>
                    <a:pt x="5945686" y="2557456"/>
                    <a:pt x="5879947" y="2499306"/>
                    <a:pt x="5823306" y="2433018"/>
                  </a:cubicBezTo>
                  <a:cubicBezTo>
                    <a:pt x="5515437" y="2211718"/>
                    <a:pt x="5018750" y="2069853"/>
                    <a:pt x="4458811" y="2069853"/>
                  </a:cubicBezTo>
                  <a:cubicBezTo>
                    <a:pt x="3782126" y="2069853"/>
                    <a:pt x="3197817" y="2277043"/>
                    <a:pt x="2925134" y="2577557"/>
                  </a:cubicBezTo>
                  <a:cubicBezTo>
                    <a:pt x="2631694" y="2979912"/>
                    <a:pt x="2156352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rgbClr val="EAEAE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MH_SubTitle_1"/>
            <p:cNvSpPr/>
            <p:nvPr>
              <p:custDataLst>
                <p:tags r:id="rId2"/>
              </p:custDataLst>
            </p:nvPr>
          </p:nvSpPr>
          <p:spPr>
            <a:xfrm rot="21598212">
              <a:off x="2760664" y="1824038"/>
              <a:ext cx="1506537" cy="1504950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noFill/>
              <a:prstDash val="dash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zh-CN" altLang="en-US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 kern="0">
                  <a:solidFill>
                    <a:srgbClr val="FFFFFF"/>
                  </a:solidFill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" name="MH_Other_6"/>
            <p:cNvSpPr/>
            <p:nvPr>
              <p:custDataLst>
                <p:tags r:id="rId3"/>
              </p:custDataLst>
            </p:nvPr>
          </p:nvSpPr>
          <p:spPr>
            <a:xfrm rot="1788" flipH="1">
              <a:off x="5797550" y="2236788"/>
              <a:ext cx="833438" cy="838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b="1" kern="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01</a:t>
              </a:r>
              <a:endParaRPr lang="zh-CN" altLang="en-US" sz="1200" b="1" kern="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TextBox 26"/>
          <p:cNvSpPr txBox="1"/>
          <p:nvPr/>
        </p:nvSpPr>
        <p:spPr>
          <a:xfrm>
            <a:off x="1247143" y="3010373"/>
            <a:ext cx="298222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6"/>
          <p:cNvSpPr txBox="1"/>
          <p:nvPr/>
        </p:nvSpPr>
        <p:spPr>
          <a:xfrm>
            <a:off x="1600740" y="5552648"/>
            <a:ext cx="298222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26"/>
          <p:cNvSpPr txBox="1"/>
          <p:nvPr/>
        </p:nvSpPr>
        <p:spPr>
          <a:xfrm>
            <a:off x="8321720" y="4516693"/>
            <a:ext cx="298222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77822" y="352440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909375" y="2003496"/>
          <a:ext cx="5324740" cy="314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6787338" y="2322535"/>
            <a:ext cx="5054142" cy="722675"/>
            <a:chOff x="6787336" y="2322532"/>
            <a:chExt cx="5054142" cy="722673"/>
          </a:xfrm>
        </p:grpSpPr>
        <p:sp>
          <p:nvSpPr>
            <p:cNvPr id="6" name="Oval 33"/>
            <p:cNvSpPr/>
            <p:nvPr/>
          </p:nvSpPr>
          <p:spPr>
            <a:xfrm>
              <a:off x="6787336" y="2322532"/>
              <a:ext cx="694176" cy="6940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 91"/>
            <p:cNvSpPr>
              <a:spLocks noEditPoints="1"/>
            </p:cNvSpPr>
            <p:nvPr/>
          </p:nvSpPr>
          <p:spPr bwMode="auto">
            <a:xfrm>
              <a:off x="6945522" y="2448987"/>
              <a:ext cx="403914" cy="40391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7639699" y="2377187"/>
              <a:ext cx="4201779" cy="6680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</a:p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87338" y="3286525"/>
            <a:ext cx="5054142" cy="794812"/>
            <a:chOff x="6787336" y="3286526"/>
            <a:chExt cx="5054142" cy="794812"/>
          </a:xfrm>
        </p:grpSpPr>
        <p:sp>
          <p:nvSpPr>
            <p:cNvPr id="10" name="Oval 36"/>
            <p:cNvSpPr/>
            <p:nvPr/>
          </p:nvSpPr>
          <p:spPr>
            <a:xfrm>
              <a:off x="6787336" y="3286526"/>
              <a:ext cx="694176" cy="6940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4"/>
            <p:cNvSpPr>
              <a:spLocks noEditPoints="1"/>
            </p:cNvSpPr>
            <p:nvPr/>
          </p:nvSpPr>
          <p:spPr bwMode="auto">
            <a:xfrm>
              <a:off x="6920534" y="3445096"/>
              <a:ext cx="427479" cy="331572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7639699" y="3413318"/>
              <a:ext cx="4201779" cy="66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</a:p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87337" y="4203030"/>
            <a:ext cx="5054143" cy="827166"/>
            <a:chOff x="6787336" y="4203030"/>
            <a:chExt cx="5054143" cy="827165"/>
          </a:xfrm>
        </p:grpSpPr>
        <p:sp>
          <p:nvSpPr>
            <p:cNvPr id="14" name="Oval 37"/>
            <p:cNvSpPr/>
            <p:nvPr/>
          </p:nvSpPr>
          <p:spPr>
            <a:xfrm>
              <a:off x="6787336" y="4203030"/>
              <a:ext cx="694176" cy="6940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48"/>
            <p:cNvSpPr>
              <a:spLocks noEditPoints="1"/>
            </p:cNvSpPr>
            <p:nvPr/>
          </p:nvSpPr>
          <p:spPr bwMode="auto">
            <a:xfrm>
              <a:off x="6976820" y="4362177"/>
              <a:ext cx="346267" cy="333813"/>
            </a:xfrm>
            <a:custGeom>
              <a:avLst/>
              <a:gdLst/>
              <a:ahLst/>
              <a:cxnLst>
                <a:cxn ang="0">
                  <a:pos x="16" y="54"/>
                </a:cxn>
                <a:cxn ang="0">
                  <a:pos x="14" y="57"/>
                </a:cxn>
                <a:cxn ang="0">
                  <a:pos x="2" y="57"/>
                </a:cxn>
                <a:cxn ang="0">
                  <a:pos x="0" y="54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14" y="26"/>
                </a:cxn>
                <a:cxn ang="0">
                  <a:pos x="16" y="29"/>
                </a:cxn>
                <a:cxn ang="0">
                  <a:pos x="16" y="54"/>
                </a:cxn>
                <a:cxn ang="0">
                  <a:pos x="7" y="47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7" y="47"/>
                </a:cxn>
                <a:cxn ang="0">
                  <a:pos x="62" y="35"/>
                </a:cxn>
                <a:cxn ang="0">
                  <a:pos x="62" y="38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52"/>
                </a:cxn>
                <a:cxn ang="0">
                  <a:pos x="57" y="59"/>
                </a:cxn>
                <a:cxn ang="0">
                  <a:pos x="49" y="62"/>
                </a:cxn>
                <a:cxn ang="0">
                  <a:pos x="47" y="62"/>
                </a:cxn>
                <a:cxn ang="0">
                  <a:pos x="44" y="62"/>
                </a:cxn>
                <a:cxn ang="0">
                  <a:pos x="43" y="62"/>
                </a:cxn>
                <a:cxn ang="0">
                  <a:pos x="28" y="59"/>
                </a:cxn>
                <a:cxn ang="0">
                  <a:pos x="22" y="57"/>
                </a:cxn>
                <a:cxn ang="0">
                  <a:pos x="19" y="54"/>
                </a:cxn>
                <a:cxn ang="0">
                  <a:pos x="19" y="29"/>
                </a:cxn>
                <a:cxn ang="0">
                  <a:pos x="21" y="26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5" y="8"/>
                </a:cxn>
                <a:cxn ang="0">
                  <a:pos x="38" y="1"/>
                </a:cxn>
                <a:cxn ang="0">
                  <a:pos x="40" y="0"/>
                </a:cxn>
                <a:cxn ang="0">
                  <a:pos x="49" y="11"/>
                </a:cxn>
                <a:cxn ang="0">
                  <a:pos x="46" y="18"/>
                </a:cxn>
                <a:cxn ang="0">
                  <a:pos x="45" y="21"/>
                </a:cxn>
                <a:cxn ang="0">
                  <a:pos x="56" y="21"/>
                </a:cxn>
                <a:cxn ang="0">
                  <a:pos x="64" y="29"/>
                </a:cxn>
                <a:cxn ang="0">
                  <a:pos x="62" y="35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7670996" y="4362176"/>
              <a:ext cx="4170483" cy="668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lang="zh-CN" altLang="en-US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双击输入替换内容</a:t>
              </a:r>
              <a:r>
                <a:rPr lang="en-US" altLang="zh-CN" sz="120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</a:p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77822" y="352440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SubTitle_2"/>
          <p:cNvSpPr/>
          <p:nvPr>
            <p:custDataLst>
              <p:tags r:id="rId1"/>
            </p:custDataLst>
          </p:nvPr>
        </p:nvSpPr>
        <p:spPr bwMode="gray">
          <a:xfrm>
            <a:off x="6027586" y="2161137"/>
            <a:ext cx="2260073" cy="1676019"/>
          </a:xfrm>
          <a:custGeom>
            <a:avLst/>
            <a:gdLst>
              <a:gd name="T0" fmla="*/ 2147483646 w 665"/>
              <a:gd name="T1" fmla="*/ 0 h 406"/>
              <a:gd name="T2" fmla="*/ 2147483646 w 665"/>
              <a:gd name="T3" fmla="*/ 0 h 406"/>
              <a:gd name="T4" fmla="*/ 2147483646 w 665"/>
              <a:gd name="T5" fmla="*/ 2147483646 h 406"/>
              <a:gd name="T6" fmla="*/ 2147483646 w 665"/>
              <a:gd name="T7" fmla="*/ 2147483646 h 406"/>
              <a:gd name="T8" fmla="*/ 0 w 665"/>
              <a:gd name="T9" fmla="*/ 2147483646 h 406"/>
              <a:gd name="T10" fmla="*/ 0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284" y="0"/>
                </a:moveTo>
                <a:cubicBezTo>
                  <a:pt x="665" y="0"/>
                  <a:pt x="665" y="0"/>
                  <a:pt x="665" y="0"/>
                </a:cubicBezTo>
                <a:cubicBezTo>
                  <a:pt x="665" y="122"/>
                  <a:pt x="665" y="122"/>
                  <a:pt x="665" y="122"/>
                </a:cubicBezTo>
                <a:cubicBezTo>
                  <a:pt x="665" y="279"/>
                  <a:pt x="538" y="406"/>
                  <a:pt x="381" y="406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</a:rPr>
              <a:t> </a:t>
            </a:r>
            <a:endParaRPr lang="zh-CN" altLang="en-US" sz="1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2"/>
            </p:custDataLst>
          </p:nvPr>
        </p:nvSpPr>
        <p:spPr bwMode="gray">
          <a:xfrm>
            <a:off x="3677376" y="2180625"/>
            <a:ext cx="2262328" cy="1676019"/>
          </a:xfrm>
          <a:custGeom>
            <a:avLst/>
            <a:gdLst>
              <a:gd name="T0" fmla="*/ 2147483646 w 665"/>
              <a:gd name="T1" fmla="*/ 0 h 406"/>
              <a:gd name="T2" fmla="*/ 0 w 665"/>
              <a:gd name="T3" fmla="*/ 0 h 406"/>
              <a:gd name="T4" fmla="*/ 0 w 665"/>
              <a:gd name="T5" fmla="*/ 2147483646 h 406"/>
              <a:gd name="T6" fmla="*/ 2147483646 w 665"/>
              <a:gd name="T7" fmla="*/ 2147483646 h 406"/>
              <a:gd name="T8" fmla="*/ 2147483646 w 665"/>
              <a:gd name="T9" fmla="*/ 2147483646 h 406"/>
              <a:gd name="T10" fmla="*/ 2147483646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3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279"/>
                  <a:pt x="127" y="406"/>
                  <a:pt x="284" y="406"/>
                </a:cubicBezTo>
                <a:cubicBezTo>
                  <a:pt x="665" y="406"/>
                  <a:pt x="665" y="406"/>
                  <a:pt x="665" y="406"/>
                </a:cubicBezTo>
                <a:cubicBezTo>
                  <a:pt x="665" y="283"/>
                  <a:pt x="665" y="283"/>
                  <a:pt x="665" y="283"/>
                </a:cubicBezTo>
                <a:cubicBezTo>
                  <a:pt x="665" y="126"/>
                  <a:pt x="538" y="0"/>
                  <a:pt x="3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</a:rPr>
              <a:t> </a:t>
            </a:r>
            <a:endParaRPr lang="zh-CN" altLang="en-US" sz="1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MH_SubTitle_4"/>
          <p:cNvSpPr/>
          <p:nvPr>
            <p:custDataLst>
              <p:tags r:id="rId3"/>
            </p:custDataLst>
          </p:nvPr>
        </p:nvSpPr>
        <p:spPr bwMode="gray">
          <a:xfrm>
            <a:off x="3677376" y="3965224"/>
            <a:ext cx="2262328" cy="1676019"/>
          </a:xfrm>
          <a:custGeom>
            <a:avLst/>
            <a:gdLst>
              <a:gd name="T0" fmla="*/ 2147483646 w 665"/>
              <a:gd name="T1" fmla="*/ 0 h 406"/>
              <a:gd name="T2" fmla="*/ 2147483646 w 665"/>
              <a:gd name="T3" fmla="*/ 0 h 406"/>
              <a:gd name="T4" fmla="*/ 2147483646 w 665"/>
              <a:gd name="T5" fmla="*/ 2147483646 h 406"/>
              <a:gd name="T6" fmla="*/ 2147483646 w 665"/>
              <a:gd name="T7" fmla="*/ 2147483646 h 406"/>
              <a:gd name="T8" fmla="*/ 0 w 665"/>
              <a:gd name="T9" fmla="*/ 2147483646 h 406"/>
              <a:gd name="T10" fmla="*/ 0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284" y="0"/>
                </a:moveTo>
                <a:cubicBezTo>
                  <a:pt x="665" y="0"/>
                  <a:pt x="665" y="0"/>
                  <a:pt x="665" y="0"/>
                </a:cubicBezTo>
                <a:cubicBezTo>
                  <a:pt x="665" y="122"/>
                  <a:pt x="665" y="122"/>
                  <a:pt x="665" y="122"/>
                </a:cubicBezTo>
                <a:cubicBezTo>
                  <a:pt x="665" y="279"/>
                  <a:pt x="538" y="406"/>
                  <a:pt x="381" y="406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</a:rPr>
              <a:t> </a:t>
            </a:r>
            <a:endParaRPr lang="zh-CN" altLang="en-US" sz="1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MH_SubTitle_3"/>
          <p:cNvSpPr/>
          <p:nvPr>
            <p:custDataLst>
              <p:tags r:id="rId4"/>
            </p:custDataLst>
          </p:nvPr>
        </p:nvSpPr>
        <p:spPr bwMode="gray">
          <a:xfrm>
            <a:off x="6027586" y="3965224"/>
            <a:ext cx="2260073" cy="1676019"/>
          </a:xfrm>
          <a:custGeom>
            <a:avLst/>
            <a:gdLst>
              <a:gd name="T0" fmla="*/ 2147483646 w 665"/>
              <a:gd name="T1" fmla="*/ 0 h 406"/>
              <a:gd name="T2" fmla="*/ 0 w 665"/>
              <a:gd name="T3" fmla="*/ 0 h 406"/>
              <a:gd name="T4" fmla="*/ 0 w 665"/>
              <a:gd name="T5" fmla="*/ 2147483646 h 406"/>
              <a:gd name="T6" fmla="*/ 2147483646 w 665"/>
              <a:gd name="T7" fmla="*/ 2147483646 h 406"/>
              <a:gd name="T8" fmla="*/ 2147483646 w 665"/>
              <a:gd name="T9" fmla="*/ 2147483646 h 406"/>
              <a:gd name="T10" fmla="*/ 2147483646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3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279"/>
                  <a:pt x="127" y="406"/>
                  <a:pt x="284" y="406"/>
                </a:cubicBezTo>
                <a:cubicBezTo>
                  <a:pt x="665" y="406"/>
                  <a:pt x="665" y="406"/>
                  <a:pt x="665" y="406"/>
                </a:cubicBezTo>
                <a:cubicBezTo>
                  <a:pt x="665" y="283"/>
                  <a:pt x="665" y="283"/>
                  <a:pt x="665" y="283"/>
                </a:cubicBezTo>
                <a:cubicBezTo>
                  <a:pt x="665" y="126"/>
                  <a:pt x="538" y="0"/>
                  <a:pt x="3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</a:rPr>
              <a:t> </a:t>
            </a:r>
            <a:endParaRPr lang="zh-CN" altLang="en-US" sz="1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" name="MH_Other_1"/>
          <p:cNvCxnSpPr/>
          <p:nvPr>
            <p:custDataLst>
              <p:tags r:id="rId5"/>
            </p:custDataLst>
          </p:nvPr>
        </p:nvCxnSpPr>
        <p:spPr>
          <a:xfrm>
            <a:off x="3240233" y="2183408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H_Other_2"/>
          <p:cNvCxnSpPr/>
          <p:nvPr>
            <p:custDataLst>
              <p:tags r:id="rId6"/>
            </p:custDataLst>
          </p:nvPr>
        </p:nvCxnSpPr>
        <p:spPr>
          <a:xfrm>
            <a:off x="3240233" y="5635671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3"/>
          <p:cNvCxnSpPr/>
          <p:nvPr>
            <p:custDataLst>
              <p:tags r:id="rId7"/>
            </p:custDataLst>
          </p:nvPr>
        </p:nvCxnSpPr>
        <p:spPr>
          <a:xfrm flipH="1" flipV="1">
            <a:off x="8305684" y="2183408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4"/>
          <p:cNvCxnSpPr/>
          <p:nvPr>
            <p:custDataLst>
              <p:tags r:id="rId8"/>
            </p:custDataLst>
          </p:nvPr>
        </p:nvCxnSpPr>
        <p:spPr>
          <a:xfrm flipH="1" flipV="1">
            <a:off x="8305684" y="5635671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6"/>
          <p:cNvSpPr txBox="1"/>
          <p:nvPr/>
        </p:nvSpPr>
        <p:spPr>
          <a:xfrm>
            <a:off x="1199023" y="2485559"/>
            <a:ext cx="22127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1131661" y="4604849"/>
            <a:ext cx="22127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8561979" y="2558923"/>
            <a:ext cx="22127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26"/>
          <p:cNvSpPr txBox="1"/>
          <p:nvPr/>
        </p:nvSpPr>
        <p:spPr>
          <a:xfrm>
            <a:off x="8580005" y="4627919"/>
            <a:ext cx="22127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PART  02</a:t>
            </a:r>
            <a:endParaRPr lang="zh-CN" altLang="en-US" smtClean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自我评价</a:t>
            </a:r>
          </a:p>
          <a:p>
            <a:endParaRPr lang="zh-CN" altLang="en-US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06396" y="367852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27"/>
          <p:cNvSpPr/>
          <p:nvPr/>
        </p:nvSpPr>
        <p:spPr bwMode="auto">
          <a:xfrm>
            <a:off x="2786654" y="1662385"/>
            <a:ext cx="2003588" cy="2480896"/>
          </a:xfrm>
          <a:custGeom>
            <a:avLst/>
            <a:gdLst/>
            <a:ahLst/>
            <a:cxnLst>
              <a:cxn ang="0">
                <a:pos x="315" y="317"/>
              </a:cxn>
              <a:cxn ang="0">
                <a:pos x="239" y="317"/>
              </a:cxn>
              <a:cxn ang="0">
                <a:pos x="244" y="320"/>
              </a:cxn>
              <a:cxn ang="0">
                <a:pos x="255" y="349"/>
              </a:cxn>
              <a:cxn ang="0">
                <a:pos x="244" y="378"/>
              </a:cxn>
              <a:cxn ang="0">
                <a:pos x="226" y="389"/>
              </a:cxn>
              <a:cxn ang="0">
                <a:pos x="215" y="390"/>
              </a:cxn>
              <a:cxn ang="0">
                <a:pos x="204" y="389"/>
              </a:cxn>
              <a:cxn ang="0">
                <a:pos x="186" y="378"/>
              </a:cxn>
              <a:cxn ang="0">
                <a:pos x="174" y="349"/>
              </a:cxn>
              <a:cxn ang="0">
                <a:pos x="186" y="320"/>
              </a:cxn>
              <a:cxn ang="0">
                <a:pos x="190" y="317"/>
              </a:cxn>
              <a:cxn ang="0">
                <a:pos x="144" y="317"/>
              </a:cxn>
              <a:cxn ang="0">
                <a:pos x="101" y="214"/>
              </a:cxn>
              <a:cxn ang="0">
                <a:pos x="0" y="171"/>
              </a:cxn>
              <a:cxn ang="0">
                <a:pos x="0" y="128"/>
              </a:cxn>
              <a:cxn ang="0">
                <a:pos x="29" y="140"/>
              </a:cxn>
              <a:cxn ang="0">
                <a:pos x="58" y="128"/>
              </a:cxn>
              <a:cxn ang="0">
                <a:pos x="70" y="99"/>
              </a:cxn>
              <a:cxn ang="0">
                <a:pos x="58" y="70"/>
              </a:cxn>
              <a:cxn ang="0">
                <a:pos x="29" y="58"/>
              </a:cxn>
              <a:cxn ang="0">
                <a:pos x="0" y="70"/>
              </a:cxn>
              <a:cxn ang="0">
                <a:pos x="0" y="0"/>
              </a:cxn>
              <a:cxn ang="0">
                <a:pos x="202" y="74"/>
              </a:cxn>
              <a:cxn ang="0">
                <a:pos x="171" y="87"/>
              </a:cxn>
              <a:cxn ang="0">
                <a:pos x="158" y="119"/>
              </a:cxn>
              <a:cxn ang="0">
                <a:pos x="171" y="151"/>
              </a:cxn>
              <a:cxn ang="0">
                <a:pos x="203" y="164"/>
              </a:cxn>
              <a:cxn ang="0">
                <a:pos x="235" y="151"/>
              </a:cxn>
              <a:cxn ang="0">
                <a:pos x="247" y="121"/>
              </a:cxn>
              <a:cxn ang="0">
                <a:pos x="315" y="317"/>
              </a:cxn>
            </a:cxnLst>
            <a:rect l="0" t="0" r="r" b="b"/>
            <a:pathLst>
              <a:path w="315" h="390">
                <a:moveTo>
                  <a:pt x="315" y="317"/>
                </a:moveTo>
                <a:cubicBezTo>
                  <a:pt x="239" y="317"/>
                  <a:pt x="239" y="317"/>
                  <a:pt x="239" y="317"/>
                </a:cubicBezTo>
                <a:cubicBezTo>
                  <a:pt x="241" y="318"/>
                  <a:pt x="242" y="319"/>
                  <a:pt x="244" y="320"/>
                </a:cubicBezTo>
                <a:cubicBezTo>
                  <a:pt x="251" y="328"/>
                  <a:pt x="255" y="338"/>
                  <a:pt x="255" y="349"/>
                </a:cubicBezTo>
                <a:cubicBezTo>
                  <a:pt x="255" y="361"/>
                  <a:pt x="251" y="370"/>
                  <a:pt x="244" y="378"/>
                </a:cubicBezTo>
                <a:cubicBezTo>
                  <a:pt x="238" y="384"/>
                  <a:pt x="232" y="387"/>
                  <a:pt x="226" y="389"/>
                </a:cubicBezTo>
                <a:cubicBezTo>
                  <a:pt x="222" y="390"/>
                  <a:pt x="218" y="390"/>
                  <a:pt x="215" y="390"/>
                </a:cubicBezTo>
                <a:cubicBezTo>
                  <a:pt x="211" y="390"/>
                  <a:pt x="207" y="390"/>
                  <a:pt x="204" y="389"/>
                </a:cubicBezTo>
                <a:cubicBezTo>
                  <a:pt x="197" y="387"/>
                  <a:pt x="191" y="384"/>
                  <a:pt x="186" y="378"/>
                </a:cubicBezTo>
                <a:cubicBezTo>
                  <a:pt x="178" y="370"/>
                  <a:pt x="174" y="361"/>
                  <a:pt x="174" y="349"/>
                </a:cubicBezTo>
                <a:cubicBezTo>
                  <a:pt x="174" y="338"/>
                  <a:pt x="178" y="328"/>
                  <a:pt x="186" y="320"/>
                </a:cubicBezTo>
                <a:cubicBezTo>
                  <a:pt x="187" y="319"/>
                  <a:pt x="189" y="318"/>
                  <a:pt x="190" y="317"/>
                </a:cubicBezTo>
                <a:cubicBezTo>
                  <a:pt x="144" y="317"/>
                  <a:pt x="144" y="317"/>
                  <a:pt x="144" y="317"/>
                </a:cubicBezTo>
                <a:cubicBezTo>
                  <a:pt x="144" y="277"/>
                  <a:pt x="129" y="242"/>
                  <a:pt x="101" y="214"/>
                </a:cubicBezTo>
                <a:cubicBezTo>
                  <a:pt x="73" y="186"/>
                  <a:pt x="40" y="172"/>
                  <a:pt x="0" y="171"/>
                </a:cubicBezTo>
                <a:cubicBezTo>
                  <a:pt x="0" y="128"/>
                  <a:pt x="0" y="128"/>
                  <a:pt x="0" y="128"/>
                </a:cubicBezTo>
                <a:cubicBezTo>
                  <a:pt x="8" y="136"/>
                  <a:pt x="18" y="140"/>
                  <a:pt x="29" y="140"/>
                </a:cubicBezTo>
                <a:cubicBezTo>
                  <a:pt x="41" y="140"/>
                  <a:pt x="50" y="136"/>
                  <a:pt x="58" y="128"/>
                </a:cubicBezTo>
                <a:cubicBezTo>
                  <a:pt x="66" y="120"/>
                  <a:pt x="70" y="110"/>
                  <a:pt x="70" y="99"/>
                </a:cubicBezTo>
                <a:cubicBezTo>
                  <a:pt x="70" y="88"/>
                  <a:pt x="66" y="78"/>
                  <a:pt x="58" y="70"/>
                </a:cubicBezTo>
                <a:cubicBezTo>
                  <a:pt x="50" y="62"/>
                  <a:pt x="41" y="58"/>
                  <a:pt x="29" y="58"/>
                </a:cubicBezTo>
                <a:cubicBezTo>
                  <a:pt x="18" y="58"/>
                  <a:pt x="8" y="62"/>
                  <a:pt x="0" y="70"/>
                </a:cubicBezTo>
                <a:cubicBezTo>
                  <a:pt x="0" y="0"/>
                  <a:pt x="0" y="0"/>
                  <a:pt x="0" y="0"/>
                </a:cubicBezTo>
                <a:cubicBezTo>
                  <a:pt x="77" y="1"/>
                  <a:pt x="145" y="25"/>
                  <a:pt x="202" y="74"/>
                </a:cubicBezTo>
                <a:cubicBezTo>
                  <a:pt x="190" y="74"/>
                  <a:pt x="180" y="79"/>
                  <a:pt x="171" y="87"/>
                </a:cubicBezTo>
                <a:cubicBezTo>
                  <a:pt x="162" y="96"/>
                  <a:pt x="158" y="107"/>
                  <a:pt x="158" y="119"/>
                </a:cubicBezTo>
                <a:cubicBezTo>
                  <a:pt x="158" y="131"/>
                  <a:pt x="162" y="142"/>
                  <a:pt x="171" y="151"/>
                </a:cubicBezTo>
                <a:cubicBezTo>
                  <a:pt x="180" y="159"/>
                  <a:pt x="190" y="164"/>
                  <a:pt x="203" y="164"/>
                </a:cubicBezTo>
                <a:cubicBezTo>
                  <a:pt x="215" y="164"/>
                  <a:pt x="226" y="159"/>
                  <a:pt x="235" y="151"/>
                </a:cubicBezTo>
                <a:cubicBezTo>
                  <a:pt x="243" y="142"/>
                  <a:pt x="247" y="133"/>
                  <a:pt x="247" y="121"/>
                </a:cubicBezTo>
                <a:cubicBezTo>
                  <a:pt x="292" y="177"/>
                  <a:pt x="315" y="242"/>
                  <a:pt x="315" y="317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" name="Freeform 28"/>
          <p:cNvSpPr/>
          <p:nvPr/>
        </p:nvSpPr>
        <p:spPr bwMode="auto">
          <a:xfrm>
            <a:off x="2323220" y="3679850"/>
            <a:ext cx="2467021" cy="2023013"/>
          </a:xfrm>
          <a:custGeom>
            <a:avLst/>
            <a:gdLst/>
            <a:ahLst/>
            <a:cxnLst>
              <a:cxn ang="0">
                <a:pos x="73" y="318"/>
              </a:cxn>
              <a:cxn ang="0">
                <a:pos x="73" y="243"/>
              </a:cxn>
              <a:cxn ang="0">
                <a:pos x="70" y="247"/>
              </a:cxn>
              <a:cxn ang="0">
                <a:pos x="41" y="259"/>
              </a:cxn>
              <a:cxn ang="0">
                <a:pos x="12" y="247"/>
              </a:cxn>
              <a:cxn ang="0">
                <a:pos x="0" y="218"/>
              </a:cxn>
              <a:cxn ang="0">
                <a:pos x="12" y="189"/>
              </a:cxn>
              <a:cxn ang="0">
                <a:pos x="41" y="177"/>
              </a:cxn>
              <a:cxn ang="0">
                <a:pos x="70" y="189"/>
              </a:cxn>
              <a:cxn ang="0">
                <a:pos x="73" y="192"/>
              </a:cxn>
              <a:cxn ang="0">
                <a:pos x="73" y="147"/>
              </a:cxn>
              <a:cxn ang="0">
                <a:pos x="124" y="137"/>
              </a:cxn>
              <a:cxn ang="0">
                <a:pos x="174" y="104"/>
              </a:cxn>
              <a:cxn ang="0">
                <a:pos x="199" y="72"/>
              </a:cxn>
              <a:cxn ang="0">
                <a:pos x="217" y="1"/>
              </a:cxn>
              <a:cxn ang="0">
                <a:pos x="217" y="0"/>
              </a:cxn>
              <a:cxn ang="0">
                <a:pos x="263" y="0"/>
              </a:cxn>
              <a:cxn ang="0">
                <a:pos x="259" y="3"/>
              </a:cxn>
              <a:cxn ang="0">
                <a:pos x="247" y="32"/>
              </a:cxn>
              <a:cxn ang="0">
                <a:pos x="259" y="61"/>
              </a:cxn>
              <a:cxn ang="0">
                <a:pos x="277" y="72"/>
              </a:cxn>
              <a:cxn ang="0">
                <a:pos x="288" y="73"/>
              </a:cxn>
              <a:cxn ang="0">
                <a:pos x="299" y="72"/>
              </a:cxn>
              <a:cxn ang="0">
                <a:pos x="317" y="61"/>
              </a:cxn>
              <a:cxn ang="0">
                <a:pos x="328" y="32"/>
              </a:cxn>
              <a:cxn ang="0">
                <a:pos x="317" y="3"/>
              </a:cxn>
              <a:cxn ang="0">
                <a:pos x="312" y="0"/>
              </a:cxn>
              <a:cxn ang="0">
                <a:pos x="388" y="0"/>
              </a:cxn>
              <a:cxn ang="0">
                <a:pos x="388" y="0"/>
              </a:cxn>
              <a:cxn ang="0">
                <a:pos x="380" y="72"/>
              </a:cxn>
              <a:cxn ang="0">
                <a:pos x="316" y="202"/>
              </a:cxn>
              <a:cxn ang="0">
                <a:pos x="342" y="214"/>
              </a:cxn>
              <a:cxn ang="0">
                <a:pos x="353" y="243"/>
              </a:cxn>
              <a:cxn ang="0">
                <a:pos x="342" y="272"/>
              </a:cxn>
              <a:cxn ang="0">
                <a:pos x="341" y="272"/>
              </a:cxn>
              <a:cxn ang="0">
                <a:pos x="313" y="284"/>
              </a:cxn>
              <a:cxn ang="0">
                <a:pos x="284" y="272"/>
              </a:cxn>
              <a:cxn ang="0">
                <a:pos x="284" y="272"/>
              </a:cxn>
              <a:cxn ang="0">
                <a:pos x="272" y="246"/>
              </a:cxn>
              <a:cxn ang="0">
                <a:pos x="236" y="272"/>
              </a:cxn>
              <a:cxn ang="0">
                <a:pos x="73" y="318"/>
              </a:cxn>
            </a:cxnLst>
            <a:rect l="0" t="0" r="r" b="b"/>
            <a:pathLst>
              <a:path w="388" h="318">
                <a:moveTo>
                  <a:pt x="73" y="318"/>
                </a:moveTo>
                <a:cubicBezTo>
                  <a:pt x="73" y="243"/>
                  <a:pt x="73" y="243"/>
                  <a:pt x="73" y="243"/>
                </a:cubicBezTo>
                <a:cubicBezTo>
                  <a:pt x="72" y="244"/>
                  <a:pt x="71" y="245"/>
                  <a:pt x="70" y="247"/>
                </a:cubicBezTo>
                <a:cubicBezTo>
                  <a:pt x="62" y="255"/>
                  <a:pt x="53" y="259"/>
                  <a:pt x="41" y="259"/>
                </a:cubicBezTo>
                <a:cubicBezTo>
                  <a:pt x="30" y="259"/>
                  <a:pt x="20" y="255"/>
                  <a:pt x="12" y="247"/>
                </a:cubicBezTo>
                <a:cubicBezTo>
                  <a:pt x="4" y="239"/>
                  <a:pt x="0" y="229"/>
                  <a:pt x="0" y="218"/>
                </a:cubicBezTo>
                <a:cubicBezTo>
                  <a:pt x="0" y="206"/>
                  <a:pt x="4" y="197"/>
                  <a:pt x="12" y="189"/>
                </a:cubicBezTo>
                <a:cubicBezTo>
                  <a:pt x="20" y="181"/>
                  <a:pt x="30" y="177"/>
                  <a:pt x="41" y="177"/>
                </a:cubicBezTo>
                <a:cubicBezTo>
                  <a:pt x="53" y="177"/>
                  <a:pt x="62" y="181"/>
                  <a:pt x="70" y="189"/>
                </a:cubicBezTo>
                <a:cubicBezTo>
                  <a:pt x="71" y="190"/>
                  <a:pt x="72" y="191"/>
                  <a:pt x="73" y="192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91" y="147"/>
                  <a:pt x="108" y="143"/>
                  <a:pt x="124" y="137"/>
                </a:cubicBezTo>
                <a:cubicBezTo>
                  <a:pt x="142" y="130"/>
                  <a:pt x="159" y="119"/>
                  <a:pt x="174" y="104"/>
                </a:cubicBezTo>
                <a:cubicBezTo>
                  <a:pt x="184" y="94"/>
                  <a:pt x="192" y="83"/>
                  <a:pt x="199" y="72"/>
                </a:cubicBezTo>
                <a:cubicBezTo>
                  <a:pt x="211" y="51"/>
                  <a:pt x="217" y="27"/>
                  <a:pt x="217" y="1"/>
                </a:cubicBezTo>
                <a:cubicBezTo>
                  <a:pt x="217" y="0"/>
                  <a:pt x="217" y="0"/>
                  <a:pt x="217" y="0"/>
                </a:cubicBezTo>
                <a:cubicBezTo>
                  <a:pt x="263" y="0"/>
                  <a:pt x="263" y="0"/>
                  <a:pt x="263" y="0"/>
                </a:cubicBezTo>
                <a:cubicBezTo>
                  <a:pt x="262" y="1"/>
                  <a:pt x="260" y="2"/>
                  <a:pt x="259" y="3"/>
                </a:cubicBezTo>
                <a:cubicBezTo>
                  <a:pt x="251" y="11"/>
                  <a:pt x="247" y="21"/>
                  <a:pt x="247" y="32"/>
                </a:cubicBezTo>
                <a:cubicBezTo>
                  <a:pt x="247" y="44"/>
                  <a:pt x="251" y="53"/>
                  <a:pt x="259" y="61"/>
                </a:cubicBezTo>
                <a:cubicBezTo>
                  <a:pt x="264" y="67"/>
                  <a:pt x="270" y="70"/>
                  <a:pt x="277" y="72"/>
                </a:cubicBezTo>
                <a:cubicBezTo>
                  <a:pt x="280" y="73"/>
                  <a:pt x="284" y="73"/>
                  <a:pt x="288" y="73"/>
                </a:cubicBezTo>
                <a:cubicBezTo>
                  <a:pt x="291" y="73"/>
                  <a:pt x="295" y="73"/>
                  <a:pt x="299" y="72"/>
                </a:cubicBezTo>
                <a:cubicBezTo>
                  <a:pt x="305" y="70"/>
                  <a:pt x="311" y="67"/>
                  <a:pt x="317" y="61"/>
                </a:cubicBezTo>
                <a:cubicBezTo>
                  <a:pt x="324" y="53"/>
                  <a:pt x="328" y="44"/>
                  <a:pt x="328" y="32"/>
                </a:cubicBezTo>
                <a:cubicBezTo>
                  <a:pt x="328" y="21"/>
                  <a:pt x="324" y="11"/>
                  <a:pt x="317" y="3"/>
                </a:cubicBezTo>
                <a:cubicBezTo>
                  <a:pt x="315" y="2"/>
                  <a:pt x="314" y="1"/>
                  <a:pt x="312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25"/>
                  <a:pt x="385" y="49"/>
                  <a:pt x="380" y="72"/>
                </a:cubicBezTo>
                <a:cubicBezTo>
                  <a:pt x="370" y="120"/>
                  <a:pt x="348" y="163"/>
                  <a:pt x="316" y="202"/>
                </a:cubicBezTo>
                <a:cubicBezTo>
                  <a:pt x="326" y="203"/>
                  <a:pt x="334" y="207"/>
                  <a:pt x="342" y="214"/>
                </a:cubicBezTo>
                <a:cubicBezTo>
                  <a:pt x="349" y="222"/>
                  <a:pt x="353" y="231"/>
                  <a:pt x="353" y="243"/>
                </a:cubicBezTo>
                <a:cubicBezTo>
                  <a:pt x="353" y="254"/>
                  <a:pt x="349" y="264"/>
                  <a:pt x="342" y="272"/>
                </a:cubicBezTo>
                <a:cubicBezTo>
                  <a:pt x="341" y="272"/>
                  <a:pt x="341" y="272"/>
                  <a:pt x="341" y="272"/>
                </a:cubicBezTo>
                <a:cubicBezTo>
                  <a:pt x="333" y="280"/>
                  <a:pt x="324" y="284"/>
                  <a:pt x="313" y="284"/>
                </a:cubicBezTo>
                <a:cubicBezTo>
                  <a:pt x="302" y="284"/>
                  <a:pt x="292" y="280"/>
                  <a:pt x="284" y="272"/>
                </a:cubicBezTo>
                <a:cubicBezTo>
                  <a:pt x="284" y="272"/>
                  <a:pt x="284" y="272"/>
                  <a:pt x="284" y="272"/>
                </a:cubicBezTo>
                <a:cubicBezTo>
                  <a:pt x="277" y="265"/>
                  <a:pt x="273" y="256"/>
                  <a:pt x="272" y="246"/>
                </a:cubicBezTo>
                <a:cubicBezTo>
                  <a:pt x="261" y="256"/>
                  <a:pt x="249" y="264"/>
                  <a:pt x="236" y="272"/>
                </a:cubicBezTo>
                <a:cubicBezTo>
                  <a:pt x="188" y="302"/>
                  <a:pt x="134" y="317"/>
                  <a:pt x="73" y="318"/>
                </a:cubicBez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" name="Freeform 29"/>
          <p:cNvSpPr/>
          <p:nvPr/>
        </p:nvSpPr>
        <p:spPr bwMode="auto">
          <a:xfrm>
            <a:off x="752541" y="3221964"/>
            <a:ext cx="2034113" cy="2480896"/>
          </a:xfrm>
          <a:custGeom>
            <a:avLst/>
            <a:gdLst/>
            <a:ahLst/>
            <a:cxnLst>
              <a:cxn ang="0">
                <a:pos x="172" y="72"/>
              </a:cxn>
              <a:cxn ang="0">
                <a:pos x="172" y="73"/>
              </a:cxn>
              <a:cxn ang="0">
                <a:pos x="214" y="176"/>
              </a:cxn>
              <a:cxn ang="0">
                <a:pos x="318" y="219"/>
              </a:cxn>
              <a:cxn ang="0">
                <a:pos x="320" y="219"/>
              </a:cxn>
              <a:cxn ang="0">
                <a:pos x="320" y="264"/>
              </a:cxn>
              <a:cxn ang="0">
                <a:pos x="317" y="261"/>
              </a:cxn>
              <a:cxn ang="0">
                <a:pos x="288" y="249"/>
              </a:cxn>
              <a:cxn ang="0">
                <a:pos x="259" y="261"/>
              </a:cxn>
              <a:cxn ang="0">
                <a:pos x="247" y="290"/>
              </a:cxn>
              <a:cxn ang="0">
                <a:pos x="259" y="319"/>
              </a:cxn>
              <a:cxn ang="0">
                <a:pos x="288" y="331"/>
              </a:cxn>
              <a:cxn ang="0">
                <a:pos x="317" y="319"/>
              </a:cxn>
              <a:cxn ang="0">
                <a:pos x="320" y="315"/>
              </a:cxn>
              <a:cxn ang="0">
                <a:pos x="320" y="390"/>
              </a:cxn>
              <a:cxn ang="0">
                <a:pos x="318" y="390"/>
              </a:cxn>
              <a:cxn ang="0">
                <a:pos x="117" y="319"/>
              </a:cxn>
              <a:cxn ang="0">
                <a:pos x="119" y="317"/>
              </a:cxn>
              <a:cxn ang="0">
                <a:pos x="151" y="303"/>
              </a:cxn>
              <a:cxn ang="0">
                <a:pos x="164" y="272"/>
              </a:cxn>
              <a:cxn ang="0">
                <a:pos x="151" y="240"/>
              </a:cxn>
              <a:cxn ang="0">
                <a:pos x="119" y="227"/>
              </a:cxn>
              <a:cxn ang="0">
                <a:pos x="87" y="240"/>
              </a:cxn>
              <a:cxn ang="0">
                <a:pos x="74" y="272"/>
              </a:cxn>
              <a:cxn ang="0">
                <a:pos x="72" y="274"/>
              </a:cxn>
              <a:cxn ang="0">
                <a:pos x="0" y="72"/>
              </a:cxn>
              <a:cxn ang="0">
                <a:pos x="0" y="72"/>
              </a:cxn>
              <a:cxn ang="0">
                <a:pos x="74" y="72"/>
              </a:cxn>
              <a:cxn ang="0">
                <a:pos x="71" y="69"/>
              </a:cxn>
              <a:cxn ang="0">
                <a:pos x="59" y="40"/>
              </a:cxn>
              <a:cxn ang="0">
                <a:pos x="71" y="11"/>
              </a:cxn>
              <a:cxn ang="0">
                <a:pos x="100" y="0"/>
              </a:cxn>
              <a:cxn ang="0">
                <a:pos x="129" y="11"/>
              </a:cxn>
              <a:cxn ang="0">
                <a:pos x="141" y="40"/>
              </a:cxn>
              <a:cxn ang="0">
                <a:pos x="129" y="69"/>
              </a:cxn>
              <a:cxn ang="0">
                <a:pos x="126" y="72"/>
              </a:cxn>
              <a:cxn ang="0">
                <a:pos x="172" y="72"/>
              </a:cxn>
            </a:cxnLst>
            <a:rect l="0" t="0" r="r" b="b"/>
            <a:pathLst>
              <a:path w="320" h="390">
                <a:moveTo>
                  <a:pt x="172" y="72"/>
                </a:moveTo>
                <a:cubicBezTo>
                  <a:pt x="172" y="72"/>
                  <a:pt x="172" y="72"/>
                  <a:pt x="172" y="73"/>
                </a:cubicBezTo>
                <a:cubicBezTo>
                  <a:pt x="172" y="113"/>
                  <a:pt x="186" y="147"/>
                  <a:pt x="214" y="176"/>
                </a:cubicBezTo>
                <a:cubicBezTo>
                  <a:pt x="243" y="205"/>
                  <a:pt x="277" y="219"/>
                  <a:pt x="318" y="219"/>
                </a:cubicBezTo>
                <a:cubicBezTo>
                  <a:pt x="319" y="219"/>
                  <a:pt x="320" y="219"/>
                  <a:pt x="320" y="219"/>
                </a:cubicBezTo>
                <a:cubicBezTo>
                  <a:pt x="320" y="264"/>
                  <a:pt x="320" y="264"/>
                  <a:pt x="320" y="264"/>
                </a:cubicBezTo>
                <a:cubicBezTo>
                  <a:pt x="319" y="263"/>
                  <a:pt x="318" y="262"/>
                  <a:pt x="317" y="261"/>
                </a:cubicBezTo>
                <a:cubicBezTo>
                  <a:pt x="309" y="253"/>
                  <a:pt x="300" y="249"/>
                  <a:pt x="288" y="249"/>
                </a:cubicBezTo>
                <a:cubicBezTo>
                  <a:pt x="277" y="249"/>
                  <a:pt x="267" y="253"/>
                  <a:pt x="259" y="261"/>
                </a:cubicBezTo>
                <a:cubicBezTo>
                  <a:pt x="251" y="269"/>
                  <a:pt x="247" y="278"/>
                  <a:pt x="247" y="290"/>
                </a:cubicBezTo>
                <a:cubicBezTo>
                  <a:pt x="247" y="301"/>
                  <a:pt x="251" y="311"/>
                  <a:pt x="259" y="319"/>
                </a:cubicBezTo>
                <a:cubicBezTo>
                  <a:pt x="267" y="327"/>
                  <a:pt x="277" y="331"/>
                  <a:pt x="288" y="331"/>
                </a:cubicBezTo>
                <a:cubicBezTo>
                  <a:pt x="300" y="331"/>
                  <a:pt x="309" y="327"/>
                  <a:pt x="317" y="319"/>
                </a:cubicBezTo>
                <a:cubicBezTo>
                  <a:pt x="318" y="317"/>
                  <a:pt x="319" y="316"/>
                  <a:pt x="320" y="315"/>
                </a:cubicBezTo>
                <a:cubicBezTo>
                  <a:pt x="320" y="390"/>
                  <a:pt x="320" y="390"/>
                  <a:pt x="320" y="390"/>
                </a:cubicBezTo>
                <a:cubicBezTo>
                  <a:pt x="319" y="390"/>
                  <a:pt x="319" y="390"/>
                  <a:pt x="318" y="390"/>
                </a:cubicBezTo>
                <a:cubicBezTo>
                  <a:pt x="241" y="390"/>
                  <a:pt x="174" y="366"/>
                  <a:pt x="117" y="319"/>
                </a:cubicBezTo>
                <a:cubicBezTo>
                  <a:pt x="119" y="317"/>
                  <a:pt x="119" y="317"/>
                  <a:pt x="119" y="317"/>
                </a:cubicBezTo>
                <a:cubicBezTo>
                  <a:pt x="132" y="317"/>
                  <a:pt x="142" y="312"/>
                  <a:pt x="151" y="303"/>
                </a:cubicBezTo>
                <a:cubicBezTo>
                  <a:pt x="160" y="295"/>
                  <a:pt x="164" y="284"/>
                  <a:pt x="164" y="272"/>
                </a:cubicBezTo>
                <a:cubicBezTo>
                  <a:pt x="164" y="259"/>
                  <a:pt x="160" y="249"/>
                  <a:pt x="151" y="240"/>
                </a:cubicBezTo>
                <a:cubicBezTo>
                  <a:pt x="142" y="231"/>
                  <a:pt x="132" y="227"/>
                  <a:pt x="119" y="227"/>
                </a:cubicBezTo>
                <a:cubicBezTo>
                  <a:pt x="107" y="227"/>
                  <a:pt x="96" y="231"/>
                  <a:pt x="87" y="240"/>
                </a:cubicBezTo>
                <a:cubicBezTo>
                  <a:pt x="79" y="249"/>
                  <a:pt x="74" y="259"/>
                  <a:pt x="74" y="272"/>
                </a:cubicBezTo>
                <a:cubicBezTo>
                  <a:pt x="72" y="274"/>
                  <a:pt x="72" y="274"/>
                  <a:pt x="72" y="274"/>
                </a:cubicBezTo>
                <a:cubicBezTo>
                  <a:pt x="24" y="217"/>
                  <a:pt x="0" y="149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74" y="72"/>
                  <a:pt x="74" y="72"/>
                  <a:pt x="74" y="72"/>
                </a:cubicBezTo>
                <a:cubicBezTo>
                  <a:pt x="73" y="71"/>
                  <a:pt x="72" y="70"/>
                  <a:pt x="71" y="69"/>
                </a:cubicBezTo>
                <a:cubicBezTo>
                  <a:pt x="63" y="61"/>
                  <a:pt x="59" y="52"/>
                  <a:pt x="59" y="40"/>
                </a:cubicBezTo>
                <a:cubicBezTo>
                  <a:pt x="59" y="29"/>
                  <a:pt x="63" y="19"/>
                  <a:pt x="71" y="11"/>
                </a:cubicBezTo>
                <a:cubicBezTo>
                  <a:pt x="79" y="4"/>
                  <a:pt x="89" y="0"/>
                  <a:pt x="100" y="0"/>
                </a:cubicBezTo>
                <a:cubicBezTo>
                  <a:pt x="111" y="0"/>
                  <a:pt x="121" y="4"/>
                  <a:pt x="129" y="11"/>
                </a:cubicBezTo>
                <a:cubicBezTo>
                  <a:pt x="137" y="19"/>
                  <a:pt x="141" y="29"/>
                  <a:pt x="141" y="40"/>
                </a:cubicBezTo>
                <a:cubicBezTo>
                  <a:pt x="141" y="52"/>
                  <a:pt x="137" y="61"/>
                  <a:pt x="129" y="69"/>
                </a:cubicBezTo>
                <a:cubicBezTo>
                  <a:pt x="128" y="70"/>
                  <a:pt x="127" y="71"/>
                  <a:pt x="126" y="72"/>
                </a:cubicBezTo>
                <a:lnTo>
                  <a:pt x="172" y="72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7" name="Freeform 30"/>
          <p:cNvSpPr/>
          <p:nvPr/>
        </p:nvSpPr>
        <p:spPr bwMode="auto">
          <a:xfrm>
            <a:off x="752540" y="1662385"/>
            <a:ext cx="2480896" cy="2017464"/>
          </a:xfrm>
          <a:custGeom>
            <a:avLst/>
            <a:gdLst/>
            <a:ahLst/>
            <a:cxnLst>
              <a:cxn ang="0">
                <a:pos x="172" y="317"/>
              </a:cxn>
              <a:cxn ang="0">
                <a:pos x="126" y="317"/>
              </a:cxn>
              <a:cxn ang="0">
                <a:pos x="129" y="314"/>
              </a:cxn>
              <a:cxn ang="0">
                <a:pos x="141" y="285"/>
              </a:cxn>
              <a:cxn ang="0">
                <a:pos x="129" y="256"/>
              </a:cxn>
              <a:cxn ang="0">
                <a:pos x="100" y="245"/>
              </a:cxn>
              <a:cxn ang="0">
                <a:pos x="71" y="256"/>
              </a:cxn>
              <a:cxn ang="0">
                <a:pos x="59" y="285"/>
              </a:cxn>
              <a:cxn ang="0">
                <a:pos x="71" y="314"/>
              </a:cxn>
              <a:cxn ang="0">
                <a:pos x="74" y="317"/>
              </a:cxn>
              <a:cxn ang="0">
                <a:pos x="0" y="317"/>
              </a:cxn>
              <a:cxn ang="0">
                <a:pos x="74" y="114"/>
              </a:cxn>
              <a:cxn ang="0">
                <a:pos x="72" y="114"/>
              </a:cxn>
              <a:cxn ang="0">
                <a:pos x="43" y="102"/>
              </a:cxn>
              <a:cxn ang="0">
                <a:pos x="31" y="73"/>
              </a:cxn>
              <a:cxn ang="0">
                <a:pos x="43" y="44"/>
              </a:cxn>
              <a:cxn ang="0">
                <a:pos x="72" y="32"/>
              </a:cxn>
              <a:cxn ang="0">
                <a:pos x="101" y="44"/>
              </a:cxn>
              <a:cxn ang="0">
                <a:pos x="113" y="73"/>
              </a:cxn>
              <a:cxn ang="0">
                <a:pos x="113" y="75"/>
              </a:cxn>
              <a:cxn ang="0">
                <a:pos x="318" y="0"/>
              </a:cxn>
              <a:cxn ang="0">
                <a:pos x="320" y="0"/>
              </a:cxn>
              <a:cxn ang="0">
                <a:pos x="320" y="70"/>
              </a:cxn>
              <a:cxn ang="0">
                <a:pos x="349" y="58"/>
              </a:cxn>
              <a:cxn ang="0">
                <a:pos x="378" y="70"/>
              </a:cxn>
              <a:cxn ang="0">
                <a:pos x="390" y="99"/>
              </a:cxn>
              <a:cxn ang="0">
                <a:pos x="378" y="128"/>
              </a:cxn>
              <a:cxn ang="0">
                <a:pos x="349" y="140"/>
              </a:cxn>
              <a:cxn ang="0">
                <a:pos x="320" y="128"/>
              </a:cxn>
              <a:cxn ang="0">
                <a:pos x="320" y="171"/>
              </a:cxn>
              <a:cxn ang="0">
                <a:pos x="318" y="171"/>
              </a:cxn>
              <a:cxn ang="0">
                <a:pos x="214" y="214"/>
              </a:cxn>
              <a:cxn ang="0">
                <a:pos x="172" y="317"/>
              </a:cxn>
            </a:cxnLst>
            <a:rect l="0" t="0" r="r" b="b"/>
            <a:pathLst>
              <a:path w="390" h="317">
                <a:moveTo>
                  <a:pt x="172" y="317"/>
                </a:moveTo>
                <a:cubicBezTo>
                  <a:pt x="126" y="317"/>
                  <a:pt x="126" y="317"/>
                  <a:pt x="126" y="317"/>
                </a:cubicBezTo>
                <a:cubicBezTo>
                  <a:pt x="127" y="316"/>
                  <a:pt x="128" y="315"/>
                  <a:pt x="129" y="314"/>
                </a:cubicBezTo>
                <a:cubicBezTo>
                  <a:pt x="137" y="306"/>
                  <a:pt x="141" y="297"/>
                  <a:pt x="141" y="285"/>
                </a:cubicBezTo>
                <a:cubicBezTo>
                  <a:pt x="141" y="274"/>
                  <a:pt x="137" y="264"/>
                  <a:pt x="129" y="256"/>
                </a:cubicBezTo>
                <a:cubicBezTo>
                  <a:pt x="121" y="249"/>
                  <a:pt x="111" y="245"/>
                  <a:pt x="100" y="245"/>
                </a:cubicBezTo>
                <a:cubicBezTo>
                  <a:pt x="89" y="245"/>
                  <a:pt x="79" y="249"/>
                  <a:pt x="71" y="256"/>
                </a:cubicBezTo>
                <a:cubicBezTo>
                  <a:pt x="63" y="264"/>
                  <a:pt x="59" y="274"/>
                  <a:pt x="59" y="285"/>
                </a:cubicBezTo>
                <a:cubicBezTo>
                  <a:pt x="59" y="297"/>
                  <a:pt x="63" y="306"/>
                  <a:pt x="71" y="314"/>
                </a:cubicBezTo>
                <a:cubicBezTo>
                  <a:pt x="72" y="315"/>
                  <a:pt x="73" y="316"/>
                  <a:pt x="74" y="317"/>
                </a:cubicBezTo>
                <a:cubicBezTo>
                  <a:pt x="0" y="317"/>
                  <a:pt x="0" y="317"/>
                  <a:pt x="0" y="317"/>
                </a:cubicBezTo>
                <a:cubicBezTo>
                  <a:pt x="0" y="239"/>
                  <a:pt x="25" y="171"/>
                  <a:pt x="74" y="114"/>
                </a:cubicBezTo>
                <a:cubicBezTo>
                  <a:pt x="73" y="114"/>
                  <a:pt x="73" y="114"/>
                  <a:pt x="72" y="114"/>
                </a:cubicBezTo>
                <a:cubicBezTo>
                  <a:pt x="61" y="114"/>
                  <a:pt x="51" y="110"/>
                  <a:pt x="43" y="102"/>
                </a:cubicBezTo>
                <a:cubicBezTo>
                  <a:pt x="35" y="94"/>
                  <a:pt x="31" y="84"/>
                  <a:pt x="31" y="73"/>
                </a:cubicBezTo>
                <a:cubicBezTo>
                  <a:pt x="31" y="62"/>
                  <a:pt x="35" y="52"/>
                  <a:pt x="43" y="44"/>
                </a:cubicBezTo>
                <a:cubicBezTo>
                  <a:pt x="51" y="36"/>
                  <a:pt x="61" y="32"/>
                  <a:pt x="72" y="32"/>
                </a:cubicBezTo>
                <a:cubicBezTo>
                  <a:pt x="83" y="32"/>
                  <a:pt x="93" y="36"/>
                  <a:pt x="101" y="44"/>
                </a:cubicBezTo>
                <a:cubicBezTo>
                  <a:pt x="109" y="52"/>
                  <a:pt x="113" y="62"/>
                  <a:pt x="113" y="73"/>
                </a:cubicBezTo>
                <a:cubicBezTo>
                  <a:pt x="113" y="74"/>
                  <a:pt x="113" y="74"/>
                  <a:pt x="113" y="75"/>
                </a:cubicBezTo>
                <a:cubicBezTo>
                  <a:pt x="170" y="25"/>
                  <a:pt x="239" y="0"/>
                  <a:pt x="318" y="0"/>
                </a:cubicBezTo>
                <a:cubicBezTo>
                  <a:pt x="319" y="0"/>
                  <a:pt x="319" y="0"/>
                  <a:pt x="320" y="0"/>
                </a:cubicBezTo>
                <a:cubicBezTo>
                  <a:pt x="320" y="70"/>
                  <a:pt x="320" y="70"/>
                  <a:pt x="320" y="70"/>
                </a:cubicBezTo>
                <a:cubicBezTo>
                  <a:pt x="328" y="62"/>
                  <a:pt x="338" y="58"/>
                  <a:pt x="349" y="58"/>
                </a:cubicBezTo>
                <a:cubicBezTo>
                  <a:pt x="361" y="58"/>
                  <a:pt x="370" y="62"/>
                  <a:pt x="378" y="70"/>
                </a:cubicBezTo>
                <a:cubicBezTo>
                  <a:pt x="386" y="78"/>
                  <a:pt x="390" y="88"/>
                  <a:pt x="390" y="99"/>
                </a:cubicBezTo>
                <a:cubicBezTo>
                  <a:pt x="390" y="110"/>
                  <a:pt x="386" y="120"/>
                  <a:pt x="378" y="128"/>
                </a:cubicBezTo>
                <a:cubicBezTo>
                  <a:pt x="370" y="136"/>
                  <a:pt x="361" y="140"/>
                  <a:pt x="349" y="140"/>
                </a:cubicBezTo>
                <a:cubicBezTo>
                  <a:pt x="338" y="140"/>
                  <a:pt x="328" y="136"/>
                  <a:pt x="320" y="128"/>
                </a:cubicBezTo>
                <a:cubicBezTo>
                  <a:pt x="320" y="171"/>
                  <a:pt x="320" y="171"/>
                  <a:pt x="320" y="171"/>
                </a:cubicBezTo>
                <a:cubicBezTo>
                  <a:pt x="320" y="171"/>
                  <a:pt x="319" y="171"/>
                  <a:pt x="318" y="171"/>
                </a:cubicBezTo>
                <a:cubicBezTo>
                  <a:pt x="277" y="171"/>
                  <a:pt x="243" y="186"/>
                  <a:pt x="214" y="214"/>
                </a:cubicBezTo>
                <a:cubicBezTo>
                  <a:pt x="186" y="242"/>
                  <a:pt x="172" y="277"/>
                  <a:pt x="172" y="317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9" name="Freeform 129"/>
          <p:cNvSpPr/>
          <p:nvPr/>
        </p:nvSpPr>
        <p:spPr bwMode="auto">
          <a:xfrm>
            <a:off x="1465633" y="2448927"/>
            <a:ext cx="436849" cy="53432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6" y="58"/>
              </a:cxn>
              <a:cxn ang="0">
                <a:pos x="36" y="65"/>
              </a:cxn>
              <a:cxn ang="0">
                <a:pos x="34" y="68"/>
              </a:cxn>
              <a:cxn ang="0">
                <a:pos x="22" y="68"/>
              </a:cxn>
              <a:cxn ang="0">
                <a:pos x="20" y="65"/>
              </a:cxn>
              <a:cxn ang="0">
                <a:pos x="20" y="58"/>
              </a:cxn>
              <a:cxn ang="0">
                <a:pos x="2" y="58"/>
              </a:cxn>
              <a:cxn ang="0">
                <a:pos x="0" y="56"/>
              </a:cxn>
              <a:cxn ang="0">
                <a:pos x="1" y="54"/>
              </a:cxn>
              <a:cxn ang="0">
                <a:pos x="16" y="39"/>
              </a:cxn>
              <a:cxn ang="0">
                <a:pos x="7" y="39"/>
              </a:cxn>
              <a:cxn ang="0">
                <a:pos x="5" y="36"/>
              </a:cxn>
              <a:cxn ang="0">
                <a:pos x="6" y="34"/>
              </a:cxn>
              <a:cxn ang="0">
                <a:pos x="21" y="19"/>
              </a:cxn>
              <a:cxn ang="0">
                <a:pos x="13" y="19"/>
              </a:cxn>
              <a:cxn ang="0">
                <a:pos x="11" y="17"/>
              </a:cxn>
              <a:cxn ang="0">
                <a:pos x="12" y="15"/>
              </a:cxn>
              <a:cxn ang="0">
                <a:pos x="26" y="0"/>
              </a:cxn>
              <a:cxn ang="0">
                <a:pos x="28" y="0"/>
              </a:cxn>
              <a:cxn ang="0">
                <a:pos x="30" y="0"/>
              </a:cxn>
              <a:cxn ang="0">
                <a:pos x="44" y="15"/>
              </a:cxn>
              <a:cxn ang="0">
                <a:pos x="45" y="17"/>
              </a:cxn>
              <a:cxn ang="0">
                <a:pos x="42" y="19"/>
              </a:cxn>
              <a:cxn ang="0">
                <a:pos x="35" y="19"/>
              </a:cxn>
              <a:cxn ang="0">
                <a:pos x="50" y="34"/>
              </a:cxn>
              <a:cxn ang="0">
                <a:pos x="51" y="36"/>
              </a:cxn>
              <a:cxn ang="0">
                <a:pos x="49" y="39"/>
              </a:cxn>
              <a:cxn ang="0">
                <a:pos x="40" y="39"/>
              </a:cxn>
              <a:cxn ang="0">
                <a:pos x="55" y="54"/>
              </a:cxn>
              <a:cxn ang="0">
                <a:pos x="56" y="56"/>
              </a:cxn>
              <a:cxn ang="0">
                <a:pos x="53" y="58"/>
              </a:cxn>
            </a:cxnLst>
            <a:rect l="0" t="0" r="r" b="b"/>
            <a:pathLst>
              <a:path w="56" h="68">
                <a:moveTo>
                  <a:pt x="53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60"/>
                  <a:pt x="36" y="63"/>
                  <a:pt x="36" y="65"/>
                </a:cubicBezTo>
                <a:cubicBezTo>
                  <a:pt x="36" y="67"/>
                  <a:pt x="35" y="68"/>
                  <a:pt x="34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21" y="68"/>
                  <a:pt x="20" y="67"/>
                  <a:pt x="20" y="65"/>
                </a:cubicBezTo>
                <a:cubicBezTo>
                  <a:pt x="20" y="63"/>
                  <a:pt x="20" y="60"/>
                  <a:pt x="20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6"/>
                </a:cubicBezTo>
                <a:cubicBezTo>
                  <a:pt x="0" y="55"/>
                  <a:pt x="0" y="54"/>
                  <a:pt x="1" y="54"/>
                </a:cubicBezTo>
                <a:cubicBezTo>
                  <a:pt x="16" y="39"/>
                  <a:pt x="16" y="39"/>
                  <a:pt x="16" y="39"/>
                </a:cubicBezTo>
                <a:cubicBezTo>
                  <a:pt x="7" y="39"/>
                  <a:pt x="7" y="39"/>
                  <a:pt x="7" y="39"/>
                </a:cubicBezTo>
                <a:cubicBezTo>
                  <a:pt x="6" y="39"/>
                  <a:pt x="5" y="37"/>
                  <a:pt x="5" y="36"/>
                </a:cubicBezTo>
                <a:cubicBezTo>
                  <a:pt x="5" y="35"/>
                  <a:pt x="5" y="35"/>
                  <a:pt x="6" y="34"/>
                </a:cubicBezTo>
                <a:cubicBezTo>
                  <a:pt x="21" y="19"/>
                  <a:pt x="21" y="19"/>
                  <a:pt x="2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19"/>
                  <a:pt x="11" y="18"/>
                  <a:pt x="11" y="17"/>
                </a:cubicBezTo>
                <a:cubicBezTo>
                  <a:pt x="11" y="16"/>
                  <a:pt x="11" y="15"/>
                  <a:pt x="12" y="15"/>
                </a:cubicBez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7" y="0"/>
                  <a:pt x="28" y="0"/>
                </a:cubicBezTo>
                <a:cubicBezTo>
                  <a:pt x="29" y="0"/>
                  <a:pt x="29" y="0"/>
                  <a:pt x="30" y="0"/>
                </a:cubicBezTo>
                <a:cubicBezTo>
                  <a:pt x="44" y="15"/>
                  <a:pt x="44" y="15"/>
                  <a:pt x="44" y="15"/>
                </a:cubicBezTo>
                <a:cubicBezTo>
                  <a:pt x="45" y="15"/>
                  <a:pt x="45" y="16"/>
                  <a:pt x="45" y="17"/>
                </a:cubicBezTo>
                <a:cubicBezTo>
                  <a:pt x="45" y="18"/>
                  <a:pt x="44" y="19"/>
                  <a:pt x="42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5"/>
                  <a:pt x="51" y="35"/>
                  <a:pt x="51" y="36"/>
                </a:cubicBezTo>
                <a:cubicBezTo>
                  <a:pt x="51" y="37"/>
                  <a:pt x="50" y="39"/>
                  <a:pt x="49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5"/>
                  <a:pt x="56" y="56"/>
                </a:cubicBezTo>
                <a:cubicBezTo>
                  <a:pt x="56" y="57"/>
                  <a:pt x="55" y="58"/>
                  <a:pt x="53" y="58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" name="Freeform 182"/>
          <p:cNvSpPr>
            <a:spLocks noEditPoints="1"/>
          </p:cNvSpPr>
          <p:nvPr/>
        </p:nvSpPr>
        <p:spPr bwMode="auto">
          <a:xfrm>
            <a:off x="1175456" y="3908304"/>
            <a:ext cx="597413" cy="558165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1" name="Freeform 211"/>
          <p:cNvSpPr>
            <a:spLocks noEditPoints="1"/>
          </p:cNvSpPr>
          <p:nvPr/>
        </p:nvSpPr>
        <p:spPr bwMode="auto">
          <a:xfrm>
            <a:off x="3897521" y="3006097"/>
            <a:ext cx="522304" cy="518160"/>
          </a:xfrm>
          <a:custGeom>
            <a:avLst/>
            <a:gdLst/>
            <a:ahLst/>
            <a:cxnLst>
              <a:cxn ang="0">
                <a:pos x="58" y="50"/>
              </a:cxn>
              <a:cxn ang="0">
                <a:pos x="51" y="58"/>
              </a:cxn>
              <a:cxn ang="0">
                <a:pos x="7" y="58"/>
              </a:cxn>
              <a:cxn ang="0">
                <a:pos x="0" y="50"/>
              </a:cxn>
              <a:cxn ang="0">
                <a:pos x="0" y="7"/>
              </a:cxn>
              <a:cxn ang="0">
                <a:pos x="7" y="0"/>
              </a:cxn>
              <a:cxn ang="0">
                <a:pos x="51" y="0"/>
              </a:cxn>
              <a:cxn ang="0">
                <a:pos x="58" y="7"/>
              </a:cxn>
              <a:cxn ang="0">
                <a:pos x="58" y="50"/>
              </a:cxn>
              <a:cxn ang="0">
                <a:pos x="51" y="24"/>
              </a:cxn>
              <a:cxn ang="0">
                <a:pos x="46" y="24"/>
              </a:cxn>
              <a:cxn ang="0">
                <a:pos x="47" y="29"/>
              </a:cxn>
              <a:cxn ang="0">
                <a:pos x="29" y="47"/>
              </a:cxn>
              <a:cxn ang="0">
                <a:pos x="11" y="29"/>
              </a:cxn>
              <a:cxn ang="0">
                <a:pos x="12" y="24"/>
              </a:cxn>
              <a:cxn ang="0">
                <a:pos x="6" y="24"/>
              </a:cxn>
              <a:cxn ang="0">
                <a:pos x="6" y="49"/>
              </a:cxn>
              <a:cxn ang="0">
                <a:pos x="9" y="51"/>
              </a:cxn>
              <a:cxn ang="0">
                <a:pos x="49" y="51"/>
              </a:cxn>
              <a:cxn ang="0">
                <a:pos x="51" y="49"/>
              </a:cxn>
              <a:cxn ang="0">
                <a:pos x="51" y="24"/>
              </a:cxn>
              <a:cxn ang="0">
                <a:pos x="29" y="17"/>
              </a:cxn>
              <a:cxn ang="0">
                <a:pos x="17" y="29"/>
              </a:cxn>
              <a:cxn ang="0">
                <a:pos x="29" y="40"/>
              </a:cxn>
              <a:cxn ang="0">
                <a:pos x="41" y="29"/>
              </a:cxn>
              <a:cxn ang="0">
                <a:pos x="29" y="17"/>
              </a:cxn>
              <a:cxn ang="0">
                <a:pos x="51" y="9"/>
              </a:cxn>
              <a:cxn ang="0">
                <a:pos x="49" y="6"/>
              </a:cxn>
              <a:cxn ang="0">
                <a:pos x="42" y="6"/>
              </a:cxn>
              <a:cxn ang="0">
                <a:pos x="40" y="9"/>
              </a:cxn>
              <a:cxn ang="0">
                <a:pos x="40" y="15"/>
              </a:cxn>
              <a:cxn ang="0">
                <a:pos x="42" y="18"/>
              </a:cxn>
              <a:cxn ang="0">
                <a:pos x="49" y="18"/>
              </a:cxn>
              <a:cxn ang="0">
                <a:pos x="51" y="15"/>
              </a:cxn>
              <a:cxn ang="0">
                <a:pos x="51" y="9"/>
              </a:cxn>
            </a:cxnLst>
            <a:rect l="0" t="0" r="r" b="b"/>
            <a:pathLst>
              <a:path w="58" h="58">
                <a:moveTo>
                  <a:pt x="58" y="50"/>
                </a:moveTo>
                <a:cubicBezTo>
                  <a:pt x="58" y="54"/>
                  <a:pt x="55" y="58"/>
                  <a:pt x="51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4"/>
                  <a:pt x="0" y="5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5" y="0"/>
                  <a:pt x="58" y="3"/>
                  <a:pt x="58" y="7"/>
                </a:cubicBezTo>
                <a:lnTo>
                  <a:pt x="58" y="50"/>
                </a:lnTo>
                <a:close/>
                <a:moveTo>
                  <a:pt x="51" y="24"/>
                </a:moveTo>
                <a:cubicBezTo>
                  <a:pt x="46" y="24"/>
                  <a:pt x="46" y="24"/>
                  <a:pt x="46" y="24"/>
                </a:cubicBezTo>
                <a:cubicBezTo>
                  <a:pt x="47" y="26"/>
                  <a:pt x="47" y="27"/>
                  <a:pt x="47" y="29"/>
                </a:cubicBezTo>
                <a:cubicBezTo>
                  <a:pt x="47" y="39"/>
                  <a:pt x="39" y="47"/>
                  <a:pt x="29" y="47"/>
                </a:cubicBezTo>
                <a:cubicBezTo>
                  <a:pt x="19" y="47"/>
                  <a:pt x="11" y="39"/>
                  <a:pt x="11" y="29"/>
                </a:cubicBezTo>
                <a:cubicBezTo>
                  <a:pt x="11" y="27"/>
                  <a:pt x="11" y="26"/>
                  <a:pt x="12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50"/>
                  <a:pt x="7" y="51"/>
                  <a:pt x="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50" y="51"/>
                  <a:pt x="51" y="50"/>
                  <a:pt x="51" y="49"/>
                </a:cubicBezTo>
                <a:lnTo>
                  <a:pt x="51" y="24"/>
                </a:lnTo>
                <a:close/>
                <a:moveTo>
                  <a:pt x="29" y="17"/>
                </a:moveTo>
                <a:cubicBezTo>
                  <a:pt x="23" y="17"/>
                  <a:pt x="17" y="22"/>
                  <a:pt x="17" y="29"/>
                </a:cubicBezTo>
                <a:cubicBezTo>
                  <a:pt x="17" y="35"/>
                  <a:pt x="23" y="40"/>
                  <a:pt x="29" y="40"/>
                </a:cubicBezTo>
                <a:cubicBezTo>
                  <a:pt x="35" y="40"/>
                  <a:pt x="41" y="35"/>
                  <a:pt x="41" y="29"/>
                </a:cubicBezTo>
                <a:cubicBezTo>
                  <a:pt x="41" y="22"/>
                  <a:pt x="35" y="17"/>
                  <a:pt x="29" y="17"/>
                </a:cubicBezTo>
                <a:close/>
                <a:moveTo>
                  <a:pt x="51" y="9"/>
                </a:moveTo>
                <a:cubicBezTo>
                  <a:pt x="51" y="7"/>
                  <a:pt x="50" y="6"/>
                  <a:pt x="49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6"/>
                  <a:pt x="40" y="7"/>
                  <a:pt x="40" y="9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6"/>
                  <a:pt x="41" y="18"/>
                  <a:pt x="42" y="18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1" y="16"/>
                  <a:pt x="51" y="15"/>
                </a:cubicBezTo>
                <a:lnTo>
                  <a:pt x="51" y="9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Freeform 135"/>
          <p:cNvSpPr>
            <a:spLocks noEditPoints="1"/>
          </p:cNvSpPr>
          <p:nvPr/>
        </p:nvSpPr>
        <p:spPr bwMode="auto">
          <a:xfrm>
            <a:off x="3396239" y="4566526"/>
            <a:ext cx="527292" cy="49391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Freeform 239"/>
          <p:cNvSpPr>
            <a:spLocks noEditPoints="1"/>
          </p:cNvSpPr>
          <p:nvPr/>
        </p:nvSpPr>
        <p:spPr bwMode="auto">
          <a:xfrm>
            <a:off x="2419734" y="3397372"/>
            <a:ext cx="649687" cy="639456"/>
          </a:xfrm>
          <a:custGeom>
            <a:avLst/>
            <a:gdLst/>
            <a:ahLst/>
            <a:cxnLst>
              <a:cxn ang="0">
                <a:pos x="58" y="35"/>
              </a:cxn>
              <a:cxn ang="0">
                <a:pos x="29" y="58"/>
              </a:cxn>
              <a:cxn ang="0">
                <a:pos x="9" y="50"/>
              </a:cxn>
              <a:cxn ang="0">
                <a:pos x="5" y="55"/>
              </a:cxn>
              <a:cxn ang="0">
                <a:pos x="3" y="55"/>
              </a:cxn>
              <a:cxn ang="0">
                <a:pos x="0" y="53"/>
              </a:cxn>
              <a:cxn ang="0">
                <a:pos x="0" y="36"/>
              </a:cxn>
              <a:cxn ang="0">
                <a:pos x="3" y="34"/>
              </a:cxn>
              <a:cxn ang="0">
                <a:pos x="20" y="34"/>
              </a:cxn>
              <a:cxn ang="0">
                <a:pos x="22" y="36"/>
              </a:cxn>
              <a:cxn ang="0">
                <a:pos x="22" y="38"/>
              </a:cxn>
              <a:cxn ang="0">
                <a:pos x="16" y="43"/>
              </a:cxn>
              <a:cxn ang="0">
                <a:pos x="30" y="48"/>
              </a:cxn>
              <a:cxn ang="0">
                <a:pos x="46" y="39"/>
              </a:cxn>
              <a:cxn ang="0">
                <a:pos x="48" y="34"/>
              </a:cxn>
              <a:cxn ang="0">
                <a:pos x="49" y="34"/>
              </a:cxn>
              <a:cxn ang="0">
                <a:pos x="57" y="34"/>
              </a:cxn>
              <a:cxn ang="0">
                <a:pos x="58" y="35"/>
              </a:cxn>
              <a:cxn ang="0">
                <a:pos x="58" y="35"/>
              </a:cxn>
              <a:cxn ang="0">
                <a:pos x="59" y="21"/>
              </a:cxn>
              <a:cxn ang="0">
                <a:pos x="56" y="24"/>
              </a:cxn>
              <a:cxn ang="0">
                <a:pos x="39" y="24"/>
              </a:cxn>
              <a:cxn ang="0">
                <a:pos x="37" y="21"/>
              </a:cxn>
              <a:cxn ang="0">
                <a:pos x="38" y="20"/>
              </a:cxn>
              <a:cxn ang="0">
                <a:pos x="43" y="14"/>
              </a:cxn>
              <a:cxn ang="0">
                <a:pos x="30" y="9"/>
              </a:cxn>
              <a:cxn ang="0">
                <a:pos x="13" y="19"/>
              </a:cxn>
              <a:cxn ang="0">
                <a:pos x="11" y="23"/>
              </a:cxn>
              <a:cxn ang="0">
                <a:pos x="10" y="24"/>
              </a:cxn>
              <a:cxn ang="0">
                <a:pos x="2" y="24"/>
              </a:cxn>
              <a:cxn ang="0">
                <a:pos x="1" y="23"/>
              </a:cxn>
              <a:cxn ang="0">
                <a:pos x="1" y="22"/>
              </a:cxn>
              <a:cxn ang="0">
                <a:pos x="30" y="0"/>
              </a:cxn>
              <a:cxn ang="0">
                <a:pos x="50" y="8"/>
              </a:cxn>
              <a:cxn ang="0">
                <a:pos x="55" y="3"/>
              </a:cxn>
              <a:cxn ang="0">
                <a:pos x="56" y="2"/>
              </a:cxn>
              <a:cxn ang="0">
                <a:pos x="59" y="4"/>
              </a:cxn>
              <a:cxn ang="0">
                <a:pos x="59" y="21"/>
              </a:cxn>
            </a:cxnLst>
            <a:rect l="0" t="0" r="r" b="b"/>
            <a:pathLst>
              <a:path w="59" h="58">
                <a:moveTo>
                  <a:pt x="58" y="35"/>
                </a:moveTo>
                <a:cubicBezTo>
                  <a:pt x="55" y="48"/>
                  <a:pt x="43" y="58"/>
                  <a:pt x="29" y="58"/>
                </a:cubicBezTo>
                <a:cubicBezTo>
                  <a:pt x="22" y="58"/>
                  <a:pt x="15" y="55"/>
                  <a:pt x="9" y="50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5"/>
                  <a:pt x="4" y="55"/>
                  <a:pt x="3" y="55"/>
                </a:cubicBezTo>
                <a:cubicBezTo>
                  <a:pt x="2" y="55"/>
                  <a:pt x="0" y="54"/>
                  <a:pt x="0" y="5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5"/>
                  <a:pt x="2" y="34"/>
                  <a:pt x="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4"/>
                  <a:pt x="22" y="35"/>
                  <a:pt x="22" y="36"/>
                </a:cubicBezTo>
                <a:cubicBezTo>
                  <a:pt x="22" y="37"/>
                  <a:pt x="22" y="37"/>
                  <a:pt x="22" y="38"/>
                </a:cubicBezTo>
                <a:cubicBezTo>
                  <a:pt x="16" y="43"/>
                  <a:pt x="16" y="43"/>
                  <a:pt x="16" y="43"/>
                </a:cubicBezTo>
                <a:cubicBezTo>
                  <a:pt x="20" y="46"/>
                  <a:pt x="25" y="48"/>
                  <a:pt x="30" y="48"/>
                </a:cubicBezTo>
                <a:cubicBezTo>
                  <a:pt x="36" y="48"/>
                  <a:pt x="43" y="45"/>
                  <a:pt x="46" y="39"/>
                </a:cubicBezTo>
                <a:cubicBezTo>
                  <a:pt x="47" y="37"/>
                  <a:pt x="48" y="36"/>
                  <a:pt x="48" y="34"/>
                </a:cubicBezTo>
                <a:cubicBezTo>
                  <a:pt x="48" y="34"/>
                  <a:pt x="49" y="34"/>
                  <a:pt x="49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8" y="34"/>
                  <a:pt x="58" y="35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9" y="21"/>
                </a:moveTo>
                <a:cubicBezTo>
                  <a:pt x="59" y="23"/>
                  <a:pt x="58" y="24"/>
                  <a:pt x="56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8" y="24"/>
                  <a:pt x="37" y="23"/>
                  <a:pt x="37" y="21"/>
                </a:cubicBezTo>
                <a:cubicBezTo>
                  <a:pt x="37" y="21"/>
                  <a:pt x="37" y="20"/>
                  <a:pt x="38" y="20"/>
                </a:cubicBezTo>
                <a:cubicBezTo>
                  <a:pt x="43" y="14"/>
                  <a:pt x="43" y="14"/>
                  <a:pt x="43" y="14"/>
                </a:cubicBezTo>
                <a:cubicBezTo>
                  <a:pt x="39" y="11"/>
                  <a:pt x="34" y="9"/>
                  <a:pt x="30" y="9"/>
                </a:cubicBezTo>
                <a:cubicBezTo>
                  <a:pt x="23" y="9"/>
                  <a:pt x="17" y="13"/>
                  <a:pt x="13" y="19"/>
                </a:cubicBezTo>
                <a:cubicBezTo>
                  <a:pt x="12" y="20"/>
                  <a:pt x="12" y="21"/>
                  <a:pt x="11" y="23"/>
                </a:cubicBezTo>
                <a:cubicBezTo>
                  <a:pt x="11" y="24"/>
                  <a:pt x="10" y="24"/>
                  <a:pt x="10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4"/>
                  <a:pt x="1" y="23"/>
                  <a:pt x="1" y="23"/>
                </a:cubicBezTo>
                <a:cubicBezTo>
                  <a:pt x="1" y="23"/>
                  <a:pt x="1" y="22"/>
                  <a:pt x="1" y="22"/>
                </a:cubicBezTo>
                <a:cubicBezTo>
                  <a:pt x="4" y="9"/>
                  <a:pt x="16" y="0"/>
                  <a:pt x="30" y="0"/>
                </a:cubicBezTo>
                <a:cubicBezTo>
                  <a:pt x="37" y="0"/>
                  <a:pt x="44" y="3"/>
                  <a:pt x="50" y="8"/>
                </a:cubicBezTo>
                <a:cubicBezTo>
                  <a:pt x="55" y="3"/>
                  <a:pt x="55" y="3"/>
                  <a:pt x="55" y="3"/>
                </a:cubicBezTo>
                <a:cubicBezTo>
                  <a:pt x="55" y="2"/>
                  <a:pt x="56" y="2"/>
                  <a:pt x="56" y="2"/>
                </a:cubicBezTo>
                <a:cubicBezTo>
                  <a:pt x="58" y="2"/>
                  <a:pt x="59" y="3"/>
                  <a:pt x="59" y="4"/>
                </a:cubicBezTo>
                <a:lnTo>
                  <a:pt x="59" y="2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14" name="Group 134"/>
          <p:cNvGrpSpPr/>
          <p:nvPr/>
        </p:nvGrpSpPr>
        <p:grpSpPr>
          <a:xfrm>
            <a:off x="5103138" y="1680807"/>
            <a:ext cx="864665" cy="865389"/>
            <a:chOff x="3287425" y="1417883"/>
            <a:chExt cx="648499" cy="649042"/>
          </a:xfrm>
        </p:grpSpPr>
        <p:sp>
          <p:nvSpPr>
            <p:cNvPr id="15" name="Oval 36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Oval 37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7" name="Group 129"/>
          <p:cNvGrpSpPr/>
          <p:nvPr/>
        </p:nvGrpSpPr>
        <p:grpSpPr>
          <a:xfrm>
            <a:off x="5103138" y="2677603"/>
            <a:ext cx="864665" cy="865389"/>
            <a:chOff x="2779491" y="2517212"/>
            <a:chExt cx="648499" cy="649042"/>
          </a:xfrm>
        </p:grpSpPr>
        <p:sp>
          <p:nvSpPr>
            <p:cNvPr id="18" name="Oval 39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4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0" name="Group 130"/>
          <p:cNvGrpSpPr/>
          <p:nvPr/>
        </p:nvGrpSpPr>
        <p:grpSpPr>
          <a:xfrm>
            <a:off x="5103138" y="3704352"/>
            <a:ext cx="864665" cy="865389"/>
            <a:chOff x="3287425" y="3613920"/>
            <a:chExt cx="648499" cy="649042"/>
          </a:xfrm>
        </p:grpSpPr>
        <p:sp>
          <p:nvSpPr>
            <p:cNvPr id="21" name="Oval 42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43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3" name="Group 133"/>
          <p:cNvGrpSpPr/>
          <p:nvPr/>
        </p:nvGrpSpPr>
        <p:grpSpPr>
          <a:xfrm>
            <a:off x="5103138" y="4739063"/>
            <a:ext cx="864665" cy="865389"/>
            <a:chOff x="5249342" y="1406453"/>
            <a:chExt cx="648499" cy="649042"/>
          </a:xfrm>
        </p:grpSpPr>
        <p:sp>
          <p:nvSpPr>
            <p:cNvPr id="24" name="Oval 45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Oval 46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6133413" y="1780660"/>
            <a:ext cx="41466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27" name="矩形 26"/>
          <p:cNvSpPr/>
          <p:nvPr/>
        </p:nvSpPr>
        <p:spPr>
          <a:xfrm>
            <a:off x="6133413" y="2879464"/>
            <a:ext cx="41466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28" name="矩形 27"/>
          <p:cNvSpPr/>
          <p:nvPr/>
        </p:nvSpPr>
        <p:spPr>
          <a:xfrm>
            <a:off x="6133413" y="3837672"/>
            <a:ext cx="41466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29" name="矩形 28"/>
          <p:cNvSpPr/>
          <p:nvPr/>
        </p:nvSpPr>
        <p:spPr>
          <a:xfrm>
            <a:off x="6133413" y="4838916"/>
            <a:ext cx="414666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06396" y="367852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8194362">
            <a:off x="2135879" y="2155910"/>
            <a:ext cx="1870359" cy="1868188"/>
          </a:xfrm>
          <a:custGeom>
            <a:avLst/>
            <a:gdLst>
              <a:gd name="connsiteX0" fmla="*/ 0 w 2232248"/>
              <a:gd name="connsiteY0" fmla="*/ 1116124 h 2232248"/>
              <a:gd name="connsiteX1" fmla="*/ 1116124 w 2232248"/>
              <a:gd name="connsiteY1" fmla="*/ 0 h 2232248"/>
              <a:gd name="connsiteX2" fmla="*/ 2232248 w 2232248"/>
              <a:gd name="connsiteY2" fmla="*/ 0 h 2232248"/>
              <a:gd name="connsiteX3" fmla="*/ 2232248 w 2232248"/>
              <a:gd name="connsiteY3" fmla="*/ 1116124 h 2232248"/>
              <a:gd name="connsiteX4" fmla="*/ 1116124 w 2232248"/>
              <a:gd name="connsiteY4" fmla="*/ 2232248 h 2232248"/>
              <a:gd name="connsiteX5" fmla="*/ 0 w 2232248"/>
              <a:gd name="connsiteY5" fmla="*/ 1116124 h 2232248"/>
              <a:gd name="connsiteX0-1" fmla="*/ 0 w 2232248"/>
              <a:gd name="connsiteY0-2" fmla="*/ 1116124 h 2232248"/>
              <a:gd name="connsiteX1-3" fmla="*/ 1116124 w 2232248"/>
              <a:gd name="connsiteY1-4" fmla="*/ 0 h 2232248"/>
              <a:gd name="connsiteX2-5" fmla="*/ 2232248 w 2232248"/>
              <a:gd name="connsiteY2-6" fmla="*/ 0 h 2232248"/>
              <a:gd name="connsiteX3-7" fmla="*/ 2232248 w 2232248"/>
              <a:gd name="connsiteY3-8" fmla="*/ 1116124 h 2232248"/>
              <a:gd name="connsiteX4-9" fmla="*/ 1116124 w 2232248"/>
              <a:gd name="connsiteY4-10" fmla="*/ 2232248 h 2232248"/>
              <a:gd name="connsiteX5-11" fmla="*/ 0 w 2232248"/>
              <a:gd name="connsiteY5-12" fmla="*/ 1116124 h 2232248"/>
              <a:gd name="connsiteX0-13" fmla="*/ 0 w 2232248"/>
              <a:gd name="connsiteY0-14" fmla="*/ 1116124 h 2232248"/>
              <a:gd name="connsiteX1-15" fmla="*/ 1116124 w 2232248"/>
              <a:gd name="connsiteY1-16" fmla="*/ 0 h 2232248"/>
              <a:gd name="connsiteX2-17" fmla="*/ 2215809 w 2232248"/>
              <a:gd name="connsiteY2-18" fmla="*/ 74373 h 2232248"/>
              <a:gd name="connsiteX3-19" fmla="*/ 2232248 w 2232248"/>
              <a:gd name="connsiteY3-20" fmla="*/ 1116124 h 2232248"/>
              <a:gd name="connsiteX4-21" fmla="*/ 1116124 w 2232248"/>
              <a:gd name="connsiteY4-22" fmla="*/ 2232248 h 2232248"/>
              <a:gd name="connsiteX5-23" fmla="*/ 0 w 2232248"/>
              <a:gd name="connsiteY5-24" fmla="*/ 1116124 h 2232248"/>
              <a:gd name="connsiteX0-25" fmla="*/ 0 w 2232248"/>
              <a:gd name="connsiteY0-26" fmla="*/ 1116124 h 2232248"/>
              <a:gd name="connsiteX1-27" fmla="*/ 1116124 w 2232248"/>
              <a:gd name="connsiteY1-28" fmla="*/ 0 h 2232248"/>
              <a:gd name="connsiteX2-29" fmla="*/ 2215809 w 2232248"/>
              <a:gd name="connsiteY2-30" fmla="*/ 74373 h 2232248"/>
              <a:gd name="connsiteX3-31" fmla="*/ 2232248 w 2232248"/>
              <a:gd name="connsiteY3-32" fmla="*/ 1116124 h 2232248"/>
              <a:gd name="connsiteX4-33" fmla="*/ 1116124 w 2232248"/>
              <a:gd name="connsiteY4-34" fmla="*/ 2232248 h 2232248"/>
              <a:gd name="connsiteX5-35" fmla="*/ 0 w 2232248"/>
              <a:gd name="connsiteY5-36" fmla="*/ 1116124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2248" h="2232248">
                <a:moveTo>
                  <a:pt x="0" y="1116124"/>
                </a:moveTo>
                <a:cubicBezTo>
                  <a:pt x="0" y="499706"/>
                  <a:pt x="499706" y="0"/>
                  <a:pt x="1116124" y="0"/>
                </a:cubicBezTo>
                <a:lnTo>
                  <a:pt x="2215809" y="74373"/>
                </a:lnTo>
                <a:cubicBezTo>
                  <a:pt x="1363299" y="358937"/>
                  <a:pt x="2232248" y="744083"/>
                  <a:pt x="2232248" y="1116124"/>
                </a:cubicBezTo>
                <a:cubicBezTo>
                  <a:pt x="2232248" y="1732542"/>
                  <a:pt x="1732542" y="2232248"/>
                  <a:pt x="1116124" y="2232248"/>
                </a:cubicBezTo>
                <a:cubicBezTo>
                  <a:pt x="499706" y="2232248"/>
                  <a:pt x="0" y="1732542"/>
                  <a:pt x="0" y="1116124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8580" tIns="34291" rIns="68580" bIns="34291" anchor="ctr"/>
          <a:lstStyle/>
          <a:p>
            <a:pPr algn="ctr">
              <a:lnSpc>
                <a:spcPts val="1500"/>
              </a:lnSpc>
              <a:defRPr/>
            </a:pPr>
            <a:endParaRPr lang="en-US" sz="12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2"/>
            </p:custDataLst>
          </p:nvPr>
        </p:nvSpPr>
        <p:spPr>
          <a:xfrm>
            <a:off x="2287939" y="2251494"/>
            <a:ext cx="1566236" cy="1568409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28800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 kern="0">
                <a:solidFill>
                  <a:srgbClr val="5E5E5E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双击输入替换内容</a:t>
            </a:r>
            <a:r>
              <a:rPr lang="en-US" altLang="zh-CN" sz="1200" kern="0">
                <a:solidFill>
                  <a:srgbClr val="5E5E5E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1200" kern="0" dirty="0">
              <a:solidFill>
                <a:srgbClr val="5E5E5E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MH_Other_2"/>
          <p:cNvSpPr/>
          <p:nvPr>
            <p:custDataLst>
              <p:tags r:id="rId3"/>
            </p:custDataLst>
          </p:nvPr>
        </p:nvSpPr>
        <p:spPr>
          <a:xfrm>
            <a:off x="2324869" y="2251491"/>
            <a:ext cx="1492379" cy="547423"/>
          </a:xfrm>
          <a:custGeom>
            <a:avLst/>
            <a:gdLst/>
            <a:ahLst/>
            <a:cxnLst/>
            <a:rect l="l" t="t" r="r" b="b"/>
            <a:pathLst>
              <a:path w="1515812" h="554986">
                <a:moveTo>
                  <a:pt x="757906" y="0"/>
                </a:moveTo>
                <a:cubicBezTo>
                  <a:pt x="1113292" y="0"/>
                  <a:pt x="1414211" y="233204"/>
                  <a:pt x="1515812" y="554986"/>
                </a:cubicBezTo>
                <a:lnTo>
                  <a:pt x="0" y="554986"/>
                </a:lnTo>
                <a:cubicBezTo>
                  <a:pt x="101601" y="233204"/>
                  <a:pt x="402520" y="0"/>
                  <a:pt x="757906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200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7" name="MH_Other_3"/>
          <p:cNvSpPr/>
          <p:nvPr>
            <p:custDataLst>
              <p:tags r:id="rId4"/>
            </p:custDataLst>
          </p:nvPr>
        </p:nvSpPr>
        <p:spPr>
          <a:xfrm rot="8194362">
            <a:off x="4153954" y="2155910"/>
            <a:ext cx="1868188" cy="1868188"/>
          </a:xfrm>
          <a:custGeom>
            <a:avLst/>
            <a:gdLst>
              <a:gd name="connsiteX0" fmla="*/ 0 w 2232248"/>
              <a:gd name="connsiteY0" fmla="*/ 1116124 h 2232248"/>
              <a:gd name="connsiteX1" fmla="*/ 1116124 w 2232248"/>
              <a:gd name="connsiteY1" fmla="*/ 0 h 2232248"/>
              <a:gd name="connsiteX2" fmla="*/ 2232248 w 2232248"/>
              <a:gd name="connsiteY2" fmla="*/ 0 h 2232248"/>
              <a:gd name="connsiteX3" fmla="*/ 2232248 w 2232248"/>
              <a:gd name="connsiteY3" fmla="*/ 1116124 h 2232248"/>
              <a:gd name="connsiteX4" fmla="*/ 1116124 w 2232248"/>
              <a:gd name="connsiteY4" fmla="*/ 2232248 h 2232248"/>
              <a:gd name="connsiteX5" fmla="*/ 0 w 2232248"/>
              <a:gd name="connsiteY5" fmla="*/ 1116124 h 2232248"/>
              <a:gd name="connsiteX0-1" fmla="*/ 0 w 2232248"/>
              <a:gd name="connsiteY0-2" fmla="*/ 1116124 h 2232248"/>
              <a:gd name="connsiteX1-3" fmla="*/ 1116124 w 2232248"/>
              <a:gd name="connsiteY1-4" fmla="*/ 0 h 2232248"/>
              <a:gd name="connsiteX2-5" fmla="*/ 2232248 w 2232248"/>
              <a:gd name="connsiteY2-6" fmla="*/ 0 h 2232248"/>
              <a:gd name="connsiteX3-7" fmla="*/ 2232248 w 2232248"/>
              <a:gd name="connsiteY3-8" fmla="*/ 1116124 h 2232248"/>
              <a:gd name="connsiteX4-9" fmla="*/ 1116124 w 2232248"/>
              <a:gd name="connsiteY4-10" fmla="*/ 2232248 h 2232248"/>
              <a:gd name="connsiteX5-11" fmla="*/ 0 w 2232248"/>
              <a:gd name="connsiteY5-12" fmla="*/ 1116124 h 2232248"/>
              <a:gd name="connsiteX0-13" fmla="*/ 0 w 2232248"/>
              <a:gd name="connsiteY0-14" fmla="*/ 1116124 h 2232248"/>
              <a:gd name="connsiteX1-15" fmla="*/ 1116124 w 2232248"/>
              <a:gd name="connsiteY1-16" fmla="*/ 0 h 2232248"/>
              <a:gd name="connsiteX2-17" fmla="*/ 2215809 w 2232248"/>
              <a:gd name="connsiteY2-18" fmla="*/ 74373 h 2232248"/>
              <a:gd name="connsiteX3-19" fmla="*/ 2232248 w 2232248"/>
              <a:gd name="connsiteY3-20" fmla="*/ 1116124 h 2232248"/>
              <a:gd name="connsiteX4-21" fmla="*/ 1116124 w 2232248"/>
              <a:gd name="connsiteY4-22" fmla="*/ 2232248 h 2232248"/>
              <a:gd name="connsiteX5-23" fmla="*/ 0 w 2232248"/>
              <a:gd name="connsiteY5-24" fmla="*/ 1116124 h 2232248"/>
              <a:gd name="connsiteX0-25" fmla="*/ 0 w 2232248"/>
              <a:gd name="connsiteY0-26" fmla="*/ 1116124 h 2232248"/>
              <a:gd name="connsiteX1-27" fmla="*/ 1116124 w 2232248"/>
              <a:gd name="connsiteY1-28" fmla="*/ 0 h 2232248"/>
              <a:gd name="connsiteX2-29" fmla="*/ 2215809 w 2232248"/>
              <a:gd name="connsiteY2-30" fmla="*/ 74373 h 2232248"/>
              <a:gd name="connsiteX3-31" fmla="*/ 2232248 w 2232248"/>
              <a:gd name="connsiteY3-32" fmla="*/ 1116124 h 2232248"/>
              <a:gd name="connsiteX4-33" fmla="*/ 1116124 w 2232248"/>
              <a:gd name="connsiteY4-34" fmla="*/ 2232248 h 2232248"/>
              <a:gd name="connsiteX5-35" fmla="*/ 0 w 2232248"/>
              <a:gd name="connsiteY5-36" fmla="*/ 1116124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2248" h="2232248">
                <a:moveTo>
                  <a:pt x="0" y="1116124"/>
                </a:moveTo>
                <a:cubicBezTo>
                  <a:pt x="0" y="499706"/>
                  <a:pt x="499706" y="0"/>
                  <a:pt x="1116124" y="0"/>
                </a:cubicBezTo>
                <a:lnTo>
                  <a:pt x="2215809" y="74373"/>
                </a:lnTo>
                <a:cubicBezTo>
                  <a:pt x="1363299" y="358937"/>
                  <a:pt x="2232248" y="744083"/>
                  <a:pt x="2232248" y="1116124"/>
                </a:cubicBezTo>
                <a:cubicBezTo>
                  <a:pt x="2232248" y="1732542"/>
                  <a:pt x="1732542" y="2232248"/>
                  <a:pt x="1116124" y="2232248"/>
                </a:cubicBezTo>
                <a:cubicBezTo>
                  <a:pt x="499706" y="2232248"/>
                  <a:pt x="0" y="1732542"/>
                  <a:pt x="0" y="1116124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80" tIns="34291" rIns="68580" bIns="34291" anchor="ctr"/>
          <a:lstStyle/>
          <a:p>
            <a:pPr algn="ctr">
              <a:lnSpc>
                <a:spcPts val="1500"/>
              </a:lnSpc>
              <a:defRPr/>
            </a:pPr>
            <a:endParaRPr lang="en-US" sz="12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SubTitle_2"/>
          <p:cNvSpPr/>
          <p:nvPr>
            <p:custDataLst>
              <p:tags r:id="rId5"/>
            </p:custDataLst>
          </p:nvPr>
        </p:nvSpPr>
        <p:spPr>
          <a:xfrm>
            <a:off x="4303846" y="2251494"/>
            <a:ext cx="1568409" cy="1568409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28800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>
                <a:solidFill>
                  <a:srgbClr val="5E5E5E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5E5E5E"/>
                </a:solidFill>
                <a:ea typeface="微软雅黑" panose="020B0503020204020204" pitchFamily="34" charset="-122"/>
              </a:rPr>
              <a:t> </a:t>
            </a:r>
            <a:endParaRPr lang="en-US" altLang="zh-CN" sz="1200" kern="0" dirty="0">
              <a:solidFill>
                <a:srgbClr val="5E5E5E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MH_Other_4"/>
          <p:cNvSpPr/>
          <p:nvPr>
            <p:custDataLst>
              <p:tags r:id="rId6"/>
            </p:custDataLst>
          </p:nvPr>
        </p:nvSpPr>
        <p:spPr>
          <a:xfrm>
            <a:off x="4340773" y="2251491"/>
            <a:ext cx="1494551" cy="547423"/>
          </a:xfrm>
          <a:custGeom>
            <a:avLst/>
            <a:gdLst/>
            <a:ahLst/>
            <a:cxnLst/>
            <a:rect l="l" t="t" r="r" b="b"/>
            <a:pathLst>
              <a:path w="1515812" h="554986">
                <a:moveTo>
                  <a:pt x="757906" y="0"/>
                </a:moveTo>
                <a:cubicBezTo>
                  <a:pt x="1113292" y="0"/>
                  <a:pt x="1414211" y="233204"/>
                  <a:pt x="1515812" y="554986"/>
                </a:cubicBezTo>
                <a:lnTo>
                  <a:pt x="0" y="554986"/>
                </a:lnTo>
                <a:cubicBezTo>
                  <a:pt x="101601" y="233204"/>
                  <a:pt x="402520" y="0"/>
                  <a:pt x="757906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200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10" name="MH_Other_5"/>
          <p:cNvSpPr/>
          <p:nvPr>
            <p:custDataLst>
              <p:tags r:id="rId7"/>
            </p:custDataLst>
          </p:nvPr>
        </p:nvSpPr>
        <p:spPr>
          <a:xfrm rot="8194362">
            <a:off x="6172031" y="2155910"/>
            <a:ext cx="1868188" cy="1868188"/>
          </a:xfrm>
          <a:custGeom>
            <a:avLst/>
            <a:gdLst>
              <a:gd name="connsiteX0" fmla="*/ 0 w 2232248"/>
              <a:gd name="connsiteY0" fmla="*/ 1116124 h 2232248"/>
              <a:gd name="connsiteX1" fmla="*/ 1116124 w 2232248"/>
              <a:gd name="connsiteY1" fmla="*/ 0 h 2232248"/>
              <a:gd name="connsiteX2" fmla="*/ 2232248 w 2232248"/>
              <a:gd name="connsiteY2" fmla="*/ 0 h 2232248"/>
              <a:gd name="connsiteX3" fmla="*/ 2232248 w 2232248"/>
              <a:gd name="connsiteY3" fmla="*/ 1116124 h 2232248"/>
              <a:gd name="connsiteX4" fmla="*/ 1116124 w 2232248"/>
              <a:gd name="connsiteY4" fmla="*/ 2232248 h 2232248"/>
              <a:gd name="connsiteX5" fmla="*/ 0 w 2232248"/>
              <a:gd name="connsiteY5" fmla="*/ 1116124 h 2232248"/>
              <a:gd name="connsiteX0-1" fmla="*/ 0 w 2232248"/>
              <a:gd name="connsiteY0-2" fmla="*/ 1116124 h 2232248"/>
              <a:gd name="connsiteX1-3" fmla="*/ 1116124 w 2232248"/>
              <a:gd name="connsiteY1-4" fmla="*/ 0 h 2232248"/>
              <a:gd name="connsiteX2-5" fmla="*/ 2232248 w 2232248"/>
              <a:gd name="connsiteY2-6" fmla="*/ 0 h 2232248"/>
              <a:gd name="connsiteX3-7" fmla="*/ 2232248 w 2232248"/>
              <a:gd name="connsiteY3-8" fmla="*/ 1116124 h 2232248"/>
              <a:gd name="connsiteX4-9" fmla="*/ 1116124 w 2232248"/>
              <a:gd name="connsiteY4-10" fmla="*/ 2232248 h 2232248"/>
              <a:gd name="connsiteX5-11" fmla="*/ 0 w 2232248"/>
              <a:gd name="connsiteY5-12" fmla="*/ 1116124 h 2232248"/>
              <a:gd name="connsiteX0-13" fmla="*/ 0 w 2232248"/>
              <a:gd name="connsiteY0-14" fmla="*/ 1116124 h 2232248"/>
              <a:gd name="connsiteX1-15" fmla="*/ 1116124 w 2232248"/>
              <a:gd name="connsiteY1-16" fmla="*/ 0 h 2232248"/>
              <a:gd name="connsiteX2-17" fmla="*/ 2215809 w 2232248"/>
              <a:gd name="connsiteY2-18" fmla="*/ 74373 h 2232248"/>
              <a:gd name="connsiteX3-19" fmla="*/ 2232248 w 2232248"/>
              <a:gd name="connsiteY3-20" fmla="*/ 1116124 h 2232248"/>
              <a:gd name="connsiteX4-21" fmla="*/ 1116124 w 2232248"/>
              <a:gd name="connsiteY4-22" fmla="*/ 2232248 h 2232248"/>
              <a:gd name="connsiteX5-23" fmla="*/ 0 w 2232248"/>
              <a:gd name="connsiteY5-24" fmla="*/ 1116124 h 2232248"/>
              <a:gd name="connsiteX0-25" fmla="*/ 0 w 2232248"/>
              <a:gd name="connsiteY0-26" fmla="*/ 1116124 h 2232248"/>
              <a:gd name="connsiteX1-27" fmla="*/ 1116124 w 2232248"/>
              <a:gd name="connsiteY1-28" fmla="*/ 0 h 2232248"/>
              <a:gd name="connsiteX2-29" fmla="*/ 2215809 w 2232248"/>
              <a:gd name="connsiteY2-30" fmla="*/ 74373 h 2232248"/>
              <a:gd name="connsiteX3-31" fmla="*/ 2232248 w 2232248"/>
              <a:gd name="connsiteY3-32" fmla="*/ 1116124 h 2232248"/>
              <a:gd name="connsiteX4-33" fmla="*/ 1116124 w 2232248"/>
              <a:gd name="connsiteY4-34" fmla="*/ 2232248 h 2232248"/>
              <a:gd name="connsiteX5-35" fmla="*/ 0 w 2232248"/>
              <a:gd name="connsiteY5-36" fmla="*/ 1116124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2248" h="2232248">
                <a:moveTo>
                  <a:pt x="0" y="1116124"/>
                </a:moveTo>
                <a:cubicBezTo>
                  <a:pt x="0" y="499706"/>
                  <a:pt x="499706" y="0"/>
                  <a:pt x="1116124" y="0"/>
                </a:cubicBezTo>
                <a:lnTo>
                  <a:pt x="2215809" y="74373"/>
                </a:lnTo>
                <a:cubicBezTo>
                  <a:pt x="1363299" y="358937"/>
                  <a:pt x="2232248" y="744083"/>
                  <a:pt x="2232248" y="1116124"/>
                </a:cubicBezTo>
                <a:cubicBezTo>
                  <a:pt x="2232248" y="1732542"/>
                  <a:pt x="1732542" y="2232248"/>
                  <a:pt x="1116124" y="2232248"/>
                </a:cubicBezTo>
                <a:cubicBezTo>
                  <a:pt x="499706" y="2232248"/>
                  <a:pt x="0" y="1732542"/>
                  <a:pt x="0" y="1116124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8580" tIns="34291" rIns="68580" bIns="34291" anchor="ctr"/>
          <a:lstStyle/>
          <a:p>
            <a:pPr algn="ctr">
              <a:lnSpc>
                <a:spcPts val="1500"/>
              </a:lnSpc>
              <a:defRPr/>
            </a:pPr>
            <a:endParaRPr lang="en-US" sz="12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3"/>
          <p:cNvSpPr/>
          <p:nvPr>
            <p:custDataLst>
              <p:tags r:id="rId8"/>
            </p:custDataLst>
          </p:nvPr>
        </p:nvSpPr>
        <p:spPr>
          <a:xfrm>
            <a:off x="6321920" y="2251494"/>
            <a:ext cx="1566237" cy="1568409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28800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 kern="0">
                <a:solidFill>
                  <a:srgbClr val="5E5E5E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双击输入替换内容</a:t>
            </a:r>
            <a:r>
              <a:rPr lang="en-US" altLang="zh-CN" sz="1200" kern="0">
                <a:solidFill>
                  <a:srgbClr val="5E5E5E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1200" kern="0" dirty="0">
              <a:solidFill>
                <a:srgbClr val="5E5E5E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MH_Other_6"/>
          <p:cNvSpPr/>
          <p:nvPr>
            <p:custDataLst>
              <p:tags r:id="rId9"/>
            </p:custDataLst>
          </p:nvPr>
        </p:nvSpPr>
        <p:spPr>
          <a:xfrm>
            <a:off x="6358851" y="2251491"/>
            <a:ext cx="1494551" cy="547423"/>
          </a:xfrm>
          <a:custGeom>
            <a:avLst/>
            <a:gdLst/>
            <a:ahLst/>
            <a:cxnLst/>
            <a:rect l="l" t="t" r="r" b="b"/>
            <a:pathLst>
              <a:path w="1515812" h="554986">
                <a:moveTo>
                  <a:pt x="757906" y="0"/>
                </a:moveTo>
                <a:cubicBezTo>
                  <a:pt x="1113292" y="0"/>
                  <a:pt x="1414211" y="233204"/>
                  <a:pt x="1515812" y="554986"/>
                </a:cubicBezTo>
                <a:lnTo>
                  <a:pt x="0" y="554986"/>
                </a:lnTo>
                <a:cubicBezTo>
                  <a:pt x="101601" y="233204"/>
                  <a:pt x="402520" y="0"/>
                  <a:pt x="757906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200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13" name="MH_Other_7"/>
          <p:cNvSpPr/>
          <p:nvPr>
            <p:custDataLst>
              <p:tags r:id="rId10"/>
            </p:custDataLst>
          </p:nvPr>
        </p:nvSpPr>
        <p:spPr>
          <a:xfrm rot="8194362">
            <a:off x="8187935" y="2132015"/>
            <a:ext cx="1868188" cy="1868188"/>
          </a:xfrm>
          <a:custGeom>
            <a:avLst/>
            <a:gdLst>
              <a:gd name="connsiteX0" fmla="*/ 0 w 2232248"/>
              <a:gd name="connsiteY0" fmla="*/ 1116124 h 2232248"/>
              <a:gd name="connsiteX1" fmla="*/ 1116124 w 2232248"/>
              <a:gd name="connsiteY1" fmla="*/ 0 h 2232248"/>
              <a:gd name="connsiteX2" fmla="*/ 2232248 w 2232248"/>
              <a:gd name="connsiteY2" fmla="*/ 0 h 2232248"/>
              <a:gd name="connsiteX3" fmla="*/ 2232248 w 2232248"/>
              <a:gd name="connsiteY3" fmla="*/ 1116124 h 2232248"/>
              <a:gd name="connsiteX4" fmla="*/ 1116124 w 2232248"/>
              <a:gd name="connsiteY4" fmla="*/ 2232248 h 2232248"/>
              <a:gd name="connsiteX5" fmla="*/ 0 w 2232248"/>
              <a:gd name="connsiteY5" fmla="*/ 1116124 h 2232248"/>
              <a:gd name="connsiteX0-1" fmla="*/ 0 w 2232248"/>
              <a:gd name="connsiteY0-2" fmla="*/ 1116124 h 2232248"/>
              <a:gd name="connsiteX1-3" fmla="*/ 1116124 w 2232248"/>
              <a:gd name="connsiteY1-4" fmla="*/ 0 h 2232248"/>
              <a:gd name="connsiteX2-5" fmla="*/ 2232248 w 2232248"/>
              <a:gd name="connsiteY2-6" fmla="*/ 0 h 2232248"/>
              <a:gd name="connsiteX3-7" fmla="*/ 2232248 w 2232248"/>
              <a:gd name="connsiteY3-8" fmla="*/ 1116124 h 2232248"/>
              <a:gd name="connsiteX4-9" fmla="*/ 1116124 w 2232248"/>
              <a:gd name="connsiteY4-10" fmla="*/ 2232248 h 2232248"/>
              <a:gd name="connsiteX5-11" fmla="*/ 0 w 2232248"/>
              <a:gd name="connsiteY5-12" fmla="*/ 1116124 h 2232248"/>
              <a:gd name="connsiteX0-13" fmla="*/ 0 w 2232248"/>
              <a:gd name="connsiteY0-14" fmla="*/ 1116124 h 2232248"/>
              <a:gd name="connsiteX1-15" fmla="*/ 1116124 w 2232248"/>
              <a:gd name="connsiteY1-16" fmla="*/ 0 h 2232248"/>
              <a:gd name="connsiteX2-17" fmla="*/ 2215809 w 2232248"/>
              <a:gd name="connsiteY2-18" fmla="*/ 74373 h 2232248"/>
              <a:gd name="connsiteX3-19" fmla="*/ 2232248 w 2232248"/>
              <a:gd name="connsiteY3-20" fmla="*/ 1116124 h 2232248"/>
              <a:gd name="connsiteX4-21" fmla="*/ 1116124 w 2232248"/>
              <a:gd name="connsiteY4-22" fmla="*/ 2232248 h 2232248"/>
              <a:gd name="connsiteX5-23" fmla="*/ 0 w 2232248"/>
              <a:gd name="connsiteY5-24" fmla="*/ 1116124 h 2232248"/>
              <a:gd name="connsiteX0-25" fmla="*/ 0 w 2232248"/>
              <a:gd name="connsiteY0-26" fmla="*/ 1116124 h 2232248"/>
              <a:gd name="connsiteX1-27" fmla="*/ 1116124 w 2232248"/>
              <a:gd name="connsiteY1-28" fmla="*/ 0 h 2232248"/>
              <a:gd name="connsiteX2-29" fmla="*/ 2215809 w 2232248"/>
              <a:gd name="connsiteY2-30" fmla="*/ 74373 h 2232248"/>
              <a:gd name="connsiteX3-31" fmla="*/ 2232248 w 2232248"/>
              <a:gd name="connsiteY3-32" fmla="*/ 1116124 h 2232248"/>
              <a:gd name="connsiteX4-33" fmla="*/ 1116124 w 2232248"/>
              <a:gd name="connsiteY4-34" fmla="*/ 2232248 h 2232248"/>
              <a:gd name="connsiteX5-35" fmla="*/ 0 w 2232248"/>
              <a:gd name="connsiteY5-36" fmla="*/ 1116124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32248" h="2232248">
                <a:moveTo>
                  <a:pt x="0" y="1116124"/>
                </a:moveTo>
                <a:cubicBezTo>
                  <a:pt x="0" y="499706"/>
                  <a:pt x="499706" y="0"/>
                  <a:pt x="1116124" y="0"/>
                </a:cubicBezTo>
                <a:lnTo>
                  <a:pt x="2215809" y="74373"/>
                </a:lnTo>
                <a:cubicBezTo>
                  <a:pt x="1363299" y="358937"/>
                  <a:pt x="2232248" y="744083"/>
                  <a:pt x="2232248" y="1116124"/>
                </a:cubicBezTo>
                <a:cubicBezTo>
                  <a:pt x="2232248" y="1732542"/>
                  <a:pt x="1732542" y="2232248"/>
                  <a:pt x="1116124" y="2232248"/>
                </a:cubicBezTo>
                <a:cubicBezTo>
                  <a:pt x="499706" y="2232248"/>
                  <a:pt x="0" y="1732542"/>
                  <a:pt x="0" y="1116124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68580" tIns="34291" rIns="68580" bIns="34291" anchor="ctr"/>
          <a:lstStyle/>
          <a:p>
            <a:pPr algn="ctr">
              <a:lnSpc>
                <a:spcPts val="1500"/>
              </a:lnSpc>
              <a:defRPr/>
            </a:pPr>
            <a:endParaRPr lang="en-US" sz="12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SubTitle_4"/>
          <p:cNvSpPr/>
          <p:nvPr>
            <p:custDataLst>
              <p:tags r:id="rId11"/>
            </p:custDataLst>
          </p:nvPr>
        </p:nvSpPr>
        <p:spPr>
          <a:xfrm>
            <a:off x="8339999" y="2227598"/>
            <a:ext cx="1566236" cy="1568409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28800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>
                <a:solidFill>
                  <a:srgbClr val="5E5E5E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5E5E5E"/>
                </a:solidFill>
                <a:ea typeface="微软雅黑" panose="020B0503020204020204" pitchFamily="34" charset="-122"/>
              </a:rPr>
              <a:t> </a:t>
            </a:r>
            <a:endParaRPr lang="en-US" altLang="zh-CN" sz="1200" kern="0" dirty="0">
              <a:solidFill>
                <a:srgbClr val="5E5E5E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MH_Other_8"/>
          <p:cNvSpPr/>
          <p:nvPr>
            <p:custDataLst>
              <p:tags r:id="rId12"/>
            </p:custDataLst>
          </p:nvPr>
        </p:nvSpPr>
        <p:spPr>
          <a:xfrm>
            <a:off x="8374755" y="2227597"/>
            <a:ext cx="1494551" cy="547423"/>
          </a:xfrm>
          <a:custGeom>
            <a:avLst/>
            <a:gdLst/>
            <a:ahLst/>
            <a:cxnLst/>
            <a:rect l="l" t="t" r="r" b="b"/>
            <a:pathLst>
              <a:path w="1515812" h="554986">
                <a:moveTo>
                  <a:pt x="757906" y="0"/>
                </a:moveTo>
                <a:cubicBezTo>
                  <a:pt x="1113292" y="0"/>
                  <a:pt x="1414211" y="233204"/>
                  <a:pt x="1515812" y="554986"/>
                </a:cubicBezTo>
                <a:lnTo>
                  <a:pt x="0" y="554986"/>
                </a:lnTo>
                <a:cubicBezTo>
                  <a:pt x="101601" y="233204"/>
                  <a:pt x="402520" y="0"/>
                  <a:pt x="757906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200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16" name="TextBox 26"/>
          <p:cNvSpPr txBox="1"/>
          <p:nvPr/>
        </p:nvSpPr>
        <p:spPr>
          <a:xfrm>
            <a:off x="2197092" y="4429966"/>
            <a:ext cx="15704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6"/>
          <p:cNvSpPr txBox="1"/>
          <p:nvPr/>
        </p:nvSpPr>
        <p:spPr>
          <a:xfrm>
            <a:off x="4147580" y="4429966"/>
            <a:ext cx="15704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26"/>
          <p:cNvSpPr txBox="1"/>
          <p:nvPr/>
        </p:nvSpPr>
        <p:spPr>
          <a:xfrm>
            <a:off x="6242911" y="4410514"/>
            <a:ext cx="15704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6"/>
          <p:cNvSpPr txBox="1"/>
          <p:nvPr/>
        </p:nvSpPr>
        <p:spPr>
          <a:xfrm>
            <a:off x="8284883" y="4410514"/>
            <a:ext cx="15704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06396" y="367852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16200000">
            <a:off x="2975213" y="3794431"/>
            <a:ext cx="2200775" cy="22007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>
              <a:lnSpc>
                <a:spcPts val="1500"/>
              </a:lnSpc>
              <a:defRPr/>
            </a:pPr>
            <a:endParaRPr lang="th-TH" sz="12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 rot="10800000">
            <a:off x="2975211" y="2152651"/>
            <a:ext cx="1566952" cy="1564751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>
              <a:lnSpc>
                <a:spcPts val="1500"/>
              </a:lnSpc>
              <a:defRPr/>
            </a:pPr>
            <a:endParaRPr lang="th-TH" sz="12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>
            <a:off x="1333433" y="3794428"/>
            <a:ext cx="1564752" cy="1566952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>
              <a:lnSpc>
                <a:spcPts val="1500"/>
              </a:lnSpc>
              <a:defRPr/>
            </a:pPr>
            <a:endParaRPr lang="th-TH" sz="12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 rot="5400000">
            <a:off x="1324631" y="2168056"/>
            <a:ext cx="1564752" cy="156475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>
              <a:lnSpc>
                <a:spcPts val="1500"/>
              </a:lnSpc>
              <a:defRPr/>
            </a:pPr>
            <a:endParaRPr lang="th-TH" sz="12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MH_Other_5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1793397" y="4190569"/>
            <a:ext cx="644827" cy="69324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MH_Other_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725678" y="4538291"/>
            <a:ext cx="699847" cy="603012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408766" y="2687437"/>
            <a:ext cx="699847" cy="528187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MH_Other_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877028" y="2579602"/>
            <a:ext cx="479769" cy="807684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MH_SubTitle_1"/>
          <p:cNvSpPr/>
          <p:nvPr>
            <p:custDataLst>
              <p:tags r:id="rId9"/>
            </p:custDataLst>
          </p:nvPr>
        </p:nvSpPr>
        <p:spPr>
          <a:xfrm>
            <a:off x="5779001" y="2168056"/>
            <a:ext cx="1925679" cy="523784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>
                <a:solidFill>
                  <a:srgbClr val="FFFFFF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ea typeface="微软雅黑" panose="020B0503020204020204" pitchFamily="34" charset="-122"/>
              </a:rPr>
              <a:t> </a:t>
            </a:r>
            <a:endParaRPr 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SubTitle_2"/>
          <p:cNvSpPr/>
          <p:nvPr>
            <p:custDataLst>
              <p:tags r:id="rId10"/>
            </p:custDataLst>
          </p:nvPr>
        </p:nvSpPr>
        <p:spPr>
          <a:xfrm>
            <a:off x="8682361" y="2202032"/>
            <a:ext cx="1927879" cy="523784"/>
          </a:xfrm>
          <a:prstGeom prst="roundRect">
            <a:avLst>
              <a:gd name="adj" fmla="val 174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>
                <a:solidFill>
                  <a:srgbClr val="FFFFFF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MH_SubTitle_3"/>
          <p:cNvSpPr/>
          <p:nvPr>
            <p:custDataLst>
              <p:tags r:id="rId11"/>
            </p:custDataLst>
          </p:nvPr>
        </p:nvSpPr>
        <p:spPr>
          <a:xfrm>
            <a:off x="5779001" y="4333619"/>
            <a:ext cx="1925679" cy="523784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>
                <a:solidFill>
                  <a:srgbClr val="FFFFFF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SubTitle_4"/>
          <p:cNvSpPr/>
          <p:nvPr>
            <p:custDataLst>
              <p:tags r:id="rId12"/>
            </p:custDataLst>
          </p:nvPr>
        </p:nvSpPr>
        <p:spPr>
          <a:xfrm>
            <a:off x="8725838" y="4333619"/>
            <a:ext cx="1927879" cy="523784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>
                <a:solidFill>
                  <a:srgbClr val="FFFFFF"/>
                </a:solidFill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rgbClr val="FFFFFF"/>
                </a:solidFill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TextBox 26"/>
          <p:cNvSpPr txBox="1"/>
          <p:nvPr/>
        </p:nvSpPr>
        <p:spPr>
          <a:xfrm>
            <a:off x="5885888" y="2803437"/>
            <a:ext cx="17119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6"/>
          <p:cNvSpPr txBox="1"/>
          <p:nvPr/>
        </p:nvSpPr>
        <p:spPr>
          <a:xfrm>
            <a:off x="8790348" y="2830885"/>
            <a:ext cx="17119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26"/>
          <p:cNvSpPr txBox="1"/>
          <p:nvPr/>
        </p:nvSpPr>
        <p:spPr>
          <a:xfrm>
            <a:off x="5926452" y="5002589"/>
            <a:ext cx="17119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6"/>
          <p:cNvSpPr txBox="1"/>
          <p:nvPr/>
        </p:nvSpPr>
        <p:spPr>
          <a:xfrm>
            <a:off x="8833824" y="5002588"/>
            <a:ext cx="1711901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06396" y="367852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30"/>
          <p:cNvSpPr/>
          <p:nvPr/>
        </p:nvSpPr>
        <p:spPr>
          <a:xfrm>
            <a:off x="4082406" y="3484628"/>
            <a:ext cx="1050805" cy="1050805"/>
          </a:xfrm>
          <a:custGeom>
            <a:avLst/>
            <a:gdLst>
              <a:gd name="connsiteX0" fmla="*/ 104463 w 788104"/>
              <a:gd name="connsiteY0" fmla="*/ 301371 h 788104"/>
              <a:gd name="connsiteX1" fmla="*/ 301371 w 788104"/>
              <a:gd name="connsiteY1" fmla="*/ 301371 h 788104"/>
              <a:gd name="connsiteX2" fmla="*/ 301371 w 788104"/>
              <a:gd name="connsiteY2" fmla="*/ 104463 h 788104"/>
              <a:gd name="connsiteX3" fmla="*/ 486733 w 788104"/>
              <a:gd name="connsiteY3" fmla="*/ 104463 h 788104"/>
              <a:gd name="connsiteX4" fmla="*/ 486733 w 788104"/>
              <a:gd name="connsiteY4" fmla="*/ 301371 h 788104"/>
              <a:gd name="connsiteX5" fmla="*/ 683641 w 788104"/>
              <a:gd name="connsiteY5" fmla="*/ 301371 h 788104"/>
              <a:gd name="connsiteX6" fmla="*/ 683641 w 788104"/>
              <a:gd name="connsiteY6" fmla="*/ 486733 h 788104"/>
              <a:gd name="connsiteX7" fmla="*/ 486733 w 788104"/>
              <a:gd name="connsiteY7" fmla="*/ 486733 h 788104"/>
              <a:gd name="connsiteX8" fmla="*/ 486733 w 788104"/>
              <a:gd name="connsiteY8" fmla="*/ 683641 h 788104"/>
              <a:gd name="connsiteX9" fmla="*/ 301371 w 788104"/>
              <a:gd name="connsiteY9" fmla="*/ 683641 h 788104"/>
              <a:gd name="connsiteX10" fmla="*/ 301371 w 788104"/>
              <a:gd name="connsiteY10" fmla="*/ 486733 h 788104"/>
              <a:gd name="connsiteX11" fmla="*/ 104463 w 788104"/>
              <a:gd name="connsiteY11" fmla="*/ 486733 h 788104"/>
              <a:gd name="connsiteX12" fmla="*/ 104463 w 788104"/>
              <a:gd name="connsiteY12" fmla="*/ 301371 h 78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8104" h="788104">
                <a:moveTo>
                  <a:pt x="104463" y="301371"/>
                </a:moveTo>
                <a:lnTo>
                  <a:pt x="301371" y="301371"/>
                </a:lnTo>
                <a:lnTo>
                  <a:pt x="301371" y="104463"/>
                </a:lnTo>
                <a:lnTo>
                  <a:pt x="486733" y="104463"/>
                </a:lnTo>
                <a:lnTo>
                  <a:pt x="486733" y="301371"/>
                </a:lnTo>
                <a:lnTo>
                  <a:pt x="683641" y="301371"/>
                </a:lnTo>
                <a:lnTo>
                  <a:pt x="683641" y="486733"/>
                </a:lnTo>
                <a:lnTo>
                  <a:pt x="486733" y="486733"/>
                </a:lnTo>
                <a:lnTo>
                  <a:pt x="486733" y="683641"/>
                </a:lnTo>
                <a:lnTo>
                  <a:pt x="301371" y="683641"/>
                </a:lnTo>
                <a:lnTo>
                  <a:pt x="301371" y="486733"/>
                </a:lnTo>
                <a:lnTo>
                  <a:pt x="104463" y="486733"/>
                </a:lnTo>
                <a:lnTo>
                  <a:pt x="104463" y="30137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284" tIns="401828" rIns="139284" bIns="401828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/>
          </a:p>
        </p:txBody>
      </p:sp>
      <p:sp>
        <p:nvSpPr>
          <p:cNvPr id="5" name="Freeform 32"/>
          <p:cNvSpPr/>
          <p:nvPr/>
        </p:nvSpPr>
        <p:spPr>
          <a:xfrm>
            <a:off x="7660743" y="3484628"/>
            <a:ext cx="1050805" cy="1050805"/>
          </a:xfrm>
          <a:custGeom>
            <a:avLst/>
            <a:gdLst>
              <a:gd name="connsiteX0" fmla="*/ 104463 w 788104"/>
              <a:gd name="connsiteY0" fmla="*/ 162349 h 788104"/>
              <a:gd name="connsiteX1" fmla="*/ 683641 w 788104"/>
              <a:gd name="connsiteY1" fmla="*/ 162349 h 788104"/>
              <a:gd name="connsiteX2" fmla="*/ 683641 w 788104"/>
              <a:gd name="connsiteY2" fmla="*/ 347711 h 788104"/>
              <a:gd name="connsiteX3" fmla="*/ 104463 w 788104"/>
              <a:gd name="connsiteY3" fmla="*/ 347711 h 788104"/>
              <a:gd name="connsiteX4" fmla="*/ 104463 w 788104"/>
              <a:gd name="connsiteY4" fmla="*/ 162349 h 788104"/>
              <a:gd name="connsiteX5" fmla="*/ 104463 w 788104"/>
              <a:gd name="connsiteY5" fmla="*/ 440393 h 788104"/>
              <a:gd name="connsiteX6" fmla="*/ 683641 w 788104"/>
              <a:gd name="connsiteY6" fmla="*/ 440393 h 788104"/>
              <a:gd name="connsiteX7" fmla="*/ 683641 w 788104"/>
              <a:gd name="connsiteY7" fmla="*/ 625755 h 788104"/>
              <a:gd name="connsiteX8" fmla="*/ 104463 w 788104"/>
              <a:gd name="connsiteY8" fmla="*/ 625755 h 788104"/>
              <a:gd name="connsiteX9" fmla="*/ 104463 w 788104"/>
              <a:gd name="connsiteY9" fmla="*/ 440393 h 78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8104" h="788104">
                <a:moveTo>
                  <a:pt x="104463" y="162349"/>
                </a:moveTo>
                <a:lnTo>
                  <a:pt x="683641" y="162349"/>
                </a:lnTo>
                <a:lnTo>
                  <a:pt x="683641" y="347711"/>
                </a:lnTo>
                <a:lnTo>
                  <a:pt x="104463" y="347711"/>
                </a:lnTo>
                <a:lnTo>
                  <a:pt x="104463" y="162349"/>
                </a:lnTo>
                <a:close/>
                <a:moveTo>
                  <a:pt x="104463" y="440393"/>
                </a:moveTo>
                <a:lnTo>
                  <a:pt x="683641" y="440393"/>
                </a:lnTo>
                <a:lnTo>
                  <a:pt x="683641" y="625755"/>
                </a:lnTo>
                <a:lnTo>
                  <a:pt x="104463" y="625755"/>
                </a:lnTo>
                <a:lnTo>
                  <a:pt x="104463" y="44039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284" tIns="216465" rIns="139284" bIns="216465" numCol="1" spcCol="1270" anchor="ctr" anchorCtr="0">
            <a:noAutofit/>
          </a:bodyPr>
          <a:lstStyle/>
          <a:p>
            <a:pPr algn="ctr" defTabSz="2073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665"/>
          </a:p>
        </p:txBody>
      </p:sp>
      <p:grpSp>
        <p:nvGrpSpPr>
          <p:cNvPr id="6" name="Group 65"/>
          <p:cNvGrpSpPr/>
          <p:nvPr/>
        </p:nvGrpSpPr>
        <p:grpSpPr>
          <a:xfrm>
            <a:off x="5210725" y="2642331"/>
            <a:ext cx="2396232" cy="1893819"/>
            <a:chOff x="3757031" y="1822859"/>
            <a:chExt cx="1797174" cy="1420364"/>
          </a:xfrm>
        </p:grpSpPr>
        <p:grpSp>
          <p:nvGrpSpPr>
            <p:cNvPr id="7" name="Group 36"/>
            <p:cNvGrpSpPr/>
            <p:nvPr/>
          </p:nvGrpSpPr>
          <p:grpSpPr>
            <a:xfrm>
              <a:off x="4160757" y="1822859"/>
              <a:ext cx="977229" cy="1343691"/>
              <a:chOff x="8597901" y="2862263"/>
              <a:chExt cx="571500" cy="785813"/>
            </a:xfrm>
            <a:solidFill>
              <a:schemeClr val="accent4"/>
            </a:solidFill>
          </p:grpSpPr>
          <p:sp>
            <p:nvSpPr>
              <p:cNvPr id="16" name="Freeform 105"/>
              <p:cNvSpPr>
                <a:spLocks noEditPoints="1"/>
              </p:cNvSpPr>
              <p:nvPr/>
            </p:nvSpPr>
            <p:spPr bwMode="auto">
              <a:xfrm>
                <a:off x="8832851" y="3132138"/>
                <a:ext cx="98425" cy="96838"/>
              </a:xfrm>
              <a:custGeom>
                <a:avLst/>
                <a:gdLst/>
                <a:ahLst/>
                <a:cxnLst>
                  <a:cxn ang="0">
                    <a:pos x="34" y="16"/>
                  </a:cxn>
                  <a:cxn ang="0">
                    <a:pos x="17" y="33"/>
                  </a:cxn>
                  <a:cxn ang="0">
                    <a:pos x="0" y="16"/>
                  </a:cxn>
                  <a:cxn ang="0">
                    <a:pos x="17" y="0"/>
                  </a:cxn>
                  <a:cxn ang="0">
                    <a:pos x="34" y="16"/>
                  </a:cxn>
                  <a:cxn ang="0">
                    <a:pos x="34" y="16"/>
                  </a:cxn>
                  <a:cxn ang="0">
                    <a:pos x="34" y="16"/>
                  </a:cxn>
                </a:cxnLst>
                <a:rect l="0" t="0" r="r" b="b"/>
                <a:pathLst>
                  <a:path w="34" h="33">
                    <a:moveTo>
                      <a:pt x="34" y="16"/>
                    </a:moveTo>
                    <a:cubicBezTo>
                      <a:pt x="34" y="26"/>
                      <a:pt x="27" y="33"/>
                      <a:pt x="17" y="33"/>
                    </a:cubicBezTo>
                    <a:cubicBezTo>
                      <a:pt x="8" y="33"/>
                      <a:pt x="0" y="26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7" y="0"/>
                      <a:pt x="34" y="7"/>
                      <a:pt x="34" y="16"/>
                    </a:cubicBezTo>
                    <a:close/>
                    <a:moveTo>
                      <a:pt x="34" y="16"/>
                    </a:moveTo>
                    <a:cubicBezTo>
                      <a:pt x="34" y="16"/>
                      <a:pt x="34" y="16"/>
                      <a:pt x="34" y="1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7" name="Freeform 106"/>
              <p:cNvSpPr>
                <a:spLocks noEditPoints="1"/>
              </p:cNvSpPr>
              <p:nvPr/>
            </p:nvSpPr>
            <p:spPr bwMode="auto">
              <a:xfrm>
                <a:off x="8836026" y="2862263"/>
                <a:ext cx="92075" cy="261938"/>
              </a:xfrm>
              <a:custGeom>
                <a:avLst/>
                <a:gdLst/>
                <a:ahLst/>
                <a:cxnLst>
                  <a:cxn ang="0">
                    <a:pos x="32" y="90"/>
                  </a:cxn>
                  <a:cxn ang="0">
                    <a:pos x="16" y="0"/>
                  </a:cxn>
                  <a:cxn ang="0">
                    <a:pos x="0" y="90"/>
                  </a:cxn>
                  <a:cxn ang="0">
                    <a:pos x="16" y="84"/>
                  </a:cxn>
                  <a:cxn ang="0">
                    <a:pos x="32" y="90"/>
                  </a:cxn>
                  <a:cxn ang="0">
                    <a:pos x="32" y="90"/>
                  </a:cxn>
                  <a:cxn ang="0">
                    <a:pos x="32" y="90"/>
                  </a:cxn>
                </a:cxnLst>
                <a:rect l="0" t="0" r="r" b="b"/>
                <a:pathLst>
                  <a:path w="32" h="90">
                    <a:moveTo>
                      <a:pt x="32" y="90"/>
                    </a:moveTo>
                    <a:cubicBezTo>
                      <a:pt x="30" y="63"/>
                      <a:pt x="23" y="0"/>
                      <a:pt x="16" y="0"/>
                    </a:cubicBezTo>
                    <a:cubicBezTo>
                      <a:pt x="10" y="0"/>
                      <a:pt x="3" y="63"/>
                      <a:pt x="0" y="90"/>
                    </a:cubicBezTo>
                    <a:cubicBezTo>
                      <a:pt x="5" y="86"/>
                      <a:pt x="10" y="84"/>
                      <a:pt x="16" y="84"/>
                    </a:cubicBezTo>
                    <a:cubicBezTo>
                      <a:pt x="22" y="84"/>
                      <a:pt x="28" y="86"/>
                      <a:pt x="32" y="90"/>
                    </a:cubicBezTo>
                    <a:close/>
                    <a:moveTo>
                      <a:pt x="32" y="90"/>
                    </a:moveTo>
                    <a:cubicBezTo>
                      <a:pt x="32" y="90"/>
                      <a:pt x="32" y="90"/>
                      <a:pt x="32" y="9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8" name="Freeform 107"/>
              <p:cNvSpPr>
                <a:spLocks noEditPoints="1"/>
              </p:cNvSpPr>
              <p:nvPr/>
            </p:nvSpPr>
            <p:spPr bwMode="auto">
              <a:xfrm>
                <a:off x="8597901" y="3170238"/>
                <a:ext cx="571500" cy="477838"/>
              </a:xfrm>
              <a:custGeom>
                <a:avLst/>
                <a:gdLst/>
                <a:ahLst/>
                <a:cxnLst>
                  <a:cxn ang="0">
                    <a:pos x="123" y="0"/>
                  </a:cxn>
                  <a:cxn ang="0">
                    <a:pos x="124" y="3"/>
                  </a:cxn>
                  <a:cxn ang="0">
                    <a:pos x="98" y="29"/>
                  </a:cxn>
                  <a:cxn ang="0">
                    <a:pos x="73" y="3"/>
                  </a:cxn>
                  <a:cxn ang="0">
                    <a:pos x="73" y="0"/>
                  </a:cxn>
                  <a:cxn ang="0">
                    <a:pos x="3" y="58"/>
                  </a:cxn>
                  <a:cxn ang="0">
                    <a:pos x="89" y="27"/>
                  </a:cxn>
                  <a:cxn ang="0">
                    <a:pos x="81" y="155"/>
                  </a:cxn>
                  <a:cxn ang="0">
                    <a:pos x="98" y="164"/>
                  </a:cxn>
                  <a:cxn ang="0">
                    <a:pos x="115" y="155"/>
                  </a:cxn>
                  <a:cxn ang="0">
                    <a:pos x="108" y="27"/>
                  </a:cxn>
                  <a:cxn ang="0">
                    <a:pos x="193" y="58"/>
                  </a:cxn>
                  <a:cxn ang="0">
                    <a:pos x="123" y="0"/>
                  </a:cxn>
                  <a:cxn ang="0">
                    <a:pos x="123" y="0"/>
                  </a:cxn>
                  <a:cxn ang="0">
                    <a:pos x="123" y="0"/>
                  </a:cxn>
                </a:cxnLst>
                <a:rect l="0" t="0" r="r" b="b"/>
                <a:pathLst>
                  <a:path w="197" h="164">
                    <a:moveTo>
                      <a:pt x="123" y="0"/>
                    </a:moveTo>
                    <a:cubicBezTo>
                      <a:pt x="124" y="1"/>
                      <a:pt x="124" y="2"/>
                      <a:pt x="124" y="3"/>
                    </a:cubicBezTo>
                    <a:cubicBezTo>
                      <a:pt x="124" y="17"/>
                      <a:pt x="112" y="29"/>
                      <a:pt x="98" y="29"/>
                    </a:cubicBezTo>
                    <a:cubicBezTo>
                      <a:pt x="84" y="29"/>
                      <a:pt x="73" y="17"/>
                      <a:pt x="73" y="3"/>
                    </a:cubicBezTo>
                    <a:cubicBezTo>
                      <a:pt x="73" y="2"/>
                      <a:pt x="73" y="1"/>
                      <a:pt x="73" y="0"/>
                    </a:cubicBezTo>
                    <a:cubicBezTo>
                      <a:pt x="52" y="15"/>
                      <a:pt x="0" y="53"/>
                      <a:pt x="3" y="58"/>
                    </a:cubicBezTo>
                    <a:cubicBezTo>
                      <a:pt x="7" y="64"/>
                      <a:pt x="65" y="38"/>
                      <a:pt x="89" y="27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5"/>
                      <a:pt x="86" y="164"/>
                      <a:pt x="98" y="164"/>
                    </a:cubicBezTo>
                    <a:cubicBezTo>
                      <a:pt x="111" y="164"/>
                      <a:pt x="115" y="155"/>
                      <a:pt x="115" y="155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32" y="38"/>
                      <a:pt x="190" y="64"/>
                      <a:pt x="193" y="58"/>
                    </a:cubicBezTo>
                    <a:cubicBezTo>
                      <a:pt x="197" y="53"/>
                      <a:pt x="145" y="15"/>
                      <a:pt x="123" y="0"/>
                    </a:cubicBezTo>
                    <a:close/>
                    <a:moveTo>
                      <a:pt x="123" y="0"/>
                    </a:moveTo>
                    <a:cubicBezTo>
                      <a:pt x="123" y="0"/>
                      <a:pt x="123" y="0"/>
                      <a:pt x="1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  <p:grpSp>
          <p:nvGrpSpPr>
            <p:cNvPr id="8" name="Group 40"/>
            <p:cNvGrpSpPr/>
            <p:nvPr/>
          </p:nvGrpSpPr>
          <p:grpSpPr>
            <a:xfrm>
              <a:off x="3757031" y="2347430"/>
              <a:ext cx="651485" cy="895793"/>
              <a:chOff x="8597901" y="2862263"/>
              <a:chExt cx="571500" cy="785813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3" name="Freeform 105"/>
              <p:cNvSpPr>
                <a:spLocks noEditPoints="1"/>
              </p:cNvSpPr>
              <p:nvPr/>
            </p:nvSpPr>
            <p:spPr bwMode="auto">
              <a:xfrm>
                <a:off x="8832851" y="3132138"/>
                <a:ext cx="98425" cy="96838"/>
              </a:xfrm>
              <a:custGeom>
                <a:avLst/>
                <a:gdLst/>
                <a:ahLst/>
                <a:cxnLst>
                  <a:cxn ang="0">
                    <a:pos x="34" y="16"/>
                  </a:cxn>
                  <a:cxn ang="0">
                    <a:pos x="17" y="33"/>
                  </a:cxn>
                  <a:cxn ang="0">
                    <a:pos x="0" y="16"/>
                  </a:cxn>
                  <a:cxn ang="0">
                    <a:pos x="17" y="0"/>
                  </a:cxn>
                  <a:cxn ang="0">
                    <a:pos x="34" y="16"/>
                  </a:cxn>
                  <a:cxn ang="0">
                    <a:pos x="34" y="16"/>
                  </a:cxn>
                  <a:cxn ang="0">
                    <a:pos x="34" y="16"/>
                  </a:cxn>
                </a:cxnLst>
                <a:rect l="0" t="0" r="r" b="b"/>
                <a:pathLst>
                  <a:path w="34" h="33">
                    <a:moveTo>
                      <a:pt x="34" y="16"/>
                    </a:moveTo>
                    <a:cubicBezTo>
                      <a:pt x="34" y="26"/>
                      <a:pt x="27" y="33"/>
                      <a:pt x="17" y="33"/>
                    </a:cubicBezTo>
                    <a:cubicBezTo>
                      <a:pt x="8" y="33"/>
                      <a:pt x="0" y="26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7" y="0"/>
                      <a:pt x="34" y="7"/>
                      <a:pt x="34" y="16"/>
                    </a:cubicBezTo>
                    <a:close/>
                    <a:moveTo>
                      <a:pt x="34" y="16"/>
                    </a:moveTo>
                    <a:cubicBezTo>
                      <a:pt x="34" y="16"/>
                      <a:pt x="34" y="16"/>
                      <a:pt x="34" y="1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4" name="Freeform 106"/>
              <p:cNvSpPr>
                <a:spLocks noEditPoints="1"/>
              </p:cNvSpPr>
              <p:nvPr/>
            </p:nvSpPr>
            <p:spPr bwMode="auto">
              <a:xfrm>
                <a:off x="8836026" y="2862263"/>
                <a:ext cx="92075" cy="261938"/>
              </a:xfrm>
              <a:custGeom>
                <a:avLst/>
                <a:gdLst/>
                <a:ahLst/>
                <a:cxnLst>
                  <a:cxn ang="0">
                    <a:pos x="32" y="90"/>
                  </a:cxn>
                  <a:cxn ang="0">
                    <a:pos x="16" y="0"/>
                  </a:cxn>
                  <a:cxn ang="0">
                    <a:pos x="0" y="90"/>
                  </a:cxn>
                  <a:cxn ang="0">
                    <a:pos x="16" y="84"/>
                  </a:cxn>
                  <a:cxn ang="0">
                    <a:pos x="32" y="90"/>
                  </a:cxn>
                  <a:cxn ang="0">
                    <a:pos x="32" y="90"/>
                  </a:cxn>
                  <a:cxn ang="0">
                    <a:pos x="32" y="90"/>
                  </a:cxn>
                </a:cxnLst>
                <a:rect l="0" t="0" r="r" b="b"/>
                <a:pathLst>
                  <a:path w="32" h="90">
                    <a:moveTo>
                      <a:pt x="32" y="90"/>
                    </a:moveTo>
                    <a:cubicBezTo>
                      <a:pt x="30" y="63"/>
                      <a:pt x="23" y="0"/>
                      <a:pt x="16" y="0"/>
                    </a:cubicBezTo>
                    <a:cubicBezTo>
                      <a:pt x="10" y="0"/>
                      <a:pt x="3" y="63"/>
                      <a:pt x="0" y="90"/>
                    </a:cubicBezTo>
                    <a:cubicBezTo>
                      <a:pt x="5" y="86"/>
                      <a:pt x="10" y="84"/>
                      <a:pt x="16" y="84"/>
                    </a:cubicBezTo>
                    <a:cubicBezTo>
                      <a:pt x="22" y="84"/>
                      <a:pt x="28" y="86"/>
                      <a:pt x="32" y="90"/>
                    </a:cubicBezTo>
                    <a:close/>
                    <a:moveTo>
                      <a:pt x="32" y="90"/>
                    </a:moveTo>
                    <a:cubicBezTo>
                      <a:pt x="32" y="90"/>
                      <a:pt x="32" y="90"/>
                      <a:pt x="32" y="9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5" name="Freeform 107"/>
              <p:cNvSpPr>
                <a:spLocks noEditPoints="1"/>
              </p:cNvSpPr>
              <p:nvPr/>
            </p:nvSpPr>
            <p:spPr bwMode="auto">
              <a:xfrm>
                <a:off x="8597901" y="3170238"/>
                <a:ext cx="571500" cy="477838"/>
              </a:xfrm>
              <a:custGeom>
                <a:avLst/>
                <a:gdLst/>
                <a:ahLst/>
                <a:cxnLst>
                  <a:cxn ang="0">
                    <a:pos x="123" y="0"/>
                  </a:cxn>
                  <a:cxn ang="0">
                    <a:pos x="124" y="3"/>
                  </a:cxn>
                  <a:cxn ang="0">
                    <a:pos x="98" y="29"/>
                  </a:cxn>
                  <a:cxn ang="0">
                    <a:pos x="73" y="3"/>
                  </a:cxn>
                  <a:cxn ang="0">
                    <a:pos x="73" y="0"/>
                  </a:cxn>
                  <a:cxn ang="0">
                    <a:pos x="3" y="58"/>
                  </a:cxn>
                  <a:cxn ang="0">
                    <a:pos x="89" y="27"/>
                  </a:cxn>
                  <a:cxn ang="0">
                    <a:pos x="81" y="155"/>
                  </a:cxn>
                  <a:cxn ang="0">
                    <a:pos x="98" y="164"/>
                  </a:cxn>
                  <a:cxn ang="0">
                    <a:pos x="115" y="155"/>
                  </a:cxn>
                  <a:cxn ang="0">
                    <a:pos x="108" y="27"/>
                  </a:cxn>
                  <a:cxn ang="0">
                    <a:pos x="193" y="58"/>
                  </a:cxn>
                  <a:cxn ang="0">
                    <a:pos x="123" y="0"/>
                  </a:cxn>
                  <a:cxn ang="0">
                    <a:pos x="123" y="0"/>
                  </a:cxn>
                  <a:cxn ang="0">
                    <a:pos x="123" y="0"/>
                  </a:cxn>
                </a:cxnLst>
                <a:rect l="0" t="0" r="r" b="b"/>
                <a:pathLst>
                  <a:path w="197" h="164">
                    <a:moveTo>
                      <a:pt x="123" y="0"/>
                    </a:moveTo>
                    <a:cubicBezTo>
                      <a:pt x="124" y="1"/>
                      <a:pt x="124" y="2"/>
                      <a:pt x="124" y="3"/>
                    </a:cubicBezTo>
                    <a:cubicBezTo>
                      <a:pt x="124" y="17"/>
                      <a:pt x="112" y="29"/>
                      <a:pt x="98" y="29"/>
                    </a:cubicBezTo>
                    <a:cubicBezTo>
                      <a:pt x="84" y="29"/>
                      <a:pt x="73" y="17"/>
                      <a:pt x="73" y="3"/>
                    </a:cubicBezTo>
                    <a:cubicBezTo>
                      <a:pt x="73" y="2"/>
                      <a:pt x="73" y="1"/>
                      <a:pt x="73" y="0"/>
                    </a:cubicBezTo>
                    <a:cubicBezTo>
                      <a:pt x="52" y="15"/>
                      <a:pt x="0" y="53"/>
                      <a:pt x="3" y="58"/>
                    </a:cubicBezTo>
                    <a:cubicBezTo>
                      <a:pt x="7" y="64"/>
                      <a:pt x="65" y="38"/>
                      <a:pt x="89" y="27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5"/>
                      <a:pt x="86" y="164"/>
                      <a:pt x="98" y="164"/>
                    </a:cubicBezTo>
                    <a:cubicBezTo>
                      <a:pt x="111" y="164"/>
                      <a:pt x="115" y="155"/>
                      <a:pt x="115" y="155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32" y="38"/>
                      <a:pt x="190" y="64"/>
                      <a:pt x="193" y="58"/>
                    </a:cubicBezTo>
                    <a:cubicBezTo>
                      <a:pt x="197" y="53"/>
                      <a:pt x="145" y="15"/>
                      <a:pt x="123" y="0"/>
                    </a:cubicBezTo>
                    <a:close/>
                    <a:moveTo>
                      <a:pt x="123" y="0"/>
                    </a:moveTo>
                    <a:cubicBezTo>
                      <a:pt x="123" y="0"/>
                      <a:pt x="123" y="0"/>
                      <a:pt x="1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  <p:grpSp>
          <p:nvGrpSpPr>
            <p:cNvPr id="9" name="Group 53"/>
            <p:cNvGrpSpPr/>
            <p:nvPr/>
          </p:nvGrpSpPr>
          <p:grpSpPr>
            <a:xfrm>
              <a:off x="4902720" y="2347430"/>
              <a:ext cx="651485" cy="895793"/>
              <a:chOff x="4336242" y="2337452"/>
              <a:chExt cx="581400" cy="799425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0" name="Freeform 105"/>
              <p:cNvSpPr>
                <a:spLocks noEditPoints="1"/>
              </p:cNvSpPr>
              <p:nvPr/>
            </p:nvSpPr>
            <p:spPr bwMode="auto">
              <a:xfrm>
                <a:off x="4575262" y="2612002"/>
                <a:ext cx="100130" cy="98515"/>
              </a:xfrm>
              <a:custGeom>
                <a:avLst/>
                <a:gdLst/>
                <a:ahLst/>
                <a:cxnLst>
                  <a:cxn ang="0">
                    <a:pos x="34" y="16"/>
                  </a:cxn>
                  <a:cxn ang="0">
                    <a:pos x="17" y="33"/>
                  </a:cxn>
                  <a:cxn ang="0">
                    <a:pos x="0" y="16"/>
                  </a:cxn>
                  <a:cxn ang="0">
                    <a:pos x="17" y="0"/>
                  </a:cxn>
                  <a:cxn ang="0">
                    <a:pos x="34" y="16"/>
                  </a:cxn>
                  <a:cxn ang="0">
                    <a:pos x="34" y="16"/>
                  </a:cxn>
                  <a:cxn ang="0">
                    <a:pos x="34" y="16"/>
                  </a:cxn>
                </a:cxnLst>
                <a:rect l="0" t="0" r="r" b="b"/>
                <a:pathLst>
                  <a:path w="34" h="33">
                    <a:moveTo>
                      <a:pt x="34" y="16"/>
                    </a:moveTo>
                    <a:cubicBezTo>
                      <a:pt x="34" y="26"/>
                      <a:pt x="27" y="33"/>
                      <a:pt x="17" y="33"/>
                    </a:cubicBezTo>
                    <a:cubicBezTo>
                      <a:pt x="8" y="33"/>
                      <a:pt x="0" y="26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7" y="0"/>
                      <a:pt x="34" y="7"/>
                      <a:pt x="34" y="16"/>
                    </a:cubicBezTo>
                    <a:close/>
                    <a:moveTo>
                      <a:pt x="34" y="16"/>
                    </a:moveTo>
                    <a:cubicBezTo>
                      <a:pt x="34" y="16"/>
                      <a:pt x="34" y="16"/>
                      <a:pt x="34" y="1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" name="Freeform 106"/>
              <p:cNvSpPr>
                <a:spLocks noEditPoints="1"/>
              </p:cNvSpPr>
              <p:nvPr/>
            </p:nvSpPr>
            <p:spPr bwMode="auto">
              <a:xfrm>
                <a:off x="4578492" y="2337452"/>
                <a:ext cx="93670" cy="266475"/>
              </a:xfrm>
              <a:custGeom>
                <a:avLst/>
                <a:gdLst/>
                <a:ahLst/>
                <a:cxnLst>
                  <a:cxn ang="0">
                    <a:pos x="32" y="90"/>
                  </a:cxn>
                  <a:cxn ang="0">
                    <a:pos x="16" y="0"/>
                  </a:cxn>
                  <a:cxn ang="0">
                    <a:pos x="0" y="90"/>
                  </a:cxn>
                  <a:cxn ang="0">
                    <a:pos x="16" y="84"/>
                  </a:cxn>
                  <a:cxn ang="0">
                    <a:pos x="32" y="90"/>
                  </a:cxn>
                  <a:cxn ang="0">
                    <a:pos x="32" y="90"/>
                  </a:cxn>
                  <a:cxn ang="0">
                    <a:pos x="32" y="90"/>
                  </a:cxn>
                </a:cxnLst>
                <a:rect l="0" t="0" r="r" b="b"/>
                <a:pathLst>
                  <a:path w="32" h="90">
                    <a:moveTo>
                      <a:pt x="32" y="90"/>
                    </a:moveTo>
                    <a:cubicBezTo>
                      <a:pt x="30" y="63"/>
                      <a:pt x="23" y="0"/>
                      <a:pt x="16" y="0"/>
                    </a:cubicBezTo>
                    <a:cubicBezTo>
                      <a:pt x="10" y="0"/>
                      <a:pt x="3" y="63"/>
                      <a:pt x="0" y="90"/>
                    </a:cubicBezTo>
                    <a:cubicBezTo>
                      <a:pt x="5" y="86"/>
                      <a:pt x="10" y="84"/>
                      <a:pt x="16" y="84"/>
                    </a:cubicBezTo>
                    <a:cubicBezTo>
                      <a:pt x="22" y="84"/>
                      <a:pt x="28" y="86"/>
                      <a:pt x="32" y="90"/>
                    </a:cubicBezTo>
                    <a:close/>
                    <a:moveTo>
                      <a:pt x="32" y="90"/>
                    </a:moveTo>
                    <a:cubicBezTo>
                      <a:pt x="32" y="90"/>
                      <a:pt x="32" y="90"/>
                      <a:pt x="32" y="9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2" name="Freeform 107"/>
              <p:cNvSpPr>
                <a:spLocks noEditPoints="1"/>
              </p:cNvSpPr>
              <p:nvPr/>
            </p:nvSpPr>
            <p:spPr bwMode="auto">
              <a:xfrm>
                <a:off x="4336242" y="2650762"/>
                <a:ext cx="581400" cy="486115"/>
              </a:xfrm>
              <a:custGeom>
                <a:avLst/>
                <a:gdLst/>
                <a:ahLst/>
                <a:cxnLst>
                  <a:cxn ang="0">
                    <a:pos x="123" y="0"/>
                  </a:cxn>
                  <a:cxn ang="0">
                    <a:pos x="124" y="3"/>
                  </a:cxn>
                  <a:cxn ang="0">
                    <a:pos x="98" y="29"/>
                  </a:cxn>
                  <a:cxn ang="0">
                    <a:pos x="73" y="3"/>
                  </a:cxn>
                  <a:cxn ang="0">
                    <a:pos x="73" y="0"/>
                  </a:cxn>
                  <a:cxn ang="0">
                    <a:pos x="3" y="58"/>
                  </a:cxn>
                  <a:cxn ang="0">
                    <a:pos x="89" y="27"/>
                  </a:cxn>
                  <a:cxn ang="0">
                    <a:pos x="81" y="155"/>
                  </a:cxn>
                  <a:cxn ang="0">
                    <a:pos x="98" y="164"/>
                  </a:cxn>
                  <a:cxn ang="0">
                    <a:pos x="115" y="155"/>
                  </a:cxn>
                  <a:cxn ang="0">
                    <a:pos x="108" y="27"/>
                  </a:cxn>
                  <a:cxn ang="0">
                    <a:pos x="193" y="58"/>
                  </a:cxn>
                  <a:cxn ang="0">
                    <a:pos x="123" y="0"/>
                  </a:cxn>
                  <a:cxn ang="0">
                    <a:pos x="123" y="0"/>
                  </a:cxn>
                  <a:cxn ang="0">
                    <a:pos x="123" y="0"/>
                  </a:cxn>
                </a:cxnLst>
                <a:rect l="0" t="0" r="r" b="b"/>
                <a:pathLst>
                  <a:path w="197" h="164">
                    <a:moveTo>
                      <a:pt x="123" y="0"/>
                    </a:moveTo>
                    <a:cubicBezTo>
                      <a:pt x="124" y="1"/>
                      <a:pt x="124" y="2"/>
                      <a:pt x="124" y="3"/>
                    </a:cubicBezTo>
                    <a:cubicBezTo>
                      <a:pt x="124" y="17"/>
                      <a:pt x="112" y="29"/>
                      <a:pt x="98" y="29"/>
                    </a:cubicBezTo>
                    <a:cubicBezTo>
                      <a:pt x="84" y="29"/>
                      <a:pt x="73" y="17"/>
                      <a:pt x="73" y="3"/>
                    </a:cubicBezTo>
                    <a:cubicBezTo>
                      <a:pt x="73" y="2"/>
                      <a:pt x="73" y="1"/>
                      <a:pt x="73" y="0"/>
                    </a:cubicBezTo>
                    <a:cubicBezTo>
                      <a:pt x="52" y="15"/>
                      <a:pt x="0" y="53"/>
                      <a:pt x="3" y="58"/>
                    </a:cubicBezTo>
                    <a:cubicBezTo>
                      <a:pt x="7" y="64"/>
                      <a:pt x="65" y="38"/>
                      <a:pt x="89" y="27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5"/>
                      <a:pt x="86" y="164"/>
                      <a:pt x="98" y="164"/>
                    </a:cubicBezTo>
                    <a:cubicBezTo>
                      <a:pt x="111" y="164"/>
                      <a:pt x="115" y="155"/>
                      <a:pt x="115" y="155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32" y="38"/>
                      <a:pt x="190" y="64"/>
                      <a:pt x="193" y="58"/>
                    </a:cubicBezTo>
                    <a:cubicBezTo>
                      <a:pt x="197" y="53"/>
                      <a:pt x="145" y="15"/>
                      <a:pt x="123" y="0"/>
                    </a:cubicBezTo>
                    <a:close/>
                    <a:moveTo>
                      <a:pt x="123" y="0"/>
                    </a:moveTo>
                    <a:cubicBezTo>
                      <a:pt x="123" y="0"/>
                      <a:pt x="123" y="0"/>
                      <a:pt x="1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19" name="Group 48"/>
          <p:cNvGrpSpPr/>
          <p:nvPr/>
        </p:nvGrpSpPr>
        <p:grpSpPr>
          <a:xfrm>
            <a:off x="8969087" y="2942353"/>
            <a:ext cx="1605587" cy="1525084"/>
            <a:chOff x="6008688" y="1755775"/>
            <a:chExt cx="569913" cy="541338"/>
          </a:xfrm>
          <a:solidFill>
            <a:schemeClr val="accent3"/>
          </a:solidFill>
        </p:grpSpPr>
        <p:sp>
          <p:nvSpPr>
            <p:cNvPr id="20" name="Freeform 73"/>
            <p:cNvSpPr>
              <a:spLocks noEditPoints="1"/>
            </p:cNvSpPr>
            <p:nvPr/>
          </p:nvSpPr>
          <p:spPr bwMode="auto">
            <a:xfrm>
              <a:off x="6008688" y="1755775"/>
              <a:ext cx="569913" cy="541338"/>
            </a:xfrm>
            <a:custGeom>
              <a:avLst/>
              <a:gdLst/>
              <a:ahLst/>
              <a:cxnLst>
                <a:cxn ang="0">
                  <a:pos x="75" y="162"/>
                </a:cxn>
                <a:cxn ang="0">
                  <a:pos x="62" y="92"/>
                </a:cxn>
                <a:cxn ang="0">
                  <a:pos x="33" y="77"/>
                </a:cxn>
                <a:cxn ang="0">
                  <a:pos x="34" y="129"/>
                </a:cxn>
                <a:cxn ang="0">
                  <a:pos x="20" y="83"/>
                </a:cxn>
                <a:cxn ang="0">
                  <a:pos x="103" y="10"/>
                </a:cxn>
                <a:cxn ang="0">
                  <a:pos x="186" y="94"/>
                </a:cxn>
                <a:cxn ang="0">
                  <a:pos x="103" y="177"/>
                </a:cxn>
                <a:cxn ang="0">
                  <a:pos x="96" y="177"/>
                </a:cxn>
                <a:cxn ang="0">
                  <a:pos x="107" y="152"/>
                </a:cxn>
                <a:cxn ang="0">
                  <a:pos x="98" y="148"/>
                </a:cxn>
                <a:cxn ang="0">
                  <a:pos x="85" y="179"/>
                </a:cxn>
                <a:cxn ang="0">
                  <a:pos x="85" y="183"/>
                </a:cxn>
                <a:cxn ang="0">
                  <a:pos x="89" y="185"/>
                </a:cxn>
                <a:cxn ang="0">
                  <a:pos x="103" y="186"/>
                </a:cxn>
                <a:cxn ang="0">
                  <a:pos x="196" y="93"/>
                </a:cxn>
                <a:cxn ang="0">
                  <a:pos x="103" y="0"/>
                </a:cxn>
                <a:cxn ang="0">
                  <a:pos x="10" y="89"/>
                </a:cxn>
                <a:cxn ang="0">
                  <a:pos x="12" y="130"/>
                </a:cxn>
                <a:cxn ang="0">
                  <a:pos x="75" y="162"/>
                </a:cxn>
                <a:cxn ang="0">
                  <a:pos x="75" y="162"/>
                </a:cxn>
                <a:cxn ang="0">
                  <a:pos x="75" y="162"/>
                </a:cxn>
              </a:cxnLst>
              <a:rect l="0" t="0" r="r" b="b"/>
              <a:pathLst>
                <a:path w="196" h="186">
                  <a:moveTo>
                    <a:pt x="75" y="162"/>
                  </a:moveTo>
                  <a:cubicBezTo>
                    <a:pt x="49" y="133"/>
                    <a:pt x="75" y="115"/>
                    <a:pt x="62" y="92"/>
                  </a:cubicBezTo>
                  <a:cubicBezTo>
                    <a:pt x="54" y="78"/>
                    <a:pt x="42" y="76"/>
                    <a:pt x="33" y="77"/>
                  </a:cubicBezTo>
                  <a:cubicBezTo>
                    <a:pt x="32" y="90"/>
                    <a:pt x="28" y="116"/>
                    <a:pt x="34" y="129"/>
                  </a:cubicBezTo>
                  <a:cubicBezTo>
                    <a:pt x="34" y="129"/>
                    <a:pt x="20" y="113"/>
                    <a:pt x="20" y="83"/>
                  </a:cubicBezTo>
                  <a:cubicBezTo>
                    <a:pt x="25" y="43"/>
                    <a:pt x="60" y="10"/>
                    <a:pt x="103" y="10"/>
                  </a:cubicBezTo>
                  <a:cubicBezTo>
                    <a:pt x="149" y="10"/>
                    <a:pt x="186" y="48"/>
                    <a:pt x="186" y="94"/>
                  </a:cubicBezTo>
                  <a:cubicBezTo>
                    <a:pt x="186" y="139"/>
                    <a:pt x="149" y="177"/>
                    <a:pt x="103" y="177"/>
                  </a:cubicBezTo>
                  <a:cubicBezTo>
                    <a:pt x="101" y="177"/>
                    <a:pt x="98" y="177"/>
                    <a:pt x="96" y="177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80"/>
                    <a:pt x="84" y="182"/>
                    <a:pt x="85" y="183"/>
                  </a:cubicBezTo>
                  <a:cubicBezTo>
                    <a:pt x="86" y="184"/>
                    <a:pt x="87" y="185"/>
                    <a:pt x="89" y="185"/>
                  </a:cubicBezTo>
                  <a:cubicBezTo>
                    <a:pt x="93" y="186"/>
                    <a:pt x="98" y="186"/>
                    <a:pt x="103" y="186"/>
                  </a:cubicBezTo>
                  <a:cubicBezTo>
                    <a:pt x="154" y="186"/>
                    <a:pt x="196" y="145"/>
                    <a:pt x="196" y="93"/>
                  </a:cubicBezTo>
                  <a:cubicBezTo>
                    <a:pt x="196" y="42"/>
                    <a:pt x="154" y="0"/>
                    <a:pt x="103" y="0"/>
                  </a:cubicBezTo>
                  <a:cubicBezTo>
                    <a:pt x="53" y="0"/>
                    <a:pt x="12" y="39"/>
                    <a:pt x="10" y="89"/>
                  </a:cubicBezTo>
                  <a:cubicBezTo>
                    <a:pt x="4" y="97"/>
                    <a:pt x="0" y="110"/>
                    <a:pt x="12" y="130"/>
                  </a:cubicBezTo>
                  <a:cubicBezTo>
                    <a:pt x="31" y="163"/>
                    <a:pt x="75" y="162"/>
                    <a:pt x="75" y="162"/>
                  </a:cubicBezTo>
                  <a:close/>
                  <a:moveTo>
                    <a:pt x="75" y="162"/>
                  </a:moveTo>
                  <a:cubicBezTo>
                    <a:pt x="75" y="162"/>
                    <a:pt x="75" y="162"/>
                    <a:pt x="75" y="16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Freeform 74"/>
            <p:cNvSpPr>
              <a:spLocks noEditPoints="1"/>
            </p:cNvSpPr>
            <p:nvPr/>
          </p:nvSpPr>
          <p:spPr bwMode="auto">
            <a:xfrm>
              <a:off x="6246813" y="1962150"/>
              <a:ext cx="228600" cy="23812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2" y="55"/>
                </a:cxn>
                <a:cxn ang="0">
                  <a:pos x="5" y="65"/>
                </a:cxn>
                <a:cxn ang="0">
                  <a:pos x="40" y="81"/>
                </a:cxn>
                <a:cxn ang="0">
                  <a:pos x="49" y="77"/>
                </a:cxn>
                <a:cxn ang="0">
                  <a:pos x="77" y="33"/>
                </a:cxn>
                <a:cxn ang="0">
                  <a:pos x="74" y="24"/>
                </a:cxn>
                <a:cxn ang="0">
                  <a:pos x="27" y="2"/>
                </a:cxn>
                <a:cxn ang="0">
                  <a:pos x="18" y="5"/>
                </a:cxn>
                <a:cxn ang="0">
                  <a:pos x="44" y="68"/>
                </a:cxn>
                <a:cxn ang="0">
                  <a:pos x="43" y="69"/>
                </a:cxn>
                <a:cxn ang="0">
                  <a:pos x="40" y="70"/>
                </a:cxn>
                <a:cxn ang="0">
                  <a:pos x="13" y="58"/>
                </a:cxn>
                <a:cxn ang="0">
                  <a:pos x="12" y="54"/>
                </a:cxn>
                <a:cxn ang="0">
                  <a:pos x="13" y="53"/>
                </a:cxn>
                <a:cxn ang="0">
                  <a:pos x="16" y="52"/>
                </a:cxn>
                <a:cxn ang="0">
                  <a:pos x="43" y="64"/>
                </a:cxn>
                <a:cxn ang="0">
                  <a:pos x="44" y="68"/>
                </a:cxn>
                <a:cxn ang="0">
                  <a:pos x="52" y="52"/>
                </a:cxn>
                <a:cxn ang="0">
                  <a:pos x="51" y="53"/>
                </a:cxn>
                <a:cxn ang="0">
                  <a:pos x="48" y="55"/>
                </a:cxn>
                <a:cxn ang="0">
                  <a:pos x="21" y="42"/>
                </a:cxn>
                <a:cxn ang="0">
                  <a:pos x="20" y="39"/>
                </a:cxn>
                <a:cxn ang="0">
                  <a:pos x="21" y="37"/>
                </a:cxn>
                <a:cxn ang="0">
                  <a:pos x="24" y="36"/>
                </a:cxn>
                <a:cxn ang="0">
                  <a:pos x="51" y="48"/>
                </a:cxn>
                <a:cxn ang="0">
                  <a:pos x="52" y="52"/>
                </a:cxn>
                <a:cxn ang="0">
                  <a:pos x="40" y="25"/>
                </a:cxn>
                <a:cxn ang="0">
                  <a:pos x="48" y="22"/>
                </a:cxn>
                <a:cxn ang="0">
                  <a:pos x="51" y="30"/>
                </a:cxn>
                <a:cxn ang="0">
                  <a:pos x="43" y="33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40" y="25"/>
                </a:cxn>
              </a:cxnLst>
              <a:rect l="0" t="0" r="r" b="b"/>
              <a:pathLst>
                <a:path w="79" h="82">
                  <a:moveTo>
                    <a:pt x="18" y="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0" y="59"/>
                    <a:pt x="2" y="63"/>
                    <a:pt x="5" y="65"/>
                  </a:cubicBezTo>
                  <a:cubicBezTo>
                    <a:pt x="40" y="81"/>
                    <a:pt x="40" y="81"/>
                    <a:pt x="40" y="81"/>
                  </a:cubicBezTo>
                  <a:cubicBezTo>
                    <a:pt x="43" y="82"/>
                    <a:pt x="47" y="81"/>
                    <a:pt x="49" y="77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9" y="30"/>
                    <a:pt x="77" y="26"/>
                    <a:pt x="74" y="2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4" y="0"/>
                    <a:pt x="19" y="2"/>
                    <a:pt x="18" y="5"/>
                  </a:cubicBezTo>
                  <a:close/>
                  <a:moveTo>
                    <a:pt x="44" y="68"/>
                  </a:moveTo>
                  <a:cubicBezTo>
                    <a:pt x="43" y="69"/>
                    <a:pt x="43" y="69"/>
                    <a:pt x="43" y="69"/>
                  </a:cubicBezTo>
                  <a:cubicBezTo>
                    <a:pt x="43" y="70"/>
                    <a:pt x="41" y="71"/>
                    <a:pt x="40" y="7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2" y="57"/>
                    <a:pt x="12" y="56"/>
                    <a:pt x="12" y="54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4" y="51"/>
                    <a:pt x="15" y="51"/>
                    <a:pt x="16" y="5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5"/>
                    <a:pt x="45" y="66"/>
                    <a:pt x="44" y="68"/>
                  </a:cubicBezTo>
                  <a:close/>
                  <a:moveTo>
                    <a:pt x="52" y="52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51" y="55"/>
                    <a:pt x="49" y="55"/>
                    <a:pt x="48" y="55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1"/>
                    <a:pt x="19" y="40"/>
                    <a:pt x="20" y="39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3" y="35"/>
                    <a:pt x="24" y="3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2" y="49"/>
                    <a:pt x="52" y="50"/>
                    <a:pt x="52" y="52"/>
                  </a:cubicBezTo>
                  <a:close/>
                  <a:moveTo>
                    <a:pt x="40" y="25"/>
                  </a:moveTo>
                  <a:cubicBezTo>
                    <a:pt x="41" y="22"/>
                    <a:pt x="45" y="21"/>
                    <a:pt x="48" y="22"/>
                  </a:cubicBezTo>
                  <a:cubicBezTo>
                    <a:pt x="51" y="23"/>
                    <a:pt x="53" y="27"/>
                    <a:pt x="51" y="30"/>
                  </a:cubicBezTo>
                  <a:cubicBezTo>
                    <a:pt x="50" y="34"/>
                    <a:pt x="46" y="35"/>
                    <a:pt x="43" y="33"/>
                  </a:cubicBezTo>
                  <a:cubicBezTo>
                    <a:pt x="39" y="32"/>
                    <a:pt x="38" y="28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Freeform 75"/>
            <p:cNvSpPr>
              <a:spLocks noEditPoints="1"/>
            </p:cNvSpPr>
            <p:nvPr/>
          </p:nvSpPr>
          <p:spPr bwMode="auto">
            <a:xfrm>
              <a:off x="6348413" y="1878013"/>
              <a:ext cx="58738" cy="98425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13" y="3"/>
                </a:cxn>
                <a:cxn ang="0">
                  <a:pos x="0" y="31"/>
                </a:cxn>
                <a:cxn ang="0">
                  <a:pos x="6" y="34"/>
                </a:cxn>
                <a:cxn ang="0">
                  <a:pos x="19" y="6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8" y="1"/>
                </a:cxn>
              </a:cxnLst>
              <a:rect l="0" t="0" r="r" b="b"/>
              <a:pathLst>
                <a:path w="20" h="34">
                  <a:moveTo>
                    <a:pt x="18" y="1"/>
                  </a:moveTo>
                  <a:cubicBezTo>
                    <a:pt x="16" y="0"/>
                    <a:pt x="14" y="1"/>
                    <a:pt x="13" y="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4"/>
                    <a:pt x="19" y="2"/>
                    <a:pt x="18" y="1"/>
                  </a:cubicBezTo>
                  <a:close/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Freeform 76"/>
            <p:cNvSpPr>
              <a:spLocks noEditPoints="1"/>
            </p:cNvSpPr>
            <p:nvPr/>
          </p:nvSpPr>
          <p:spPr bwMode="auto">
            <a:xfrm>
              <a:off x="6429376" y="1919288"/>
              <a:ext cx="58738" cy="9525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3" y="2"/>
                </a:cxn>
                <a:cxn ang="0">
                  <a:pos x="0" y="30"/>
                </a:cxn>
                <a:cxn ang="0">
                  <a:pos x="6" y="33"/>
                </a:cxn>
                <a:cxn ang="0">
                  <a:pos x="20" y="5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0" h="33">
                  <a:moveTo>
                    <a:pt x="18" y="0"/>
                  </a:moveTo>
                  <a:cubicBezTo>
                    <a:pt x="16" y="0"/>
                    <a:pt x="14" y="0"/>
                    <a:pt x="13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3"/>
                    <a:pt x="20" y="1"/>
                    <a:pt x="18" y="0"/>
                  </a:cubicBezTo>
                  <a:close/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24" name="Arc 66"/>
          <p:cNvSpPr/>
          <p:nvPr/>
        </p:nvSpPr>
        <p:spPr>
          <a:xfrm rot="19051047">
            <a:off x="2004481" y="2117752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5" name="Arc 67"/>
          <p:cNvSpPr/>
          <p:nvPr/>
        </p:nvSpPr>
        <p:spPr>
          <a:xfrm rot="19051047">
            <a:off x="5394231" y="2117753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6" name="Group 81"/>
          <p:cNvGrpSpPr/>
          <p:nvPr/>
        </p:nvGrpSpPr>
        <p:grpSpPr>
          <a:xfrm>
            <a:off x="8255160" y="1952198"/>
            <a:ext cx="1243285" cy="1244327"/>
            <a:chOff x="6001423" y="1305259"/>
            <a:chExt cx="932464" cy="933245"/>
          </a:xfrm>
        </p:grpSpPr>
        <p:grpSp>
          <p:nvGrpSpPr>
            <p:cNvPr id="27" name="Group 130"/>
            <p:cNvGrpSpPr/>
            <p:nvPr/>
          </p:nvGrpSpPr>
          <p:grpSpPr>
            <a:xfrm>
              <a:off x="6001423" y="1305259"/>
              <a:ext cx="932464" cy="933245"/>
              <a:chOff x="3287425" y="3613920"/>
              <a:chExt cx="648499" cy="649042"/>
            </a:xfrm>
          </p:grpSpPr>
          <p:sp>
            <p:nvSpPr>
              <p:cNvPr id="29" name="Oval 73"/>
              <p:cNvSpPr>
                <a:spLocks noChangeAspect="1"/>
              </p:cNvSpPr>
              <p:nvPr/>
            </p:nvSpPr>
            <p:spPr>
              <a:xfrm>
                <a:off x="3287425" y="3613920"/>
                <a:ext cx="648499" cy="649042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0" name="Oval 74"/>
              <p:cNvSpPr>
                <a:spLocks noChangeAspect="1"/>
              </p:cNvSpPr>
              <p:nvPr/>
            </p:nvSpPr>
            <p:spPr>
              <a:xfrm>
                <a:off x="3362252" y="3688810"/>
                <a:ext cx="498845" cy="499263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28" name="Rectangle 78"/>
            <p:cNvSpPr/>
            <p:nvPr/>
          </p:nvSpPr>
          <p:spPr>
            <a:xfrm>
              <a:off x="6134393" y="1602604"/>
              <a:ext cx="663884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100%</a:t>
              </a:r>
            </a:p>
          </p:txBody>
        </p:sp>
      </p:grpSp>
      <p:grpSp>
        <p:nvGrpSpPr>
          <p:cNvPr id="31" name="Group 82"/>
          <p:cNvGrpSpPr/>
          <p:nvPr/>
        </p:nvGrpSpPr>
        <p:grpSpPr>
          <a:xfrm>
            <a:off x="4329386" y="1952198"/>
            <a:ext cx="1243285" cy="1244327"/>
            <a:chOff x="3200111" y="1305259"/>
            <a:chExt cx="932464" cy="933245"/>
          </a:xfrm>
        </p:grpSpPr>
        <p:grpSp>
          <p:nvGrpSpPr>
            <p:cNvPr id="32" name="Group 129"/>
            <p:cNvGrpSpPr/>
            <p:nvPr/>
          </p:nvGrpSpPr>
          <p:grpSpPr>
            <a:xfrm>
              <a:off x="3200111" y="1305259"/>
              <a:ext cx="932464" cy="933245"/>
              <a:chOff x="2779491" y="2517212"/>
              <a:chExt cx="648499" cy="649042"/>
            </a:xfrm>
          </p:grpSpPr>
          <p:sp>
            <p:nvSpPr>
              <p:cNvPr id="34" name="Oval 70"/>
              <p:cNvSpPr>
                <a:spLocks noChangeAspect="1"/>
              </p:cNvSpPr>
              <p:nvPr/>
            </p:nvSpPr>
            <p:spPr>
              <a:xfrm>
                <a:off x="2779491" y="2517212"/>
                <a:ext cx="648499" cy="649042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5" name="Oval 71"/>
              <p:cNvSpPr>
                <a:spLocks noChangeAspect="1"/>
              </p:cNvSpPr>
              <p:nvPr/>
            </p:nvSpPr>
            <p:spPr>
              <a:xfrm>
                <a:off x="2854318" y="2592102"/>
                <a:ext cx="498845" cy="4992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33" name="Rectangle 79"/>
            <p:cNvSpPr/>
            <p:nvPr/>
          </p:nvSpPr>
          <p:spPr>
            <a:xfrm>
              <a:off x="3387292" y="1602604"/>
              <a:ext cx="549670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36" name="Group 83"/>
          <p:cNvGrpSpPr/>
          <p:nvPr/>
        </p:nvGrpSpPr>
        <p:grpSpPr>
          <a:xfrm>
            <a:off x="1012248" y="1952198"/>
            <a:ext cx="1243285" cy="1244327"/>
            <a:chOff x="573826" y="1305259"/>
            <a:chExt cx="932464" cy="933245"/>
          </a:xfrm>
        </p:grpSpPr>
        <p:grpSp>
          <p:nvGrpSpPr>
            <p:cNvPr id="37" name="Group 134"/>
            <p:cNvGrpSpPr/>
            <p:nvPr/>
          </p:nvGrpSpPr>
          <p:grpSpPr>
            <a:xfrm>
              <a:off x="573826" y="1305259"/>
              <a:ext cx="932464" cy="933245"/>
              <a:chOff x="3287425" y="1417883"/>
              <a:chExt cx="648499" cy="649042"/>
            </a:xfrm>
          </p:grpSpPr>
          <p:sp>
            <p:nvSpPr>
              <p:cNvPr id="39" name="Oval 76"/>
              <p:cNvSpPr>
                <a:spLocks noChangeAspect="1"/>
              </p:cNvSpPr>
              <p:nvPr/>
            </p:nvSpPr>
            <p:spPr>
              <a:xfrm>
                <a:off x="3287425" y="1417883"/>
                <a:ext cx="648499" cy="64904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0" name="Oval 77"/>
              <p:cNvSpPr>
                <a:spLocks noChangeAspect="1"/>
              </p:cNvSpPr>
              <p:nvPr/>
            </p:nvSpPr>
            <p:spPr>
              <a:xfrm>
                <a:off x="3362252" y="1492773"/>
                <a:ext cx="498845" cy="499263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38" name="Rectangle 80"/>
            <p:cNvSpPr/>
            <p:nvPr/>
          </p:nvSpPr>
          <p:spPr>
            <a:xfrm>
              <a:off x="749926" y="1602604"/>
              <a:ext cx="549670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41" name="Group 145"/>
          <p:cNvGrpSpPr/>
          <p:nvPr/>
        </p:nvGrpSpPr>
        <p:grpSpPr>
          <a:xfrm>
            <a:off x="1796363" y="2509764"/>
            <a:ext cx="2533023" cy="2071377"/>
            <a:chOff x="1347272" y="1882322"/>
            <a:chExt cx="1899767" cy="1553533"/>
          </a:xfrm>
        </p:grpSpPr>
        <p:sp>
          <p:nvSpPr>
            <p:cNvPr id="42" name="Freeform 7"/>
            <p:cNvSpPr/>
            <p:nvPr/>
          </p:nvSpPr>
          <p:spPr bwMode="auto">
            <a:xfrm>
              <a:off x="1347272" y="3104382"/>
              <a:ext cx="1559627" cy="331473"/>
            </a:xfrm>
            <a:custGeom>
              <a:avLst/>
              <a:gdLst/>
              <a:ahLst/>
              <a:cxnLst>
                <a:cxn ang="0">
                  <a:pos x="367" y="24"/>
                </a:cxn>
                <a:cxn ang="0">
                  <a:pos x="367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164" y="24"/>
                </a:cxn>
                <a:cxn ang="0">
                  <a:pos x="164" y="53"/>
                </a:cxn>
                <a:cxn ang="0">
                  <a:pos x="132" y="53"/>
                </a:cxn>
                <a:cxn ang="0">
                  <a:pos x="132" y="78"/>
                </a:cxn>
                <a:cxn ang="0">
                  <a:pos x="235" y="78"/>
                </a:cxn>
                <a:cxn ang="0">
                  <a:pos x="235" y="53"/>
                </a:cxn>
                <a:cxn ang="0">
                  <a:pos x="203" y="53"/>
                </a:cxn>
                <a:cxn ang="0">
                  <a:pos x="203" y="24"/>
                </a:cxn>
                <a:cxn ang="0">
                  <a:pos x="367" y="24"/>
                </a:cxn>
              </a:cxnLst>
              <a:rect l="0" t="0" r="r" b="b"/>
              <a:pathLst>
                <a:path w="367" h="78">
                  <a:moveTo>
                    <a:pt x="367" y="24"/>
                  </a:moveTo>
                  <a:lnTo>
                    <a:pt x="367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164" y="24"/>
                  </a:lnTo>
                  <a:lnTo>
                    <a:pt x="164" y="53"/>
                  </a:lnTo>
                  <a:lnTo>
                    <a:pt x="132" y="53"/>
                  </a:lnTo>
                  <a:lnTo>
                    <a:pt x="132" y="78"/>
                  </a:lnTo>
                  <a:lnTo>
                    <a:pt x="235" y="78"/>
                  </a:lnTo>
                  <a:lnTo>
                    <a:pt x="235" y="53"/>
                  </a:lnTo>
                  <a:lnTo>
                    <a:pt x="203" y="53"/>
                  </a:lnTo>
                  <a:lnTo>
                    <a:pt x="203" y="24"/>
                  </a:lnTo>
                  <a:lnTo>
                    <a:pt x="367" y="2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2141957" y="2475433"/>
              <a:ext cx="322975" cy="114742"/>
            </a:xfrm>
            <a:custGeom>
              <a:avLst/>
              <a:gdLst/>
              <a:ahLst/>
              <a:cxnLst>
                <a:cxn ang="0">
                  <a:pos x="76" y="27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76" y="27"/>
                </a:cxn>
              </a:cxnLst>
              <a:rect l="0" t="0" r="r" b="b"/>
              <a:pathLst>
                <a:path w="76" h="27">
                  <a:moveTo>
                    <a:pt x="76" y="27"/>
                  </a:moveTo>
                  <a:lnTo>
                    <a:pt x="70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76" y="2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2137709" y="2615672"/>
              <a:ext cx="390969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2" y="51"/>
                </a:cxn>
                <a:cxn ang="0">
                  <a:pos x="79" y="0"/>
                </a:cxn>
                <a:cxn ang="0">
                  <a:pos x="1" y="0"/>
                </a:cxn>
                <a:cxn ang="0">
                  <a:pos x="0" y="51"/>
                </a:cxn>
              </a:cxnLst>
              <a:rect l="0" t="0" r="r" b="b"/>
              <a:pathLst>
                <a:path w="92" h="51">
                  <a:moveTo>
                    <a:pt x="0" y="51"/>
                  </a:moveTo>
                  <a:lnTo>
                    <a:pt x="92" y="51"/>
                  </a:lnTo>
                  <a:lnTo>
                    <a:pt x="79" y="0"/>
                  </a:lnTo>
                  <a:lnTo>
                    <a:pt x="1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2477681" y="2475433"/>
              <a:ext cx="250732" cy="114742"/>
            </a:xfrm>
            <a:custGeom>
              <a:avLst/>
              <a:gdLst/>
              <a:ahLst/>
              <a:cxnLst>
                <a:cxn ang="0">
                  <a:pos x="59" y="27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8" y="27"/>
                </a:cxn>
                <a:cxn ang="0">
                  <a:pos x="59" y="27"/>
                </a:cxn>
              </a:cxnLst>
              <a:rect l="0" t="0" r="r" b="b"/>
              <a:pathLst>
                <a:path w="59" h="27">
                  <a:moveTo>
                    <a:pt x="59" y="27"/>
                  </a:moveTo>
                  <a:lnTo>
                    <a:pt x="51" y="0"/>
                  </a:lnTo>
                  <a:lnTo>
                    <a:pt x="0" y="0"/>
                  </a:lnTo>
                  <a:lnTo>
                    <a:pt x="8" y="27"/>
                  </a:lnTo>
                  <a:lnTo>
                    <a:pt x="59" y="2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2515927" y="2615672"/>
              <a:ext cx="284729" cy="216733"/>
            </a:xfrm>
            <a:custGeom>
              <a:avLst/>
              <a:gdLst/>
              <a:ahLst/>
              <a:cxnLst>
                <a:cxn ang="0">
                  <a:pos x="12" y="51"/>
                </a:cxn>
                <a:cxn ang="0">
                  <a:pos x="67" y="51"/>
                </a:cxn>
                <a:cxn ang="0">
                  <a:pos x="52" y="0"/>
                </a:cxn>
                <a:cxn ang="0">
                  <a:pos x="0" y="0"/>
                </a:cxn>
                <a:cxn ang="0">
                  <a:pos x="12" y="51"/>
                </a:cxn>
              </a:cxnLst>
              <a:rect l="0" t="0" r="r" b="b"/>
              <a:pathLst>
                <a:path w="67" h="51">
                  <a:moveTo>
                    <a:pt x="12" y="51"/>
                  </a:moveTo>
                  <a:lnTo>
                    <a:pt x="67" y="5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12" y="5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7" name="Freeform 12"/>
            <p:cNvSpPr/>
            <p:nvPr/>
          </p:nvSpPr>
          <p:spPr bwMode="auto">
            <a:xfrm>
              <a:off x="1432264" y="2615672"/>
              <a:ext cx="297476" cy="21673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17" y="0"/>
                </a:cxn>
                <a:cxn ang="0">
                  <a:pos x="0" y="51"/>
                </a:cxn>
                <a:cxn ang="0">
                  <a:pos x="56" y="51"/>
                </a:cxn>
                <a:cxn ang="0">
                  <a:pos x="70" y="0"/>
                </a:cxn>
              </a:cxnLst>
              <a:rect l="0" t="0" r="r" b="b"/>
              <a:pathLst>
                <a:path w="70" h="51">
                  <a:moveTo>
                    <a:pt x="70" y="0"/>
                  </a:moveTo>
                  <a:lnTo>
                    <a:pt x="17" y="0"/>
                  </a:lnTo>
                  <a:lnTo>
                    <a:pt x="0" y="51"/>
                  </a:lnTo>
                  <a:lnTo>
                    <a:pt x="56" y="5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8" name="Freeform 13"/>
            <p:cNvSpPr/>
            <p:nvPr/>
          </p:nvSpPr>
          <p:spPr bwMode="auto">
            <a:xfrm>
              <a:off x="1513007" y="2475433"/>
              <a:ext cx="254979" cy="114742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8" y="0"/>
                </a:cxn>
                <a:cxn ang="0">
                  <a:pos x="0" y="27"/>
                </a:cxn>
                <a:cxn ang="0">
                  <a:pos x="52" y="27"/>
                </a:cxn>
                <a:cxn ang="0">
                  <a:pos x="60" y="0"/>
                </a:cxn>
              </a:cxnLst>
              <a:rect l="0" t="0" r="r" b="b"/>
              <a:pathLst>
                <a:path w="60" h="27">
                  <a:moveTo>
                    <a:pt x="60" y="0"/>
                  </a:moveTo>
                  <a:lnTo>
                    <a:pt x="8" y="0"/>
                  </a:lnTo>
                  <a:lnTo>
                    <a:pt x="0" y="27"/>
                  </a:lnTo>
                  <a:lnTo>
                    <a:pt x="52" y="27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9" name="Freeform 14"/>
            <p:cNvSpPr/>
            <p:nvPr/>
          </p:nvSpPr>
          <p:spPr bwMode="auto">
            <a:xfrm>
              <a:off x="1355770" y="2857902"/>
              <a:ext cx="305976" cy="19973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47"/>
                </a:cxn>
                <a:cxn ang="0">
                  <a:pos x="60" y="47"/>
                </a:cxn>
                <a:cxn ang="0">
                  <a:pos x="72" y="0"/>
                </a:cxn>
                <a:cxn ang="0">
                  <a:pos x="16" y="0"/>
                </a:cxn>
              </a:cxnLst>
              <a:rect l="0" t="0" r="r" b="b"/>
              <a:pathLst>
                <a:path w="72" h="47">
                  <a:moveTo>
                    <a:pt x="16" y="0"/>
                  </a:moveTo>
                  <a:lnTo>
                    <a:pt x="0" y="47"/>
                  </a:lnTo>
                  <a:lnTo>
                    <a:pt x="60" y="47"/>
                  </a:lnTo>
                  <a:lnTo>
                    <a:pt x="72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0" name="Freeform 15"/>
            <p:cNvSpPr/>
            <p:nvPr/>
          </p:nvSpPr>
          <p:spPr bwMode="auto">
            <a:xfrm>
              <a:off x="1780737" y="2475433"/>
              <a:ext cx="318726" cy="114742"/>
            </a:xfrm>
            <a:custGeom>
              <a:avLst/>
              <a:gdLst/>
              <a:ahLst/>
              <a:cxnLst>
                <a:cxn ang="0">
                  <a:pos x="75" y="27"/>
                </a:cxn>
                <a:cxn ang="0">
                  <a:pos x="75" y="0"/>
                </a:cxn>
                <a:cxn ang="0">
                  <a:pos x="7" y="0"/>
                </a:cxn>
                <a:cxn ang="0">
                  <a:pos x="0" y="27"/>
                </a:cxn>
                <a:cxn ang="0">
                  <a:pos x="75" y="27"/>
                </a:cxn>
              </a:cxnLst>
              <a:rect l="0" t="0" r="r" b="b"/>
              <a:pathLst>
                <a:path w="75" h="27">
                  <a:moveTo>
                    <a:pt x="75" y="27"/>
                  </a:moveTo>
                  <a:lnTo>
                    <a:pt x="75" y="0"/>
                  </a:lnTo>
                  <a:lnTo>
                    <a:pt x="7" y="0"/>
                  </a:lnTo>
                  <a:lnTo>
                    <a:pt x="0" y="27"/>
                  </a:lnTo>
                  <a:lnTo>
                    <a:pt x="75" y="2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1" name="Freeform 16"/>
            <p:cNvSpPr/>
            <p:nvPr/>
          </p:nvSpPr>
          <p:spPr bwMode="auto">
            <a:xfrm>
              <a:off x="2571174" y="2857902"/>
              <a:ext cx="301727" cy="199735"/>
            </a:xfrm>
            <a:custGeom>
              <a:avLst/>
              <a:gdLst/>
              <a:ahLst/>
              <a:cxnLst>
                <a:cxn ang="0">
                  <a:pos x="12" y="47"/>
                </a:cxn>
                <a:cxn ang="0">
                  <a:pos x="71" y="47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12" y="47"/>
                </a:cxn>
              </a:cxnLst>
              <a:rect l="0" t="0" r="r" b="b"/>
              <a:pathLst>
                <a:path w="71" h="47">
                  <a:moveTo>
                    <a:pt x="12" y="47"/>
                  </a:moveTo>
                  <a:lnTo>
                    <a:pt x="71" y="4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12" y="4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2" name="Freeform 17"/>
            <p:cNvSpPr/>
            <p:nvPr/>
          </p:nvSpPr>
          <p:spPr bwMode="auto">
            <a:xfrm>
              <a:off x="2137709" y="2857902"/>
              <a:ext cx="446216" cy="1997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93" y="0"/>
                </a:cxn>
                <a:cxn ang="0">
                  <a:pos x="0" y="0"/>
                </a:cxn>
              </a:cxnLst>
              <a:rect l="0" t="0" r="r" b="b"/>
              <a:pathLst>
                <a:path w="105" h="47">
                  <a:moveTo>
                    <a:pt x="0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3" name="Freeform 18"/>
            <p:cNvSpPr/>
            <p:nvPr/>
          </p:nvSpPr>
          <p:spPr bwMode="auto">
            <a:xfrm>
              <a:off x="1648996" y="2857902"/>
              <a:ext cx="446216" cy="19973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105" y="0"/>
                </a:cxn>
                <a:cxn ang="0">
                  <a:pos x="13" y="0"/>
                </a:cxn>
              </a:cxnLst>
              <a:rect l="0" t="0" r="r" b="b"/>
              <a:pathLst>
                <a:path w="105" h="47">
                  <a:moveTo>
                    <a:pt x="13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10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4" name="Freeform 19"/>
            <p:cNvSpPr/>
            <p:nvPr/>
          </p:nvSpPr>
          <p:spPr bwMode="auto">
            <a:xfrm>
              <a:off x="1712742" y="2615672"/>
              <a:ext cx="386720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0" y="51"/>
                </a:cxn>
                <a:cxn ang="0">
                  <a:pos x="91" y="0"/>
                </a:cxn>
                <a:cxn ang="0">
                  <a:pos x="14" y="0"/>
                </a:cxn>
                <a:cxn ang="0">
                  <a:pos x="0" y="51"/>
                </a:cxn>
              </a:cxnLst>
              <a:rect l="0" t="0" r="r" b="b"/>
              <a:pathLst>
                <a:path w="91" h="51">
                  <a:moveTo>
                    <a:pt x="0" y="51"/>
                  </a:moveTo>
                  <a:lnTo>
                    <a:pt x="90" y="51"/>
                  </a:lnTo>
                  <a:lnTo>
                    <a:pt x="91" y="0"/>
                  </a:lnTo>
                  <a:lnTo>
                    <a:pt x="14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grpSp>
          <p:nvGrpSpPr>
            <p:cNvPr id="55" name="Group 112"/>
            <p:cNvGrpSpPr/>
            <p:nvPr/>
          </p:nvGrpSpPr>
          <p:grpSpPr>
            <a:xfrm flipH="1">
              <a:off x="2251123" y="1882322"/>
              <a:ext cx="995916" cy="974874"/>
              <a:chOff x="703295" y="84831"/>
              <a:chExt cx="1044237" cy="1022174"/>
            </a:xfrm>
            <a:solidFill>
              <a:schemeClr val="accent1"/>
            </a:solidFill>
          </p:grpSpPr>
          <p:sp>
            <p:nvSpPr>
              <p:cNvPr id="56" name="Freeform 21"/>
              <p:cNvSpPr/>
              <p:nvPr/>
            </p:nvSpPr>
            <p:spPr bwMode="auto">
              <a:xfrm>
                <a:off x="887139" y="279707"/>
                <a:ext cx="683901" cy="661839"/>
              </a:xfrm>
              <a:custGeom>
                <a:avLst/>
                <a:gdLst/>
                <a:ahLst/>
                <a:cxnLst>
                  <a:cxn ang="0">
                    <a:pos x="176" y="100"/>
                  </a:cxn>
                  <a:cxn ang="0">
                    <a:pos x="177" y="89"/>
                  </a:cxn>
                  <a:cxn ang="0">
                    <a:pos x="88" y="0"/>
                  </a:cxn>
                  <a:cxn ang="0">
                    <a:pos x="0" y="89"/>
                  </a:cxn>
                  <a:cxn ang="0">
                    <a:pos x="59" y="172"/>
                  </a:cxn>
                  <a:cxn ang="0">
                    <a:pos x="96" y="100"/>
                  </a:cxn>
                  <a:cxn ang="0">
                    <a:pos x="176" y="100"/>
                  </a:cxn>
                </a:cxnLst>
                <a:rect l="0" t="0" r="r" b="b"/>
                <a:pathLst>
                  <a:path w="177" h="172">
                    <a:moveTo>
                      <a:pt x="176" y="100"/>
                    </a:moveTo>
                    <a:cubicBezTo>
                      <a:pt x="177" y="97"/>
                      <a:pt x="177" y="93"/>
                      <a:pt x="177" y="89"/>
                    </a:cubicBezTo>
                    <a:cubicBezTo>
                      <a:pt x="177" y="40"/>
                      <a:pt x="137" y="0"/>
                      <a:pt x="88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27"/>
                      <a:pt x="24" y="159"/>
                      <a:pt x="59" y="172"/>
                    </a:cubicBezTo>
                    <a:cubicBezTo>
                      <a:pt x="96" y="100"/>
                      <a:pt x="96" y="100"/>
                      <a:pt x="96" y="100"/>
                    </a:cubicBezTo>
                    <a:lnTo>
                      <a:pt x="176" y="10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7" name="Freeform 22"/>
              <p:cNvSpPr/>
              <p:nvPr/>
            </p:nvSpPr>
            <p:spPr bwMode="auto">
              <a:xfrm>
                <a:off x="872432" y="834916"/>
                <a:ext cx="125014" cy="12869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33"/>
                  </a:cxn>
                  <a:cxn ang="0">
                    <a:pos x="32" y="15"/>
                  </a:cxn>
                  <a:cxn ang="0">
                    <a:pos x="18" y="0"/>
                  </a:cxn>
                </a:cxnLst>
                <a:rect l="0" t="0" r="r" b="b"/>
                <a:pathLst>
                  <a:path w="32" h="33">
                    <a:moveTo>
                      <a:pt x="18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7" y="10"/>
                      <a:pt x="22" y="6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8" name="Freeform 23"/>
              <p:cNvSpPr/>
              <p:nvPr/>
            </p:nvSpPr>
            <p:spPr bwMode="auto">
              <a:xfrm>
                <a:off x="997446" y="915807"/>
                <a:ext cx="106631" cy="191198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10"/>
                  </a:cxn>
                  <a:cxn ang="0">
                    <a:pos x="8" y="0"/>
                  </a:cxn>
                  <a:cxn ang="0">
                    <a:pos x="0" y="49"/>
                  </a:cxn>
                </a:cxnLst>
                <a:rect l="0" t="0" r="r" b="b"/>
                <a:pathLst>
                  <a:path w="28" h="49">
                    <a:moveTo>
                      <a:pt x="0" y="49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1" y="8"/>
                      <a:pt x="14" y="4"/>
                      <a:pt x="8" y="0"/>
                    </a:cubicBez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59" name="Freeform 24"/>
              <p:cNvSpPr/>
              <p:nvPr/>
            </p:nvSpPr>
            <p:spPr bwMode="auto">
              <a:xfrm>
                <a:off x="747418" y="724609"/>
                <a:ext cx="176491" cy="125014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6" y="21"/>
                  </a:cxn>
                  <a:cxn ang="0">
                    <a:pos x="36" y="0"/>
                  </a:cxn>
                  <a:cxn ang="0">
                    <a:pos x="0" y="33"/>
                  </a:cxn>
                </a:cxnLst>
                <a:rect l="0" t="0" r="r" b="b"/>
                <a:pathLst>
                  <a:path w="46" h="33">
                    <a:moveTo>
                      <a:pt x="0" y="33"/>
                    </a:moveTo>
                    <a:cubicBezTo>
                      <a:pt x="46" y="21"/>
                      <a:pt x="46" y="21"/>
                      <a:pt x="46" y="21"/>
                    </a:cubicBezTo>
                    <a:cubicBezTo>
                      <a:pt x="42" y="14"/>
                      <a:pt x="39" y="7"/>
                      <a:pt x="36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0" name="Freeform 25"/>
              <p:cNvSpPr/>
              <p:nvPr/>
            </p:nvSpPr>
            <p:spPr bwMode="auto">
              <a:xfrm>
                <a:off x="703295" y="470905"/>
                <a:ext cx="1948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7" y="23"/>
                  </a:cxn>
                  <a:cxn ang="0">
                    <a:pos x="51" y="2"/>
                  </a:cxn>
                  <a:cxn ang="0">
                    <a:pos x="0" y="0"/>
                  </a:cxn>
                </a:cxnLst>
                <a:rect l="0" t="0" r="r" b="b"/>
                <a:pathLst>
                  <a:path w="51" h="23">
                    <a:moveTo>
                      <a:pt x="0" y="0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18"/>
                      <a:pt x="48" y="10"/>
                      <a:pt x="5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1" name="Freeform 26"/>
              <p:cNvSpPr/>
              <p:nvPr/>
            </p:nvSpPr>
            <p:spPr bwMode="auto">
              <a:xfrm>
                <a:off x="767642" y="592241"/>
                <a:ext cx="99277" cy="77216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4"/>
                  </a:cxn>
                  <a:cxn ang="0">
                    <a:pos x="26" y="20"/>
                  </a:cxn>
                  <a:cxn ang="0">
                    <a:pos x="25" y="6"/>
                  </a:cxn>
                  <a:cxn ang="0">
                    <a:pos x="26" y="0"/>
                  </a:cxn>
                </a:cxnLst>
                <a:rect l="0" t="0" r="r" b="b"/>
                <a:pathLst>
                  <a:path w="26" h="20">
                    <a:moveTo>
                      <a:pt x="26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5"/>
                      <a:pt x="25" y="11"/>
                      <a:pt x="25" y="6"/>
                    </a:cubicBezTo>
                    <a:cubicBezTo>
                      <a:pt x="25" y="4"/>
                      <a:pt x="25" y="2"/>
                      <a:pt x="2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2" name="Freeform 27"/>
              <p:cNvSpPr/>
              <p:nvPr/>
            </p:nvSpPr>
            <p:spPr bwMode="auto">
              <a:xfrm>
                <a:off x="817280" y="371628"/>
                <a:ext cx="1470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4"/>
                  </a:cxn>
                  <a:cxn ang="0">
                    <a:pos x="38" y="2"/>
                  </a:cxn>
                  <a:cxn ang="0">
                    <a:pos x="0" y="0"/>
                  </a:cxn>
                </a:cxnLst>
                <a:rect l="0" t="0" r="r" b="b"/>
                <a:pathLst>
                  <a:path w="38" h="24">
                    <a:moveTo>
                      <a:pt x="0" y="0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16"/>
                      <a:pt x="32" y="9"/>
                      <a:pt x="38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3" name="Freeform 28"/>
              <p:cNvSpPr/>
              <p:nvPr/>
            </p:nvSpPr>
            <p:spPr bwMode="auto">
              <a:xfrm>
                <a:off x="1074662" y="180430"/>
                <a:ext cx="69862" cy="1139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0"/>
                  </a:cxn>
                  <a:cxn ang="0">
                    <a:pos x="18" y="25"/>
                  </a:cxn>
                  <a:cxn ang="0">
                    <a:pos x="0" y="0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6" y="28"/>
                      <a:pt x="12" y="26"/>
                      <a:pt x="18" y="25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4" name="Freeform 29"/>
              <p:cNvSpPr/>
              <p:nvPr/>
            </p:nvSpPr>
            <p:spPr bwMode="auto">
              <a:xfrm>
                <a:off x="883464" y="220877"/>
                <a:ext cx="147076" cy="150753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0" y="0"/>
                  </a:cxn>
                  <a:cxn ang="0">
                    <a:pos x="23" y="39"/>
                  </a:cxn>
                  <a:cxn ang="0">
                    <a:pos x="38" y="26"/>
                  </a:cxn>
                </a:cxnLst>
                <a:rect l="0" t="0" r="r" b="b"/>
                <a:pathLst>
                  <a:path w="38" h="39">
                    <a:moveTo>
                      <a:pt x="38" y="2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7" y="34"/>
                      <a:pt x="32" y="30"/>
                      <a:pt x="38" y="2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5" name="Freeform 30"/>
              <p:cNvSpPr/>
              <p:nvPr/>
            </p:nvSpPr>
            <p:spPr bwMode="auto">
              <a:xfrm>
                <a:off x="1192322" y="84831"/>
                <a:ext cx="77216" cy="180169"/>
              </a:xfrm>
              <a:custGeom>
                <a:avLst/>
                <a:gdLst/>
                <a:ahLst/>
                <a:cxnLst>
                  <a:cxn ang="0">
                    <a:pos x="20" y="46"/>
                  </a:cxn>
                  <a:cxn ang="0">
                    <a:pos x="7" y="0"/>
                  </a:cxn>
                  <a:cxn ang="0">
                    <a:pos x="0" y="46"/>
                  </a:cxn>
                  <a:cxn ang="0">
                    <a:pos x="9" y="46"/>
                  </a:cxn>
                  <a:cxn ang="0">
                    <a:pos x="20" y="46"/>
                  </a:cxn>
                </a:cxnLst>
                <a:rect l="0" t="0" r="r" b="b"/>
                <a:pathLst>
                  <a:path w="20" h="46">
                    <a:moveTo>
                      <a:pt x="20" y="4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" y="46"/>
                      <a:pt x="6" y="46"/>
                      <a:pt x="9" y="46"/>
                    </a:cubicBezTo>
                    <a:cubicBezTo>
                      <a:pt x="13" y="46"/>
                      <a:pt x="17" y="46"/>
                      <a:pt x="20" y="4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6" name="Freeform 31"/>
              <p:cNvSpPr/>
              <p:nvPr/>
            </p:nvSpPr>
            <p:spPr bwMode="auto">
              <a:xfrm>
                <a:off x="1405582" y="184108"/>
                <a:ext cx="128692" cy="18016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32"/>
                  </a:cxn>
                  <a:cxn ang="0">
                    <a:pos x="19" y="47"/>
                  </a:cxn>
                  <a:cxn ang="0">
                    <a:pos x="33" y="0"/>
                  </a:cxn>
                </a:cxnLst>
                <a:rect l="0" t="0" r="r" b="b"/>
                <a:pathLst>
                  <a:path w="33" h="47">
                    <a:moveTo>
                      <a:pt x="33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7" y="36"/>
                      <a:pt x="13" y="41"/>
                      <a:pt x="19" y="47"/>
                    </a:cubicBezTo>
                    <a:lnTo>
                      <a:pt x="3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7" name="Freeform 32"/>
              <p:cNvSpPr/>
              <p:nvPr/>
            </p:nvSpPr>
            <p:spPr bwMode="auto">
              <a:xfrm>
                <a:off x="1309983" y="180430"/>
                <a:ext cx="91923" cy="12501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24"/>
                  </a:cxn>
                  <a:cxn ang="0">
                    <a:pos x="24" y="33"/>
                  </a:cxn>
                  <a:cxn ang="0">
                    <a:pos x="18" y="0"/>
                  </a:cxn>
                </a:cxnLst>
                <a:rect l="0" t="0" r="r" b="b"/>
                <a:pathLst>
                  <a:path w="24" h="33">
                    <a:moveTo>
                      <a:pt x="18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9" y="26"/>
                      <a:pt x="16" y="29"/>
                      <a:pt x="24" y="33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8" name="Freeform 33"/>
              <p:cNvSpPr/>
              <p:nvPr/>
            </p:nvSpPr>
            <p:spPr bwMode="auto">
              <a:xfrm>
                <a:off x="1295275" y="301768"/>
                <a:ext cx="14708" cy="3678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9" name="Freeform 34"/>
              <p:cNvSpPr/>
              <p:nvPr/>
            </p:nvSpPr>
            <p:spPr bwMode="auto">
              <a:xfrm>
                <a:off x="1493827" y="360599"/>
                <a:ext cx="136046" cy="102953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5"/>
                  </a:cxn>
                  <a:cxn ang="0">
                    <a:pos x="15" y="27"/>
                  </a:cxn>
                  <a:cxn ang="0">
                    <a:pos x="35" y="0"/>
                  </a:cxn>
                </a:cxnLst>
                <a:rect l="0" t="0" r="r" b="b"/>
                <a:pathLst>
                  <a:path w="35" h="27">
                    <a:moveTo>
                      <a:pt x="3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11"/>
                      <a:pt x="11" y="19"/>
                      <a:pt x="15" y="27"/>
                    </a:cubicBezTo>
                    <a:lnTo>
                      <a:pt x="3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70" name="Freeform 35"/>
              <p:cNvSpPr/>
              <p:nvPr/>
            </p:nvSpPr>
            <p:spPr bwMode="auto">
              <a:xfrm>
                <a:off x="1571041" y="515028"/>
                <a:ext cx="176491" cy="128692"/>
              </a:xfrm>
              <a:custGeom>
                <a:avLst/>
                <a:gdLst/>
                <a:ahLst/>
                <a:cxnLst>
                  <a:cxn ang="0">
                    <a:pos x="4" y="33"/>
                  </a:cxn>
                  <a:cxn ang="0">
                    <a:pos x="46" y="10"/>
                  </a:cxn>
                  <a:cxn ang="0">
                    <a:pos x="0" y="0"/>
                  </a:cxn>
                  <a:cxn ang="0">
                    <a:pos x="4" y="28"/>
                  </a:cxn>
                  <a:cxn ang="0">
                    <a:pos x="4" y="33"/>
                  </a:cxn>
                </a:cxnLst>
                <a:rect l="0" t="0" r="r" b="b"/>
                <a:pathLst>
                  <a:path w="46" h="33">
                    <a:moveTo>
                      <a:pt x="4" y="33"/>
                    </a:moveTo>
                    <a:cubicBezTo>
                      <a:pt x="46" y="10"/>
                      <a:pt x="46" y="10"/>
                      <a:pt x="46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9"/>
                      <a:pt x="4" y="18"/>
                      <a:pt x="4" y="28"/>
                    </a:cubicBezTo>
                    <a:cubicBezTo>
                      <a:pt x="4" y="29"/>
                      <a:pt x="4" y="31"/>
                      <a:pt x="4" y="3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71" name="矩形 70"/>
          <p:cNvSpPr/>
          <p:nvPr/>
        </p:nvSpPr>
        <p:spPr>
          <a:xfrm>
            <a:off x="1507326" y="4825519"/>
            <a:ext cx="22001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72" name="矩形 71"/>
          <p:cNvSpPr/>
          <p:nvPr/>
        </p:nvSpPr>
        <p:spPr>
          <a:xfrm>
            <a:off x="5210725" y="4825519"/>
            <a:ext cx="22001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73" name="矩形 72"/>
          <p:cNvSpPr/>
          <p:nvPr/>
        </p:nvSpPr>
        <p:spPr>
          <a:xfrm>
            <a:off x="8861856" y="4811812"/>
            <a:ext cx="220019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4" grpId="0" animBg="1"/>
      <p:bldP spid="25" grpId="0" animBg="1"/>
      <p:bldP spid="71" grpId="0"/>
      <p:bldP spid="72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PART  03</a:t>
            </a:r>
            <a:endParaRPr lang="zh-CN" altLang="en-US" smtClean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工作体会</a:t>
            </a:r>
          </a:p>
          <a:p>
            <a:endParaRPr lang="zh-CN" altLang="en-US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7598" y="381016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6"/>
          <p:cNvSpPr/>
          <p:nvPr/>
        </p:nvSpPr>
        <p:spPr bwMode="auto">
          <a:xfrm>
            <a:off x="6094413" y="2032652"/>
            <a:ext cx="2205363" cy="2203315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6565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Freeform 78"/>
          <p:cNvSpPr/>
          <p:nvPr/>
        </p:nvSpPr>
        <p:spPr bwMode="auto">
          <a:xfrm>
            <a:off x="3889049" y="3073845"/>
            <a:ext cx="2205363" cy="2203315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6565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Freeform 77"/>
          <p:cNvSpPr/>
          <p:nvPr/>
        </p:nvSpPr>
        <p:spPr bwMode="auto">
          <a:xfrm>
            <a:off x="4471136" y="1450565"/>
            <a:ext cx="2205363" cy="2203315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6565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Freeform 79"/>
          <p:cNvSpPr/>
          <p:nvPr/>
        </p:nvSpPr>
        <p:spPr bwMode="auto">
          <a:xfrm>
            <a:off x="5512329" y="3653879"/>
            <a:ext cx="2205363" cy="2205364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6565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6"/>
          <p:cNvSpPr txBox="1"/>
          <p:nvPr/>
        </p:nvSpPr>
        <p:spPr>
          <a:xfrm>
            <a:off x="382691" y="2240413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478203" y="2222117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318158" y="4427505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26"/>
          <p:cNvSpPr txBox="1"/>
          <p:nvPr/>
        </p:nvSpPr>
        <p:spPr>
          <a:xfrm>
            <a:off x="7358251" y="4606633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7598" y="381016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 bwMode="auto">
          <a:xfrm rot="18746405">
            <a:off x="4715937" y="1792899"/>
            <a:ext cx="973017" cy="960752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>
                  <a:lumMod val="65000"/>
                  <a:lumOff val="3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MH_Other_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 rot="21275257">
            <a:off x="5339405" y="2232395"/>
            <a:ext cx="2520441" cy="2522487"/>
          </a:xfrm>
          <a:custGeom>
            <a:avLst/>
            <a:gdLst>
              <a:gd name="T0" fmla="*/ 2147483646 w 1816"/>
              <a:gd name="T1" fmla="*/ 2147483646 h 1816"/>
              <a:gd name="T2" fmla="*/ 2147483646 w 1816"/>
              <a:gd name="T3" fmla="*/ 2147483646 h 1816"/>
              <a:gd name="T4" fmla="*/ 2147483646 w 1816"/>
              <a:gd name="T5" fmla="*/ 2147483646 h 1816"/>
              <a:gd name="T6" fmla="*/ 2147483646 w 1816"/>
              <a:gd name="T7" fmla="*/ 2147483646 h 1816"/>
              <a:gd name="T8" fmla="*/ 2147483646 w 1816"/>
              <a:gd name="T9" fmla="*/ 2147483646 h 1816"/>
              <a:gd name="T10" fmla="*/ 2147483646 w 1816"/>
              <a:gd name="T11" fmla="*/ 2147483646 h 1816"/>
              <a:gd name="T12" fmla="*/ 2147483646 w 1816"/>
              <a:gd name="T13" fmla="*/ 2147483646 h 1816"/>
              <a:gd name="T14" fmla="*/ 2147483646 w 1816"/>
              <a:gd name="T15" fmla="*/ 2147483646 h 1816"/>
              <a:gd name="T16" fmla="*/ 2147483646 w 1816"/>
              <a:gd name="T17" fmla="*/ 2147483646 h 1816"/>
              <a:gd name="T18" fmla="*/ 2147483646 w 1816"/>
              <a:gd name="T19" fmla="*/ 2147483646 h 1816"/>
              <a:gd name="T20" fmla="*/ 2147483646 w 1816"/>
              <a:gd name="T21" fmla="*/ 2147483646 h 1816"/>
              <a:gd name="T22" fmla="*/ 2147483646 w 1816"/>
              <a:gd name="T23" fmla="*/ 2147483646 h 1816"/>
              <a:gd name="T24" fmla="*/ 0 w 1816"/>
              <a:gd name="T25" fmla="*/ 2147483646 h 1816"/>
              <a:gd name="T26" fmla="*/ 2147483646 w 1816"/>
              <a:gd name="T27" fmla="*/ 2147483646 h 1816"/>
              <a:gd name="T28" fmla="*/ 2147483646 w 1816"/>
              <a:gd name="T29" fmla="*/ 2147483646 h 1816"/>
              <a:gd name="T30" fmla="*/ 2147483646 w 1816"/>
              <a:gd name="T31" fmla="*/ 2147483646 h 1816"/>
              <a:gd name="T32" fmla="*/ 2147483646 w 1816"/>
              <a:gd name="T33" fmla="*/ 2147483646 h 1816"/>
              <a:gd name="T34" fmla="*/ 2147483646 w 1816"/>
              <a:gd name="T35" fmla="*/ 2147483646 h 1816"/>
              <a:gd name="T36" fmla="*/ 2147483646 w 1816"/>
              <a:gd name="T37" fmla="*/ 2147483646 h 1816"/>
              <a:gd name="T38" fmla="*/ 2147483646 w 1816"/>
              <a:gd name="T39" fmla="*/ 2147483646 h 1816"/>
              <a:gd name="T40" fmla="*/ 2147483646 w 1816"/>
              <a:gd name="T41" fmla="*/ 2147483646 h 1816"/>
              <a:gd name="T42" fmla="*/ 2147483646 w 1816"/>
              <a:gd name="T43" fmla="*/ 2147483646 h 1816"/>
              <a:gd name="T44" fmla="*/ 2147483646 w 1816"/>
              <a:gd name="T45" fmla="*/ 2147483646 h 1816"/>
              <a:gd name="T46" fmla="*/ 2147483646 w 1816"/>
              <a:gd name="T47" fmla="*/ 2147483646 h 1816"/>
              <a:gd name="T48" fmla="*/ 2147483646 w 1816"/>
              <a:gd name="T49" fmla="*/ 2147483646 h 1816"/>
              <a:gd name="T50" fmla="*/ 2147483646 w 1816"/>
              <a:gd name="T51" fmla="*/ 2147483646 h 1816"/>
              <a:gd name="T52" fmla="*/ 2147483646 w 1816"/>
              <a:gd name="T53" fmla="*/ 2147483646 h 1816"/>
              <a:gd name="T54" fmla="*/ 2147483646 w 1816"/>
              <a:gd name="T55" fmla="*/ 2147483646 h 1816"/>
              <a:gd name="T56" fmla="*/ 2147483646 w 1816"/>
              <a:gd name="T57" fmla="*/ 2147483646 h 1816"/>
              <a:gd name="T58" fmla="*/ 2147483646 w 1816"/>
              <a:gd name="T59" fmla="*/ 2147483646 h 1816"/>
              <a:gd name="T60" fmla="*/ 2147483646 w 1816"/>
              <a:gd name="T61" fmla="*/ 2147483646 h 1816"/>
              <a:gd name="T62" fmla="*/ 2147483646 w 1816"/>
              <a:gd name="T63" fmla="*/ 2147483646 h 1816"/>
              <a:gd name="T64" fmla="*/ 2147483646 w 1816"/>
              <a:gd name="T65" fmla="*/ 2147483646 h 1816"/>
              <a:gd name="T66" fmla="*/ 2147483646 w 1816"/>
              <a:gd name="T67" fmla="*/ 2147483646 h 1816"/>
              <a:gd name="T68" fmla="*/ 2147483646 w 1816"/>
              <a:gd name="T69" fmla="*/ 2147483646 h 1816"/>
              <a:gd name="T70" fmla="*/ 2147483646 w 1816"/>
              <a:gd name="T71" fmla="*/ 2147483646 h 1816"/>
              <a:gd name="T72" fmla="*/ 2147483646 w 1816"/>
              <a:gd name="T73" fmla="*/ 2147483646 h 1816"/>
              <a:gd name="T74" fmla="*/ 2147483646 w 1816"/>
              <a:gd name="T75" fmla="*/ 2147483646 h 1816"/>
              <a:gd name="T76" fmla="*/ 2147483646 w 1816"/>
              <a:gd name="T77" fmla="*/ 2147483646 h 1816"/>
              <a:gd name="T78" fmla="*/ 2147483646 w 1816"/>
              <a:gd name="T79" fmla="*/ 2147483646 h 1816"/>
              <a:gd name="T80" fmla="*/ 2147483646 w 1816"/>
              <a:gd name="T81" fmla="*/ 2147483646 h 1816"/>
              <a:gd name="T82" fmla="*/ 2147483646 w 1816"/>
              <a:gd name="T83" fmla="*/ 2147483646 h 1816"/>
              <a:gd name="T84" fmla="*/ 2147483646 w 1816"/>
              <a:gd name="T85" fmla="*/ 2147483646 h 1816"/>
              <a:gd name="T86" fmla="*/ 2147483646 w 1816"/>
              <a:gd name="T87" fmla="*/ 2147483646 h 1816"/>
              <a:gd name="T88" fmla="*/ 2147483646 w 1816"/>
              <a:gd name="T89" fmla="*/ 2147483646 h 1816"/>
              <a:gd name="T90" fmla="*/ 2147483646 w 1816"/>
              <a:gd name="T91" fmla="*/ 2147483646 h 1816"/>
              <a:gd name="T92" fmla="*/ 2147483646 w 1816"/>
              <a:gd name="T93" fmla="*/ 2147483646 h 1816"/>
              <a:gd name="T94" fmla="*/ 2147483646 w 1816"/>
              <a:gd name="T95" fmla="*/ 2147483646 h 1816"/>
              <a:gd name="T96" fmla="*/ 2147483646 w 1816"/>
              <a:gd name="T97" fmla="*/ 2147483646 h 1816"/>
              <a:gd name="T98" fmla="*/ 2147483646 w 1816"/>
              <a:gd name="T99" fmla="*/ 2147483646 h 1816"/>
              <a:gd name="T100" fmla="*/ 2147483646 w 1816"/>
              <a:gd name="T101" fmla="*/ 2147483646 h 1816"/>
              <a:gd name="T102" fmla="*/ 2147483646 w 1816"/>
              <a:gd name="T103" fmla="*/ 2147483646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C4C4C4">
              <a:alpha val="7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rot="21275257">
            <a:off x="2209800" y="2299850"/>
            <a:ext cx="3287000" cy="3289044"/>
          </a:xfrm>
          <a:custGeom>
            <a:avLst/>
            <a:gdLst>
              <a:gd name="T0" fmla="*/ 2147483646 w 2622"/>
              <a:gd name="T1" fmla="*/ 2147483646 h 2622"/>
              <a:gd name="T2" fmla="*/ 2147483646 w 2622"/>
              <a:gd name="T3" fmla="*/ 2147483646 h 2622"/>
              <a:gd name="T4" fmla="*/ 2147483646 w 2622"/>
              <a:gd name="T5" fmla="*/ 2147483646 h 2622"/>
              <a:gd name="T6" fmla="*/ 2147483646 w 2622"/>
              <a:gd name="T7" fmla="*/ 2147483646 h 2622"/>
              <a:gd name="T8" fmla="*/ 2147483646 w 2622"/>
              <a:gd name="T9" fmla="*/ 2147483646 h 2622"/>
              <a:gd name="T10" fmla="*/ 2147483646 w 2622"/>
              <a:gd name="T11" fmla="*/ 2147483646 h 2622"/>
              <a:gd name="T12" fmla="*/ 2147483646 w 2622"/>
              <a:gd name="T13" fmla="*/ 2147483646 h 2622"/>
              <a:gd name="T14" fmla="*/ 2147483646 w 2622"/>
              <a:gd name="T15" fmla="*/ 2147483646 h 2622"/>
              <a:gd name="T16" fmla="*/ 2147483646 w 2622"/>
              <a:gd name="T17" fmla="*/ 2147483646 h 2622"/>
              <a:gd name="T18" fmla="*/ 2147483646 w 2622"/>
              <a:gd name="T19" fmla="*/ 2147483646 h 2622"/>
              <a:gd name="T20" fmla="*/ 2147483646 w 2622"/>
              <a:gd name="T21" fmla="*/ 2147483646 h 2622"/>
              <a:gd name="T22" fmla="*/ 2147483646 w 2622"/>
              <a:gd name="T23" fmla="*/ 2147483646 h 2622"/>
              <a:gd name="T24" fmla="*/ 2147483646 w 2622"/>
              <a:gd name="T25" fmla="*/ 2147483646 h 2622"/>
              <a:gd name="T26" fmla="*/ 2147483646 w 2622"/>
              <a:gd name="T27" fmla="*/ 2147483646 h 2622"/>
              <a:gd name="T28" fmla="*/ 2147483646 w 2622"/>
              <a:gd name="T29" fmla="*/ 2147483646 h 2622"/>
              <a:gd name="T30" fmla="*/ 2147483646 w 2622"/>
              <a:gd name="T31" fmla="*/ 2147483646 h 2622"/>
              <a:gd name="T32" fmla="*/ 2147483646 w 2622"/>
              <a:gd name="T33" fmla="*/ 2147483646 h 2622"/>
              <a:gd name="T34" fmla="*/ 2147483646 w 2622"/>
              <a:gd name="T35" fmla="*/ 2147483646 h 2622"/>
              <a:gd name="T36" fmla="*/ 2147483646 w 2622"/>
              <a:gd name="T37" fmla="*/ 2147483646 h 2622"/>
              <a:gd name="T38" fmla="*/ 2147483646 w 2622"/>
              <a:gd name="T39" fmla="*/ 2147483646 h 2622"/>
              <a:gd name="T40" fmla="*/ 2147483646 w 2622"/>
              <a:gd name="T41" fmla="*/ 2147483646 h 2622"/>
              <a:gd name="T42" fmla="*/ 2147483646 w 2622"/>
              <a:gd name="T43" fmla="*/ 2147483646 h 2622"/>
              <a:gd name="T44" fmla="*/ 2147483646 w 2622"/>
              <a:gd name="T45" fmla="*/ 2147483646 h 2622"/>
              <a:gd name="T46" fmla="*/ 2147483646 w 2622"/>
              <a:gd name="T47" fmla="*/ 2147483646 h 2622"/>
              <a:gd name="T48" fmla="*/ 2147483646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147483646 h 2622"/>
              <a:gd name="T62" fmla="*/ 2147483646 w 2622"/>
              <a:gd name="T63" fmla="*/ 2147483646 h 2622"/>
              <a:gd name="T64" fmla="*/ 2147483646 w 2622"/>
              <a:gd name="T65" fmla="*/ 2147483646 h 2622"/>
              <a:gd name="T66" fmla="*/ 2147483646 w 2622"/>
              <a:gd name="T67" fmla="*/ 2147483646 h 2622"/>
              <a:gd name="T68" fmla="*/ 2147483646 w 2622"/>
              <a:gd name="T69" fmla="*/ 2147483646 h 2622"/>
              <a:gd name="T70" fmla="*/ 2147483646 w 2622"/>
              <a:gd name="T71" fmla="*/ 2147483646 h 2622"/>
              <a:gd name="T72" fmla="*/ 2147483646 w 2622"/>
              <a:gd name="T73" fmla="*/ 2147483646 h 2622"/>
              <a:gd name="T74" fmla="*/ 2147483646 w 2622"/>
              <a:gd name="T75" fmla="*/ 2147483646 h 2622"/>
              <a:gd name="T76" fmla="*/ 2147483646 w 2622"/>
              <a:gd name="T77" fmla="*/ 2147483646 h 2622"/>
              <a:gd name="T78" fmla="*/ 2147483646 w 2622"/>
              <a:gd name="T79" fmla="*/ 2147483646 h 2622"/>
              <a:gd name="T80" fmla="*/ 2147483646 w 2622"/>
              <a:gd name="T81" fmla="*/ 2147483646 h 2622"/>
              <a:gd name="T82" fmla="*/ 2147483646 w 2622"/>
              <a:gd name="T83" fmla="*/ 2147483646 h 2622"/>
              <a:gd name="T84" fmla="*/ 2147483646 w 2622"/>
              <a:gd name="T85" fmla="*/ 2147483646 h 2622"/>
              <a:gd name="T86" fmla="*/ 2147483646 w 2622"/>
              <a:gd name="T87" fmla="*/ 2147483646 h 2622"/>
              <a:gd name="T88" fmla="*/ 2147483646 w 2622"/>
              <a:gd name="T89" fmla="*/ 2147483646 h 2622"/>
              <a:gd name="T90" fmla="*/ 2147483646 w 2622"/>
              <a:gd name="T91" fmla="*/ 2147483646 h 2622"/>
              <a:gd name="T92" fmla="*/ 2147483646 w 2622"/>
              <a:gd name="T93" fmla="*/ 2147483646 h 2622"/>
              <a:gd name="T94" fmla="*/ 2147483646 w 2622"/>
              <a:gd name="T95" fmla="*/ 2147483646 h 2622"/>
              <a:gd name="T96" fmla="*/ 2147483646 w 2622"/>
              <a:gd name="T97" fmla="*/ 2147483646 h 2622"/>
              <a:gd name="T98" fmla="*/ 2147483646 w 2622"/>
              <a:gd name="T99" fmla="*/ 21474836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2147483646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C4C4C4">
              <a:alpha val="7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Other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21275257">
            <a:off x="2561397" y="2651444"/>
            <a:ext cx="2583811" cy="258381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kumimoji="1" lang="ko-KR" altLang="en-US" sz="1200">
              <a:solidFill>
                <a:srgbClr val="737572"/>
              </a:solidFill>
              <a:latin typeface="微软雅黑" panose="020B0503020204020204" pitchFamily="34" charset="-122"/>
              <a:ea typeface="Gulim" panose="020B0600000101010101" pitchFamily="34" charset="-127"/>
            </a:endParaRPr>
          </a:p>
        </p:txBody>
      </p:sp>
      <p:sp>
        <p:nvSpPr>
          <p:cNvPr id="8" name="MH_Other_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21275257">
            <a:off x="5735970" y="2631003"/>
            <a:ext cx="1727311" cy="1727311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kumimoji="1" lang="ko-KR" altLang="en-US" sz="1200">
              <a:solidFill>
                <a:srgbClr val="737572"/>
              </a:solidFill>
              <a:latin typeface="微软雅黑" panose="020B0503020204020204" pitchFamily="34" charset="-122"/>
              <a:ea typeface="Gulim" panose="020B0600000101010101" pitchFamily="34" charset="-127"/>
            </a:endParaRPr>
          </a:p>
        </p:txBody>
      </p:sp>
      <p:sp>
        <p:nvSpPr>
          <p:cNvPr id="9" name="MH_Other_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 rot="21275257">
            <a:off x="6768266" y="4243841"/>
            <a:ext cx="2207687" cy="2209731"/>
          </a:xfrm>
          <a:custGeom>
            <a:avLst/>
            <a:gdLst>
              <a:gd name="T0" fmla="*/ 2147483646 w 1816"/>
              <a:gd name="T1" fmla="*/ 2147483646 h 1816"/>
              <a:gd name="T2" fmla="*/ 2147483646 w 1816"/>
              <a:gd name="T3" fmla="*/ 2147483646 h 1816"/>
              <a:gd name="T4" fmla="*/ 2147483646 w 1816"/>
              <a:gd name="T5" fmla="*/ 2147483646 h 1816"/>
              <a:gd name="T6" fmla="*/ 2147483646 w 1816"/>
              <a:gd name="T7" fmla="*/ 2147483646 h 1816"/>
              <a:gd name="T8" fmla="*/ 2147483646 w 1816"/>
              <a:gd name="T9" fmla="*/ 2147483646 h 1816"/>
              <a:gd name="T10" fmla="*/ 2147483646 w 1816"/>
              <a:gd name="T11" fmla="*/ 2147483646 h 1816"/>
              <a:gd name="T12" fmla="*/ 2147483646 w 1816"/>
              <a:gd name="T13" fmla="*/ 2147483646 h 1816"/>
              <a:gd name="T14" fmla="*/ 2147483646 w 1816"/>
              <a:gd name="T15" fmla="*/ 2147483646 h 1816"/>
              <a:gd name="T16" fmla="*/ 2147483646 w 1816"/>
              <a:gd name="T17" fmla="*/ 2147483646 h 1816"/>
              <a:gd name="T18" fmla="*/ 2147483646 w 1816"/>
              <a:gd name="T19" fmla="*/ 2147483646 h 1816"/>
              <a:gd name="T20" fmla="*/ 2147483646 w 1816"/>
              <a:gd name="T21" fmla="*/ 2147483646 h 1816"/>
              <a:gd name="T22" fmla="*/ 2147483646 w 1816"/>
              <a:gd name="T23" fmla="*/ 2147483646 h 1816"/>
              <a:gd name="T24" fmla="*/ 0 w 1816"/>
              <a:gd name="T25" fmla="*/ 2147483646 h 1816"/>
              <a:gd name="T26" fmla="*/ 2147483646 w 1816"/>
              <a:gd name="T27" fmla="*/ 2147483646 h 1816"/>
              <a:gd name="T28" fmla="*/ 2147483646 w 1816"/>
              <a:gd name="T29" fmla="*/ 2147483646 h 1816"/>
              <a:gd name="T30" fmla="*/ 2147483646 w 1816"/>
              <a:gd name="T31" fmla="*/ 2147483646 h 1816"/>
              <a:gd name="T32" fmla="*/ 2147483646 w 1816"/>
              <a:gd name="T33" fmla="*/ 2147483646 h 1816"/>
              <a:gd name="T34" fmla="*/ 2147483646 w 1816"/>
              <a:gd name="T35" fmla="*/ 2147483646 h 1816"/>
              <a:gd name="T36" fmla="*/ 2147483646 w 1816"/>
              <a:gd name="T37" fmla="*/ 2147483646 h 1816"/>
              <a:gd name="T38" fmla="*/ 2147483646 w 1816"/>
              <a:gd name="T39" fmla="*/ 2147483646 h 1816"/>
              <a:gd name="T40" fmla="*/ 2147483646 w 1816"/>
              <a:gd name="T41" fmla="*/ 2147483646 h 1816"/>
              <a:gd name="T42" fmla="*/ 2147483646 w 1816"/>
              <a:gd name="T43" fmla="*/ 2147483646 h 1816"/>
              <a:gd name="T44" fmla="*/ 2147483646 w 1816"/>
              <a:gd name="T45" fmla="*/ 2147483646 h 1816"/>
              <a:gd name="T46" fmla="*/ 2147483646 w 1816"/>
              <a:gd name="T47" fmla="*/ 2147483646 h 1816"/>
              <a:gd name="T48" fmla="*/ 2147483646 w 1816"/>
              <a:gd name="T49" fmla="*/ 2147483646 h 1816"/>
              <a:gd name="T50" fmla="*/ 2147483646 w 1816"/>
              <a:gd name="T51" fmla="*/ 2147483646 h 1816"/>
              <a:gd name="T52" fmla="*/ 2147483646 w 1816"/>
              <a:gd name="T53" fmla="*/ 2147483646 h 1816"/>
              <a:gd name="T54" fmla="*/ 2147483646 w 1816"/>
              <a:gd name="T55" fmla="*/ 2147483646 h 1816"/>
              <a:gd name="T56" fmla="*/ 2147483646 w 1816"/>
              <a:gd name="T57" fmla="*/ 2147483646 h 1816"/>
              <a:gd name="T58" fmla="*/ 2147483646 w 1816"/>
              <a:gd name="T59" fmla="*/ 2147483646 h 1816"/>
              <a:gd name="T60" fmla="*/ 2147483646 w 1816"/>
              <a:gd name="T61" fmla="*/ 2147483646 h 1816"/>
              <a:gd name="T62" fmla="*/ 2147483646 w 1816"/>
              <a:gd name="T63" fmla="*/ 2147483646 h 1816"/>
              <a:gd name="T64" fmla="*/ 2147483646 w 1816"/>
              <a:gd name="T65" fmla="*/ 2147483646 h 1816"/>
              <a:gd name="T66" fmla="*/ 2147483646 w 1816"/>
              <a:gd name="T67" fmla="*/ 2147483646 h 1816"/>
              <a:gd name="T68" fmla="*/ 2147483646 w 1816"/>
              <a:gd name="T69" fmla="*/ 2147483646 h 1816"/>
              <a:gd name="T70" fmla="*/ 2147483646 w 1816"/>
              <a:gd name="T71" fmla="*/ 2147483646 h 1816"/>
              <a:gd name="T72" fmla="*/ 2147483646 w 1816"/>
              <a:gd name="T73" fmla="*/ 2147483646 h 1816"/>
              <a:gd name="T74" fmla="*/ 2147483646 w 1816"/>
              <a:gd name="T75" fmla="*/ 2147483646 h 1816"/>
              <a:gd name="T76" fmla="*/ 2147483646 w 1816"/>
              <a:gd name="T77" fmla="*/ 2147483646 h 1816"/>
              <a:gd name="T78" fmla="*/ 2147483646 w 1816"/>
              <a:gd name="T79" fmla="*/ 2147483646 h 1816"/>
              <a:gd name="T80" fmla="*/ 2147483646 w 1816"/>
              <a:gd name="T81" fmla="*/ 2147483646 h 1816"/>
              <a:gd name="T82" fmla="*/ 2147483646 w 1816"/>
              <a:gd name="T83" fmla="*/ 2147483646 h 1816"/>
              <a:gd name="T84" fmla="*/ 2147483646 w 1816"/>
              <a:gd name="T85" fmla="*/ 2147483646 h 1816"/>
              <a:gd name="T86" fmla="*/ 2147483646 w 1816"/>
              <a:gd name="T87" fmla="*/ 2147483646 h 1816"/>
              <a:gd name="T88" fmla="*/ 2147483646 w 1816"/>
              <a:gd name="T89" fmla="*/ 2147483646 h 1816"/>
              <a:gd name="T90" fmla="*/ 2147483646 w 1816"/>
              <a:gd name="T91" fmla="*/ 2147483646 h 1816"/>
              <a:gd name="T92" fmla="*/ 2147483646 w 1816"/>
              <a:gd name="T93" fmla="*/ 2147483646 h 1816"/>
              <a:gd name="T94" fmla="*/ 2147483646 w 1816"/>
              <a:gd name="T95" fmla="*/ 2147483646 h 1816"/>
              <a:gd name="T96" fmla="*/ 2147483646 w 1816"/>
              <a:gd name="T97" fmla="*/ 2147483646 h 1816"/>
              <a:gd name="T98" fmla="*/ 2147483646 w 1816"/>
              <a:gd name="T99" fmla="*/ 2147483646 h 1816"/>
              <a:gd name="T100" fmla="*/ 2147483646 w 1816"/>
              <a:gd name="T101" fmla="*/ 2147483646 h 1816"/>
              <a:gd name="T102" fmla="*/ 2147483646 w 1816"/>
              <a:gd name="T103" fmla="*/ 2147483646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C4C4C4">
              <a:alpha val="7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21275257">
            <a:off x="7113730" y="4593389"/>
            <a:ext cx="1514719" cy="1512675"/>
          </a:xfrm>
          <a:prstGeom prst="ellipse">
            <a:avLst/>
          </a:prstGeom>
          <a:gradFill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kumimoji="1" lang="ko-KR" altLang="en-US" sz="1200">
              <a:solidFill>
                <a:srgbClr val="737572"/>
              </a:solidFill>
              <a:latin typeface="微软雅黑" panose="020B0503020204020204" pitchFamily="34" charset="-122"/>
              <a:ea typeface="Gulim" panose="020B0600000101010101" pitchFamily="34" charset="-127"/>
            </a:endParaRPr>
          </a:p>
        </p:txBody>
      </p:sp>
      <p:sp>
        <p:nvSpPr>
          <p:cNvPr id="11" name="MH_Other_8"/>
          <p:cNvSpPr/>
          <p:nvPr>
            <p:custDataLst>
              <p:tags r:id="rId8"/>
            </p:custDataLst>
          </p:nvPr>
        </p:nvSpPr>
        <p:spPr bwMode="auto">
          <a:xfrm rot="7501686">
            <a:off x="5279097" y="4179449"/>
            <a:ext cx="1827475" cy="1486099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chemeClr val="accent3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>
                  <a:lumMod val="65000"/>
                  <a:lumOff val="3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MH_Other_9"/>
          <p:cNvSpPr/>
          <p:nvPr>
            <p:custDataLst>
              <p:tags r:id="rId9"/>
            </p:custDataLst>
          </p:nvPr>
        </p:nvSpPr>
        <p:spPr bwMode="auto">
          <a:xfrm rot="256945">
            <a:off x="8037684" y="3350544"/>
            <a:ext cx="596893" cy="860589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chemeClr val="accent2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>
                  <a:lumMod val="65000"/>
                  <a:lumOff val="3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Other_10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2972271" y="4094617"/>
            <a:ext cx="318888" cy="300491"/>
          </a:xfrm>
          <a:custGeom>
            <a:avLst/>
            <a:gdLst>
              <a:gd name="T0" fmla="*/ 0 w 25"/>
              <a:gd name="T1" fmla="*/ 12 h 24"/>
              <a:gd name="T2" fmla="*/ 12 w 25"/>
              <a:gd name="T3" fmla="*/ 24 h 24"/>
              <a:gd name="T4" fmla="*/ 25 w 25"/>
              <a:gd name="T5" fmla="*/ 12 h 24"/>
              <a:gd name="T6" fmla="*/ 12 w 25"/>
              <a:gd name="T7" fmla="*/ 0 h 24"/>
              <a:gd name="T8" fmla="*/ 0 w 25"/>
              <a:gd name="T9" fmla="*/ 12 h 24"/>
              <a:gd name="T10" fmla="*/ 9 w 25"/>
              <a:gd name="T11" fmla="*/ 12 h 24"/>
              <a:gd name="T12" fmla="*/ 12 w 25"/>
              <a:gd name="T13" fmla="*/ 9 h 24"/>
              <a:gd name="T14" fmla="*/ 16 w 25"/>
              <a:gd name="T15" fmla="*/ 12 h 24"/>
              <a:gd name="T16" fmla="*/ 12 w 25"/>
              <a:gd name="T17" fmla="*/ 16 h 24"/>
              <a:gd name="T18" fmla="*/ 9 w 25"/>
              <a:gd name="T19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" h="24">
                <a:moveTo>
                  <a:pt x="0" y="12"/>
                </a:moveTo>
                <a:cubicBezTo>
                  <a:pt x="0" y="19"/>
                  <a:pt x="6" y="24"/>
                  <a:pt x="12" y="24"/>
                </a:cubicBezTo>
                <a:cubicBezTo>
                  <a:pt x="19" y="24"/>
                  <a:pt x="25" y="19"/>
                  <a:pt x="25" y="12"/>
                </a:cubicBezTo>
                <a:cubicBezTo>
                  <a:pt x="25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lose/>
                <a:moveTo>
                  <a:pt x="9" y="12"/>
                </a:moveTo>
                <a:cubicBezTo>
                  <a:pt x="9" y="10"/>
                  <a:pt x="10" y="9"/>
                  <a:pt x="12" y="9"/>
                </a:cubicBezTo>
                <a:cubicBezTo>
                  <a:pt x="14" y="9"/>
                  <a:pt x="16" y="10"/>
                  <a:pt x="16" y="12"/>
                </a:cubicBezTo>
                <a:cubicBezTo>
                  <a:pt x="16" y="14"/>
                  <a:pt x="14" y="16"/>
                  <a:pt x="12" y="16"/>
                </a:cubicBezTo>
                <a:cubicBezTo>
                  <a:pt x="10" y="16"/>
                  <a:pt x="9" y="14"/>
                  <a:pt x="9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MH_Other_1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2816918" y="3571313"/>
            <a:ext cx="1351185" cy="662307"/>
          </a:xfrm>
          <a:custGeom>
            <a:avLst/>
            <a:gdLst>
              <a:gd name="T0" fmla="*/ 5 w 106"/>
              <a:gd name="T1" fmla="*/ 47 h 52"/>
              <a:gd name="T2" fmla="*/ 9 w 106"/>
              <a:gd name="T3" fmla="*/ 50 h 52"/>
              <a:gd name="T4" fmla="*/ 25 w 106"/>
              <a:gd name="T5" fmla="*/ 37 h 52"/>
              <a:gd name="T6" fmla="*/ 40 w 106"/>
              <a:gd name="T7" fmla="*/ 50 h 52"/>
              <a:gd name="T8" fmla="*/ 69 w 106"/>
              <a:gd name="T9" fmla="*/ 50 h 52"/>
              <a:gd name="T10" fmla="*/ 84 w 106"/>
              <a:gd name="T11" fmla="*/ 37 h 52"/>
              <a:gd name="T12" fmla="*/ 100 w 106"/>
              <a:gd name="T13" fmla="*/ 51 h 52"/>
              <a:gd name="T14" fmla="*/ 106 w 106"/>
              <a:gd name="T15" fmla="*/ 45 h 52"/>
              <a:gd name="T16" fmla="*/ 83 w 106"/>
              <a:gd name="T17" fmla="*/ 7 h 52"/>
              <a:gd name="T18" fmla="*/ 32 w 106"/>
              <a:gd name="T19" fmla="*/ 21 h 52"/>
              <a:gd name="T20" fmla="*/ 5 w 106"/>
              <a:gd name="T21" fmla="*/ 47 h 52"/>
              <a:gd name="T22" fmla="*/ 72 w 106"/>
              <a:gd name="T23" fmla="*/ 22 h 52"/>
              <a:gd name="T24" fmla="*/ 72 w 106"/>
              <a:gd name="T25" fmla="*/ 9 h 52"/>
              <a:gd name="T26" fmla="*/ 96 w 106"/>
              <a:gd name="T27" fmla="*/ 22 h 52"/>
              <a:gd name="T28" fmla="*/ 72 w 106"/>
              <a:gd name="T29" fmla="*/ 22 h 52"/>
              <a:gd name="T30" fmla="*/ 40 w 106"/>
              <a:gd name="T31" fmla="*/ 22 h 52"/>
              <a:gd name="T32" fmla="*/ 62 w 106"/>
              <a:gd name="T33" fmla="*/ 9 h 52"/>
              <a:gd name="T34" fmla="*/ 68 w 106"/>
              <a:gd name="T35" fmla="*/ 9 h 52"/>
              <a:gd name="T36" fmla="*/ 68 w 106"/>
              <a:gd name="T37" fmla="*/ 22 h 52"/>
              <a:gd name="T38" fmla="*/ 40 w 106"/>
              <a:gd name="T39" fmla="*/ 2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6" h="52">
                <a:moveTo>
                  <a:pt x="5" y="47"/>
                </a:moveTo>
                <a:cubicBezTo>
                  <a:pt x="5" y="48"/>
                  <a:pt x="5" y="50"/>
                  <a:pt x="9" y="50"/>
                </a:cubicBezTo>
                <a:cubicBezTo>
                  <a:pt x="10" y="43"/>
                  <a:pt x="17" y="37"/>
                  <a:pt x="25" y="37"/>
                </a:cubicBezTo>
                <a:cubicBezTo>
                  <a:pt x="32" y="37"/>
                  <a:pt x="39" y="43"/>
                  <a:pt x="40" y="50"/>
                </a:cubicBezTo>
                <a:cubicBezTo>
                  <a:pt x="69" y="50"/>
                  <a:pt x="69" y="50"/>
                  <a:pt x="69" y="50"/>
                </a:cubicBezTo>
                <a:cubicBezTo>
                  <a:pt x="70" y="43"/>
                  <a:pt x="76" y="37"/>
                  <a:pt x="84" y="37"/>
                </a:cubicBezTo>
                <a:cubicBezTo>
                  <a:pt x="92" y="37"/>
                  <a:pt x="99" y="43"/>
                  <a:pt x="100" y="51"/>
                </a:cubicBezTo>
                <a:cubicBezTo>
                  <a:pt x="102" y="51"/>
                  <a:pt x="106" y="52"/>
                  <a:pt x="106" y="45"/>
                </a:cubicBezTo>
                <a:cubicBezTo>
                  <a:pt x="106" y="37"/>
                  <a:pt x="106" y="13"/>
                  <a:pt x="83" y="7"/>
                </a:cubicBezTo>
                <a:cubicBezTo>
                  <a:pt x="60" y="0"/>
                  <a:pt x="41" y="6"/>
                  <a:pt x="32" y="21"/>
                </a:cubicBezTo>
                <a:cubicBezTo>
                  <a:pt x="32" y="21"/>
                  <a:pt x="0" y="26"/>
                  <a:pt x="5" y="47"/>
                </a:cubicBezTo>
                <a:close/>
                <a:moveTo>
                  <a:pt x="72" y="22"/>
                </a:moveTo>
                <a:cubicBezTo>
                  <a:pt x="72" y="9"/>
                  <a:pt x="72" y="9"/>
                  <a:pt x="72" y="9"/>
                </a:cubicBezTo>
                <a:cubicBezTo>
                  <a:pt x="83" y="10"/>
                  <a:pt x="92" y="14"/>
                  <a:pt x="96" y="22"/>
                </a:cubicBezTo>
                <a:lnTo>
                  <a:pt x="72" y="22"/>
                </a:lnTo>
                <a:close/>
                <a:moveTo>
                  <a:pt x="40" y="22"/>
                </a:moveTo>
                <a:cubicBezTo>
                  <a:pt x="40" y="22"/>
                  <a:pt x="45" y="9"/>
                  <a:pt x="62" y="9"/>
                </a:cubicBezTo>
                <a:cubicBezTo>
                  <a:pt x="64" y="9"/>
                  <a:pt x="66" y="9"/>
                  <a:pt x="68" y="9"/>
                </a:cubicBezTo>
                <a:cubicBezTo>
                  <a:pt x="68" y="22"/>
                  <a:pt x="68" y="22"/>
                  <a:pt x="68" y="22"/>
                </a:cubicBezTo>
                <a:lnTo>
                  <a:pt x="40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12"/>
          <p:cNvSpPr/>
          <p:nvPr>
            <p:custDataLst>
              <p:tags r:id="rId12"/>
            </p:custDataLst>
          </p:nvPr>
        </p:nvSpPr>
        <p:spPr bwMode="auto">
          <a:xfrm>
            <a:off x="4102690" y="3330103"/>
            <a:ext cx="690924" cy="748160"/>
          </a:xfrm>
          <a:custGeom>
            <a:avLst/>
            <a:gdLst>
              <a:gd name="connsiteX0" fmla="*/ 485606 w 535402"/>
              <a:gd name="connsiteY0" fmla="*/ 0 h 581414"/>
              <a:gd name="connsiteX1" fmla="*/ 495566 w 535402"/>
              <a:gd name="connsiteY1" fmla="*/ 9919 h 581414"/>
              <a:gd name="connsiteX2" fmla="*/ 505525 w 535402"/>
              <a:gd name="connsiteY2" fmla="*/ 89273 h 581414"/>
              <a:gd name="connsiteX3" fmla="*/ 535402 w 535402"/>
              <a:gd name="connsiteY3" fmla="*/ 89273 h 581414"/>
              <a:gd name="connsiteX4" fmla="*/ 535402 w 535402"/>
              <a:gd name="connsiteY4" fmla="*/ 168627 h 581414"/>
              <a:gd name="connsiteX5" fmla="*/ 485606 w 535402"/>
              <a:gd name="connsiteY5" fmla="*/ 238061 h 581414"/>
              <a:gd name="connsiteX6" fmla="*/ 475647 w 535402"/>
              <a:gd name="connsiteY6" fmla="*/ 327335 h 581414"/>
              <a:gd name="connsiteX7" fmla="*/ 463656 w 535402"/>
              <a:gd name="connsiteY7" fmla="*/ 334085 h 581414"/>
              <a:gd name="connsiteX8" fmla="*/ 462134 w 535402"/>
              <a:gd name="connsiteY8" fmla="*/ 375753 h 581414"/>
              <a:gd name="connsiteX9" fmla="*/ 414902 w 535402"/>
              <a:gd name="connsiteY9" fmla="*/ 483334 h 581414"/>
              <a:gd name="connsiteX10" fmla="*/ 246966 w 535402"/>
              <a:gd name="connsiteY10" fmla="*/ 493142 h 581414"/>
              <a:gd name="connsiteX11" fmla="*/ 39515 w 535402"/>
              <a:gd name="connsiteY11" fmla="*/ 561798 h 581414"/>
              <a:gd name="connsiteX12" fmla="*/ 19757 w 535402"/>
              <a:gd name="connsiteY12" fmla="*/ 581414 h 581414"/>
              <a:gd name="connsiteX13" fmla="*/ 9879 w 535402"/>
              <a:gd name="connsiteY13" fmla="*/ 581414 h 581414"/>
              <a:gd name="connsiteX14" fmla="*/ 0 w 535402"/>
              <a:gd name="connsiteY14" fmla="*/ 551990 h 581414"/>
              <a:gd name="connsiteX15" fmla="*/ 256844 w 535402"/>
              <a:gd name="connsiteY15" fmla="*/ 453910 h 581414"/>
              <a:gd name="connsiteX16" fmla="*/ 395145 w 535402"/>
              <a:gd name="connsiteY16" fmla="*/ 453910 h 581414"/>
              <a:gd name="connsiteX17" fmla="*/ 422928 w 535402"/>
              <a:gd name="connsiteY17" fmla="*/ 364259 h 581414"/>
              <a:gd name="connsiteX18" fmla="*/ 424066 w 535402"/>
              <a:gd name="connsiteY18" fmla="*/ 334990 h 581414"/>
              <a:gd name="connsiteX19" fmla="*/ 407023 w 535402"/>
              <a:gd name="connsiteY19" fmla="*/ 313386 h 581414"/>
              <a:gd name="connsiteX20" fmla="*/ 386015 w 535402"/>
              <a:gd name="connsiteY20" fmla="*/ 238061 h 581414"/>
              <a:gd name="connsiteX21" fmla="*/ 336219 w 535402"/>
              <a:gd name="connsiteY21" fmla="*/ 178546 h 581414"/>
              <a:gd name="connsiteX22" fmla="*/ 326260 w 535402"/>
              <a:gd name="connsiteY22" fmla="*/ 99192 h 581414"/>
              <a:gd name="connsiteX23" fmla="*/ 356138 w 535402"/>
              <a:gd name="connsiteY23" fmla="*/ 99192 h 581414"/>
              <a:gd name="connsiteX24" fmla="*/ 346178 w 535402"/>
              <a:gd name="connsiteY24" fmla="*/ 19838 h 581414"/>
              <a:gd name="connsiteX25" fmla="*/ 366097 w 535402"/>
              <a:gd name="connsiteY25" fmla="*/ 9919 h 581414"/>
              <a:gd name="connsiteX26" fmla="*/ 376056 w 535402"/>
              <a:gd name="connsiteY26" fmla="*/ 19838 h 581414"/>
              <a:gd name="connsiteX27" fmla="*/ 386015 w 535402"/>
              <a:gd name="connsiteY27" fmla="*/ 99192 h 581414"/>
              <a:gd name="connsiteX28" fmla="*/ 415892 w 535402"/>
              <a:gd name="connsiteY28" fmla="*/ 99192 h 581414"/>
              <a:gd name="connsiteX29" fmla="*/ 435811 w 535402"/>
              <a:gd name="connsiteY29" fmla="*/ 99192 h 581414"/>
              <a:gd name="connsiteX30" fmla="*/ 475647 w 535402"/>
              <a:gd name="connsiteY30" fmla="*/ 89273 h 581414"/>
              <a:gd name="connsiteX31" fmla="*/ 475647 w 535402"/>
              <a:gd name="connsiteY31" fmla="*/ 9919 h 581414"/>
              <a:gd name="connsiteX32" fmla="*/ 485606 w 535402"/>
              <a:gd name="connsiteY32" fmla="*/ 0 h 581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35402" h="581414">
                <a:moveTo>
                  <a:pt x="485606" y="0"/>
                </a:moveTo>
                <a:cubicBezTo>
                  <a:pt x="495566" y="0"/>
                  <a:pt x="495566" y="0"/>
                  <a:pt x="495566" y="9919"/>
                </a:cubicBezTo>
                <a:cubicBezTo>
                  <a:pt x="505525" y="89273"/>
                  <a:pt x="505525" y="89273"/>
                  <a:pt x="505525" y="89273"/>
                </a:cubicBezTo>
                <a:cubicBezTo>
                  <a:pt x="535402" y="89273"/>
                  <a:pt x="535402" y="89273"/>
                  <a:pt x="535402" y="89273"/>
                </a:cubicBezTo>
                <a:cubicBezTo>
                  <a:pt x="535402" y="89273"/>
                  <a:pt x="535402" y="148788"/>
                  <a:pt x="535402" y="168627"/>
                </a:cubicBezTo>
                <a:cubicBezTo>
                  <a:pt x="535402" y="188465"/>
                  <a:pt x="525443" y="208304"/>
                  <a:pt x="485606" y="238061"/>
                </a:cubicBezTo>
                <a:cubicBezTo>
                  <a:pt x="485606" y="247981"/>
                  <a:pt x="485606" y="317415"/>
                  <a:pt x="475647" y="327335"/>
                </a:cubicBezTo>
                <a:lnTo>
                  <a:pt x="463656" y="334085"/>
                </a:lnTo>
                <a:lnTo>
                  <a:pt x="462134" y="375753"/>
                </a:lnTo>
                <a:cubicBezTo>
                  <a:pt x="457504" y="428164"/>
                  <a:pt x="444538" y="461266"/>
                  <a:pt x="414902" y="483334"/>
                </a:cubicBezTo>
                <a:cubicBezTo>
                  <a:pt x="375388" y="522566"/>
                  <a:pt x="306237" y="502950"/>
                  <a:pt x="246966" y="493142"/>
                </a:cubicBezTo>
                <a:cubicBezTo>
                  <a:pt x="158058" y="473526"/>
                  <a:pt x="69150" y="453910"/>
                  <a:pt x="39515" y="561798"/>
                </a:cubicBezTo>
                <a:cubicBezTo>
                  <a:pt x="29636" y="571606"/>
                  <a:pt x="19757" y="581414"/>
                  <a:pt x="19757" y="581414"/>
                </a:cubicBezTo>
                <a:cubicBezTo>
                  <a:pt x="9879" y="581414"/>
                  <a:pt x="9879" y="581414"/>
                  <a:pt x="9879" y="581414"/>
                </a:cubicBezTo>
                <a:cubicBezTo>
                  <a:pt x="0" y="571606"/>
                  <a:pt x="0" y="561798"/>
                  <a:pt x="0" y="551990"/>
                </a:cubicBezTo>
                <a:cubicBezTo>
                  <a:pt x="49393" y="414678"/>
                  <a:pt x="158058" y="434294"/>
                  <a:pt x="256844" y="453910"/>
                </a:cubicBezTo>
                <a:cubicBezTo>
                  <a:pt x="306237" y="463718"/>
                  <a:pt x="365509" y="473526"/>
                  <a:pt x="395145" y="453910"/>
                </a:cubicBezTo>
                <a:cubicBezTo>
                  <a:pt x="409963" y="439198"/>
                  <a:pt x="419224" y="407935"/>
                  <a:pt x="422928" y="364259"/>
                </a:cubicBezTo>
                <a:lnTo>
                  <a:pt x="424066" y="334990"/>
                </a:lnTo>
                <a:lnTo>
                  <a:pt x="407023" y="313386"/>
                </a:lnTo>
                <a:cubicBezTo>
                  <a:pt x="391617" y="282698"/>
                  <a:pt x="386015" y="238061"/>
                  <a:pt x="386015" y="238061"/>
                </a:cubicBezTo>
                <a:cubicBezTo>
                  <a:pt x="356138" y="218223"/>
                  <a:pt x="346178" y="208304"/>
                  <a:pt x="336219" y="178546"/>
                </a:cubicBezTo>
                <a:cubicBezTo>
                  <a:pt x="326260" y="158708"/>
                  <a:pt x="326260" y="99192"/>
                  <a:pt x="326260" y="99192"/>
                </a:cubicBezTo>
                <a:cubicBezTo>
                  <a:pt x="356138" y="99192"/>
                  <a:pt x="356138" y="99192"/>
                  <a:pt x="356138" y="99192"/>
                </a:cubicBezTo>
                <a:cubicBezTo>
                  <a:pt x="346178" y="19838"/>
                  <a:pt x="346178" y="19838"/>
                  <a:pt x="346178" y="19838"/>
                </a:cubicBezTo>
                <a:cubicBezTo>
                  <a:pt x="346178" y="9919"/>
                  <a:pt x="356138" y="9919"/>
                  <a:pt x="366097" y="9919"/>
                </a:cubicBezTo>
                <a:cubicBezTo>
                  <a:pt x="366097" y="9919"/>
                  <a:pt x="376056" y="9919"/>
                  <a:pt x="376056" y="19838"/>
                </a:cubicBezTo>
                <a:cubicBezTo>
                  <a:pt x="386015" y="99192"/>
                  <a:pt x="386015" y="99192"/>
                  <a:pt x="386015" y="99192"/>
                </a:cubicBezTo>
                <a:cubicBezTo>
                  <a:pt x="415892" y="99192"/>
                  <a:pt x="415892" y="99192"/>
                  <a:pt x="415892" y="99192"/>
                </a:cubicBezTo>
                <a:cubicBezTo>
                  <a:pt x="435811" y="99192"/>
                  <a:pt x="435811" y="99192"/>
                  <a:pt x="435811" y="99192"/>
                </a:cubicBezTo>
                <a:cubicBezTo>
                  <a:pt x="475647" y="89273"/>
                  <a:pt x="475647" y="89273"/>
                  <a:pt x="475647" y="89273"/>
                </a:cubicBezTo>
                <a:cubicBezTo>
                  <a:pt x="475647" y="9919"/>
                  <a:pt x="475647" y="9919"/>
                  <a:pt x="475647" y="9919"/>
                </a:cubicBezTo>
                <a:cubicBezTo>
                  <a:pt x="475647" y="0"/>
                  <a:pt x="475647" y="0"/>
                  <a:pt x="48560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MH_Other_13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3732697" y="4094617"/>
            <a:ext cx="322976" cy="300491"/>
          </a:xfrm>
          <a:custGeom>
            <a:avLst/>
            <a:gdLst>
              <a:gd name="T0" fmla="*/ 0 w 25"/>
              <a:gd name="T1" fmla="*/ 12 h 24"/>
              <a:gd name="T2" fmla="*/ 12 w 25"/>
              <a:gd name="T3" fmla="*/ 24 h 24"/>
              <a:gd name="T4" fmla="*/ 25 w 25"/>
              <a:gd name="T5" fmla="*/ 12 h 24"/>
              <a:gd name="T6" fmla="*/ 12 w 25"/>
              <a:gd name="T7" fmla="*/ 0 h 24"/>
              <a:gd name="T8" fmla="*/ 0 w 25"/>
              <a:gd name="T9" fmla="*/ 12 h 24"/>
              <a:gd name="T10" fmla="*/ 9 w 25"/>
              <a:gd name="T11" fmla="*/ 12 h 24"/>
              <a:gd name="T12" fmla="*/ 12 w 25"/>
              <a:gd name="T13" fmla="*/ 9 h 24"/>
              <a:gd name="T14" fmla="*/ 16 w 25"/>
              <a:gd name="T15" fmla="*/ 12 h 24"/>
              <a:gd name="T16" fmla="*/ 12 w 25"/>
              <a:gd name="T17" fmla="*/ 16 h 24"/>
              <a:gd name="T18" fmla="*/ 9 w 25"/>
              <a:gd name="T19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" h="24">
                <a:moveTo>
                  <a:pt x="0" y="12"/>
                </a:moveTo>
                <a:cubicBezTo>
                  <a:pt x="0" y="19"/>
                  <a:pt x="6" y="24"/>
                  <a:pt x="12" y="24"/>
                </a:cubicBezTo>
                <a:cubicBezTo>
                  <a:pt x="19" y="24"/>
                  <a:pt x="25" y="19"/>
                  <a:pt x="25" y="12"/>
                </a:cubicBezTo>
                <a:cubicBezTo>
                  <a:pt x="25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lose/>
                <a:moveTo>
                  <a:pt x="9" y="12"/>
                </a:moveTo>
                <a:cubicBezTo>
                  <a:pt x="9" y="10"/>
                  <a:pt x="10" y="9"/>
                  <a:pt x="12" y="9"/>
                </a:cubicBezTo>
                <a:cubicBezTo>
                  <a:pt x="14" y="9"/>
                  <a:pt x="16" y="10"/>
                  <a:pt x="16" y="12"/>
                </a:cubicBezTo>
                <a:cubicBezTo>
                  <a:pt x="16" y="14"/>
                  <a:pt x="14" y="16"/>
                  <a:pt x="12" y="16"/>
                </a:cubicBezTo>
                <a:cubicBezTo>
                  <a:pt x="10" y="16"/>
                  <a:pt x="9" y="14"/>
                  <a:pt x="9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MH_Other_14"/>
          <p:cNvSpPr/>
          <p:nvPr>
            <p:custDataLst>
              <p:tags r:id="rId14"/>
            </p:custDataLst>
          </p:nvPr>
        </p:nvSpPr>
        <p:spPr bwMode="auto">
          <a:xfrm>
            <a:off x="7571620" y="5065591"/>
            <a:ext cx="656173" cy="404743"/>
          </a:xfrm>
          <a:custGeom>
            <a:avLst/>
            <a:gdLst>
              <a:gd name="connsiteX0" fmla="*/ 205825 w 509405"/>
              <a:gd name="connsiteY0" fmla="*/ 1335 h 314566"/>
              <a:gd name="connsiteX1" fmla="*/ 212057 w 509405"/>
              <a:gd name="connsiteY1" fmla="*/ 11950 h 314566"/>
              <a:gd name="connsiteX2" fmla="*/ 202085 w 509405"/>
              <a:gd name="connsiteY2" fmla="*/ 31932 h 314566"/>
              <a:gd name="connsiteX3" fmla="*/ 127300 w 509405"/>
              <a:gd name="connsiteY3" fmla="*/ 46918 h 314566"/>
              <a:gd name="connsiteX4" fmla="*/ 138830 w 509405"/>
              <a:gd name="connsiteY4" fmla="*/ 72910 h 314566"/>
              <a:gd name="connsiteX5" fmla="*/ 142461 w 509405"/>
              <a:gd name="connsiteY5" fmla="*/ 81097 h 314566"/>
              <a:gd name="connsiteX6" fmla="*/ 219087 w 509405"/>
              <a:gd name="connsiteY6" fmla="*/ 81097 h 314566"/>
              <a:gd name="connsiteX7" fmla="*/ 362400 w 509405"/>
              <a:gd name="connsiteY7" fmla="*/ 81097 h 314566"/>
              <a:gd name="connsiteX8" fmla="*/ 376745 w 509405"/>
              <a:gd name="connsiteY8" fmla="*/ 81097 h 314566"/>
              <a:gd name="connsiteX9" fmla="*/ 382379 w 509405"/>
              <a:gd name="connsiteY9" fmla="*/ 71731 h 314566"/>
              <a:gd name="connsiteX10" fmla="*/ 385601 w 509405"/>
              <a:gd name="connsiteY10" fmla="*/ 66374 h 314566"/>
              <a:gd name="connsiteX11" fmla="*/ 364403 w 509405"/>
              <a:gd name="connsiteY11" fmla="*/ 66374 h 314566"/>
              <a:gd name="connsiteX12" fmla="*/ 350640 w 509405"/>
              <a:gd name="connsiteY12" fmla="*/ 66374 h 314566"/>
              <a:gd name="connsiteX13" fmla="*/ 330622 w 509405"/>
              <a:gd name="connsiteY13" fmla="*/ 51952 h 314566"/>
              <a:gd name="connsiteX14" fmla="*/ 350640 w 509405"/>
              <a:gd name="connsiteY14" fmla="*/ 32721 h 314566"/>
              <a:gd name="connsiteX15" fmla="*/ 460739 w 509405"/>
              <a:gd name="connsiteY15" fmla="*/ 32721 h 314566"/>
              <a:gd name="connsiteX16" fmla="*/ 475752 w 509405"/>
              <a:gd name="connsiteY16" fmla="*/ 51952 h 314566"/>
              <a:gd name="connsiteX17" fmla="*/ 460739 w 509405"/>
              <a:gd name="connsiteY17" fmla="*/ 66374 h 314566"/>
              <a:gd name="connsiteX18" fmla="*/ 424367 w 509405"/>
              <a:gd name="connsiteY18" fmla="*/ 66374 h 314566"/>
              <a:gd name="connsiteX19" fmla="*/ 410024 w 509405"/>
              <a:gd name="connsiteY19" fmla="*/ 90941 h 314566"/>
              <a:gd name="connsiteX20" fmla="*/ 410161 w 509405"/>
              <a:gd name="connsiteY20" fmla="*/ 91032 h 314566"/>
              <a:gd name="connsiteX21" fmla="*/ 509405 w 509405"/>
              <a:gd name="connsiteY21" fmla="*/ 289729 h 314566"/>
              <a:gd name="connsiteX22" fmla="*/ 504443 w 509405"/>
              <a:gd name="connsiteY22" fmla="*/ 304631 h 314566"/>
              <a:gd name="connsiteX23" fmla="*/ 494519 w 509405"/>
              <a:gd name="connsiteY23" fmla="*/ 314566 h 314566"/>
              <a:gd name="connsiteX24" fmla="*/ 330766 w 509405"/>
              <a:gd name="connsiteY24" fmla="*/ 314566 h 314566"/>
              <a:gd name="connsiteX25" fmla="*/ 315879 w 509405"/>
              <a:gd name="connsiteY25" fmla="*/ 299664 h 314566"/>
              <a:gd name="connsiteX26" fmla="*/ 330766 w 509405"/>
              <a:gd name="connsiteY26" fmla="*/ 279794 h 314566"/>
              <a:gd name="connsiteX27" fmla="*/ 464745 w 509405"/>
              <a:gd name="connsiteY27" fmla="*/ 279794 h 314566"/>
              <a:gd name="connsiteX28" fmla="*/ 395274 w 509405"/>
              <a:gd name="connsiteY28" fmla="*/ 136360 h 314566"/>
              <a:gd name="connsiteX29" fmla="*/ 389939 w 509405"/>
              <a:gd name="connsiteY29" fmla="*/ 125345 h 314566"/>
              <a:gd name="connsiteX30" fmla="*/ 367196 w 509405"/>
              <a:gd name="connsiteY30" fmla="*/ 164302 h 314566"/>
              <a:gd name="connsiteX31" fmla="*/ 325364 w 509405"/>
              <a:gd name="connsiteY31" fmla="*/ 235955 h 314566"/>
              <a:gd name="connsiteX32" fmla="*/ 310491 w 509405"/>
              <a:gd name="connsiteY32" fmla="*/ 240950 h 314566"/>
              <a:gd name="connsiteX33" fmla="*/ 300575 w 509405"/>
              <a:gd name="connsiteY33" fmla="*/ 240950 h 314566"/>
              <a:gd name="connsiteX34" fmla="*/ 295617 w 509405"/>
              <a:gd name="connsiteY34" fmla="*/ 215973 h 314566"/>
              <a:gd name="connsiteX35" fmla="*/ 352942 w 509405"/>
              <a:gd name="connsiteY35" fmla="*/ 120671 h 314566"/>
              <a:gd name="connsiteX36" fmla="*/ 355830 w 509405"/>
              <a:gd name="connsiteY36" fmla="*/ 115869 h 314566"/>
              <a:gd name="connsiteX37" fmla="*/ 305092 w 509405"/>
              <a:gd name="connsiteY37" fmla="*/ 115869 h 314566"/>
              <a:gd name="connsiteX38" fmla="*/ 142201 w 509405"/>
              <a:gd name="connsiteY38" fmla="*/ 115869 h 314566"/>
              <a:gd name="connsiteX39" fmla="*/ 120100 w 509405"/>
              <a:gd name="connsiteY39" fmla="*/ 154085 h 314566"/>
              <a:gd name="connsiteX40" fmla="*/ 152651 w 509405"/>
              <a:gd name="connsiteY40" fmla="*/ 179327 h 314566"/>
              <a:gd name="connsiteX41" fmla="*/ 226016 w 509405"/>
              <a:gd name="connsiteY41" fmla="*/ 236218 h 314566"/>
              <a:gd name="connsiteX42" fmla="*/ 230994 w 509405"/>
              <a:gd name="connsiteY42" fmla="*/ 261195 h 314566"/>
              <a:gd name="connsiteX43" fmla="*/ 216061 w 509405"/>
              <a:gd name="connsiteY43" fmla="*/ 266190 h 314566"/>
              <a:gd name="connsiteX44" fmla="*/ 206105 w 509405"/>
              <a:gd name="connsiteY44" fmla="*/ 261195 h 314566"/>
              <a:gd name="connsiteX45" fmla="*/ 110281 w 509405"/>
              <a:gd name="connsiteY45" fmla="*/ 186888 h 314566"/>
              <a:gd name="connsiteX46" fmla="*/ 103962 w 509405"/>
              <a:gd name="connsiteY46" fmla="*/ 181989 h 314566"/>
              <a:gd name="connsiteX47" fmla="*/ 79088 w 509405"/>
              <a:gd name="connsiteY47" fmla="*/ 224997 h 314566"/>
              <a:gd name="connsiteX48" fmla="*/ 33032 w 509405"/>
              <a:gd name="connsiteY48" fmla="*/ 304631 h 314566"/>
              <a:gd name="connsiteX49" fmla="*/ 18146 w 509405"/>
              <a:gd name="connsiteY49" fmla="*/ 314566 h 314566"/>
              <a:gd name="connsiteX50" fmla="*/ 8221 w 509405"/>
              <a:gd name="connsiteY50" fmla="*/ 309599 h 314566"/>
              <a:gd name="connsiteX51" fmla="*/ 3259 w 509405"/>
              <a:gd name="connsiteY51" fmla="*/ 289729 h 314566"/>
              <a:gd name="connsiteX52" fmla="*/ 111372 w 509405"/>
              <a:gd name="connsiteY52" fmla="*/ 101510 h 314566"/>
              <a:gd name="connsiteX53" fmla="*/ 113309 w 509405"/>
              <a:gd name="connsiteY53" fmla="*/ 98137 h 314566"/>
              <a:gd name="connsiteX54" fmla="*/ 100035 w 509405"/>
              <a:gd name="connsiteY54" fmla="*/ 69320 h 314566"/>
              <a:gd name="connsiteX55" fmla="*/ 87415 w 509405"/>
              <a:gd name="connsiteY55" fmla="*/ 41923 h 314566"/>
              <a:gd name="connsiteX56" fmla="*/ 87415 w 509405"/>
              <a:gd name="connsiteY56" fmla="*/ 26937 h 314566"/>
              <a:gd name="connsiteX57" fmla="*/ 97386 w 509405"/>
              <a:gd name="connsiteY57" fmla="*/ 16946 h 314566"/>
              <a:gd name="connsiteX58" fmla="*/ 192114 w 509405"/>
              <a:gd name="connsiteY58" fmla="*/ 1960 h 314566"/>
              <a:gd name="connsiteX59" fmla="*/ 205825 w 509405"/>
              <a:gd name="connsiteY59" fmla="*/ 1335 h 31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09405" h="314566">
                <a:moveTo>
                  <a:pt x="205825" y="1335"/>
                </a:moveTo>
                <a:cubicBezTo>
                  <a:pt x="209564" y="3209"/>
                  <a:pt x="212057" y="6955"/>
                  <a:pt x="212057" y="11950"/>
                </a:cubicBezTo>
                <a:cubicBezTo>
                  <a:pt x="217042" y="21941"/>
                  <a:pt x="212057" y="31932"/>
                  <a:pt x="202085" y="31932"/>
                </a:cubicBezTo>
                <a:cubicBezTo>
                  <a:pt x="127300" y="46918"/>
                  <a:pt x="127300" y="46918"/>
                  <a:pt x="127300" y="46918"/>
                </a:cubicBezTo>
                <a:cubicBezTo>
                  <a:pt x="132286" y="58158"/>
                  <a:pt x="136025" y="66588"/>
                  <a:pt x="138830" y="72910"/>
                </a:cubicBezTo>
                <a:lnTo>
                  <a:pt x="142461" y="81097"/>
                </a:lnTo>
                <a:lnTo>
                  <a:pt x="219087" y="81097"/>
                </a:lnTo>
                <a:cubicBezTo>
                  <a:pt x="294596" y="81097"/>
                  <a:pt x="337744" y="81097"/>
                  <a:pt x="362400" y="81097"/>
                </a:cubicBezTo>
                <a:lnTo>
                  <a:pt x="376745" y="81097"/>
                </a:lnTo>
                <a:lnTo>
                  <a:pt x="382379" y="71731"/>
                </a:lnTo>
                <a:lnTo>
                  <a:pt x="385601" y="66374"/>
                </a:lnTo>
                <a:lnTo>
                  <a:pt x="364403" y="66374"/>
                </a:lnTo>
                <a:cubicBezTo>
                  <a:pt x="350640" y="66374"/>
                  <a:pt x="350640" y="66374"/>
                  <a:pt x="350640" y="66374"/>
                </a:cubicBezTo>
                <a:cubicBezTo>
                  <a:pt x="340631" y="66374"/>
                  <a:pt x="330622" y="56759"/>
                  <a:pt x="330622" y="51952"/>
                </a:cubicBezTo>
                <a:cubicBezTo>
                  <a:pt x="330622" y="42336"/>
                  <a:pt x="340631" y="32721"/>
                  <a:pt x="350640" y="32721"/>
                </a:cubicBezTo>
                <a:cubicBezTo>
                  <a:pt x="460739" y="32721"/>
                  <a:pt x="460739" y="32721"/>
                  <a:pt x="460739" y="32721"/>
                </a:cubicBezTo>
                <a:cubicBezTo>
                  <a:pt x="470748" y="32721"/>
                  <a:pt x="475752" y="42336"/>
                  <a:pt x="475752" y="51952"/>
                </a:cubicBezTo>
                <a:cubicBezTo>
                  <a:pt x="475752" y="56759"/>
                  <a:pt x="470748" y="66374"/>
                  <a:pt x="460739" y="66374"/>
                </a:cubicBezTo>
                <a:lnTo>
                  <a:pt x="424367" y="66374"/>
                </a:lnTo>
                <a:lnTo>
                  <a:pt x="410024" y="90941"/>
                </a:lnTo>
                <a:lnTo>
                  <a:pt x="410161" y="91032"/>
                </a:lnTo>
                <a:cubicBezTo>
                  <a:pt x="509405" y="289729"/>
                  <a:pt x="509405" y="289729"/>
                  <a:pt x="509405" y="289729"/>
                </a:cubicBezTo>
                <a:cubicBezTo>
                  <a:pt x="509405" y="294697"/>
                  <a:pt x="509405" y="299664"/>
                  <a:pt x="504443" y="304631"/>
                </a:cubicBezTo>
                <a:cubicBezTo>
                  <a:pt x="504443" y="309599"/>
                  <a:pt x="499481" y="314566"/>
                  <a:pt x="494519" y="314566"/>
                </a:cubicBezTo>
                <a:cubicBezTo>
                  <a:pt x="330766" y="314566"/>
                  <a:pt x="330766" y="314566"/>
                  <a:pt x="330766" y="314566"/>
                </a:cubicBezTo>
                <a:cubicBezTo>
                  <a:pt x="320841" y="314566"/>
                  <a:pt x="315879" y="304631"/>
                  <a:pt x="315879" y="299664"/>
                </a:cubicBezTo>
                <a:cubicBezTo>
                  <a:pt x="315879" y="289729"/>
                  <a:pt x="320841" y="279794"/>
                  <a:pt x="330766" y="279794"/>
                </a:cubicBezTo>
                <a:cubicBezTo>
                  <a:pt x="464745" y="279794"/>
                  <a:pt x="464745" y="279794"/>
                  <a:pt x="464745" y="279794"/>
                </a:cubicBezTo>
                <a:cubicBezTo>
                  <a:pt x="425048" y="197832"/>
                  <a:pt x="405199" y="156851"/>
                  <a:pt x="395274" y="136360"/>
                </a:cubicBezTo>
                <a:lnTo>
                  <a:pt x="389939" y="125345"/>
                </a:lnTo>
                <a:lnTo>
                  <a:pt x="367196" y="164302"/>
                </a:lnTo>
                <a:cubicBezTo>
                  <a:pt x="325364" y="235955"/>
                  <a:pt x="325364" y="235955"/>
                  <a:pt x="325364" y="235955"/>
                </a:cubicBezTo>
                <a:cubicBezTo>
                  <a:pt x="320406" y="240950"/>
                  <a:pt x="315448" y="240950"/>
                  <a:pt x="310491" y="240950"/>
                </a:cubicBezTo>
                <a:cubicBezTo>
                  <a:pt x="310491" y="240950"/>
                  <a:pt x="305533" y="240950"/>
                  <a:pt x="300575" y="240950"/>
                </a:cubicBezTo>
                <a:cubicBezTo>
                  <a:pt x="295617" y="235955"/>
                  <a:pt x="290659" y="225964"/>
                  <a:pt x="295617" y="215973"/>
                </a:cubicBezTo>
                <a:cubicBezTo>
                  <a:pt x="320406" y="174761"/>
                  <a:pt x="338998" y="143852"/>
                  <a:pt x="352942" y="120671"/>
                </a:cubicBezTo>
                <a:lnTo>
                  <a:pt x="355830" y="115869"/>
                </a:lnTo>
                <a:lnTo>
                  <a:pt x="305092" y="115869"/>
                </a:lnTo>
                <a:cubicBezTo>
                  <a:pt x="142201" y="115869"/>
                  <a:pt x="142201" y="115869"/>
                  <a:pt x="142201" y="115869"/>
                </a:cubicBezTo>
                <a:lnTo>
                  <a:pt x="120100" y="154085"/>
                </a:lnTo>
                <a:lnTo>
                  <a:pt x="152651" y="179327"/>
                </a:lnTo>
                <a:cubicBezTo>
                  <a:pt x="226016" y="236218"/>
                  <a:pt x="226016" y="236218"/>
                  <a:pt x="226016" y="236218"/>
                </a:cubicBezTo>
                <a:cubicBezTo>
                  <a:pt x="235972" y="241213"/>
                  <a:pt x="235972" y="251204"/>
                  <a:pt x="230994" y="261195"/>
                </a:cubicBezTo>
                <a:cubicBezTo>
                  <a:pt x="226016" y="266190"/>
                  <a:pt x="221039" y="266190"/>
                  <a:pt x="216061" y="266190"/>
                </a:cubicBezTo>
                <a:cubicBezTo>
                  <a:pt x="211083" y="266190"/>
                  <a:pt x="211083" y="266190"/>
                  <a:pt x="206105" y="261195"/>
                </a:cubicBezTo>
                <a:cubicBezTo>
                  <a:pt x="151348" y="218734"/>
                  <a:pt x="123970" y="197504"/>
                  <a:pt x="110281" y="186888"/>
                </a:cubicBezTo>
                <a:lnTo>
                  <a:pt x="103962" y="181989"/>
                </a:lnTo>
                <a:lnTo>
                  <a:pt x="79088" y="224997"/>
                </a:lnTo>
                <a:cubicBezTo>
                  <a:pt x="33032" y="304631"/>
                  <a:pt x="33032" y="304631"/>
                  <a:pt x="33032" y="304631"/>
                </a:cubicBezTo>
                <a:cubicBezTo>
                  <a:pt x="28070" y="309599"/>
                  <a:pt x="23108" y="314566"/>
                  <a:pt x="18146" y="314566"/>
                </a:cubicBezTo>
                <a:cubicBezTo>
                  <a:pt x="13183" y="314566"/>
                  <a:pt x="8221" y="314566"/>
                  <a:pt x="8221" y="309599"/>
                </a:cubicBezTo>
                <a:cubicBezTo>
                  <a:pt x="-1703" y="304631"/>
                  <a:pt x="-1703" y="294697"/>
                  <a:pt x="3259" y="289729"/>
                </a:cubicBezTo>
                <a:cubicBezTo>
                  <a:pt x="74591" y="165544"/>
                  <a:pt x="101341" y="118974"/>
                  <a:pt x="111372" y="101510"/>
                </a:cubicBezTo>
                <a:lnTo>
                  <a:pt x="113309" y="98137"/>
                </a:lnTo>
                <a:lnTo>
                  <a:pt x="100035" y="69320"/>
                </a:lnTo>
                <a:cubicBezTo>
                  <a:pt x="87415" y="41923"/>
                  <a:pt x="87415" y="41923"/>
                  <a:pt x="87415" y="41923"/>
                </a:cubicBezTo>
                <a:cubicBezTo>
                  <a:pt x="82429" y="36928"/>
                  <a:pt x="82429" y="31932"/>
                  <a:pt x="87415" y="26937"/>
                </a:cubicBezTo>
                <a:cubicBezTo>
                  <a:pt x="87415" y="21941"/>
                  <a:pt x="92401" y="21941"/>
                  <a:pt x="97386" y="16946"/>
                </a:cubicBezTo>
                <a:cubicBezTo>
                  <a:pt x="192114" y="1960"/>
                  <a:pt x="192114" y="1960"/>
                  <a:pt x="192114" y="1960"/>
                </a:cubicBezTo>
                <a:cubicBezTo>
                  <a:pt x="197100" y="-538"/>
                  <a:pt x="202085" y="-538"/>
                  <a:pt x="205825" y="13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15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8035642" y="5278184"/>
            <a:ext cx="327065" cy="327065"/>
          </a:xfrm>
          <a:custGeom>
            <a:avLst/>
            <a:gdLst>
              <a:gd name="T0" fmla="*/ 26 w 51"/>
              <a:gd name="T1" fmla="*/ 51 h 51"/>
              <a:gd name="T2" fmla="*/ 0 w 51"/>
              <a:gd name="T3" fmla="*/ 26 h 51"/>
              <a:gd name="T4" fmla="*/ 26 w 51"/>
              <a:gd name="T5" fmla="*/ 0 h 51"/>
              <a:gd name="T6" fmla="*/ 51 w 51"/>
              <a:gd name="T7" fmla="*/ 26 h 51"/>
              <a:gd name="T8" fmla="*/ 26 w 51"/>
              <a:gd name="T9" fmla="*/ 51 h 51"/>
              <a:gd name="T10" fmla="*/ 26 w 51"/>
              <a:gd name="T11" fmla="*/ 7 h 51"/>
              <a:gd name="T12" fmla="*/ 7 w 51"/>
              <a:gd name="T13" fmla="*/ 26 h 51"/>
              <a:gd name="T14" fmla="*/ 26 w 51"/>
              <a:gd name="T15" fmla="*/ 44 h 51"/>
              <a:gd name="T16" fmla="*/ 44 w 51"/>
              <a:gd name="T17" fmla="*/ 26 h 51"/>
              <a:gd name="T18" fmla="*/ 26 w 51"/>
              <a:gd name="T19" fmla="*/ 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51"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1"/>
                  <a:pt x="26" y="51"/>
                </a:cubicBezTo>
                <a:close/>
                <a:moveTo>
                  <a:pt x="26" y="7"/>
                </a:moveTo>
                <a:cubicBezTo>
                  <a:pt x="15" y="7"/>
                  <a:pt x="7" y="15"/>
                  <a:pt x="7" y="26"/>
                </a:cubicBezTo>
                <a:cubicBezTo>
                  <a:pt x="7" y="36"/>
                  <a:pt x="15" y="44"/>
                  <a:pt x="26" y="44"/>
                </a:cubicBezTo>
                <a:cubicBezTo>
                  <a:pt x="36" y="44"/>
                  <a:pt x="44" y="36"/>
                  <a:pt x="44" y="26"/>
                </a:cubicBezTo>
                <a:cubicBezTo>
                  <a:pt x="44" y="15"/>
                  <a:pt x="36" y="7"/>
                  <a:pt x="26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MH_Other_16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7428527" y="5278184"/>
            <a:ext cx="325020" cy="327065"/>
          </a:xfrm>
          <a:custGeom>
            <a:avLst/>
            <a:gdLst>
              <a:gd name="T0" fmla="*/ 26 w 51"/>
              <a:gd name="T1" fmla="*/ 51 h 51"/>
              <a:gd name="T2" fmla="*/ 0 w 51"/>
              <a:gd name="T3" fmla="*/ 26 h 51"/>
              <a:gd name="T4" fmla="*/ 26 w 51"/>
              <a:gd name="T5" fmla="*/ 0 h 51"/>
              <a:gd name="T6" fmla="*/ 51 w 51"/>
              <a:gd name="T7" fmla="*/ 26 h 51"/>
              <a:gd name="T8" fmla="*/ 26 w 51"/>
              <a:gd name="T9" fmla="*/ 51 h 51"/>
              <a:gd name="T10" fmla="*/ 26 w 51"/>
              <a:gd name="T11" fmla="*/ 7 h 51"/>
              <a:gd name="T12" fmla="*/ 7 w 51"/>
              <a:gd name="T13" fmla="*/ 26 h 51"/>
              <a:gd name="T14" fmla="*/ 26 w 51"/>
              <a:gd name="T15" fmla="*/ 44 h 51"/>
              <a:gd name="T16" fmla="*/ 44 w 51"/>
              <a:gd name="T17" fmla="*/ 26 h 51"/>
              <a:gd name="T18" fmla="*/ 26 w 51"/>
              <a:gd name="T19" fmla="*/ 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51"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1"/>
                  <a:pt x="26" y="51"/>
                </a:cubicBezTo>
                <a:close/>
                <a:moveTo>
                  <a:pt x="26" y="7"/>
                </a:moveTo>
                <a:cubicBezTo>
                  <a:pt x="15" y="7"/>
                  <a:pt x="7" y="15"/>
                  <a:pt x="7" y="26"/>
                </a:cubicBezTo>
                <a:cubicBezTo>
                  <a:pt x="7" y="36"/>
                  <a:pt x="15" y="44"/>
                  <a:pt x="26" y="44"/>
                </a:cubicBezTo>
                <a:cubicBezTo>
                  <a:pt x="36" y="44"/>
                  <a:pt x="44" y="36"/>
                  <a:pt x="44" y="26"/>
                </a:cubicBezTo>
                <a:cubicBezTo>
                  <a:pt x="44" y="15"/>
                  <a:pt x="36" y="7"/>
                  <a:pt x="26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7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7833272" y="5329285"/>
            <a:ext cx="177841" cy="186019"/>
          </a:xfrm>
          <a:custGeom>
            <a:avLst/>
            <a:gdLst>
              <a:gd name="T0" fmla="*/ 14 w 28"/>
              <a:gd name="T1" fmla="*/ 29 h 29"/>
              <a:gd name="T2" fmla="*/ 0 w 28"/>
              <a:gd name="T3" fmla="*/ 14 h 29"/>
              <a:gd name="T4" fmla="*/ 14 w 28"/>
              <a:gd name="T5" fmla="*/ 0 h 29"/>
              <a:gd name="T6" fmla="*/ 28 w 28"/>
              <a:gd name="T7" fmla="*/ 14 h 29"/>
              <a:gd name="T8" fmla="*/ 14 w 28"/>
              <a:gd name="T9" fmla="*/ 29 h 29"/>
              <a:gd name="T10" fmla="*/ 14 w 28"/>
              <a:gd name="T11" fmla="*/ 7 h 29"/>
              <a:gd name="T12" fmla="*/ 6 w 28"/>
              <a:gd name="T13" fmla="*/ 14 h 29"/>
              <a:gd name="T14" fmla="*/ 14 w 28"/>
              <a:gd name="T15" fmla="*/ 22 h 29"/>
              <a:gd name="T16" fmla="*/ 22 w 28"/>
              <a:gd name="T17" fmla="*/ 14 h 29"/>
              <a:gd name="T18" fmla="*/ 14 w 28"/>
              <a:gd name="T19" fmla="*/ 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29">
                <a:moveTo>
                  <a:pt x="14" y="29"/>
                </a:moveTo>
                <a:cubicBezTo>
                  <a:pt x="6" y="29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22" y="0"/>
                  <a:pt x="28" y="6"/>
                  <a:pt x="28" y="14"/>
                </a:cubicBezTo>
                <a:cubicBezTo>
                  <a:pt x="28" y="22"/>
                  <a:pt x="22" y="29"/>
                  <a:pt x="14" y="29"/>
                </a:cubicBezTo>
                <a:close/>
                <a:moveTo>
                  <a:pt x="14" y="7"/>
                </a:moveTo>
                <a:cubicBezTo>
                  <a:pt x="10" y="7"/>
                  <a:pt x="6" y="10"/>
                  <a:pt x="6" y="14"/>
                </a:cubicBezTo>
                <a:cubicBezTo>
                  <a:pt x="6" y="18"/>
                  <a:pt x="10" y="22"/>
                  <a:pt x="14" y="22"/>
                </a:cubicBezTo>
                <a:cubicBezTo>
                  <a:pt x="18" y="22"/>
                  <a:pt x="22" y="18"/>
                  <a:pt x="22" y="14"/>
                </a:cubicBezTo>
                <a:cubicBezTo>
                  <a:pt x="22" y="10"/>
                  <a:pt x="18" y="7"/>
                  <a:pt x="1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MH_Other_18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6142756" y="3125690"/>
            <a:ext cx="813573" cy="306623"/>
          </a:xfrm>
          <a:custGeom>
            <a:avLst/>
            <a:gdLst>
              <a:gd name="T0" fmla="*/ 492 w 543"/>
              <a:gd name="T1" fmla="*/ 82 h 204"/>
              <a:gd name="T2" fmla="*/ 410 w 543"/>
              <a:gd name="T3" fmla="*/ 29 h 204"/>
              <a:gd name="T4" fmla="*/ 225 w 543"/>
              <a:gd name="T5" fmla="*/ 15 h 204"/>
              <a:gd name="T6" fmla="*/ 128 w 543"/>
              <a:gd name="T7" fmla="*/ 82 h 204"/>
              <a:gd name="T8" fmla="*/ 68 w 543"/>
              <a:gd name="T9" fmla="*/ 103 h 204"/>
              <a:gd name="T10" fmla="*/ 6 w 543"/>
              <a:gd name="T11" fmla="*/ 146 h 204"/>
              <a:gd name="T12" fmla="*/ 1 w 543"/>
              <a:gd name="T13" fmla="*/ 204 h 204"/>
              <a:gd name="T14" fmla="*/ 35 w 543"/>
              <a:gd name="T15" fmla="*/ 204 h 204"/>
              <a:gd name="T16" fmla="*/ 88 w 543"/>
              <a:gd name="T17" fmla="*/ 153 h 204"/>
              <a:gd name="T18" fmla="*/ 140 w 543"/>
              <a:gd name="T19" fmla="*/ 204 h 204"/>
              <a:gd name="T20" fmla="*/ 399 w 543"/>
              <a:gd name="T21" fmla="*/ 204 h 204"/>
              <a:gd name="T22" fmla="*/ 451 w 543"/>
              <a:gd name="T23" fmla="*/ 153 h 204"/>
              <a:gd name="T24" fmla="*/ 503 w 543"/>
              <a:gd name="T25" fmla="*/ 204 h 204"/>
              <a:gd name="T26" fmla="*/ 536 w 543"/>
              <a:gd name="T27" fmla="*/ 204 h 204"/>
              <a:gd name="T28" fmla="*/ 542 w 543"/>
              <a:gd name="T29" fmla="*/ 125 h 204"/>
              <a:gd name="T30" fmla="*/ 492 w 543"/>
              <a:gd name="T31" fmla="*/ 82 h 204"/>
              <a:gd name="T32" fmla="*/ 228 w 543"/>
              <a:gd name="T33" fmla="*/ 26 h 204"/>
              <a:gd name="T34" fmla="*/ 279 w 543"/>
              <a:gd name="T35" fmla="*/ 19 h 204"/>
              <a:gd name="T36" fmla="*/ 279 w 543"/>
              <a:gd name="T37" fmla="*/ 77 h 204"/>
              <a:gd name="T38" fmla="*/ 151 w 543"/>
              <a:gd name="T39" fmla="*/ 77 h 204"/>
              <a:gd name="T40" fmla="*/ 228 w 543"/>
              <a:gd name="T41" fmla="*/ 26 h 204"/>
              <a:gd name="T42" fmla="*/ 412 w 543"/>
              <a:gd name="T43" fmla="*/ 77 h 204"/>
              <a:gd name="T44" fmla="*/ 287 w 543"/>
              <a:gd name="T45" fmla="*/ 77 h 204"/>
              <a:gd name="T46" fmla="*/ 287 w 543"/>
              <a:gd name="T47" fmla="*/ 19 h 204"/>
              <a:gd name="T48" fmla="*/ 408 w 543"/>
              <a:gd name="T49" fmla="*/ 40 h 204"/>
              <a:gd name="T50" fmla="*/ 412 w 543"/>
              <a:gd name="T51" fmla="*/ 7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3" h="204">
                <a:moveTo>
                  <a:pt x="492" y="82"/>
                </a:moveTo>
                <a:cubicBezTo>
                  <a:pt x="492" y="82"/>
                  <a:pt x="435" y="41"/>
                  <a:pt x="410" y="29"/>
                </a:cubicBezTo>
                <a:cubicBezTo>
                  <a:pt x="368" y="10"/>
                  <a:pt x="268" y="0"/>
                  <a:pt x="225" y="15"/>
                </a:cubicBezTo>
                <a:cubicBezTo>
                  <a:pt x="196" y="25"/>
                  <a:pt x="128" y="82"/>
                  <a:pt x="128" y="82"/>
                </a:cubicBezTo>
                <a:cubicBezTo>
                  <a:pt x="128" y="82"/>
                  <a:pt x="84" y="96"/>
                  <a:pt x="68" y="103"/>
                </a:cubicBezTo>
                <a:cubicBezTo>
                  <a:pt x="41" y="115"/>
                  <a:pt x="18" y="117"/>
                  <a:pt x="6" y="146"/>
                </a:cubicBezTo>
                <a:cubicBezTo>
                  <a:pt x="0" y="159"/>
                  <a:pt x="1" y="204"/>
                  <a:pt x="1" y="204"/>
                </a:cubicBezTo>
                <a:cubicBezTo>
                  <a:pt x="35" y="204"/>
                  <a:pt x="35" y="204"/>
                  <a:pt x="35" y="204"/>
                </a:cubicBezTo>
                <a:cubicBezTo>
                  <a:pt x="35" y="176"/>
                  <a:pt x="59" y="153"/>
                  <a:pt x="88" y="153"/>
                </a:cubicBezTo>
                <a:cubicBezTo>
                  <a:pt x="116" y="153"/>
                  <a:pt x="140" y="176"/>
                  <a:pt x="140" y="204"/>
                </a:cubicBezTo>
                <a:cubicBezTo>
                  <a:pt x="399" y="204"/>
                  <a:pt x="399" y="204"/>
                  <a:pt x="399" y="204"/>
                </a:cubicBezTo>
                <a:cubicBezTo>
                  <a:pt x="399" y="176"/>
                  <a:pt x="422" y="153"/>
                  <a:pt x="451" y="153"/>
                </a:cubicBezTo>
                <a:cubicBezTo>
                  <a:pt x="480" y="153"/>
                  <a:pt x="503" y="176"/>
                  <a:pt x="503" y="204"/>
                </a:cubicBezTo>
                <a:cubicBezTo>
                  <a:pt x="536" y="204"/>
                  <a:pt x="536" y="204"/>
                  <a:pt x="536" y="204"/>
                </a:cubicBezTo>
                <a:cubicBezTo>
                  <a:pt x="536" y="204"/>
                  <a:pt x="541" y="140"/>
                  <a:pt x="542" y="125"/>
                </a:cubicBezTo>
                <a:cubicBezTo>
                  <a:pt x="543" y="101"/>
                  <a:pt x="522" y="87"/>
                  <a:pt x="492" y="82"/>
                </a:cubicBezTo>
                <a:close/>
                <a:moveTo>
                  <a:pt x="228" y="26"/>
                </a:moveTo>
                <a:cubicBezTo>
                  <a:pt x="240" y="22"/>
                  <a:pt x="258" y="19"/>
                  <a:pt x="279" y="19"/>
                </a:cubicBezTo>
                <a:cubicBezTo>
                  <a:pt x="279" y="77"/>
                  <a:pt x="279" y="77"/>
                  <a:pt x="279" y="77"/>
                </a:cubicBezTo>
                <a:cubicBezTo>
                  <a:pt x="151" y="77"/>
                  <a:pt x="151" y="77"/>
                  <a:pt x="151" y="77"/>
                </a:cubicBezTo>
                <a:cubicBezTo>
                  <a:pt x="179" y="55"/>
                  <a:pt x="212" y="31"/>
                  <a:pt x="228" y="26"/>
                </a:cubicBezTo>
                <a:close/>
                <a:moveTo>
                  <a:pt x="412" y="77"/>
                </a:moveTo>
                <a:cubicBezTo>
                  <a:pt x="287" y="77"/>
                  <a:pt x="287" y="77"/>
                  <a:pt x="287" y="77"/>
                </a:cubicBezTo>
                <a:cubicBezTo>
                  <a:pt x="287" y="19"/>
                  <a:pt x="287" y="19"/>
                  <a:pt x="287" y="19"/>
                </a:cubicBezTo>
                <a:cubicBezTo>
                  <a:pt x="332" y="19"/>
                  <a:pt x="382" y="28"/>
                  <a:pt x="408" y="40"/>
                </a:cubicBezTo>
                <a:cubicBezTo>
                  <a:pt x="414" y="43"/>
                  <a:pt x="412" y="77"/>
                  <a:pt x="412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Other_19"/>
          <p:cNvSpPr/>
          <p:nvPr>
            <p:custDataLst>
              <p:tags r:id="rId19"/>
            </p:custDataLst>
          </p:nvPr>
        </p:nvSpPr>
        <p:spPr bwMode="auto">
          <a:xfrm>
            <a:off x="6206123" y="3354635"/>
            <a:ext cx="987327" cy="396567"/>
          </a:xfrm>
          <a:custGeom>
            <a:avLst/>
            <a:gdLst>
              <a:gd name="connsiteX0" fmla="*/ 476569 w 767740"/>
              <a:gd name="connsiteY0" fmla="*/ 15110 h 308606"/>
              <a:gd name="connsiteX1" fmla="*/ 530619 w 767740"/>
              <a:gd name="connsiteY1" fmla="*/ 69451 h 308606"/>
              <a:gd name="connsiteX2" fmla="*/ 476569 w 767740"/>
              <a:gd name="connsiteY2" fmla="*/ 123792 h 308606"/>
              <a:gd name="connsiteX3" fmla="*/ 422519 w 767740"/>
              <a:gd name="connsiteY3" fmla="*/ 69451 h 308606"/>
              <a:gd name="connsiteX4" fmla="*/ 476569 w 767740"/>
              <a:gd name="connsiteY4" fmla="*/ 15110 h 308606"/>
              <a:gd name="connsiteX5" fmla="*/ 52888 w 767740"/>
              <a:gd name="connsiteY5" fmla="*/ 15110 h 308606"/>
              <a:gd name="connsiteX6" fmla="*/ 105776 w 767740"/>
              <a:gd name="connsiteY6" fmla="*/ 68869 h 308606"/>
              <a:gd name="connsiteX7" fmla="*/ 52888 w 767740"/>
              <a:gd name="connsiteY7" fmla="*/ 122628 h 308606"/>
              <a:gd name="connsiteX8" fmla="*/ 0 w 767740"/>
              <a:gd name="connsiteY8" fmla="*/ 68869 h 308606"/>
              <a:gd name="connsiteX9" fmla="*/ 52888 w 767740"/>
              <a:gd name="connsiteY9" fmla="*/ 15110 h 308606"/>
              <a:gd name="connsiteX10" fmla="*/ 553631 w 767740"/>
              <a:gd name="connsiteY10" fmla="*/ 0 h 308606"/>
              <a:gd name="connsiteX11" fmla="*/ 635085 w 767740"/>
              <a:gd name="connsiteY11" fmla="*/ 18641 h 308606"/>
              <a:gd name="connsiteX12" fmla="*/ 767740 w 767740"/>
              <a:gd name="connsiteY12" fmla="*/ 116505 h 308606"/>
              <a:gd name="connsiteX13" fmla="*/ 635085 w 767740"/>
              <a:gd name="connsiteY13" fmla="*/ 213204 h 308606"/>
              <a:gd name="connsiteX14" fmla="*/ 320903 w 767740"/>
              <a:gd name="connsiteY14" fmla="*/ 251651 h 308606"/>
              <a:gd name="connsiteX15" fmla="*/ 320812 w 767740"/>
              <a:gd name="connsiteY15" fmla="*/ 251649 h 308606"/>
              <a:gd name="connsiteX16" fmla="*/ 320812 w 767740"/>
              <a:gd name="connsiteY16" fmla="*/ 262111 h 308606"/>
              <a:gd name="connsiteX17" fmla="*/ 311513 w 767740"/>
              <a:gd name="connsiteY17" fmla="*/ 271410 h 308606"/>
              <a:gd name="connsiteX18" fmla="*/ 277914 w 767740"/>
              <a:gd name="connsiteY18" fmla="*/ 271410 h 308606"/>
              <a:gd name="connsiteX19" fmla="*/ 271314 w 767740"/>
              <a:gd name="connsiteY19" fmla="*/ 271410 h 308606"/>
              <a:gd name="connsiteX20" fmla="*/ 263711 w 767740"/>
              <a:gd name="connsiteY20" fmla="*/ 290008 h 308606"/>
              <a:gd name="connsiteX21" fmla="*/ 220849 w 767740"/>
              <a:gd name="connsiteY21" fmla="*/ 308606 h 308606"/>
              <a:gd name="connsiteX22" fmla="*/ 194115 w 767740"/>
              <a:gd name="connsiteY22" fmla="*/ 308606 h 308606"/>
              <a:gd name="connsiteX23" fmla="*/ 194115 w 767740"/>
              <a:gd name="connsiteY23" fmla="*/ 283034 h 308606"/>
              <a:gd name="connsiteX24" fmla="*/ 165110 w 767740"/>
              <a:gd name="connsiteY24" fmla="*/ 283034 h 308606"/>
              <a:gd name="connsiteX25" fmla="*/ 137159 w 767740"/>
              <a:gd name="connsiteY25" fmla="*/ 283034 h 308606"/>
              <a:gd name="connsiteX26" fmla="*/ 130185 w 767740"/>
              <a:gd name="connsiteY26" fmla="*/ 274897 h 308606"/>
              <a:gd name="connsiteX27" fmla="*/ 137159 w 767740"/>
              <a:gd name="connsiteY27" fmla="*/ 267923 h 308606"/>
              <a:gd name="connsiteX28" fmla="*/ 175462 w 767740"/>
              <a:gd name="connsiteY28" fmla="*/ 267923 h 308606"/>
              <a:gd name="connsiteX29" fmla="*/ 194115 w 767740"/>
              <a:gd name="connsiteY29" fmla="*/ 267923 h 308606"/>
              <a:gd name="connsiteX30" fmla="*/ 194115 w 767740"/>
              <a:gd name="connsiteY30" fmla="*/ 223754 h 308606"/>
              <a:gd name="connsiteX31" fmla="*/ 165110 w 767740"/>
              <a:gd name="connsiteY31" fmla="*/ 223754 h 308606"/>
              <a:gd name="connsiteX32" fmla="*/ 137159 w 767740"/>
              <a:gd name="connsiteY32" fmla="*/ 223754 h 308606"/>
              <a:gd name="connsiteX33" fmla="*/ 130185 w 767740"/>
              <a:gd name="connsiteY33" fmla="*/ 215617 h 308606"/>
              <a:gd name="connsiteX34" fmla="*/ 137159 w 767740"/>
              <a:gd name="connsiteY34" fmla="*/ 208643 h 308606"/>
              <a:gd name="connsiteX35" fmla="*/ 175462 w 767740"/>
              <a:gd name="connsiteY35" fmla="*/ 208643 h 308606"/>
              <a:gd name="connsiteX36" fmla="*/ 194115 w 767740"/>
              <a:gd name="connsiteY36" fmla="*/ 208643 h 308606"/>
              <a:gd name="connsiteX37" fmla="*/ 194115 w 767740"/>
              <a:gd name="connsiteY37" fmla="*/ 185396 h 308606"/>
              <a:gd name="connsiteX38" fmla="*/ 220849 w 767740"/>
              <a:gd name="connsiteY38" fmla="*/ 185396 h 308606"/>
              <a:gd name="connsiteX39" fmla="*/ 263711 w 767740"/>
              <a:gd name="connsiteY39" fmla="*/ 203994 h 308606"/>
              <a:gd name="connsiteX40" fmla="*/ 270839 w 767740"/>
              <a:gd name="connsiteY40" fmla="*/ 221429 h 308606"/>
              <a:gd name="connsiteX41" fmla="*/ 286995 w 767740"/>
              <a:gd name="connsiteY41" fmla="*/ 221429 h 308606"/>
              <a:gd name="connsiteX42" fmla="*/ 311513 w 767740"/>
              <a:gd name="connsiteY42" fmla="*/ 221429 h 308606"/>
              <a:gd name="connsiteX43" fmla="*/ 320812 w 767740"/>
              <a:gd name="connsiteY43" fmla="*/ 230728 h 308606"/>
              <a:gd name="connsiteX44" fmla="*/ 320812 w 767740"/>
              <a:gd name="connsiteY44" fmla="*/ 241163 h 308606"/>
              <a:gd name="connsiteX45" fmla="*/ 320903 w 767740"/>
              <a:gd name="connsiteY45" fmla="*/ 241166 h 308606"/>
              <a:gd name="connsiteX46" fmla="*/ 631594 w 767740"/>
              <a:gd name="connsiteY46" fmla="*/ 202719 h 308606"/>
              <a:gd name="connsiteX47" fmla="*/ 757267 w 767740"/>
              <a:gd name="connsiteY47" fmla="*/ 116505 h 308606"/>
              <a:gd name="connsiteX48" fmla="*/ 631594 w 767740"/>
              <a:gd name="connsiteY48" fmla="*/ 29126 h 308606"/>
              <a:gd name="connsiteX49" fmla="*/ 553631 w 767740"/>
              <a:gd name="connsiteY49" fmla="*/ 10486 h 308606"/>
              <a:gd name="connsiteX50" fmla="*/ 553631 w 767740"/>
              <a:gd name="connsiteY50" fmla="*/ 0 h 30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67740" h="308606">
                <a:moveTo>
                  <a:pt x="476569" y="15110"/>
                </a:moveTo>
                <a:cubicBezTo>
                  <a:pt x="506420" y="15110"/>
                  <a:pt x="530619" y="39439"/>
                  <a:pt x="530619" y="69451"/>
                </a:cubicBezTo>
                <a:cubicBezTo>
                  <a:pt x="530619" y="99463"/>
                  <a:pt x="506420" y="123792"/>
                  <a:pt x="476569" y="123792"/>
                </a:cubicBezTo>
                <a:cubicBezTo>
                  <a:pt x="446718" y="123792"/>
                  <a:pt x="422519" y="99463"/>
                  <a:pt x="422519" y="69451"/>
                </a:cubicBezTo>
                <a:cubicBezTo>
                  <a:pt x="422519" y="39439"/>
                  <a:pt x="446718" y="15110"/>
                  <a:pt x="476569" y="15110"/>
                </a:cubicBezTo>
                <a:close/>
                <a:moveTo>
                  <a:pt x="52888" y="15110"/>
                </a:moveTo>
                <a:cubicBezTo>
                  <a:pt x="82097" y="15110"/>
                  <a:pt x="105776" y="39179"/>
                  <a:pt x="105776" y="68869"/>
                </a:cubicBezTo>
                <a:cubicBezTo>
                  <a:pt x="105776" y="98559"/>
                  <a:pt x="82097" y="122628"/>
                  <a:pt x="52888" y="122628"/>
                </a:cubicBezTo>
                <a:cubicBezTo>
                  <a:pt x="23679" y="122628"/>
                  <a:pt x="0" y="98559"/>
                  <a:pt x="0" y="68869"/>
                </a:cubicBezTo>
                <a:cubicBezTo>
                  <a:pt x="0" y="39179"/>
                  <a:pt x="23679" y="15110"/>
                  <a:pt x="52888" y="15110"/>
                </a:cubicBezTo>
                <a:close/>
                <a:moveTo>
                  <a:pt x="553631" y="0"/>
                </a:moveTo>
                <a:cubicBezTo>
                  <a:pt x="582722" y="4660"/>
                  <a:pt x="609485" y="11651"/>
                  <a:pt x="635085" y="18641"/>
                </a:cubicBezTo>
                <a:cubicBezTo>
                  <a:pt x="721195" y="44272"/>
                  <a:pt x="767740" y="78059"/>
                  <a:pt x="767740" y="116505"/>
                </a:cubicBezTo>
                <a:cubicBezTo>
                  <a:pt x="767740" y="153787"/>
                  <a:pt x="721195" y="187573"/>
                  <a:pt x="635085" y="213204"/>
                </a:cubicBezTo>
                <a:cubicBezTo>
                  <a:pt x="551303" y="237671"/>
                  <a:pt x="439594" y="251651"/>
                  <a:pt x="320903" y="251651"/>
                </a:cubicBezTo>
                <a:lnTo>
                  <a:pt x="320812" y="251649"/>
                </a:lnTo>
                <a:lnTo>
                  <a:pt x="320812" y="262111"/>
                </a:lnTo>
                <a:cubicBezTo>
                  <a:pt x="320812" y="267923"/>
                  <a:pt x="317325" y="271410"/>
                  <a:pt x="311513" y="271410"/>
                </a:cubicBezTo>
                <a:cubicBezTo>
                  <a:pt x="296984" y="271410"/>
                  <a:pt x="286087" y="271410"/>
                  <a:pt x="277914" y="271410"/>
                </a:cubicBezTo>
                <a:lnTo>
                  <a:pt x="271314" y="271410"/>
                </a:lnTo>
                <a:lnTo>
                  <a:pt x="263711" y="290008"/>
                </a:lnTo>
                <a:cubicBezTo>
                  <a:pt x="252814" y="301051"/>
                  <a:pt x="237703" y="308025"/>
                  <a:pt x="220849" y="308606"/>
                </a:cubicBezTo>
                <a:lnTo>
                  <a:pt x="194115" y="308606"/>
                </a:lnTo>
                <a:lnTo>
                  <a:pt x="194115" y="283034"/>
                </a:lnTo>
                <a:lnTo>
                  <a:pt x="165110" y="283034"/>
                </a:lnTo>
                <a:cubicBezTo>
                  <a:pt x="137159" y="283034"/>
                  <a:pt x="137159" y="283034"/>
                  <a:pt x="137159" y="283034"/>
                </a:cubicBezTo>
                <a:cubicBezTo>
                  <a:pt x="133672" y="283034"/>
                  <a:pt x="130185" y="279547"/>
                  <a:pt x="130185" y="274897"/>
                </a:cubicBezTo>
                <a:cubicBezTo>
                  <a:pt x="130185" y="271410"/>
                  <a:pt x="133672" y="267923"/>
                  <a:pt x="137159" y="267923"/>
                </a:cubicBezTo>
                <a:cubicBezTo>
                  <a:pt x="153722" y="267923"/>
                  <a:pt x="166145" y="267923"/>
                  <a:pt x="175462" y="267923"/>
                </a:cubicBezTo>
                <a:lnTo>
                  <a:pt x="194115" y="267923"/>
                </a:lnTo>
                <a:lnTo>
                  <a:pt x="194115" y="223754"/>
                </a:lnTo>
                <a:lnTo>
                  <a:pt x="165110" y="223754"/>
                </a:lnTo>
                <a:cubicBezTo>
                  <a:pt x="137159" y="223754"/>
                  <a:pt x="137159" y="223754"/>
                  <a:pt x="137159" y="223754"/>
                </a:cubicBezTo>
                <a:cubicBezTo>
                  <a:pt x="133672" y="223754"/>
                  <a:pt x="130185" y="220267"/>
                  <a:pt x="130185" y="215617"/>
                </a:cubicBezTo>
                <a:cubicBezTo>
                  <a:pt x="130185" y="212130"/>
                  <a:pt x="133672" y="208643"/>
                  <a:pt x="137159" y="208643"/>
                </a:cubicBezTo>
                <a:cubicBezTo>
                  <a:pt x="153722" y="208643"/>
                  <a:pt x="166145" y="208643"/>
                  <a:pt x="175462" y="208643"/>
                </a:cubicBezTo>
                <a:lnTo>
                  <a:pt x="194115" y="208643"/>
                </a:lnTo>
                <a:lnTo>
                  <a:pt x="194115" y="185396"/>
                </a:lnTo>
                <a:lnTo>
                  <a:pt x="220849" y="185396"/>
                </a:lnTo>
                <a:cubicBezTo>
                  <a:pt x="237703" y="185977"/>
                  <a:pt x="252814" y="192951"/>
                  <a:pt x="263711" y="203994"/>
                </a:cubicBezTo>
                <a:lnTo>
                  <a:pt x="270839" y="221429"/>
                </a:lnTo>
                <a:lnTo>
                  <a:pt x="286995" y="221429"/>
                </a:lnTo>
                <a:cubicBezTo>
                  <a:pt x="311513" y="221429"/>
                  <a:pt x="311513" y="221429"/>
                  <a:pt x="311513" y="221429"/>
                </a:cubicBezTo>
                <a:cubicBezTo>
                  <a:pt x="317325" y="221429"/>
                  <a:pt x="320812" y="226079"/>
                  <a:pt x="320812" y="230728"/>
                </a:cubicBezTo>
                <a:lnTo>
                  <a:pt x="320812" y="241163"/>
                </a:lnTo>
                <a:lnTo>
                  <a:pt x="320903" y="241166"/>
                </a:lnTo>
                <a:cubicBezTo>
                  <a:pt x="438430" y="241166"/>
                  <a:pt x="548976" y="227185"/>
                  <a:pt x="631594" y="202719"/>
                </a:cubicBezTo>
                <a:cubicBezTo>
                  <a:pt x="711886" y="179418"/>
                  <a:pt x="757267" y="147962"/>
                  <a:pt x="757267" y="116505"/>
                </a:cubicBezTo>
                <a:cubicBezTo>
                  <a:pt x="757267" y="83884"/>
                  <a:pt x="711886" y="52427"/>
                  <a:pt x="631594" y="29126"/>
                </a:cubicBezTo>
                <a:cubicBezTo>
                  <a:pt x="608322" y="22136"/>
                  <a:pt x="581558" y="15146"/>
                  <a:pt x="553631" y="10486"/>
                </a:cubicBezTo>
                <a:cubicBezTo>
                  <a:pt x="553631" y="10486"/>
                  <a:pt x="553631" y="10486"/>
                  <a:pt x="55363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6581167" y="1400057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6"/>
          <p:cNvSpPr txBox="1"/>
          <p:nvPr/>
        </p:nvSpPr>
        <p:spPr>
          <a:xfrm>
            <a:off x="-629112" y="5068181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26"/>
          <p:cNvSpPr txBox="1"/>
          <p:nvPr/>
        </p:nvSpPr>
        <p:spPr>
          <a:xfrm>
            <a:off x="8117103" y="4836037"/>
            <a:ext cx="4317999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双击输入替换内容</a:t>
            </a:r>
            <a:r>
              <a:rPr lang="en-US" altLang="zh-CN" sz="120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7598" y="381016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20"/>
          <p:cNvGrpSpPr/>
          <p:nvPr/>
        </p:nvGrpSpPr>
        <p:grpSpPr>
          <a:xfrm>
            <a:off x="7762455" y="2124454"/>
            <a:ext cx="1788629" cy="1083308"/>
            <a:chOff x="3433763" y="1131575"/>
            <a:chExt cx="2241550" cy="1357626"/>
          </a:xfrm>
        </p:grpSpPr>
        <p:sp>
          <p:nvSpPr>
            <p:cNvPr id="6" name="Freeform 14"/>
            <p:cNvSpPr/>
            <p:nvPr/>
          </p:nvSpPr>
          <p:spPr bwMode="auto">
            <a:xfrm>
              <a:off x="3433763" y="1474788"/>
              <a:ext cx="2241550" cy="1014413"/>
            </a:xfrm>
            <a:custGeom>
              <a:avLst/>
              <a:gdLst/>
              <a:ahLst/>
              <a:cxnLst>
                <a:cxn ang="0">
                  <a:pos x="634" y="369"/>
                </a:cxn>
                <a:cxn ang="0">
                  <a:pos x="420" y="284"/>
                </a:cxn>
                <a:cxn ang="0">
                  <a:pos x="201" y="375"/>
                </a:cxn>
                <a:cxn ang="0">
                  <a:pos x="0" y="174"/>
                </a:cxn>
                <a:cxn ang="0">
                  <a:pos x="420" y="0"/>
                </a:cxn>
                <a:cxn ang="0">
                  <a:pos x="829" y="163"/>
                </a:cxn>
                <a:cxn ang="0">
                  <a:pos x="634" y="369"/>
                </a:cxn>
              </a:cxnLst>
              <a:rect l="0" t="0" r="r" b="b"/>
              <a:pathLst>
                <a:path w="829" h="375">
                  <a:moveTo>
                    <a:pt x="634" y="369"/>
                  </a:moveTo>
                  <a:cubicBezTo>
                    <a:pt x="574" y="312"/>
                    <a:pt x="503" y="284"/>
                    <a:pt x="420" y="284"/>
                  </a:cubicBezTo>
                  <a:cubicBezTo>
                    <a:pt x="334" y="284"/>
                    <a:pt x="261" y="314"/>
                    <a:pt x="201" y="375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116" y="58"/>
                    <a:pt x="256" y="0"/>
                    <a:pt x="420" y="0"/>
                  </a:cubicBezTo>
                  <a:cubicBezTo>
                    <a:pt x="579" y="0"/>
                    <a:pt x="716" y="54"/>
                    <a:pt x="829" y="163"/>
                  </a:cubicBezTo>
                  <a:lnTo>
                    <a:pt x="634" y="36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" name="Isosceles Triangle 18"/>
            <p:cNvSpPr/>
            <p:nvPr/>
          </p:nvSpPr>
          <p:spPr>
            <a:xfrm>
              <a:off x="4372937" y="1131575"/>
              <a:ext cx="398127" cy="4608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8" name="Group 24"/>
          <p:cNvGrpSpPr/>
          <p:nvPr/>
        </p:nvGrpSpPr>
        <p:grpSpPr>
          <a:xfrm>
            <a:off x="7069457" y="2798605"/>
            <a:ext cx="1126223" cy="1791163"/>
            <a:chOff x="3008635" y="1967798"/>
            <a:chExt cx="1112911" cy="1769992"/>
          </a:xfrm>
        </p:grpSpPr>
        <p:sp>
          <p:nvSpPr>
            <p:cNvPr id="9" name="Freeform 13"/>
            <p:cNvSpPr/>
            <p:nvPr/>
          </p:nvSpPr>
          <p:spPr bwMode="auto">
            <a:xfrm>
              <a:off x="3321669" y="1967798"/>
              <a:ext cx="799877" cy="1769992"/>
            </a:xfrm>
            <a:custGeom>
              <a:avLst/>
              <a:gdLst/>
              <a:ahLst/>
              <a:cxnLst>
                <a:cxn ang="0">
                  <a:pos x="163" y="0"/>
                </a:cxn>
                <a:cxn ang="0">
                  <a:pos x="369" y="195"/>
                </a:cxn>
                <a:cxn ang="0">
                  <a:pos x="284" y="409"/>
                </a:cxn>
                <a:cxn ang="0">
                  <a:pos x="375" y="628"/>
                </a:cxn>
                <a:cxn ang="0">
                  <a:pos x="375" y="629"/>
                </a:cxn>
                <a:cxn ang="0">
                  <a:pos x="174" y="830"/>
                </a:cxn>
                <a:cxn ang="0">
                  <a:pos x="174" y="829"/>
                </a:cxn>
                <a:cxn ang="0">
                  <a:pos x="0" y="409"/>
                </a:cxn>
                <a:cxn ang="0">
                  <a:pos x="163" y="0"/>
                </a:cxn>
              </a:cxnLst>
              <a:rect l="0" t="0" r="r" b="b"/>
              <a:pathLst>
                <a:path w="375" h="830">
                  <a:moveTo>
                    <a:pt x="163" y="0"/>
                  </a:moveTo>
                  <a:cubicBezTo>
                    <a:pt x="369" y="195"/>
                    <a:pt x="369" y="195"/>
                    <a:pt x="369" y="195"/>
                  </a:cubicBezTo>
                  <a:cubicBezTo>
                    <a:pt x="312" y="255"/>
                    <a:pt x="284" y="326"/>
                    <a:pt x="284" y="409"/>
                  </a:cubicBezTo>
                  <a:cubicBezTo>
                    <a:pt x="284" y="495"/>
                    <a:pt x="314" y="568"/>
                    <a:pt x="375" y="628"/>
                  </a:cubicBezTo>
                  <a:cubicBezTo>
                    <a:pt x="375" y="629"/>
                    <a:pt x="375" y="629"/>
                    <a:pt x="375" y="629"/>
                  </a:cubicBezTo>
                  <a:cubicBezTo>
                    <a:pt x="174" y="830"/>
                    <a:pt x="174" y="830"/>
                    <a:pt x="174" y="830"/>
                  </a:cubicBezTo>
                  <a:cubicBezTo>
                    <a:pt x="174" y="829"/>
                    <a:pt x="174" y="829"/>
                    <a:pt x="174" y="829"/>
                  </a:cubicBezTo>
                  <a:cubicBezTo>
                    <a:pt x="58" y="713"/>
                    <a:pt x="0" y="573"/>
                    <a:pt x="0" y="409"/>
                  </a:cubicBezTo>
                  <a:cubicBezTo>
                    <a:pt x="0" y="250"/>
                    <a:pt x="54" y="114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" name="Isosceles Triangle 19"/>
            <p:cNvSpPr/>
            <p:nvPr/>
          </p:nvSpPr>
          <p:spPr>
            <a:xfrm rot="16200000">
              <a:off x="3033366" y="2671099"/>
              <a:ext cx="313928" cy="3633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9143197" y="2774539"/>
            <a:ext cx="1090388" cy="1788631"/>
            <a:chOff x="5057865" y="1944015"/>
            <a:chExt cx="1077500" cy="1767489"/>
          </a:xfrm>
        </p:grpSpPr>
        <p:sp>
          <p:nvSpPr>
            <p:cNvPr id="12" name="Freeform 12"/>
            <p:cNvSpPr/>
            <p:nvPr/>
          </p:nvSpPr>
          <p:spPr bwMode="auto">
            <a:xfrm>
              <a:off x="5057865" y="1944015"/>
              <a:ext cx="797373" cy="1767489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374" y="420"/>
                </a:cxn>
                <a:cxn ang="0">
                  <a:pos x="211" y="829"/>
                </a:cxn>
                <a:cxn ang="0">
                  <a:pos x="5" y="634"/>
                </a:cxn>
                <a:cxn ang="0">
                  <a:pos x="90" y="420"/>
                </a:cxn>
                <a:cxn ang="0">
                  <a:pos x="0" y="201"/>
                </a:cxn>
                <a:cxn ang="0">
                  <a:pos x="201" y="0"/>
                </a:cxn>
              </a:cxnLst>
              <a:rect l="0" t="0" r="r" b="b"/>
              <a:pathLst>
                <a:path w="374" h="829">
                  <a:moveTo>
                    <a:pt x="201" y="0"/>
                  </a:moveTo>
                  <a:cubicBezTo>
                    <a:pt x="316" y="116"/>
                    <a:pt x="374" y="256"/>
                    <a:pt x="374" y="420"/>
                  </a:cubicBezTo>
                  <a:cubicBezTo>
                    <a:pt x="374" y="579"/>
                    <a:pt x="320" y="715"/>
                    <a:pt x="211" y="829"/>
                  </a:cubicBezTo>
                  <a:cubicBezTo>
                    <a:pt x="5" y="634"/>
                    <a:pt x="5" y="634"/>
                    <a:pt x="5" y="634"/>
                  </a:cubicBezTo>
                  <a:cubicBezTo>
                    <a:pt x="62" y="574"/>
                    <a:pt x="90" y="503"/>
                    <a:pt x="90" y="420"/>
                  </a:cubicBezTo>
                  <a:cubicBezTo>
                    <a:pt x="90" y="335"/>
                    <a:pt x="60" y="262"/>
                    <a:pt x="0" y="201"/>
                  </a:cubicBezTo>
                  <a:lnTo>
                    <a:pt x="201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" name="Isosceles Triangle 21"/>
            <p:cNvSpPr/>
            <p:nvPr/>
          </p:nvSpPr>
          <p:spPr>
            <a:xfrm rot="5400000" flipH="1">
              <a:off x="5796706" y="2671100"/>
              <a:ext cx="313928" cy="36339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4" name="Group 26"/>
          <p:cNvGrpSpPr/>
          <p:nvPr/>
        </p:nvGrpSpPr>
        <p:grpSpPr>
          <a:xfrm>
            <a:off x="7786523" y="4152747"/>
            <a:ext cx="1788629" cy="1105459"/>
            <a:chOff x="3717226" y="3305933"/>
            <a:chExt cx="1767489" cy="1092393"/>
          </a:xfrm>
        </p:grpSpPr>
        <p:sp>
          <p:nvSpPr>
            <p:cNvPr id="15" name="Freeform 15"/>
            <p:cNvSpPr/>
            <p:nvPr/>
          </p:nvSpPr>
          <p:spPr bwMode="auto">
            <a:xfrm>
              <a:off x="3717226" y="3305933"/>
              <a:ext cx="1767489" cy="799877"/>
            </a:xfrm>
            <a:custGeom>
              <a:avLst/>
              <a:gdLst/>
              <a:ahLst/>
              <a:cxnLst>
                <a:cxn ang="0">
                  <a:pos x="628" y="0"/>
                </a:cxn>
                <a:cxn ang="0">
                  <a:pos x="629" y="0"/>
                </a:cxn>
                <a:cxn ang="0">
                  <a:pos x="829" y="201"/>
                </a:cxn>
                <a:cxn ang="0">
                  <a:pos x="829" y="201"/>
                </a:cxn>
                <a:cxn ang="0">
                  <a:pos x="409" y="375"/>
                </a:cxn>
                <a:cxn ang="0">
                  <a:pos x="0" y="212"/>
                </a:cxn>
                <a:cxn ang="0">
                  <a:pos x="196" y="6"/>
                </a:cxn>
                <a:cxn ang="0">
                  <a:pos x="409" y="91"/>
                </a:cxn>
                <a:cxn ang="0">
                  <a:pos x="628" y="0"/>
                </a:cxn>
              </a:cxnLst>
              <a:rect l="0" t="0" r="r" b="b"/>
              <a:pathLst>
                <a:path w="829" h="375">
                  <a:moveTo>
                    <a:pt x="628" y="0"/>
                  </a:moveTo>
                  <a:cubicBezTo>
                    <a:pt x="629" y="0"/>
                    <a:pt x="629" y="0"/>
                    <a:pt x="629" y="0"/>
                  </a:cubicBezTo>
                  <a:cubicBezTo>
                    <a:pt x="829" y="201"/>
                    <a:pt x="829" y="201"/>
                    <a:pt x="829" y="201"/>
                  </a:cubicBezTo>
                  <a:cubicBezTo>
                    <a:pt x="829" y="201"/>
                    <a:pt x="829" y="201"/>
                    <a:pt x="829" y="201"/>
                  </a:cubicBezTo>
                  <a:cubicBezTo>
                    <a:pt x="713" y="317"/>
                    <a:pt x="573" y="375"/>
                    <a:pt x="409" y="375"/>
                  </a:cubicBezTo>
                  <a:cubicBezTo>
                    <a:pt x="250" y="375"/>
                    <a:pt x="114" y="321"/>
                    <a:pt x="0" y="212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255" y="63"/>
                    <a:pt x="326" y="91"/>
                    <a:pt x="409" y="91"/>
                  </a:cubicBezTo>
                  <a:cubicBezTo>
                    <a:pt x="495" y="91"/>
                    <a:pt x="568" y="61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" name="Isosceles Triangle 22"/>
            <p:cNvSpPr/>
            <p:nvPr/>
          </p:nvSpPr>
          <p:spPr>
            <a:xfrm rot="10800000" flipH="1">
              <a:off x="4433993" y="4034936"/>
              <a:ext cx="313928" cy="36339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7" name="Group 46"/>
          <p:cNvGrpSpPr/>
          <p:nvPr/>
        </p:nvGrpSpPr>
        <p:grpSpPr>
          <a:xfrm>
            <a:off x="10405435" y="3258561"/>
            <a:ext cx="728643" cy="860916"/>
            <a:chOff x="193675" y="3013076"/>
            <a:chExt cx="1014413" cy="1198563"/>
          </a:xfrm>
          <a:solidFill>
            <a:schemeClr val="accent3"/>
          </a:solidFill>
        </p:grpSpPr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212725" y="3013076"/>
              <a:ext cx="922338" cy="1198563"/>
            </a:xfrm>
            <a:custGeom>
              <a:avLst/>
              <a:gdLst/>
              <a:ahLst/>
              <a:cxnLst>
                <a:cxn ang="0">
                  <a:pos x="195" y="24"/>
                </a:cxn>
                <a:cxn ang="0">
                  <a:pos x="202" y="7"/>
                </a:cxn>
                <a:cxn ang="0">
                  <a:pos x="219" y="0"/>
                </a:cxn>
                <a:cxn ang="0">
                  <a:pos x="219" y="0"/>
                </a:cxn>
                <a:cxn ang="0">
                  <a:pos x="236" y="7"/>
                </a:cxn>
                <a:cxn ang="0">
                  <a:pos x="244" y="24"/>
                </a:cxn>
                <a:cxn ang="0">
                  <a:pos x="244" y="318"/>
                </a:cxn>
                <a:cxn ang="0">
                  <a:pos x="195" y="318"/>
                </a:cxn>
                <a:cxn ang="0">
                  <a:pos x="195" y="24"/>
                </a:cxn>
                <a:cxn ang="0">
                  <a:pos x="0" y="110"/>
                </a:cxn>
                <a:cxn ang="0">
                  <a:pos x="22" y="73"/>
                </a:cxn>
                <a:cxn ang="0">
                  <a:pos x="87" y="46"/>
                </a:cxn>
                <a:cxn ang="0">
                  <a:pos x="87" y="46"/>
                </a:cxn>
                <a:cxn ang="0">
                  <a:pos x="152" y="73"/>
                </a:cxn>
                <a:cxn ang="0">
                  <a:pos x="175" y="110"/>
                </a:cxn>
                <a:cxn ang="0">
                  <a:pos x="0" y="110"/>
                </a:cxn>
              </a:cxnLst>
              <a:rect l="0" t="0" r="r" b="b"/>
              <a:pathLst>
                <a:path w="244" h="318">
                  <a:moveTo>
                    <a:pt x="195" y="24"/>
                  </a:moveTo>
                  <a:cubicBezTo>
                    <a:pt x="195" y="17"/>
                    <a:pt x="197" y="12"/>
                    <a:pt x="202" y="7"/>
                  </a:cubicBezTo>
                  <a:cubicBezTo>
                    <a:pt x="206" y="2"/>
                    <a:pt x="212" y="0"/>
                    <a:pt x="219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26" y="0"/>
                    <a:pt x="232" y="2"/>
                    <a:pt x="236" y="7"/>
                  </a:cubicBezTo>
                  <a:cubicBezTo>
                    <a:pt x="241" y="12"/>
                    <a:pt x="244" y="17"/>
                    <a:pt x="244" y="24"/>
                  </a:cubicBezTo>
                  <a:cubicBezTo>
                    <a:pt x="244" y="318"/>
                    <a:pt x="244" y="318"/>
                    <a:pt x="244" y="318"/>
                  </a:cubicBezTo>
                  <a:cubicBezTo>
                    <a:pt x="195" y="318"/>
                    <a:pt x="195" y="318"/>
                    <a:pt x="195" y="318"/>
                  </a:cubicBezTo>
                  <a:lnTo>
                    <a:pt x="195" y="24"/>
                  </a:lnTo>
                  <a:close/>
                  <a:moveTo>
                    <a:pt x="0" y="110"/>
                  </a:moveTo>
                  <a:cubicBezTo>
                    <a:pt x="4" y="96"/>
                    <a:pt x="11" y="84"/>
                    <a:pt x="22" y="73"/>
                  </a:cubicBezTo>
                  <a:cubicBezTo>
                    <a:pt x="40" y="55"/>
                    <a:pt x="61" y="46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113" y="46"/>
                    <a:pt x="134" y="55"/>
                    <a:pt x="152" y="73"/>
                  </a:cubicBezTo>
                  <a:cubicBezTo>
                    <a:pt x="163" y="84"/>
                    <a:pt x="170" y="96"/>
                    <a:pt x="175" y="110"/>
                  </a:cubicBezTo>
                  <a:lnTo>
                    <a:pt x="0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825500" y="4170363"/>
              <a:ext cx="382588" cy="33338"/>
            </a:xfrm>
            <a:custGeom>
              <a:avLst/>
              <a:gdLst/>
              <a:ahLst/>
              <a:cxnLst>
                <a:cxn ang="0">
                  <a:pos x="101" y="5"/>
                </a:cxn>
                <a:cxn ang="0">
                  <a:pos x="100" y="8"/>
                </a:cxn>
                <a:cxn ang="0">
                  <a:pos x="96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</a:cxnLst>
              <a:rect l="0" t="0" r="r" b="b"/>
              <a:pathLst>
                <a:path w="101" h="9">
                  <a:moveTo>
                    <a:pt x="101" y="5"/>
                  </a:moveTo>
                  <a:cubicBezTo>
                    <a:pt x="101" y="6"/>
                    <a:pt x="100" y="7"/>
                    <a:pt x="100" y="8"/>
                  </a:cubicBezTo>
                  <a:cubicBezTo>
                    <a:pt x="99" y="9"/>
                    <a:pt x="98" y="9"/>
                    <a:pt x="9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0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825500" y="3717926"/>
              <a:ext cx="382588" cy="395288"/>
            </a:xfrm>
            <a:custGeom>
              <a:avLst/>
              <a:gdLst/>
              <a:ahLst/>
              <a:cxnLst>
                <a:cxn ang="0">
                  <a:pos x="92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  <a:cxn ang="0">
                  <a:pos x="101" y="101"/>
                </a:cxn>
                <a:cxn ang="0">
                  <a:pos x="100" y="104"/>
                </a:cxn>
                <a:cxn ang="0">
                  <a:pos x="96" y="105"/>
                </a:cxn>
                <a:cxn ang="0">
                  <a:pos x="5" y="105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1" y="97"/>
                </a:cxn>
                <a:cxn ang="0">
                  <a:pos x="5" y="96"/>
                </a:cxn>
                <a:cxn ang="0">
                  <a:pos x="92" y="96"/>
                </a:cxn>
                <a:cxn ang="0">
                  <a:pos x="92" y="9"/>
                </a:cxn>
              </a:cxnLst>
              <a:rect l="0" t="0" r="r" b="b"/>
              <a:pathLst>
                <a:path w="101" h="105">
                  <a:moveTo>
                    <a:pt x="92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1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102"/>
                    <a:pt x="100" y="103"/>
                    <a:pt x="100" y="104"/>
                  </a:cubicBezTo>
                  <a:cubicBezTo>
                    <a:pt x="99" y="105"/>
                    <a:pt x="98" y="105"/>
                    <a:pt x="96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3" y="105"/>
                    <a:pt x="2" y="105"/>
                    <a:pt x="1" y="104"/>
                  </a:cubicBezTo>
                  <a:cubicBezTo>
                    <a:pt x="0" y="103"/>
                    <a:pt x="0" y="102"/>
                    <a:pt x="0" y="101"/>
                  </a:cubicBezTo>
                  <a:cubicBezTo>
                    <a:pt x="0" y="99"/>
                    <a:pt x="0" y="98"/>
                    <a:pt x="1" y="97"/>
                  </a:cubicBezTo>
                  <a:cubicBezTo>
                    <a:pt x="2" y="96"/>
                    <a:pt x="3" y="96"/>
                    <a:pt x="5" y="96"/>
                  </a:cubicBezTo>
                  <a:cubicBezTo>
                    <a:pt x="92" y="96"/>
                    <a:pt x="92" y="96"/>
                    <a:pt x="92" y="96"/>
                  </a:cubicBezTo>
                  <a:lnTo>
                    <a:pt x="92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760413" y="3375026"/>
              <a:ext cx="447675" cy="244475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17" y="1"/>
                </a:cxn>
                <a:cxn ang="0">
                  <a:pos x="118" y="4"/>
                </a:cxn>
                <a:cxn ang="0">
                  <a:pos x="118" y="60"/>
                </a:cxn>
                <a:cxn ang="0">
                  <a:pos x="117" y="64"/>
                </a:cxn>
                <a:cxn ang="0">
                  <a:pos x="113" y="65"/>
                </a:cxn>
                <a:cxn ang="0">
                  <a:pos x="22" y="65"/>
                </a:cxn>
                <a:cxn ang="0">
                  <a:pos x="18" y="64"/>
                </a:cxn>
                <a:cxn ang="0">
                  <a:pos x="17" y="60"/>
                </a:cxn>
                <a:cxn ang="0">
                  <a:pos x="18" y="57"/>
                </a:cxn>
                <a:cxn ang="0">
                  <a:pos x="22" y="56"/>
                </a:cxn>
                <a:cxn ang="0">
                  <a:pos x="109" y="56"/>
                </a:cxn>
                <a:cxn ang="0">
                  <a:pos x="109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113" y="0"/>
                </a:cxn>
              </a:cxnLst>
              <a:rect l="0" t="0" r="r" b="b"/>
              <a:pathLst>
                <a:path w="118" h="65">
                  <a:moveTo>
                    <a:pt x="113" y="0"/>
                  </a:moveTo>
                  <a:cubicBezTo>
                    <a:pt x="115" y="0"/>
                    <a:pt x="116" y="0"/>
                    <a:pt x="117" y="1"/>
                  </a:cubicBezTo>
                  <a:cubicBezTo>
                    <a:pt x="117" y="2"/>
                    <a:pt x="118" y="3"/>
                    <a:pt x="118" y="4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2"/>
                    <a:pt x="117" y="63"/>
                    <a:pt x="117" y="64"/>
                  </a:cubicBezTo>
                  <a:cubicBezTo>
                    <a:pt x="116" y="64"/>
                    <a:pt x="115" y="65"/>
                    <a:pt x="113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0" y="65"/>
                    <a:pt x="19" y="64"/>
                    <a:pt x="18" y="64"/>
                  </a:cubicBezTo>
                  <a:cubicBezTo>
                    <a:pt x="17" y="63"/>
                    <a:pt x="17" y="62"/>
                    <a:pt x="17" y="60"/>
                  </a:cubicBezTo>
                  <a:cubicBezTo>
                    <a:pt x="17" y="59"/>
                    <a:pt x="17" y="58"/>
                    <a:pt x="18" y="57"/>
                  </a:cubicBezTo>
                  <a:cubicBezTo>
                    <a:pt x="19" y="56"/>
                    <a:pt x="20" y="56"/>
                    <a:pt x="22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lnTo>
                    <a:pt x="1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825500" y="3646488"/>
              <a:ext cx="382588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  <a:cxn ang="0">
                  <a:pos x="100" y="8"/>
                </a:cxn>
                <a:cxn ang="0">
                  <a:pos x="96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</a:cxnLst>
              <a:rect l="0" t="0" r="r" b="b"/>
              <a:pathLst>
                <a:path w="101" h="9">
                  <a:moveTo>
                    <a:pt x="0" y="5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1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ubicBezTo>
                    <a:pt x="101" y="6"/>
                    <a:pt x="100" y="7"/>
                    <a:pt x="100" y="8"/>
                  </a:cubicBezTo>
                  <a:cubicBezTo>
                    <a:pt x="99" y="9"/>
                    <a:pt x="98" y="9"/>
                    <a:pt x="9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Rectangle 33"/>
            <p:cNvSpPr>
              <a:spLocks noChangeArrowheads="1"/>
            </p:cNvSpPr>
            <p:nvPr/>
          </p:nvSpPr>
          <p:spPr bwMode="auto">
            <a:xfrm>
              <a:off x="193675" y="3473451"/>
              <a:ext cx="696913" cy="447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Rectangle 34"/>
            <p:cNvSpPr>
              <a:spLocks noChangeArrowheads="1"/>
            </p:cNvSpPr>
            <p:nvPr/>
          </p:nvSpPr>
          <p:spPr bwMode="auto">
            <a:xfrm>
              <a:off x="193675" y="3981451"/>
              <a:ext cx="696913" cy="2301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5" name="Group 49"/>
          <p:cNvGrpSpPr/>
          <p:nvPr/>
        </p:nvGrpSpPr>
        <p:grpSpPr>
          <a:xfrm flipH="1">
            <a:off x="8346720" y="3243560"/>
            <a:ext cx="692809" cy="781232"/>
            <a:chOff x="1817688" y="3025777"/>
            <a:chExt cx="658813" cy="742896"/>
          </a:xfrm>
          <a:solidFill>
            <a:schemeClr val="bg1">
              <a:lumMod val="65000"/>
            </a:schemeClr>
          </a:solidFill>
        </p:grpSpPr>
        <p:sp>
          <p:nvSpPr>
            <p:cNvPr id="26" name="Freeform 101"/>
            <p:cNvSpPr/>
            <p:nvPr/>
          </p:nvSpPr>
          <p:spPr bwMode="auto">
            <a:xfrm>
              <a:off x="1833563" y="3025777"/>
              <a:ext cx="642938" cy="422275"/>
            </a:xfrm>
            <a:custGeom>
              <a:avLst/>
              <a:gdLst/>
              <a:ahLst/>
              <a:cxnLst>
                <a:cxn ang="0">
                  <a:pos x="13" y="253"/>
                </a:cxn>
                <a:cxn ang="0">
                  <a:pos x="277" y="135"/>
                </a:cxn>
                <a:cxn ang="0">
                  <a:pos x="323" y="227"/>
                </a:cxn>
                <a:cxn ang="0">
                  <a:pos x="343" y="227"/>
                </a:cxn>
                <a:cxn ang="0">
                  <a:pos x="286" y="0"/>
                </a:cxn>
                <a:cxn ang="0">
                  <a:pos x="255" y="63"/>
                </a:cxn>
                <a:cxn ang="0">
                  <a:pos x="267" y="103"/>
                </a:cxn>
                <a:cxn ang="0">
                  <a:pos x="0" y="226"/>
                </a:cxn>
                <a:cxn ang="0">
                  <a:pos x="13" y="253"/>
                </a:cxn>
              </a:cxnLst>
              <a:rect l="0" t="0" r="r" b="b"/>
              <a:pathLst>
                <a:path w="386" h="253">
                  <a:moveTo>
                    <a:pt x="13" y="253"/>
                  </a:moveTo>
                  <a:cubicBezTo>
                    <a:pt x="277" y="135"/>
                    <a:pt x="277" y="135"/>
                    <a:pt x="277" y="135"/>
                  </a:cubicBezTo>
                  <a:cubicBezTo>
                    <a:pt x="323" y="227"/>
                    <a:pt x="323" y="227"/>
                    <a:pt x="323" y="227"/>
                  </a:cubicBezTo>
                  <a:cubicBezTo>
                    <a:pt x="323" y="227"/>
                    <a:pt x="329" y="243"/>
                    <a:pt x="343" y="227"/>
                  </a:cubicBezTo>
                  <a:cubicBezTo>
                    <a:pt x="343" y="227"/>
                    <a:pt x="386" y="45"/>
                    <a:pt x="286" y="0"/>
                  </a:cubicBezTo>
                  <a:cubicBezTo>
                    <a:pt x="255" y="63"/>
                    <a:pt x="255" y="63"/>
                    <a:pt x="255" y="63"/>
                  </a:cubicBezTo>
                  <a:cubicBezTo>
                    <a:pt x="267" y="103"/>
                    <a:pt x="267" y="103"/>
                    <a:pt x="267" y="103"/>
                  </a:cubicBezTo>
                  <a:cubicBezTo>
                    <a:pt x="0" y="226"/>
                    <a:pt x="0" y="226"/>
                    <a:pt x="0" y="226"/>
                  </a:cubicBezTo>
                  <a:lnTo>
                    <a:pt x="13" y="2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7" name="Freeform 102"/>
            <p:cNvSpPr/>
            <p:nvPr/>
          </p:nvSpPr>
          <p:spPr bwMode="auto">
            <a:xfrm>
              <a:off x="2384425" y="3405189"/>
              <a:ext cx="1588" cy="250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h="158">
                  <a:moveTo>
                    <a:pt x="0" y="0"/>
                  </a:move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Line 103"/>
            <p:cNvSpPr>
              <a:spLocks noChangeShapeType="1"/>
            </p:cNvSpPr>
            <p:nvPr/>
          </p:nvSpPr>
          <p:spPr bwMode="auto">
            <a:xfrm>
              <a:off x="2384425" y="3405189"/>
              <a:ext cx="1588" cy="250825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9" name="Rectangle 104"/>
            <p:cNvSpPr>
              <a:spLocks noChangeArrowheads="1"/>
            </p:cNvSpPr>
            <p:nvPr/>
          </p:nvSpPr>
          <p:spPr bwMode="auto">
            <a:xfrm>
              <a:off x="2376488" y="3405189"/>
              <a:ext cx="15875" cy="2508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0" name="Freeform 105"/>
            <p:cNvSpPr/>
            <p:nvPr/>
          </p:nvSpPr>
          <p:spPr bwMode="auto">
            <a:xfrm>
              <a:off x="2003425" y="3173414"/>
              <a:ext cx="119063" cy="490538"/>
            </a:xfrm>
            <a:custGeom>
              <a:avLst/>
              <a:gdLst/>
              <a:ahLst/>
              <a:cxnLst>
                <a:cxn ang="0">
                  <a:pos x="5" y="294"/>
                </a:cxn>
                <a:cxn ang="0">
                  <a:pos x="4" y="294"/>
                </a:cxn>
                <a:cxn ang="0">
                  <a:pos x="0" y="288"/>
                </a:cxn>
                <a:cxn ang="0">
                  <a:pos x="61" y="4"/>
                </a:cxn>
                <a:cxn ang="0">
                  <a:pos x="67" y="0"/>
                </a:cxn>
                <a:cxn ang="0">
                  <a:pos x="71" y="6"/>
                </a:cxn>
                <a:cxn ang="0">
                  <a:pos x="10" y="291"/>
                </a:cxn>
                <a:cxn ang="0">
                  <a:pos x="5" y="294"/>
                </a:cxn>
              </a:cxnLst>
              <a:rect l="0" t="0" r="r" b="b"/>
              <a:pathLst>
                <a:path w="71" h="294">
                  <a:moveTo>
                    <a:pt x="5" y="294"/>
                  </a:moveTo>
                  <a:cubicBezTo>
                    <a:pt x="4" y="294"/>
                    <a:pt x="4" y="294"/>
                    <a:pt x="4" y="294"/>
                  </a:cubicBezTo>
                  <a:cubicBezTo>
                    <a:pt x="1" y="294"/>
                    <a:pt x="0" y="291"/>
                    <a:pt x="0" y="288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7" y="0"/>
                  </a:cubicBezTo>
                  <a:cubicBezTo>
                    <a:pt x="70" y="1"/>
                    <a:pt x="71" y="4"/>
                    <a:pt x="71" y="6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9" y="293"/>
                    <a:pt x="7" y="294"/>
                    <a:pt x="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1" name="Freeform 106"/>
            <p:cNvSpPr/>
            <p:nvPr/>
          </p:nvSpPr>
          <p:spPr bwMode="auto">
            <a:xfrm>
              <a:off x="2106613" y="3176589"/>
              <a:ext cx="133350" cy="490538"/>
            </a:xfrm>
            <a:custGeom>
              <a:avLst/>
              <a:gdLst/>
              <a:ahLst/>
              <a:cxnLst>
                <a:cxn ang="0">
                  <a:pos x="75" y="294"/>
                </a:cxn>
                <a:cxn ang="0">
                  <a:pos x="70" y="290"/>
                </a:cxn>
                <a:cxn ang="0">
                  <a:pos x="0" y="7"/>
                </a:cxn>
                <a:cxn ang="0">
                  <a:pos x="4" y="1"/>
                </a:cxn>
                <a:cxn ang="0">
                  <a:pos x="10" y="4"/>
                </a:cxn>
                <a:cxn ang="0">
                  <a:pos x="79" y="288"/>
                </a:cxn>
                <a:cxn ang="0">
                  <a:pos x="76" y="294"/>
                </a:cxn>
                <a:cxn ang="0">
                  <a:pos x="75" y="294"/>
                </a:cxn>
              </a:cxnLst>
              <a:rect l="0" t="0" r="r" b="b"/>
              <a:pathLst>
                <a:path w="80" h="294">
                  <a:moveTo>
                    <a:pt x="75" y="294"/>
                  </a:moveTo>
                  <a:cubicBezTo>
                    <a:pt x="72" y="294"/>
                    <a:pt x="70" y="292"/>
                    <a:pt x="70" y="2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7" y="0"/>
                    <a:pt x="9" y="2"/>
                    <a:pt x="10" y="4"/>
                  </a:cubicBezTo>
                  <a:cubicBezTo>
                    <a:pt x="79" y="288"/>
                    <a:pt x="79" y="288"/>
                    <a:pt x="79" y="288"/>
                  </a:cubicBezTo>
                  <a:cubicBezTo>
                    <a:pt x="80" y="290"/>
                    <a:pt x="78" y="293"/>
                    <a:pt x="76" y="294"/>
                  </a:cubicBezTo>
                  <a:cubicBezTo>
                    <a:pt x="75" y="294"/>
                    <a:pt x="75" y="294"/>
                    <a:pt x="7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2" name="Rectangle 107"/>
            <p:cNvSpPr>
              <a:spLocks noChangeArrowheads="1"/>
            </p:cNvSpPr>
            <p:nvPr/>
          </p:nvSpPr>
          <p:spPr bwMode="auto">
            <a:xfrm>
              <a:off x="1885950" y="3408364"/>
              <a:ext cx="15875" cy="141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3" name="Freeform 108"/>
            <p:cNvSpPr/>
            <p:nvPr/>
          </p:nvSpPr>
          <p:spPr bwMode="auto">
            <a:xfrm>
              <a:off x="2017713" y="3432176"/>
              <a:ext cx="169863" cy="238125"/>
            </a:xfrm>
            <a:custGeom>
              <a:avLst/>
              <a:gdLst/>
              <a:ahLst/>
              <a:cxnLst>
                <a:cxn ang="0">
                  <a:pos x="6" y="143"/>
                </a:cxn>
                <a:cxn ang="0">
                  <a:pos x="3" y="142"/>
                </a:cxn>
                <a:cxn ang="0">
                  <a:pos x="2" y="135"/>
                </a:cxn>
                <a:cxn ang="0">
                  <a:pos x="92" y="3"/>
                </a:cxn>
                <a:cxn ang="0">
                  <a:pos x="99" y="1"/>
                </a:cxn>
                <a:cxn ang="0">
                  <a:pos x="100" y="8"/>
                </a:cxn>
                <a:cxn ang="0">
                  <a:pos x="10" y="141"/>
                </a:cxn>
                <a:cxn ang="0">
                  <a:pos x="6" y="143"/>
                </a:cxn>
              </a:cxnLst>
              <a:rect l="0" t="0" r="r" b="b"/>
              <a:pathLst>
                <a:path w="102" h="143">
                  <a:moveTo>
                    <a:pt x="6" y="143"/>
                  </a:moveTo>
                  <a:cubicBezTo>
                    <a:pt x="5" y="143"/>
                    <a:pt x="4" y="143"/>
                    <a:pt x="3" y="142"/>
                  </a:cubicBezTo>
                  <a:cubicBezTo>
                    <a:pt x="1" y="141"/>
                    <a:pt x="0" y="138"/>
                    <a:pt x="2" y="13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6" y="0"/>
                    <a:pt x="99" y="1"/>
                  </a:cubicBezTo>
                  <a:cubicBezTo>
                    <a:pt x="101" y="3"/>
                    <a:pt x="102" y="6"/>
                    <a:pt x="100" y="8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9" y="142"/>
                    <a:pt x="8" y="143"/>
                    <a:pt x="6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109"/>
            <p:cNvSpPr/>
            <p:nvPr/>
          </p:nvSpPr>
          <p:spPr bwMode="auto">
            <a:xfrm>
              <a:off x="2051050" y="3440114"/>
              <a:ext cx="185738" cy="228600"/>
            </a:xfrm>
            <a:custGeom>
              <a:avLst/>
              <a:gdLst/>
              <a:ahLst/>
              <a:cxnLst>
                <a:cxn ang="0">
                  <a:pos x="106" y="137"/>
                </a:cxn>
                <a:cxn ang="0">
                  <a:pos x="102" y="136"/>
                </a:cxn>
                <a:cxn ang="0">
                  <a:pos x="2" y="9"/>
                </a:cxn>
                <a:cxn ang="0">
                  <a:pos x="3" y="2"/>
                </a:cxn>
                <a:cxn ang="0">
                  <a:pos x="10" y="3"/>
                </a:cxn>
                <a:cxn ang="0">
                  <a:pos x="110" y="129"/>
                </a:cxn>
                <a:cxn ang="0">
                  <a:pos x="109" y="136"/>
                </a:cxn>
                <a:cxn ang="0">
                  <a:pos x="106" y="137"/>
                </a:cxn>
              </a:cxnLst>
              <a:rect l="0" t="0" r="r" b="b"/>
              <a:pathLst>
                <a:path w="112" h="137">
                  <a:moveTo>
                    <a:pt x="106" y="137"/>
                  </a:moveTo>
                  <a:cubicBezTo>
                    <a:pt x="105" y="137"/>
                    <a:pt x="103" y="137"/>
                    <a:pt x="102" y="13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5" y="0"/>
                    <a:pt x="8" y="1"/>
                    <a:pt x="10" y="3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2" y="132"/>
                    <a:pt x="111" y="135"/>
                    <a:pt x="109" y="136"/>
                  </a:cubicBezTo>
                  <a:cubicBezTo>
                    <a:pt x="108" y="137"/>
                    <a:pt x="107" y="137"/>
                    <a:pt x="106" y="13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Freeform 110"/>
            <p:cNvSpPr/>
            <p:nvPr/>
          </p:nvSpPr>
          <p:spPr bwMode="auto">
            <a:xfrm>
              <a:off x="2052638" y="3308351"/>
              <a:ext cx="107950" cy="141288"/>
            </a:xfrm>
            <a:custGeom>
              <a:avLst/>
              <a:gdLst/>
              <a:ahLst/>
              <a:cxnLst>
                <a:cxn ang="0">
                  <a:pos x="6" y="84"/>
                </a:cxn>
                <a:cxn ang="0">
                  <a:pos x="3" y="83"/>
                </a:cxn>
                <a:cxn ang="0">
                  <a:pos x="2" y="76"/>
                </a:cxn>
                <a:cxn ang="0">
                  <a:pos x="55" y="3"/>
                </a:cxn>
                <a:cxn ang="0">
                  <a:pos x="62" y="2"/>
                </a:cxn>
                <a:cxn ang="0">
                  <a:pos x="63" y="9"/>
                </a:cxn>
                <a:cxn ang="0">
                  <a:pos x="10" y="82"/>
                </a:cxn>
                <a:cxn ang="0">
                  <a:pos x="6" y="84"/>
                </a:cxn>
              </a:cxnLst>
              <a:rect l="0" t="0" r="r" b="b"/>
              <a:pathLst>
                <a:path w="65" h="84">
                  <a:moveTo>
                    <a:pt x="6" y="84"/>
                  </a:moveTo>
                  <a:cubicBezTo>
                    <a:pt x="5" y="84"/>
                    <a:pt x="4" y="84"/>
                    <a:pt x="3" y="83"/>
                  </a:cubicBezTo>
                  <a:cubicBezTo>
                    <a:pt x="1" y="82"/>
                    <a:pt x="0" y="79"/>
                    <a:pt x="2" y="7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1"/>
                    <a:pt x="60" y="0"/>
                    <a:pt x="62" y="2"/>
                  </a:cubicBezTo>
                  <a:cubicBezTo>
                    <a:pt x="64" y="4"/>
                    <a:pt x="65" y="7"/>
                    <a:pt x="63" y="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4"/>
                    <a:pt x="7" y="84"/>
                    <a:pt x="6" y="8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Freeform 111"/>
            <p:cNvSpPr/>
            <p:nvPr/>
          </p:nvSpPr>
          <p:spPr bwMode="auto">
            <a:xfrm>
              <a:off x="2065338" y="3324226"/>
              <a:ext cx="122238" cy="119063"/>
            </a:xfrm>
            <a:custGeom>
              <a:avLst/>
              <a:gdLst/>
              <a:ahLst/>
              <a:cxnLst>
                <a:cxn ang="0">
                  <a:pos x="67" y="72"/>
                </a:cxn>
                <a:cxn ang="0">
                  <a:pos x="64" y="70"/>
                </a:cxn>
                <a:cxn ang="0">
                  <a:pos x="2" y="9"/>
                </a:cxn>
                <a:cxn ang="0">
                  <a:pos x="2" y="2"/>
                </a:cxn>
                <a:cxn ang="0">
                  <a:pos x="9" y="2"/>
                </a:cxn>
                <a:cxn ang="0">
                  <a:pos x="71" y="63"/>
                </a:cxn>
                <a:cxn ang="0">
                  <a:pos x="71" y="70"/>
                </a:cxn>
                <a:cxn ang="0">
                  <a:pos x="67" y="72"/>
                </a:cxn>
              </a:cxnLst>
              <a:rect l="0" t="0" r="r" b="b"/>
              <a:pathLst>
                <a:path w="73" h="72">
                  <a:moveTo>
                    <a:pt x="67" y="72"/>
                  </a:moveTo>
                  <a:cubicBezTo>
                    <a:pt x="66" y="72"/>
                    <a:pt x="65" y="71"/>
                    <a:pt x="64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3" y="65"/>
                    <a:pt x="73" y="68"/>
                    <a:pt x="71" y="70"/>
                  </a:cubicBezTo>
                  <a:cubicBezTo>
                    <a:pt x="70" y="71"/>
                    <a:pt x="69" y="72"/>
                    <a:pt x="67" y="7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Rectangle 112"/>
            <p:cNvSpPr>
              <a:spLocks noChangeArrowheads="1"/>
            </p:cNvSpPr>
            <p:nvPr/>
          </p:nvSpPr>
          <p:spPr bwMode="auto">
            <a:xfrm>
              <a:off x="1817688" y="3651251"/>
              <a:ext cx="619125" cy="1174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Rectangle 113"/>
            <p:cNvSpPr>
              <a:spLocks noChangeArrowheads="1"/>
            </p:cNvSpPr>
            <p:nvPr/>
          </p:nvSpPr>
          <p:spPr bwMode="auto">
            <a:xfrm>
              <a:off x="1852613" y="3530601"/>
              <a:ext cx="84138" cy="1285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9" name="Freeform 5"/>
          <p:cNvSpPr>
            <a:spLocks noEditPoints="1"/>
          </p:cNvSpPr>
          <p:nvPr/>
        </p:nvSpPr>
        <p:spPr bwMode="auto">
          <a:xfrm>
            <a:off x="6298290" y="3242889"/>
            <a:ext cx="663425" cy="906884"/>
          </a:xfrm>
          <a:custGeom>
            <a:avLst/>
            <a:gdLst/>
            <a:ahLst/>
            <a:cxnLst>
              <a:cxn ang="0">
                <a:pos x="495" y="412"/>
              </a:cxn>
              <a:cxn ang="0">
                <a:pos x="534" y="373"/>
              </a:cxn>
              <a:cxn ang="0">
                <a:pos x="495" y="334"/>
              </a:cxn>
              <a:cxn ang="0">
                <a:pos x="478" y="334"/>
              </a:cxn>
              <a:cxn ang="0">
                <a:pos x="478" y="78"/>
              </a:cxn>
              <a:cxn ang="0">
                <a:pos x="495" y="78"/>
              </a:cxn>
              <a:cxn ang="0">
                <a:pos x="534" y="39"/>
              </a:cxn>
              <a:cxn ang="0">
                <a:pos x="495" y="0"/>
              </a:cxn>
              <a:cxn ang="0">
                <a:pos x="39" y="0"/>
              </a:cxn>
              <a:cxn ang="0">
                <a:pos x="0" y="39"/>
              </a:cxn>
              <a:cxn ang="0">
                <a:pos x="39" y="78"/>
              </a:cxn>
              <a:cxn ang="0">
                <a:pos x="56" y="78"/>
              </a:cxn>
              <a:cxn ang="0">
                <a:pos x="56" y="334"/>
              </a:cxn>
              <a:cxn ang="0">
                <a:pos x="39" y="334"/>
              </a:cxn>
              <a:cxn ang="0">
                <a:pos x="0" y="373"/>
              </a:cxn>
              <a:cxn ang="0">
                <a:pos x="39" y="412"/>
              </a:cxn>
              <a:cxn ang="0">
                <a:pos x="56" y="412"/>
              </a:cxn>
              <a:cxn ang="0">
                <a:pos x="56" y="658"/>
              </a:cxn>
              <a:cxn ang="0">
                <a:pos x="39" y="658"/>
              </a:cxn>
              <a:cxn ang="0">
                <a:pos x="0" y="697"/>
              </a:cxn>
              <a:cxn ang="0">
                <a:pos x="39" y="736"/>
              </a:cxn>
              <a:cxn ang="0">
                <a:pos x="495" y="736"/>
              </a:cxn>
              <a:cxn ang="0">
                <a:pos x="534" y="697"/>
              </a:cxn>
              <a:cxn ang="0">
                <a:pos x="495" y="658"/>
              </a:cxn>
              <a:cxn ang="0">
                <a:pos x="478" y="658"/>
              </a:cxn>
              <a:cxn ang="0">
                <a:pos x="478" y="412"/>
              </a:cxn>
              <a:cxn ang="0">
                <a:pos x="495" y="412"/>
              </a:cxn>
              <a:cxn ang="0">
                <a:pos x="267" y="424"/>
              </a:cxn>
              <a:cxn ang="0">
                <a:pos x="193" y="350"/>
              </a:cxn>
              <a:cxn ang="0">
                <a:pos x="267" y="204"/>
              </a:cxn>
              <a:cxn ang="0">
                <a:pos x="341" y="350"/>
              </a:cxn>
              <a:cxn ang="0">
                <a:pos x="267" y="424"/>
              </a:cxn>
              <a:cxn ang="0">
                <a:pos x="267" y="424"/>
              </a:cxn>
              <a:cxn ang="0">
                <a:pos x="267" y="424"/>
              </a:cxn>
            </a:cxnLst>
            <a:rect l="0" t="0" r="r" b="b"/>
            <a:pathLst>
              <a:path w="534" h="736">
                <a:moveTo>
                  <a:pt x="495" y="412"/>
                </a:moveTo>
                <a:cubicBezTo>
                  <a:pt x="517" y="412"/>
                  <a:pt x="534" y="395"/>
                  <a:pt x="534" y="373"/>
                </a:cubicBezTo>
                <a:cubicBezTo>
                  <a:pt x="534" y="352"/>
                  <a:pt x="517" y="334"/>
                  <a:pt x="495" y="334"/>
                </a:cubicBezTo>
                <a:cubicBezTo>
                  <a:pt x="478" y="334"/>
                  <a:pt x="478" y="334"/>
                  <a:pt x="478" y="334"/>
                </a:cubicBezTo>
                <a:cubicBezTo>
                  <a:pt x="478" y="78"/>
                  <a:pt x="478" y="78"/>
                  <a:pt x="478" y="78"/>
                </a:cubicBezTo>
                <a:cubicBezTo>
                  <a:pt x="495" y="78"/>
                  <a:pt x="495" y="78"/>
                  <a:pt x="495" y="78"/>
                </a:cubicBezTo>
                <a:cubicBezTo>
                  <a:pt x="517" y="78"/>
                  <a:pt x="534" y="61"/>
                  <a:pt x="534" y="39"/>
                </a:cubicBezTo>
                <a:cubicBezTo>
                  <a:pt x="534" y="17"/>
                  <a:pt x="517" y="0"/>
                  <a:pt x="495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7"/>
                  <a:pt x="0" y="39"/>
                </a:cubicBezTo>
                <a:cubicBezTo>
                  <a:pt x="0" y="61"/>
                  <a:pt x="18" y="78"/>
                  <a:pt x="39" y="78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334"/>
                  <a:pt x="56" y="334"/>
                  <a:pt x="56" y="334"/>
                </a:cubicBezTo>
                <a:cubicBezTo>
                  <a:pt x="39" y="334"/>
                  <a:pt x="39" y="334"/>
                  <a:pt x="39" y="334"/>
                </a:cubicBezTo>
                <a:cubicBezTo>
                  <a:pt x="18" y="334"/>
                  <a:pt x="0" y="352"/>
                  <a:pt x="0" y="373"/>
                </a:cubicBezTo>
                <a:cubicBezTo>
                  <a:pt x="0" y="395"/>
                  <a:pt x="18" y="412"/>
                  <a:pt x="39" y="412"/>
                </a:cubicBezTo>
                <a:cubicBezTo>
                  <a:pt x="56" y="412"/>
                  <a:pt x="56" y="412"/>
                  <a:pt x="56" y="412"/>
                </a:cubicBezTo>
                <a:cubicBezTo>
                  <a:pt x="56" y="658"/>
                  <a:pt x="56" y="658"/>
                  <a:pt x="56" y="658"/>
                </a:cubicBezTo>
                <a:cubicBezTo>
                  <a:pt x="39" y="658"/>
                  <a:pt x="39" y="658"/>
                  <a:pt x="39" y="658"/>
                </a:cubicBezTo>
                <a:cubicBezTo>
                  <a:pt x="18" y="658"/>
                  <a:pt x="0" y="675"/>
                  <a:pt x="0" y="697"/>
                </a:cubicBezTo>
                <a:cubicBezTo>
                  <a:pt x="0" y="718"/>
                  <a:pt x="18" y="736"/>
                  <a:pt x="39" y="736"/>
                </a:cubicBezTo>
                <a:cubicBezTo>
                  <a:pt x="495" y="736"/>
                  <a:pt x="495" y="736"/>
                  <a:pt x="495" y="736"/>
                </a:cubicBezTo>
                <a:cubicBezTo>
                  <a:pt x="517" y="736"/>
                  <a:pt x="534" y="718"/>
                  <a:pt x="534" y="697"/>
                </a:cubicBezTo>
                <a:cubicBezTo>
                  <a:pt x="534" y="675"/>
                  <a:pt x="517" y="658"/>
                  <a:pt x="495" y="658"/>
                </a:cubicBezTo>
                <a:cubicBezTo>
                  <a:pt x="478" y="658"/>
                  <a:pt x="478" y="658"/>
                  <a:pt x="478" y="658"/>
                </a:cubicBezTo>
                <a:cubicBezTo>
                  <a:pt x="478" y="412"/>
                  <a:pt x="478" y="412"/>
                  <a:pt x="478" y="412"/>
                </a:cubicBezTo>
                <a:lnTo>
                  <a:pt x="495" y="412"/>
                </a:lnTo>
                <a:close/>
                <a:moveTo>
                  <a:pt x="267" y="424"/>
                </a:moveTo>
                <a:cubicBezTo>
                  <a:pt x="227" y="424"/>
                  <a:pt x="193" y="390"/>
                  <a:pt x="193" y="350"/>
                </a:cubicBezTo>
                <a:cubicBezTo>
                  <a:pt x="193" y="309"/>
                  <a:pt x="267" y="204"/>
                  <a:pt x="267" y="204"/>
                </a:cubicBezTo>
                <a:cubicBezTo>
                  <a:pt x="267" y="204"/>
                  <a:pt x="341" y="309"/>
                  <a:pt x="341" y="350"/>
                </a:cubicBezTo>
                <a:cubicBezTo>
                  <a:pt x="341" y="390"/>
                  <a:pt x="308" y="424"/>
                  <a:pt x="267" y="424"/>
                </a:cubicBezTo>
                <a:close/>
                <a:moveTo>
                  <a:pt x="267" y="424"/>
                </a:moveTo>
                <a:cubicBezTo>
                  <a:pt x="267" y="424"/>
                  <a:pt x="267" y="424"/>
                  <a:pt x="267" y="42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0" name="Freeform 23"/>
          <p:cNvSpPr>
            <a:spLocks noEditPoints="1"/>
          </p:cNvSpPr>
          <p:nvPr/>
        </p:nvSpPr>
        <p:spPr bwMode="auto">
          <a:xfrm>
            <a:off x="8165215" y="5353187"/>
            <a:ext cx="765029" cy="840949"/>
          </a:xfrm>
          <a:custGeom>
            <a:avLst/>
            <a:gdLst/>
            <a:ahLst/>
            <a:cxnLst>
              <a:cxn ang="0">
                <a:pos x="610" y="651"/>
              </a:cxn>
              <a:cxn ang="0">
                <a:pos x="610" y="51"/>
              </a:cxn>
              <a:cxn ang="0">
                <a:pos x="568" y="9"/>
              </a:cxn>
              <a:cxn ang="0">
                <a:pos x="303" y="9"/>
              </a:cxn>
              <a:cxn ang="0">
                <a:pos x="261" y="51"/>
              </a:cxn>
              <a:cxn ang="0">
                <a:pos x="261" y="262"/>
              </a:cxn>
              <a:cxn ang="0">
                <a:pos x="181" y="296"/>
              </a:cxn>
              <a:cxn ang="0">
                <a:pos x="160" y="357"/>
              </a:cxn>
              <a:cxn ang="0">
                <a:pos x="164" y="528"/>
              </a:cxn>
              <a:cxn ang="0">
                <a:pos x="164" y="538"/>
              </a:cxn>
              <a:cxn ang="0">
                <a:pos x="121" y="614"/>
              </a:cxn>
              <a:cxn ang="0">
                <a:pos x="94" y="605"/>
              </a:cxn>
              <a:cxn ang="0">
                <a:pos x="72" y="538"/>
              </a:cxn>
              <a:cxn ang="0">
                <a:pos x="72" y="289"/>
              </a:cxn>
              <a:cxn ang="0">
                <a:pos x="94" y="248"/>
              </a:cxn>
              <a:cxn ang="0">
                <a:pos x="129" y="107"/>
              </a:cxn>
              <a:cxn ang="0">
                <a:pos x="182" y="86"/>
              </a:cxn>
              <a:cxn ang="0">
                <a:pos x="225" y="43"/>
              </a:cxn>
              <a:cxn ang="0">
                <a:pos x="182" y="0"/>
              </a:cxn>
              <a:cxn ang="0">
                <a:pos x="66" y="49"/>
              </a:cxn>
              <a:cxn ang="0">
                <a:pos x="8" y="255"/>
              </a:cxn>
              <a:cxn ang="0">
                <a:pos x="29" y="288"/>
              </a:cxn>
              <a:cxn ang="0">
                <a:pos x="29" y="538"/>
              </a:cxn>
              <a:cxn ang="0">
                <a:pos x="64" y="636"/>
              </a:cxn>
              <a:cxn ang="0">
                <a:pos x="118" y="657"/>
              </a:cxn>
              <a:cxn ang="0">
                <a:pos x="123" y="657"/>
              </a:cxn>
              <a:cxn ang="0">
                <a:pos x="207" y="536"/>
              </a:cxn>
              <a:cxn ang="0">
                <a:pos x="207" y="528"/>
              </a:cxn>
              <a:cxn ang="0">
                <a:pos x="203" y="354"/>
              </a:cxn>
              <a:cxn ang="0">
                <a:pos x="214" y="325"/>
              </a:cxn>
              <a:cxn ang="0">
                <a:pos x="261" y="305"/>
              </a:cxn>
              <a:cxn ang="0">
                <a:pos x="261" y="651"/>
              </a:cxn>
              <a:cxn ang="0">
                <a:pos x="252" y="651"/>
              </a:cxn>
              <a:cxn ang="0">
                <a:pos x="219" y="683"/>
              </a:cxn>
              <a:cxn ang="0">
                <a:pos x="219" y="711"/>
              </a:cxn>
              <a:cxn ang="0">
                <a:pos x="645" y="711"/>
              </a:cxn>
              <a:cxn ang="0">
                <a:pos x="645" y="685"/>
              </a:cxn>
              <a:cxn ang="0">
                <a:pos x="610" y="651"/>
              </a:cxn>
              <a:cxn ang="0">
                <a:pos x="368" y="443"/>
              </a:cxn>
              <a:cxn ang="0">
                <a:pos x="344" y="467"/>
              </a:cxn>
              <a:cxn ang="0">
                <a:pos x="340" y="467"/>
              </a:cxn>
              <a:cxn ang="0">
                <a:pos x="316" y="443"/>
              </a:cxn>
              <a:cxn ang="0">
                <a:pos x="316" y="387"/>
              </a:cxn>
              <a:cxn ang="0">
                <a:pos x="344" y="360"/>
              </a:cxn>
              <a:cxn ang="0">
                <a:pos x="368" y="384"/>
              </a:cxn>
              <a:cxn ang="0">
                <a:pos x="368" y="443"/>
              </a:cxn>
              <a:cxn ang="0">
                <a:pos x="555" y="185"/>
              </a:cxn>
              <a:cxn ang="0">
                <a:pos x="527" y="213"/>
              </a:cxn>
              <a:cxn ang="0">
                <a:pos x="344" y="213"/>
              </a:cxn>
              <a:cxn ang="0">
                <a:pos x="316" y="185"/>
              </a:cxn>
              <a:cxn ang="0">
                <a:pos x="316" y="89"/>
              </a:cxn>
              <a:cxn ang="0">
                <a:pos x="344" y="62"/>
              </a:cxn>
              <a:cxn ang="0">
                <a:pos x="527" y="62"/>
              </a:cxn>
              <a:cxn ang="0">
                <a:pos x="555" y="89"/>
              </a:cxn>
              <a:cxn ang="0">
                <a:pos x="555" y="185"/>
              </a:cxn>
              <a:cxn ang="0">
                <a:pos x="555" y="185"/>
              </a:cxn>
              <a:cxn ang="0">
                <a:pos x="555" y="185"/>
              </a:cxn>
            </a:cxnLst>
            <a:rect l="0" t="0" r="r" b="b"/>
            <a:pathLst>
              <a:path w="645" h="711">
                <a:moveTo>
                  <a:pt x="610" y="651"/>
                </a:moveTo>
                <a:cubicBezTo>
                  <a:pt x="610" y="51"/>
                  <a:pt x="610" y="51"/>
                  <a:pt x="610" y="51"/>
                </a:cubicBezTo>
                <a:cubicBezTo>
                  <a:pt x="610" y="28"/>
                  <a:pt x="591" y="9"/>
                  <a:pt x="568" y="9"/>
                </a:cubicBezTo>
                <a:cubicBezTo>
                  <a:pt x="303" y="9"/>
                  <a:pt x="303" y="9"/>
                  <a:pt x="303" y="9"/>
                </a:cubicBezTo>
                <a:cubicBezTo>
                  <a:pt x="280" y="9"/>
                  <a:pt x="261" y="28"/>
                  <a:pt x="261" y="51"/>
                </a:cubicBezTo>
                <a:cubicBezTo>
                  <a:pt x="261" y="262"/>
                  <a:pt x="261" y="262"/>
                  <a:pt x="261" y="262"/>
                </a:cubicBezTo>
                <a:cubicBezTo>
                  <a:pt x="226" y="265"/>
                  <a:pt x="199" y="277"/>
                  <a:pt x="181" y="296"/>
                </a:cubicBezTo>
                <a:cubicBezTo>
                  <a:pt x="157" y="324"/>
                  <a:pt x="160" y="355"/>
                  <a:pt x="160" y="357"/>
                </a:cubicBezTo>
                <a:cubicBezTo>
                  <a:pt x="160" y="359"/>
                  <a:pt x="164" y="505"/>
                  <a:pt x="164" y="528"/>
                </a:cubicBezTo>
                <a:cubicBezTo>
                  <a:pt x="164" y="531"/>
                  <a:pt x="164" y="534"/>
                  <a:pt x="164" y="538"/>
                </a:cubicBezTo>
                <a:cubicBezTo>
                  <a:pt x="166" y="585"/>
                  <a:pt x="160" y="612"/>
                  <a:pt x="121" y="614"/>
                </a:cubicBezTo>
                <a:cubicBezTo>
                  <a:pt x="109" y="614"/>
                  <a:pt x="101" y="612"/>
                  <a:pt x="94" y="605"/>
                </a:cubicBezTo>
                <a:cubicBezTo>
                  <a:pt x="76" y="588"/>
                  <a:pt x="72" y="551"/>
                  <a:pt x="72" y="538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87" y="281"/>
                  <a:pt x="96" y="265"/>
                  <a:pt x="94" y="248"/>
                </a:cubicBezTo>
                <a:cubicBezTo>
                  <a:pt x="92" y="223"/>
                  <a:pt x="95" y="144"/>
                  <a:pt x="129" y="107"/>
                </a:cubicBezTo>
                <a:cubicBezTo>
                  <a:pt x="142" y="93"/>
                  <a:pt x="159" y="86"/>
                  <a:pt x="182" y="86"/>
                </a:cubicBezTo>
                <a:cubicBezTo>
                  <a:pt x="205" y="86"/>
                  <a:pt x="225" y="67"/>
                  <a:pt x="225" y="43"/>
                </a:cubicBezTo>
                <a:cubicBezTo>
                  <a:pt x="225" y="19"/>
                  <a:pt x="205" y="0"/>
                  <a:pt x="182" y="0"/>
                </a:cubicBezTo>
                <a:cubicBezTo>
                  <a:pt x="135" y="0"/>
                  <a:pt x="95" y="17"/>
                  <a:pt x="66" y="49"/>
                </a:cubicBezTo>
                <a:cubicBezTo>
                  <a:pt x="0" y="120"/>
                  <a:pt x="7" y="241"/>
                  <a:pt x="8" y="255"/>
                </a:cubicBezTo>
                <a:cubicBezTo>
                  <a:pt x="10" y="269"/>
                  <a:pt x="18" y="281"/>
                  <a:pt x="29" y="288"/>
                </a:cubicBezTo>
                <a:cubicBezTo>
                  <a:pt x="29" y="538"/>
                  <a:pt x="29" y="538"/>
                  <a:pt x="29" y="538"/>
                </a:cubicBezTo>
                <a:cubicBezTo>
                  <a:pt x="29" y="545"/>
                  <a:pt x="30" y="603"/>
                  <a:pt x="64" y="636"/>
                </a:cubicBezTo>
                <a:cubicBezTo>
                  <a:pt x="79" y="650"/>
                  <a:pt x="97" y="657"/>
                  <a:pt x="118" y="657"/>
                </a:cubicBezTo>
                <a:cubicBezTo>
                  <a:pt x="120" y="657"/>
                  <a:pt x="121" y="657"/>
                  <a:pt x="123" y="657"/>
                </a:cubicBezTo>
                <a:cubicBezTo>
                  <a:pt x="212" y="652"/>
                  <a:pt x="209" y="565"/>
                  <a:pt x="207" y="536"/>
                </a:cubicBezTo>
                <a:cubicBezTo>
                  <a:pt x="207" y="533"/>
                  <a:pt x="207" y="530"/>
                  <a:pt x="207" y="528"/>
                </a:cubicBezTo>
                <a:cubicBezTo>
                  <a:pt x="207" y="504"/>
                  <a:pt x="203" y="362"/>
                  <a:pt x="203" y="354"/>
                </a:cubicBezTo>
                <a:cubicBezTo>
                  <a:pt x="203" y="354"/>
                  <a:pt x="202" y="338"/>
                  <a:pt x="214" y="325"/>
                </a:cubicBezTo>
                <a:cubicBezTo>
                  <a:pt x="224" y="314"/>
                  <a:pt x="239" y="308"/>
                  <a:pt x="261" y="305"/>
                </a:cubicBezTo>
                <a:cubicBezTo>
                  <a:pt x="261" y="651"/>
                  <a:pt x="261" y="651"/>
                  <a:pt x="261" y="651"/>
                </a:cubicBezTo>
                <a:cubicBezTo>
                  <a:pt x="252" y="651"/>
                  <a:pt x="252" y="651"/>
                  <a:pt x="252" y="651"/>
                </a:cubicBezTo>
                <a:cubicBezTo>
                  <a:pt x="233" y="651"/>
                  <a:pt x="219" y="665"/>
                  <a:pt x="219" y="683"/>
                </a:cubicBezTo>
                <a:cubicBezTo>
                  <a:pt x="219" y="711"/>
                  <a:pt x="219" y="711"/>
                  <a:pt x="219" y="711"/>
                </a:cubicBezTo>
                <a:cubicBezTo>
                  <a:pt x="645" y="711"/>
                  <a:pt x="645" y="711"/>
                  <a:pt x="645" y="711"/>
                </a:cubicBezTo>
                <a:cubicBezTo>
                  <a:pt x="645" y="685"/>
                  <a:pt x="645" y="685"/>
                  <a:pt x="645" y="685"/>
                </a:cubicBezTo>
                <a:cubicBezTo>
                  <a:pt x="645" y="666"/>
                  <a:pt x="630" y="651"/>
                  <a:pt x="610" y="651"/>
                </a:cubicBezTo>
                <a:close/>
                <a:moveTo>
                  <a:pt x="368" y="443"/>
                </a:moveTo>
                <a:cubicBezTo>
                  <a:pt x="368" y="456"/>
                  <a:pt x="357" y="467"/>
                  <a:pt x="344" y="467"/>
                </a:cubicBezTo>
                <a:cubicBezTo>
                  <a:pt x="340" y="467"/>
                  <a:pt x="340" y="467"/>
                  <a:pt x="340" y="467"/>
                </a:cubicBezTo>
                <a:cubicBezTo>
                  <a:pt x="327" y="467"/>
                  <a:pt x="316" y="456"/>
                  <a:pt x="316" y="443"/>
                </a:cubicBezTo>
                <a:cubicBezTo>
                  <a:pt x="316" y="387"/>
                  <a:pt x="316" y="387"/>
                  <a:pt x="316" y="387"/>
                </a:cubicBezTo>
                <a:cubicBezTo>
                  <a:pt x="316" y="372"/>
                  <a:pt x="328" y="360"/>
                  <a:pt x="344" y="360"/>
                </a:cubicBezTo>
                <a:cubicBezTo>
                  <a:pt x="357" y="360"/>
                  <a:pt x="368" y="371"/>
                  <a:pt x="368" y="384"/>
                </a:cubicBezTo>
                <a:lnTo>
                  <a:pt x="368" y="443"/>
                </a:lnTo>
                <a:close/>
                <a:moveTo>
                  <a:pt x="555" y="185"/>
                </a:moveTo>
                <a:cubicBezTo>
                  <a:pt x="555" y="200"/>
                  <a:pt x="542" y="213"/>
                  <a:pt x="527" y="213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28" y="213"/>
                  <a:pt x="316" y="200"/>
                  <a:pt x="316" y="185"/>
                </a:cubicBezTo>
                <a:cubicBezTo>
                  <a:pt x="316" y="89"/>
                  <a:pt x="316" y="89"/>
                  <a:pt x="316" y="89"/>
                </a:cubicBezTo>
                <a:cubicBezTo>
                  <a:pt x="316" y="74"/>
                  <a:pt x="328" y="62"/>
                  <a:pt x="344" y="62"/>
                </a:cubicBezTo>
                <a:cubicBezTo>
                  <a:pt x="527" y="62"/>
                  <a:pt x="527" y="62"/>
                  <a:pt x="527" y="62"/>
                </a:cubicBezTo>
                <a:cubicBezTo>
                  <a:pt x="542" y="62"/>
                  <a:pt x="555" y="74"/>
                  <a:pt x="555" y="89"/>
                </a:cubicBezTo>
                <a:lnTo>
                  <a:pt x="555" y="185"/>
                </a:lnTo>
                <a:close/>
                <a:moveTo>
                  <a:pt x="555" y="185"/>
                </a:moveTo>
                <a:cubicBezTo>
                  <a:pt x="555" y="185"/>
                  <a:pt x="555" y="185"/>
                  <a:pt x="555" y="185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41" name="Group 67"/>
          <p:cNvGrpSpPr/>
          <p:nvPr/>
        </p:nvGrpSpPr>
        <p:grpSpPr>
          <a:xfrm>
            <a:off x="8130758" y="1526250"/>
            <a:ext cx="1084437" cy="694269"/>
            <a:chOff x="196850" y="1958976"/>
            <a:chExt cx="1200150" cy="768350"/>
          </a:xfrm>
        </p:grpSpPr>
        <p:grpSp>
          <p:nvGrpSpPr>
            <p:cNvPr id="42" name="Group 47"/>
            <p:cNvGrpSpPr/>
            <p:nvPr/>
          </p:nvGrpSpPr>
          <p:grpSpPr>
            <a:xfrm>
              <a:off x="196850" y="1958976"/>
              <a:ext cx="1200150" cy="768350"/>
              <a:chOff x="196850" y="1958976"/>
              <a:chExt cx="1200150" cy="768350"/>
            </a:xfrm>
            <a:solidFill>
              <a:schemeClr val="accent2"/>
            </a:solidFill>
          </p:grpSpPr>
          <p:sp>
            <p:nvSpPr>
              <p:cNvPr id="44" name="Freeform 19"/>
              <p:cNvSpPr>
                <a:spLocks noEditPoints="1"/>
              </p:cNvSpPr>
              <p:nvPr/>
            </p:nvSpPr>
            <p:spPr bwMode="auto">
              <a:xfrm>
                <a:off x="196850" y="1958976"/>
                <a:ext cx="1200150" cy="641350"/>
              </a:xfrm>
              <a:custGeom>
                <a:avLst/>
                <a:gdLst/>
                <a:ahLst/>
                <a:cxnLst>
                  <a:cxn ang="0">
                    <a:pos x="2" y="159"/>
                  </a:cxn>
                  <a:cxn ang="0">
                    <a:pos x="6" y="157"/>
                  </a:cxn>
                  <a:cxn ang="0">
                    <a:pos x="100" y="157"/>
                  </a:cxn>
                  <a:cxn ang="0">
                    <a:pos x="105" y="159"/>
                  </a:cxn>
                  <a:cxn ang="0">
                    <a:pos x="107" y="163"/>
                  </a:cxn>
                  <a:cxn ang="0">
                    <a:pos x="107" y="164"/>
                  </a:cxn>
                  <a:cxn ang="0">
                    <a:pos x="105" y="168"/>
                  </a:cxn>
                  <a:cxn ang="0">
                    <a:pos x="100" y="170"/>
                  </a:cxn>
                  <a:cxn ang="0">
                    <a:pos x="6" y="170"/>
                  </a:cxn>
                  <a:cxn ang="0">
                    <a:pos x="2" y="168"/>
                  </a:cxn>
                  <a:cxn ang="0">
                    <a:pos x="0" y="164"/>
                  </a:cxn>
                  <a:cxn ang="0">
                    <a:pos x="0" y="163"/>
                  </a:cxn>
                  <a:cxn ang="0">
                    <a:pos x="2" y="159"/>
                  </a:cxn>
                  <a:cxn ang="0">
                    <a:pos x="317" y="90"/>
                  </a:cxn>
                  <a:cxn ang="0">
                    <a:pos x="299" y="132"/>
                  </a:cxn>
                  <a:cxn ang="0">
                    <a:pos x="257" y="150"/>
                  </a:cxn>
                  <a:cxn ang="0">
                    <a:pos x="63" y="150"/>
                  </a:cxn>
                  <a:cxn ang="0">
                    <a:pos x="20" y="132"/>
                  </a:cxn>
                  <a:cxn ang="0">
                    <a:pos x="3" y="90"/>
                  </a:cxn>
                  <a:cxn ang="0">
                    <a:pos x="3" y="83"/>
                  </a:cxn>
                  <a:cxn ang="0">
                    <a:pos x="20" y="41"/>
                  </a:cxn>
                  <a:cxn ang="0">
                    <a:pos x="63" y="23"/>
                  </a:cxn>
                  <a:cxn ang="0">
                    <a:pos x="68" y="23"/>
                  </a:cxn>
                  <a:cxn ang="0">
                    <a:pos x="68" y="20"/>
                  </a:cxn>
                  <a:cxn ang="0">
                    <a:pos x="71" y="12"/>
                  </a:cxn>
                  <a:cxn ang="0">
                    <a:pos x="79" y="9"/>
                  </a:cxn>
                  <a:cxn ang="0">
                    <a:pos x="87" y="12"/>
                  </a:cxn>
                  <a:cxn ang="0">
                    <a:pos x="90" y="20"/>
                  </a:cxn>
                  <a:cxn ang="0">
                    <a:pos x="90" y="23"/>
                  </a:cxn>
                  <a:cxn ang="0">
                    <a:pos x="123" y="23"/>
                  </a:cxn>
                  <a:cxn ang="0">
                    <a:pos x="122" y="18"/>
                  </a:cxn>
                  <a:cxn ang="0">
                    <a:pos x="122" y="17"/>
                  </a:cxn>
                  <a:cxn ang="0">
                    <a:pos x="127" y="5"/>
                  </a:cxn>
                  <a:cxn ang="0">
                    <a:pos x="140" y="0"/>
                  </a:cxn>
                  <a:cxn ang="0">
                    <a:pos x="180" y="0"/>
                  </a:cxn>
                  <a:cxn ang="0">
                    <a:pos x="193" y="5"/>
                  </a:cxn>
                  <a:cxn ang="0">
                    <a:pos x="198" y="17"/>
                  </a:cxn>
                  <a:cxn ang="0">
                    <a:pos x="198" y="18"/>
                  </a:cxn>
                  <a:cxn ang="0">
                    <a:pos x="197" y="23"/>
                  </a:cxn>
                  <a:cxn ang="0">
                    <a:pos x="226" y="23"/>
                  </a:cxn>
                  <a:cxn ang="0">
                    <a:pos x="226" y="20"/>
                  </a:cxn>
                  <a:cxn ang="0">
                    <a:pos x="229" y="12"/>
                  </a:cxn>
                  <a:cxn ang="0">
                    <a:pos x="237" y="9"/>
                  </a:cxn>
                  <a:cxn ang="0">
                    <a:pos x="245" y="12"/>
                  </a:cxn>
                  <a:cxn ang="0">
                    <a:pos x="248" y="20"/>
                  </a:cxn>
                  <a:cxn ang="0">
                    <a:pos x="248" y="23"/>
                  </a:cxn>
                  <a:cxn ang="0">
                    <a:pos x="257" y="23"/>
                  </a:cxn>
                  <a:cxn ang="0">
                    <a:pos x="299" y="41"/>
                  </a:cxn>
                  <a:cxn ang="0">
                    <a:pos x="317" y="83"/>
                  </a:cxn>
                  <a:cxn ang="0">
                    <a:pos x="317" y="90"/>
                  </a:cxn>
                  <a:cxn ang="0">
                    <a:pos x="301" y="159"/>
                  </a:cxn>
                  <a:cxn ang="0">
                    <a:pos x="303" y="163"/>
                  </a:cxn>
                  <a:cxn ang="0">
                    <a:pos x="303" y="164"/>
                  </a:cxn>
                  <a:cxn ang="0">
                    <a:pos x="301" y="168"/>
                  </a:cxn>
                  <a:cxn ang="0">
                    <a:pos x="296" y="170"/>
                  </a:cxn>
                  <a:cxn ang="0">
                    <a:pos x="202" y="170"/>
                  </a:cxn>
                  <a:cxn ang="0">
                    <a:pos x="198" y="168"/>
                  </a:cxn>
                  <a:cxn ang="0">
                    <a:pos x="196" y="164"/>
                  </a:cxn>
                  <a:cxn ang="0">
                    <a:pos x="196" y="163"/>
                  </a:cxn>
                  <a:cxn ang="0">
                    <a:pos x="198" y="159"/>
                  </a:cxn>
                  <a:cxn ang="0">
                    <a:pos x="202" y="157"/>
                  </a:cxn>
                  <a:cxn ang="0">
                    <a:pos x="296" y="157"/>
                  </a:cxn>
                  <a:cxn ang="0">
                    <a:pos x="301" y="159"/>
                  </a:cxn>
                </a:cxnLst>
                <a:rect l="0" t="0" r="r" b="b"/>
                <a:pathLst>
                  <a:path w="317" h="170">
                    <a:moveTo>
                      <a:pt x="2" y="159"/>
                    </a:moveTo>
                    <a:cubicBezTo>
                      <a:pt x="3" y="158"/>
                      <a:pt x="4" y="157"/>
                      <a:pt x="6" y="157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102" y="157"/>
                      <a:pt x="104" y="158"/>
                      <a:pt x="105" y="159"/>
                    </a:cubicBezTo>
                    <a:cubicBezTo>
                      <a:pt x="106" y="160"/>
                      <a:pt x="107" y="162"/>
                      <a:pt x="107" y="163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7" y="165"/>
                      <a:pt x="106" y="167"/>
                      <a:pt x="105" y="168"/>
                    </a:cubicBezTo>
                    <a:cubicBezTo>
                      <a:pt x="104" y="169"/>
                      <a:pt x="102" y="170"/>
                      <a:pt x="100" y="170"/>
                    </a:cubicBezTo>
                    <a:cubicBezTo>
                      <a:pt x="6" y="170"/>
                      <a:pt x="6" y="170"/>
                      <a:pt x="6" y="170"/>
                    </a:cubicBezTo>
                    <a:cubicBezTo>
                      <a:pt x="4" y="170"/>
                      <a:pt x="3" y="169"/>
                      <a:pt x="2" y="168"/>
                    </a:cubicBezTo>
                    <a:cubicBezTo>
                      <a:pt x="0" y="167"/>
                      <a:pt x="0" y="165"/>
                      <a:pt x="0" y="164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2"/>
                      <a:pt x="0" y="160"/>
                      <a:pt x="2" y="159"/>
                    </a:cubicBezTo>
                    <a:close/>
                    <a:moveTo>
                      <a:pt x="317" y="90"/>
                    </a:moveTo>
                    <a:cubicBezTo>
                      <a:pt x="317" y="107"/>
                      <a:pt x="311" y="121"/>
                      <a:pt x="299" y="132"/>
                    </a:cubicBezTo>
                    <a:cubicBezTo>
                      <a:pt x="287" y="144"/>
                      <a:pt x="273" y="150"/>
                      <a:pt x="257" y="150"/>
                    </a:cubicBezTo>
                    <a:cubicBezTo>
                      <a:pt x="63" y="150"/>
                      <a:pt x="63" y="150"/>
                      <a:pt x="63" y="150"/>
                    </a:cubicBezTo>
                    <a:cubicBezTo>
                      <a:pt x="46" y="150"/>
                      <a:pt x="32" y="144"/>
                      <a:pt x="20" y="132"/>
                    </a:cubicBezTo>
                    <a:cubicBezTo>
                      <a:pt x="9" y="121"/>
                      <a:pt x="3" y="107"/>
                      <a:pt x="3" y="90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3" y="66"/>
                      <a:pt x="9" y="52"/>
                      <a:pt x="20" y="41"/>
                    </a:cubicBezTo>
                    <a:cubicBezTo>
                      <a:pt x="32" y="29"/>
                      <a:pt x="46" y="23"/>
                      <a:pt x="63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7"/>
                      <a:pt x="69" y="14"/>
                      <a:pt x="71" y="12"/>
                    </a:cubicBezTo>
                    <a:cubicBezTo>
                      <a:pt x="73" y="10"/>
                      <a:pt x="76" y="9"/>
                      <a:pt x="79" y="9"/>
                    </a:cubicBezTo>
                    <a:cubicBezTo>
                      <a:pt x="82" y="9"/>
                      <a:pt x="84" y="10"/>
                      <a:pt x="87" y="12"/>
                    </a:cubicBezTo>
                    <a:cubicBezTo>
                      <a:pt x="89" y="14"/>
                      <a:pt x="90" y="17"/>
                      <a:pt x="90" y="20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2" y="21"/>
                      <a:pt x="122" y="20"/>
                      <a:pt x="122" y="18"/>
                    </a:cubicBezTo>
                    <a:cubicBezTo>
                      <a:pt x="122" y="17"/>
                      <a:pt x="122" y="17"/>
                      <a:pt x="122" y="17"/>
                    </a:cubicBezTo>
                    <a:cubicBezTo>
                      <a:pt x="122" y="12"/>
                      <a:pt x="124" y="8"/>
                      <a:pt x="127" y="5"/>
                    </a:cubicBezTo>
                    <a:cubicBezTo>
                      <a:pt x="130" y="1"/>
                      <a:pt x="135" y="0"/>
                      <a:pt x="14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5" y="0"/>
                      <a:pt x="189" y="1"/>
                      <a:pt x="193" y="5"/>
                    </a:cubicBezTo>
                    <a:cubicBezTo>
                      <a:pt x="196" y="8"/>
                      <a:pt x="198" y="12"/>
                      <a:pt x="198" y="17"/>
                    </a:cubicBezTo>
                    <a:cubicBezTo>
                      <a:pt x="198" y="18"/>
                      <a:pt x="198" y="18"/>
                      <a:pt x="198" y="18"/>
                    </a:cubicBezTo>
                    <a:cubicBezTo>
                      <a:pt x="198" y="20"/>
                      <a:pt x="198" y="21"/>
                      <a:pt x="197" y="23"/>
                    </a:cubicBezTo>
                    <a:cubicBezTo>
                      <a:pt x="226" y="23"/>
                      <a:pt x="226" y="23"/>
                      <a:pt x="226" y="23"/>
                    </a:cubicBezTo>
                    <a:cubicBezTo>
                      <a:pt x="226" y="20"/>
                      <a:pt x="226" y="20"/>
                      <a:pt x="226" y="20"/>
                    </a:cubicBezTo>
                    <a:cubicBezTo>
                      <a:pt x="226" y="17"/>
                      <a:pt x="227" y="14"/>
                      <a:pt x="229" y="12"/>
                    </a:cubicBezTo>
                    <a:cubicBezTo>
                      <a:pt x="231" y="10"/>
                      <a:pt x="234" y="9"/>
                      <a:pt x="237" y="9"/>
                    </a:cubicBezTo>
                    <a:cubicBezTo>
                      <a:pt x="240" y="9"/>
                      <a:pt x="242" y="10"/>
                      <a:pt x="245" y="12"/>
                    </a:cubicBezTo>
                    <a:cubicBezTo>
                      <a:pt x="247" y="14"/>
                      <a:pt x="248" y="17"/>
                      <a:pt x="248" y="20"/>
                    </a:cubicBezTo>
                    <a:cubicBezTo>
                      <a:pt x="248" y="23"/>
                      <a:pt x="248" y="23"/>
                      <a:pt x="248" y="23"/>
                    </a:cubicBezTo>
                    <a:cubicBezTo>
                      <a:pt x="257" y="23"/>
                      <a:pt x="257" y="23"/>
                      <a:pt x="257" y="23"/>
                    </a:cubicBezTo>
                    <a:cubicBezTo>
                      <a:pt x="273" y="23"/>
                      <a:pt x="287" y="29"/>
                      <a:pt x="299" y="41"/>
                    </a:cubicBezTo>
                    <a:cubicBezTo>
                      <a:pt x="311" y="52"/>
                      <a:pt x="317" y="66"/>
                      <a:pt x="317" y="83"/>
                    </a:cubicBezTo>
                    <a:lnTo>
                      <a:pt x="317" y="90"/>
                    </a:lnTo>
                    <a:close/>
                    <a:moveTo>
                      <a:pt x="301" y="159"/>
                    </a:moveTo>
                    <a:cubicBezTo>
                      <a:pt x="302" y="160"/>
                      <a:pt x="303" y="162"/>
                      <a:pt x="303" y="163"/>
                    </a:cubicBezTo>
                    <a:cubicBezTo>
                      <a:pt x="303" y="164"/>
                      <a:pt x="303" y="164"/>
                      <a:pt x="303" y="164"/>
                    </a:cubicBezTo>
                    <a:cubicBezTo>
                      <a:pt x="303" y="165"/>
                      <a:pt x="302" y="167"/>
                      <a:pt x="301" y="168"/>
                    </a:cubicBezTo>
                    <a:cubicBezTo>
                      <a:pt x="300" y="169"/>
                      <a:pt x="298" y="170"/>
                      <a:pt x="296" y="170"/>
                    </a:cubicBezTo>
                    <a:cubicBezTo>
                      <a:pt x="202" y="170"/>
                      <a:pt x="202" y="170"/>
                      <a:pt x="202" y="170"/>
                    </a:cubicBezTo>
                    <a:cubicBezTo>
                      <a:pt x="200" y="170"/>
                      <a:pt x="199" y="169"/>
                      <a:pt x="198" y="168"/>
                    </a:cubicBezTo>
                    <a:cubicBezTo>
                      <a:pt x="196" y="167"/>
                      <a:pt x="196" y="165"/>
                      <a:pt x="196" y="164"/>
                    </a:cubicBezTo>
                    <a:cubicBezTo>
                      <a:pt x="196" y="163"/>
                      <a:pt x="196" y="163"/>
                      <a:pt x="196" y="163"/>
                    </a:cubicBezTo>
                    <a:cubicBezTo>
                      <a:pt x="196" y="162"/>
                      <a:pt x="196" y="160"/>
                      <a:pt x="198" y="159"/>
                    </a:cubicBezTo>
                    <a:cubicBezTo>
                      <a:pt x="199" y="158"/>
                      <a:pt x="200" y="157"/>
                      <a:pt x="202" y="157"/>
                    </a:cubicBezTo>
                    <a:cubicBezTo>
                      <a:pt x="296" y="157"/>
                      <a:pt x="296" y="157"/>
                      <a:pt x="296" y="157"/>
                    </a:cubicBezTo>
                    <a:cubicBezTo>
                      <a:pt x="298" y="157"/>
                      <a:pt x="300" y="158"/>
                      <a:pt x="301" y="1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45" name="Freeform 20"/>
              <p:cNvSpPr/>
              <p:nvPr/>
            </p:nvSpPr>
            <p:spPr bwMode="auto">
              <a:xfrm>
                <a:off x="261938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26" y="26"/>
                  </a:cxn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</a:cxnLst>
                <a:rect l="0" t="0" r="r" b="b"/>
                <a:pathLst>
                  <a:path w="31" h="31">
                    <a:moveTo>
                      <a:pt x="26" y="26"/>
                    </a:moveTo>
                    <a:cubicBezTo>
                      <a:pt x="23" y="29"/>
                      <a:pt x="19" y="31"/>
                      <a:pt x="15" y="31"/>
                    </a:cubicBez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46" name="Freeform 21"/>
              <p:cNvSpPr/>
              <p:nvPr/>
            </p:nvSpPr>
            <p:spPr bwMode="auto">
              <a:xfrm>
                <a:off x="420688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47" name="Freeform 22"/>
              <p:cNvSpPr/>
              <p:nvPr/>
            </p:nvSpPr>
            <p:spPr bwMode="auto">
              <a:xfrm>
                <a:off x="1003300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48" name="Freeform 23"/>
              <p:cNvSpPr/>
              <p:nvPr/>
            </p:nvSpPr>
            <p:spPr bwMode="auto">
              <a:xfrm>
                <a:off x="1162050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  <a:cxn ang="0">
                    <a:pos x="4" y="26"/>
                  </a:cxn>
                </a:cxnLst>
                <a:rect l="0" t="0" r="r" b="b"/>
                <a:pathLst>
                  <a:path w="31" h="31">
                    <a:moveTo>
                      <a:pt x="4" y="26"/>
                    </a:move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ubicBezTo>
                      <a:pt x="11" y="31"/>
                      <a:pt x="7" y="29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668545" y="2082800"/>
              <a:ext cx="256761" cy="351747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9" name="Rectangle 80"/>
          <p:cNvSpPr/>
          <p:nvPr/>
        </p:nvSpPr>
        <p:spPr>
          <a:xfrm>
            <a:off x="8436344" y="2593792"/>
            <a:ext cx="479297" cy="287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65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50" name="Rectangle 81"/>
          <p:cNvSpPr/>
          <p:nvPr/>
        </p:nvSpPr>
        <p:spPr>
          <a:xfrm>
            <a:off x="8436344" y="4486184"/>
            <a:ext cx="479297" cy="287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65" b="1" dirty="0">
                <a:solidFill>
                  <a:schemeClr val="bg1"/>
                </a:solidFill>
              </a:rPr>
              <a:t>40%</a:t>
            </a:r>
          </a:p>
        </p:txBody>
      </p:sp>
      <p:sp>
        <p:nvSpPr>
          <p:cNvPr id="51" name="Rectangle 82"/>
          <p:cNvSpPr/>
          <p:nvPr/>
        </p:nvSpPr>
        <p:spPr>
          <a:xfrm>
            <a:off x="7450460" y="3536376"/>
            <a:ext cx="479297" cy="287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65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52" name="Rectangle 83"/>
          <p:cNvSpPr/>
          <p:nvPr/>
        </p:nvSpPr>
        <p:spPr>
          <a:xfrm>
            <a:off x="9399643" y="3536376"/>
            <a:ext cx="479297" cy="287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865" b="1" dirty="0">
                <a:solidFill>
                  <a:schemeClr val="bg1"/>
                </a:solidFill>
              </a:rPr>
              <a:t>30%</a:t>
            </a:r>
          </a:p>
        </p:txBody>
      </p:sp>
      <p:graphicFrame>
        <p:nvGraphicFramePr>
          <p:cNvPr id="53" name="Chart 93"/>
          <p:cNvGraphicFramePr/>
          <p:nvPr/>
        </p:nvGraphicFramePr>
        <p:xfrm>
          <a:off x="565727" y="1401626"/>
          <a:ext cx="4992607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Freeform 45"/>
          <p:cNvSpPr>
            <a:spLocks noEditPoints="1"/>
          </p:cNvSpPr>
          <p:nvPr/>
        </p:nvSpPr>
        <p:spPr bwMode="auto">
          <a:xfrm>
            <a:off x="628360" y="435071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5" name="Freeform 45"/>
          <p:cNvSpPr>
            <a:spLocks noEditPoints="1"/>
          </p:cNvSpPr>
          <p:nvPr/>
        </p:nvSpPr>
        <p:spPr bwMode="auto">
          <a:xfrm>
            <a:off x="632615" y="502809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6" name="Freeform 45"/>
          <p:cNvSpPr>
            <a:spLocks noEditPoints="1"/>
          </p:cNvSpPr>
          <p:nvPr/>
        </p:nvSpPr>
        <p:spPr bwMode="auto">
          <a:xfrm>
            <a:off x="632615" y="5629129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7" name="矩形 56"/>
          <p:cNvSpPr/>
          <p:nvPr/>
        </p:nvSpPr>
        <p:spPr>
          <a:xfrm>
            <a:off x="9242184" y="1661194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58" name="矩形 57"/>
          <p:cNvSpPr/>
          <p:nvPr/>
        </p:nvSpPr>
        <p:spPr>
          <a:xfrm>
            <a:off x="5213443" y="4173906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59" name="矩形 58"/>
          <p:cNvSpPr/>
          <p:nvPr/>
        </p:nvSpPr>
        <p:spPr>
          <a:xfrm>
            <a:off x="9665524" y="4277374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60" name="矩形 59"/>
          <p:cNvSpPr/>
          <p:nvPr/>
        </p:nvSpPr>
        <p:spPr>
          <a:xfrm>
            <a:off x="9057293" y="5316862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61" name="矩形 60"/>
          <p:cNvSpPr/>
          <p:nvPr/>
        </p:nvSpPr>
        <p:spPr>
          <a:xfrm>
            <a:off x="1134354" y="4302336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62" name="矩形 61"/>
          <p:cNvSpPr/>
          <p:nvPr/>
        </p:nvSpPr>
        <p:spPr>
          <a:xfrm>
            <a:off x="1134353" y="5599355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63" name="矩形 62"/>
          <p:cNvSpPr/>
          <p:nvPr/>
        </p:nvSpPr>
        <p:spPr>
          <a:xfrm>
            <a:off x="1120498" y="5024736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9" grpId="0"/>
      <p:bldP spid="50" grpId="0"/>
      <p:bldP spid="51" grpId="0"/>
      <p:bldP spid="52" grpId="0"/>
      <p:bldGraphic spid="53" grpId="0">
        <p:bldAsOne/>
      </p:bldGraphic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87598" y="381016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 bwMode="auto">
          <a:xfrm>
            <a:off x="1833566" y="2374233"/>
            <a:ext cx="1462577" cy="1506455"/>
          </a:xfrm>
          <a:custGeom>
            <a:avLst/>
            <a:gdLst>
              <a:gd name="T0" fmla="*/ 2147483646 w 1999"/>
              <a:gd name="T1" fmla="*/ 2147483646 h 2057"/>
              <a:gd name="T2" fmla="*/ 2147483646 w 1999"/>
              <a:gd name="T3" fmla="*/ 2147483646 h 2057"/>
              <a:gd name="T4" fmla="*/ 2147483646 w 1999"/>
              <a:gd name="T5" fmla="*/ 2147483646 h 2057"/>
              <a:gd name="T6" fmla="*/ 2147483646 w 1999"/>
              <a:gd name="T7" fmla="*/ 2147483646 h 2057"/>
              <a:gd name="T8" fmla="*/ 2147483646 w 1999"/>
              <a:gd name="T9" fmla="*/ 2147483646 h 2057"/>
              <a:gd name="T10" fmla="*/ 2147483646 w 1999"/>
              <a:gd name="T11" fmla="*/ 2147483646 h 2057"/>
              <a:gd name="T12" fmla="*/ 2147483646 w 1999"/>
              <a:gd name="T13" fmla="*/ 2147483646 h 2057"/>
              <a:gd name="T14" fmla="*/ 2147483646 w 1999"/>
              <a:gd name="T15" fmla="*/ 2147483646 h 2057"/>
              <a:gd name="T16" fmla="*/ 2147483646 w 1999"/>
              <a:gd name="T17" fmla="*/ 2147483646 h 2057"/>
              <a:gd name="T18" fmla="*/ 2147483646 w 1999"/>
              <a:gd name="T19" fmla="*/ 2147483646 h 2057"/>
              <a:gd name="T20" fmla="*/ 2147483646 w 1999"/>
              <a:gd name="T21" fmla="*/ 2147483646 h 2057"/>
              <a:gd name="T22" fmla="*/ 2147483646 w 1999"/>
              <a:gd name="T23" fmla="*/ 2147483646 h 2057"/>
              <a:gd name="T24" fmla="*/ 2147483646 w 1999"/>
              <a:gd name="T25" fmla="*/ 2147483646 h 2057"/>
              <a:gd name="T26" fmla="*/ 2147483646 w 1999"/>
              <a:gd name="T27" fmla="*/ 2147483646 h 2057"/>
              <a:gd name="T28" fmla="*/ 2147483646 w 1999"/>
              <a:gd name="T29" fmla="*/ 2147483646 h 2057"/>
              <a:gd name="T30" fmla="*/ 2147483646 w 1999"/>
              <a:gd name="T31" fmla="*/ 2147483646 h 2057"/>
              <a:gd name="T32" fmla="*/ 2147483646 w 1999"/>
              <a:gd name="T33" fmla="*/ 2147483646 h 2057"/>
              <a:gd name="T34" fmla="*/ 2147483646 w 1999"/>
              <a:gd name="T35" fmla="*/ 2147483646 h 2057"/>
              <a:gd name="T36" fmla="*/ 2147483646 w 1999"/>
              <a:gd name="T37" fmla="*/ 2147483646 h 2057"/>
              <a:gd name="T38" fmla="*/ 2147483646 w 1999"/>
              <a:gd name="T39" fmla="*/ 2147483646 h 2057"/>
              <a:gd name="T40" fmla="*/ 2147483646 w 1999"/>
              <a:gd name="T41" fmla="*/ 2147483646 h 2057"/>
              <a:gd name="T42" fmla="*/ 2147483646 w 1999"/>
              <a:gd name="T43" fmla="*/ 2147483646 h 2057"/>
              <a:gd name="T44" fmla="*/ 2147483646 w 1999"/>
              <a:gd name="T45" fmla="*/ 2147483646 h 2057"/>
              <a:gd name="T46" fmla="*/ 2147483646 w 1999"/>
              <a:gd name="T47" fmla="*/ 2147483646 h 2057"/>
              <a:gd name="T48" fmla="*/ 2147483646 w 1999"/>
              <a:gd name="T49" fmla="*/ 2147483646 h 2057"/>
              <a:gd name="T50" fmla="*/ 2147483646 w 1999"/>
              <a:gd name="T51" fmla="*/ 2147483646 h 2057"/>
              <a:gd name="T52" fmla="*/ 2147483646 w 1999"/>
              <a:gd name="T53" fmla="*/ 2147483646 h 2057"/>
              <a:gd name="T54" fmla="*/ 2147483646 w 1999"/>
              <a:gd name="T55" fmla="*/ 2147483646 h 2057"/>
              <a:gd name="T56" fmla="*/ 2147483646 w 1999"/>
              <a:gd name="T57" fmla="*/ 2147483646 h 2057"/>
              <a:gd name="T58" fmla="*/ 2147483646 w 1999"/>
              <a:gd name="T59" fmla="*/ 2147483646 h 2057"/>
              <a:gd name="T60" fmla="*/ 2147483646 w 1999"/>
              <a:gd name="T61" fmla="*/ 2147483646 h 2057"/>
              <a:gd name="T62" fmla="*/ 2147483646 w 1999"/>
              <a:gd name="T63" fmla="*/ 2147483646 h 2057"/>
              <a:gd name="T64" fmla="*/ 2147483646 w 1999"/>
              <a:gd name="T65" fmla="*/ 2147483646 h 2057"/>
              <a:gd name="T66" fmla="*/ 2147483646 w 1999"/>
              <a:gd name="T67" fmla="*/ 2147483646 h 2057"/>
              <a:gd name="T68" fmla="*/ 2147483646 w 1999"/>
              <a:gd name="T69" fmla="*/ 2147483646 h 2057"/>
              <a:gd name="T70" fmla="*/ 2147483646 w 1999"/>
              <a:gd name="T71" fmla="*/ 2147483646 h 2057"/>
              <a:gd name="T72" fmla="*/ 2147483646 w 1999"/>
              <a:gd name="T73" fmla="*/ 2147483646 h 2057"/>
              <a:gd name="T74" fmla="*/ 2147483646 w 1999"/>
              <a:gd name="T75" fmla="*/ 2147483646 h 2057"/>
              <a:gd name="T76" fmla="*/ 2147483646 w 1999"/>
              <a:gd name="T77" fmla="*/ 2147483646 h 2057"/>
              <a:gd name="T78" fmla="*/ 2147483646 w 1999"/>
              <a:gd name="T79" fmla="*/ 2147483646 h 2057"/>
              <a:gd name="T80" fmla="*/ 2147483646 w 1999"/>
              <a:gd name="T81" fmla="*/ 2147483646 h 2057"/>
              <a:gd name="T82" fmla="*/ 2147483646 w 1999"/>
              <a:gd name="T83" fmla="*/ 2147483646 h 2057"/>
              <a:gd name="T84" fmla="*/ 2147483646 w 1999"/>
              <a:gd name="T85" fmla="*/ 2147483646 h 2057"/>
              <a:gd name="T86" fmla="*/ 2147483646 w 1999"/>
              <a:gd name="T87" fmla="*/ 2147483646 h 2057"/>
              <a:gd name="T88" fmla="*/ 2147483646 w 1999"/>
              <a:gd name="T89" fmla="*/ 2147483646 h 2057"/>
              <a:gd name="T90" fmla="*/ 2147483646 w 1999"/>
              <a:gd name="T91" fmla="*/ 2147483646 h 2057"/>
              <a:gd name="T92" fmla="*/ 2147483646 w 1999"/>
              <a:gd name="T93" fmla="*/ 2147483646 h 2057"/>
              <a:gd name="T94" fmla="*/ 2147483646 w 1999"/>
              <a:gd name="T95" fmla="*/ 2147483646 h 2057"/>
              <a:gd name="T96" fmla="*/ 2147483646 w 1999"/>
              <a:gd name="T97" fmla="*/ 2147483646 h 2057"/>
              <a:gd name="T98" fmla="*/ 2147483646 w 1999"/>
              <a:gd name="T99" fmla="*/ 2147483646 h 2057"/>
              <a:gd name="T100" fmla="*/ 2147483646 w 1999"/>
              <a:gd name="T101" fmla="*/ 2147483646 h 2057"/>
              <a:gd name="T102" fmla="*/ 2147483646 w 1999"/>
              <a:gd name="T103" fmla="*/ 2147483646 h 2057"/>
              <a:gd name="T104" fmla="*/ 2147483646 w 1999"/>
              <a:gd name="T105" fmla="*/ 2147483646 h 2057"/>
              <a:gd name="T106" fmla="*/ 2147483646 w 1999"/>
              <a:gd name="T107" fmla="*/ 2147483646 h 2057"/>
              <a:gd name="T108" fmla="*/ 0 w 1999"/>
              <a:gd name="T109" fmla="*/ 2147483646 h 2057"/>
              <a:gd name="T110" fmla="*/ 2147483646 w 1999"/>
              <a:gd name="T111" fmla="*/ 2147483646 h 2057"/>
              <a:gd name="T112" fmla="*/ 2147483646 w 1999"/>
              <a:gd name="T113" fmla="*/ 2147483646 h 2057"/>
              <a:gd name="T114" fmla="*/ 2147483646 w 1999"/>
              <a:gd name="T115" fmla="*/ 2147483646 h 2057"/>
              <a:gd name="T116" fmla="*/ 2147483646 w 1999"/>
              <a:gd name="T117" fmla="*/ 2147483646 h 2057"/>
              <a:gd name="T118" fmla="*/ 2147483646 w 1999"/>
              <a:gd name="T119" fmla="*/ 2147483646 h 205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99"/>
              <a:gd name="T181" fmla="*/ 0 h 2057"/>
              <a:gd name="T182" fmla="*/ 1999 w 1999"/>
              <a:gd name="T183" fmla="*/ 2057 h 205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99" h="2057">
                <a:moveTo>
                  <a:pt x="230" y="1472"/>
                </a:moveTo>
                <a:lnTo>
                  <a:pt x="230" y="1472"/>
                </a:lnTo>
                <a:lnTo>
                  <a:pt x="230" y="1452"/>
                </a:lnTo>
                <a:lnTo>
                  <a:pt x="232" y="1401"/>
                </a:lnTo>
                <a:lnTo>
                  <a:pt x="238" y="1322"/>
                </a:lnTo>
                <a:lnTo>
                  <a:pt x="244" y="1273"/>
                </a:lnTo>
                <a:lnTo>
                  <a:pt x="251" y="1219"/>
                </a:lnTo>
                <a:lnTo>
                  <a:pt x="263" y="1160"/>
                </a:lnTo>
                <a:lnTo>
                  <a:pt x="277" y="1098"/>
                </a:lnTo>
                <a:lnTo>
                  <a:pt x="292" y="1034"/>
                </a:lnTo>
                <a:lnTo>
                  <a:pt x="312" y="966"/>
                </a:lnTo>
                <a:lnTo>
                  <a:pt x="337" y="895"/>
                </a:lnTo>
                <a:lnTo>
                  <a:pt x="364" y="823"/>
                </a:lnTo>
                <a:lnTo>
                  <a:pt x="397" y="751"/>
                </a:lnTo>
                <a:lnTo>
                  <a:pt x="417" y="714"/>
                </a:lnTo>
                <a:lnTo>
                  <a:pt x="436" y="677"/>
                </a:lnTo>
                <a:lnTo>
                  <a:pt x="456" y="642"/>
                </a:lnTo>
                <a:lnTo>
                  <a:pt x="479" y="605"/>
                </a:lnTo>
                <a:lnTo>
                  <a:pt x="502" y="570"/>
                </a:lnTo>
                <a:lnTo>
                  <a:pt x="528" y="535"/>
                </a:lnTo>
                <a:lnTo>
                  <a:pt x="555" y="500"/>
                </a:lnTo>
                <a:lnTo>
                  <a:pt x="582" y="467"/>
                </a:lnTo>
                <a:lnTo>
                  <a:pt x="611" y="432"/>
                </a:lnTo>
                <a:lnTo>
                  <a:pt x="643" y="399"/>
                </a:lnTo>
                <a:lnTo>
                  <a:pt x="676" y="368"/>
                </a:lnTo>
                <a:lnTo>
                  <a:pt x="711" y="337"/>
                </a:lnTo>
                <a:lnTo>
                  <a:pt x="748" y="306"/>
                </a:lnTo>
                <a:lnTo>
                  <a:pt x="787" y="276"/>
                </a:lnTo>
                <a:lnTo>
                  <a:pt x="825" y="247"/>
                </a:lnTo>
                <a:lnTo>
                  <a:pt x="868" y="220"/>
                </a:lnTo>
                <a:lnTo>
                  <a:pt x="911" y="195"/>
                </a:lnTo>
                <a:lnTo>
                  <a:pt x="958" y="169"/>
                </a:lnTo>
                <a:lnTo>
                  <a:pt x="1005" y="146"/>
                </a:lnTo>
                <a:lnTo>
                  <a:pt x="1055" y="125"/>
                </a:lnTo>
                <a:lnTo>
                  <a:pt x="1108" y="103"/>
                </a:lnTo>
                <a:lnTo>
                  <a:pt x="1162" y="84"/>
                </a:lnTo>
                <a:lnTo>
                  <a:pt x="1219" y="68"/>
                </a:lnTo>
                <a:lnTo>
                  <a:pt x="1277" y="53"/>
                </a:lnTo>
                <a:lnTo>
                  <a:pt x="1337" y="39"/>
                </a:lnTo>
                <a:lnTo>
                  <a:pt x="1400" y="27"/>
                </a:lnTo>
                <a:lnTo>
                  <a:pt x="1466" y="18"/>
                </a:lnTo>
                <a:lnTo>
                  <a:pt x="1534" y="10"/>
                </a:lnTo>
                <a:lnTo>
                  <a:pt x="1604" y="4"/>
                </a:lnTo>
                <a:lnTo>
                  <a:pt x="1676" y="2"/>
                </a:lnTo>
                <a:lnTo>
                  <a:pt x="1752" y="0"/>
                </a:lnTo>
                <a:lnTo>
                  <a:pt x="1830" y="2"/>
                </a:lnTo>
                <a:lnTo>
                  <a:pt x="1911" y="6"/>
                </a:lnTo>
                <a:lnTo>
                  <a:pt x="1993" y="12"/>
                </a:lnTo>
                <a:lnTo>
                  <a:pt x="1995" y="29"/>
                </a:lnTo>
                <a:lnTo>
                  <a:pt x="1999" y="76"/>
                </a:lnTo>
                <a:lnTo>
                  <a:pt x="1999" y="109"/>
                </a:lnTo>
                <a:lnTo>
                  <a:pt x="1999" y="148"/>
                </a:lnTo>
                <a:lnTo>
                  <a:pt x="1997" y="193"/>
                </a:lnTo>
                <a:lnTo>
                  <a:pt x="1993" y="243"/>
                </a:lnTo>
                <a:lnTo>
                  <a:pt x="1987" y="298"/>
                </a:lnTo>
                <a:lnTo>
                  <a:pt x="1980" y="356"/>
                </a:lnTo>
                <a:lnTo>
                  <a:pt x="1968" y="417"/>
                </a:lnTo>
                <a:lnTo>
                  <a:pt x="1952" y="481"/>
                </a:lnTo>
                <a:lnTo>
                  <a:pt x="1933" y="547"/>
                </a:lnTo>
                <a:lnTo>
                  <a:pt x="1909" y="615"/>
                </a:lnTo>
                <a:lnTo>
                  <a:pt x="1882" y="685"/>
                </a:lnTo>
                <a:lnTo>
                  <a:pt x="1865" y="720"/>
                </a:lnTo>
                <a:lnTo>
                  <a:pt x="1849" y="755"/>
                </a:lnTo>
                <a:lnTo>
                  <a:pt x="1830" y="790"/>
                </a:lnTo>
                <a:lnTo>
                  <a:pt x="1808" y="825"/>
                </a:lnTo>
                <a:lnTo>
                  <a:pt x="1787" y="860"/>
                </a:lnTo>
                <a:lnTo>
                  <a:pt x="1764" y="895"/>
                </a:lnTo>
                <a:lnTo>
                  <a:pt x="1738" y="929"/>
                </a:lnTo>
                <a:lnTo>
                  <a:pt x="1713" y="964"/>
                </a:lnTo>
                <a:lnTo>
                  <a:pt x="1684" y="999"/>
                </a:lnTo>
                <a:lnTo>
                  <a:pt x="1653" y="1032"/>
                </a:lnTo>
                <a:lnTo>
                  <a:pt x="1621" y="1065"/>
                </a:lnTo>
                <a:lnTo>
                  <a:pt x="1588" y="1096"/>
                </a:lnTo>
                <a:lnTo>
                  <a:pt x="1551" y="1129"/>
                </a:lnTo>
                <a:lnTo>
                  <a:pt x="1514" y="1160"/>
                </a:lnTo>
                <a:lnTo>
                  <a:pt x="1474" y="1189"/>
                </a:lnTo>
                <a:lnTo>
                  <a:pt x="1433" y="1220"/>
                </a:lnTo>
                <a:lnTo>
                  <a:pt x="1388" y="1248"/>
                </a:lnTo>
                <a:lnTo>
                  <a:pt x="1341" y="1277"/>
                </a:lnTo>
                <a:lnTo>
                  <a:pt x="1293" y="1302"/>
                </a:lnTo>
                <a:lnTo>
                  <a:pt x="1242" y="1328"/>
                </a:lnTo>
                <a:lnTo>
                  <a:pt x="1187" y="1353"/>
                </a:lnTo>
                <a:lnTo>
                  <a:pt x="1133" y="1376"/>
                </a:lnTo>
                <a:lnTo>
                  <a:pt x="1075" y="1398"/>
                </a:lnTo>
                <a:lnTo>
                  <a:pt x="1014" y="1419"/>
                </a:lnTo>
                <a:lnTo>
                  <a:pt x="950" y="1438"/>
                </a:lnTo>
                <a:lnTo>
                  <a:pt x="884" y="1456"/>
                </a:lnTo>
                <a:lnTo>
                  <a:pt x="816" y="1472"/>
                </a:lnTo>
                <a:lnTo>
                  <a:pt x="744" y="1487"/>
                </a:lnTo>
                <a:lnTo>
                  <a:pt x="670" y="1499"/>
                </a:lnTo>
                <a:lnTo>
                  <a:pt x="592" y="1510"/>
                </a:lnTo>
                <a:lnTo>
                  <a:pt x="512" y="1520"/>
                </a:lnTo>
                <a:lnTo>
                  <a:pt x="430" y="1528"/>
                </a:lnTo>
                <a:lnTo>
                  <a:pt x="345" y="1532"/>
                </a:lnTo>
                <a:lnTo>
                  <a:pt x="255" y="1536"/>
                </a:lnTo>
                <a:lnTo>
                  <a:pt x="230" y="1586"/>
                </a:lnTo>
                <a:lnTo>
                  <a:pt x="203" y="1641"/>
                </a:lnTo>
                <a:lnTo>
                  <a:pt x="172" y="1711"/>
                </a:lnTo>
                <a:lnTo>
                  <a:pt x="156" y="1750"/>
                </a:lnTo>
                <a:lnTo>
                  <a:pt x="142" y="1791"/>
                </a:lnTo>
                <a:lnTo>
                  <a:pt x="127" y="1834"/>
                </a:lnTo>
                <a:lnTo>
                  <a:pt x="115" y="1876"/>
                </a:lnTo>
                <a:lnTo>
                  <a:pt x="103" y="1919"/>
                </a:lnTo>
                <a:lnTo>
                  <a:pt x="96" y="1962"/>
                </a:lnTo>
                <a:lnTo>
                  <a:pt x="92" y="2003"/>
                </a:lnTo>
                <a:lnTo>
                  <a:pt x="90" y="2044"/>
                </a:lnTo>
                <a:lnTo>
                  <a:pt x="0" y="2057"/>
                </a:lnTo>
                <a:lnTo>
                  <a:pt x="18" y="1991"/>
                </a:lnTo>
                <a:lnTo>
                  <a:pt x="39" y="1919"/>
                </a:lnTo>
                <a:lnTo>
                  <a:pt x="66" y="1832"/>
                </a:lnTo>
                <a:lnTo>
                  <a:pt x="101" y="1736"/>
                </a:lnTo>
                <a:lnTo>
                  <a:pt x="119" y="1688"/>
                </a:lnTo>
                <a:lnTo>
                  <a:pt x="140" y="1639"/>
                </a:lnTo>
                <a:lnTo>
                  <a:pt x="162" y="1592"/>
                </a:lnTo>
                <a:lnTo>
                  <a:pt x="183" y="1547"/>
                </a:lnTo>
                <a:lnTo>
                  <a:pt x="207" y="1507"/>
                </a:lnTo>
                <a:lnTo>
                  <a:pt x="230" y="1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 bwMode="auto">
          <a:xfrm>
            <a:off x="2055042" y="2497505"/>
            <a:ext cx="1111559" cy="959032"/>
          </a:xfrm>
          <a:custGeom>
            <a:avLst/>
            <a:gdLst>
              <a:gd name="T0" fmla="*/ 11 w 1518"/>
              <a:gd name="T1" fmla="*/ 1308 h 1310"/>
              <a:gd name="T2" fmla="*/ 97 w 1518"/>
              <a:gd name="T3" fmla="*/ 1168 h 1310"/>
              <a:gd name="T4" fmla="*/ 128 w 1518"/>
              <a:gd name="T5" fmla="*/ 1124 h 1310"/>
              <a:gd name="T6" fmla="*/ 206 w 1518"/>
              <a:gd name="T7" fmla="*/ 1022 h 1310"/>
              <a:gd name="T8" fmla="*/ 290 w 1518"/>
              <a:gd name="T9" fmla="*/ 925 h 1310"/>
              <a:gd name="T10" fmla="*/ 335 w 1518"/>
              <a:gd name="T11" fmla="*/ 876 h 1310"/>
              <a:gd name="T12" fmla="*/ 428 w 1518"/>
              <a:gd name="T13" fmla="*/ 783 h 1310"/>
              <a:gd name="T14" fmla="*/ 525 w 1518"/>
              <a:gd name="T15" fmla="*/ 695 h 1310"/>
              <a:gd name="T16" fmla="*/ 677 w 1518"/>
              <a:gd name="T17" fmla="*/ 567 h 1310"/>
              <a:gd name="T18" fmla="*/ 782 w 1518"/>
              <a:gd name="T19" fmla="*/ 485 h 1310"/>
              <a:gd name="T20" fmla="*/ 998 w 1518"/>
              <a:gd name="T21" fmla="*/ 331 h 1310"/>
              <a:gd name="T22" fmla="*/ 1111 w 1518"/>
              <a:gd name="T23" fmla="*/ 257 h 1310"/>
              <a:gd name="T24" fmla="*/ 1308 w 1518"/>
              <a:gd name="T25" fmla="*/ 141 h 1310"/>
              <a:gd name="T26" fmla="*/ 1510 w 1518"/>
              <a:gd name="T27" fmla="*/ 30 h 1310"/>
              <a:gd name="T28" fmla="*/ 1518 w 1518"/>
              <a:gd name="T29" fmla="*/ 20 h 1310"/>
              <a:gd name="T30" fmla="*/ 1516 w 1518"/>
              <a:gd name="T31" fmla="*/ 8 h 1310"/>
              <a:gd name="T32" fmla="*/ 1508 w 1518"/>
              <a:gd name="T33" fmla="*/ 0 h 1310"/>
              <a:gd name="T34" fmla="*/ 1496 w 1518"/>
              <a:gd name="T35" fmla="*/ 0 h 1310"/>
              <a:gd name="T36" fmla="*/ 1444 w 1518"/>
              <a:gd name="T37" fmla="*/ 26 h 1310"/>
              <a:gd name="T38" fmla="*/ 1343 w 1518"/>
              <a:gd name="T39" fmla="*/ 78 h 1310"/>
              <a:gd name="T40" fmla="*/ 1195 w 1518"/>
              <a:gd name="T41" fmla="*/ 168 h 1310"/>
              <a:gd name="T42" fmla="*/ 1097 w 1518"/>
              <a:gd name="T43" fmla="*/ 228 h 1310"/>
              <a:gd name="T44" fmla="*/ 872 w 1518"/>
              <a:gd name="T45" fmla="*/ 380 h 1310"/>
              <a:gd name="T46" fmla="*/ 658 w 1518"/>
              <a:gd name="T47" fmla="*/ 544 h 1310"/>
              <a:gd name="T48" fmla="*/ 554 w 1518"/>
              <a:gd name="T49" fmla="*/ 629 h 1310"/>
              <a:gd name="T50" fmla="*/ 455 w 1518"/>
              <a:gd name="T51" fmla="*/ 717 h 1310"/>
              <a:gd name="T52" fmla="*/ 360 w 1518"/>
              <a:gd name="T53" fmla="*/ 810 h 1310"/>
              <a:gd name="T54" fmla="*/ 268 w 1518"/>
              <a:gd name="T55" fmla="*/ 906 h 1310"/>
              <a:gd name="T56" fmla="*/ 228 w 1518"/>
              <a:gd name="T57" fmla="*/ 952 h 1310"/>
              <a:gd name="T58" fmla="*/ 150 w 1518"/>
              <a:gd name="T59" fmla="*/ 1050 h 1310"/>
              <a:gd name="T60" fmla="*/ 113 w 1518"/>
              <a:gd name="T61" fmla="*/ 1100 h 1310"/>
              <a:gd name="T62" fmla="*/ 48 w 1518"/>
              <a:gd name="T63" fmla="*/ 1198 h 1310"/>
              <a:gd name="T64" fmla="*/ 21 w 1518"/>
              <a:gd name="T65" fmla="*/ 1248 h 1310"/>
              <a:gd name="T66" fmla="*/ 0 w 1518"/>
              <a:gd name="T67" fmla="*/ 1303 h 1310"/>
              <a:gd name="T68" fmla="*/ 0 w 1518"/>
              <a:gd name="T69" fmla="*/ 1307 h 1310"/>
              <a:gd name="T70" fmla="*/ 8 w 1518"/>
              <a:gd name="T71" fmla="*/ 1310 h 1310"/>
              <a:gd name="T72" fmla="*/ 11 w 1518"/>
              <a:gd name="T73" fmla="*/ 1308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18" h="1310">
                <a:moveTo>
                  <a:pt x="11" y="1308"/>
                </a:moveTo>
                <a:lnTo>
                  <a:pt x="11" y="1308"/>
                </a:lnTo>
                <a:lnTo>
                  <a:pt x="68" y="1215"/>
                </a:lnTo>
                <a:lnTo>
                  <a:pt x="97" y="1168"/>
                </a:lnTo>
                <a:lnTo>
                  <a:pt x="128" y="1124"/>
                </a:lnTo>
                <a:lnTo>
                  <a:pt x="128" y="1124"/>
                </a:lnTo>
                <a:lnTo>
                  <a:pt x="165" y="1071"/>
                </a:lnTo>
                <a:lnTo>
                  <a:pt x="206" y="1022"/>
                </a:lnTo>
                <a:lnTo>
                  <a:pt x="247" y="972"/>
                </a:lnTo>
                <a:lnTo>
                  <a:pt x="290" y="925"/>
                </a:lnTo>
                <a:lnTo>
                  <a:pt x="290" y="925"/>
                </a:lnTo>
                <a:lnTo>
                  <a:pt x="335" y="876"/>
                </a:lnTo>
                <a:lnTo>
                  <a:pt x="381" y="830"/>
                </a:lnTo>
                <a:lnTo>
                  <a:pt x="428" y="783"/>
                </a:lnTo>
                <a:lnTo>
                  <a:pt x="477" y="738"/>
                </a:lnTo>
                <a:lnTo>
                  <a:pt x="525" y="695"/>
                </a:lnTo>
                <a:lnTo>
                  <a:pt x="576" y="651"/>
                </a:lnTo>
                <a:lnTo>
                  <a:pt x="677" y="567"/>
                </a:lnTo>
                <a:lnTo>
                  <a:pt x="677" y="567"/>
                </a:lnTo>
                <a:lnTo>
                  <a:pt x="782" y="485"/>
                </a:lnTo>
                <a:lnTo>
                  <a:pt x="889" y="407"/>
                </a:lnTo>
                <a:lnTo>
                  <a:pt x="998" y="331"/>
                </a:lnTo>
                <a:lnTo>
                  <a:pt x="1111" y="257"/>
                </a:lnTo>
                <a:lnTo>
                  <a:pt x="1111" y="257"/>
                </a:lnTo>
                <a:lnTo>
                  <a:pt x="1208" y="197"/>
                </a:lnTo>
                <a:lnTo>
                  <a:pt x="1308" y="141"/>
                </a:lnTo>
                <a:lnTo>
                  <a:pt x="1510" y="30"/>
                </a:lnTo>
                <a:lnTo>
                  <a:pt x="1510" y="30"/>
                </a:lnTo>
                <a:lnTo>
                  <a:pt x="1514" y="24"/>
                </a:lnTo>
                <a:lnTo>
                  <a:pt x="1518" y="20"/>
                </a:lnTo>
                <a:lnTo>
                  <a:pt x="1518" y="14"/>
                </a:lnTo>
                <a:lnTo>
                  <a:pt x="1516" y="8"/>
                </a:lnTo>
                <a:lnTo>
                  <a:pt x="1514" y="4"/>
                </a:lnTo>
                <a:lnTo>
                  <a:pt x="1508" y="0"/>
                </a:lnTo>
                <a:lnTo>
                  <a:pt x="1502" y="0"/>
                </a:lnTo>
                <a:lnTo>
                  <a:pt x="1496" y="0"/>
                </a:lnTo>
                <a:lnTo>
                  <a:pt x="1496" y="0"/>
                </a:lnTo>
                <a:lnTo>
                  <a:pt x="1444" y="26"/>
                </a:lnTo>
                <a:lnTo>
                  <a:pt x="1393" y="51"/>
                </a:lnTo>
                <a:lnTo>
                  <a:pt x="1343" y="78"/>
                </a:lnTo>
                <a:lnTo>
                  <a:pt x="1292" y="108"/>
                </a:lnTo>
                <a:lnTo>
                  <a:pt x="1195" y="168"/>
                </a:lnTo>
                <a:lnTo>
                  <a:pt x="1097" y="228"/>
                </a:lnTo>
                <a:lnTo>
                  <a:pt x="1097" y="228"/>
                </a:lnTo>
                <a:lnTo>
                  <a:pt x="985" y="304"/>
                </a:lnTo>
                <a:lnTo>
                  <a:pt x="872" y="380"/>
                </a:lnTo>
                <a:lnTo>
                  <a:pt x="763" y="462"/>
                </a:lnTo>
                <a:lnTo>
                  <a:pt x="658" y="544"/>
                </a:lnTo>
                <a:lnTo>
                  <a:pt x="658" y="544"/>
                </a:lnTo>
                <a:lnTo>
                  <a:pt x="554" y="629"/>
                </a:lnTo>
                <a:lnTo>
                  <a:pt x="504" y="672"/>
                </a:lnTo>
                <a:lnTo>
                  <a:pt x="455" y="717"/>
                </a:lnTo>
                <a:lnTo>
                  <a:pt x="407" y="763"/>
                </a:lnTo>
                <a:lnTo>
                  <a:pt x="360" y="810"/>
                </a:lnTo>
                <a:lnTo>
                  <a:pt x="313" y="857"/>
                </a:lnTo>
                <a:lnTo>
                  <a:pt x="268" y="906"/>
                </a:lnTo>
                <a:lnTo>
                  <a:pt x="268" y="906"/>
                </a:lnTo>
                <a:lnTo>
                  <a:pt x="228" y="952"/>
                </a:lnTo>
                <a:lnTo>
                  <a:pt x="187" y="1001"/>
                </a:lnTo>
                <a:lnTo>
                  <a:pt x="150" y="1050"/>
                </a:lnTo>
                <a:lnTo>
                  <a:pt x="113" y="1100"/>
                </a:lnTo>
                <a:lnTo>
                  <a:pt x="113" y="1100"/>
                </a:lnTo>
                <a:lnTo>
                  <a:pt x="80" y="1147"/>
                </a:lnTo>
                <a:lnTo>
                  <a:pt x="48" y="1198"/>
                </a:lnTo>
                <a:lnTo>
                  <a:pt x="35" y="1223"/>
                </a:lnTo>
                <a:lnTo>
                  <a:pt x="21" y="1248"/>
                </a:lnTo>
                <a:lnTo>
                  <a:pt x="10" y="1275"/>
                </a:lnTo>
                <a:lnTo>
                  <a:pt x="0" y="1303"/>
                </a:lnTo>
                <a:lnTo>
                  <a:pt x="0" y="1303"/>
                </a:lnTo>
                <a:lnTo>
                  <a:pt x="0" y="1307"/>
                </a:lnTo>
                <a:lnTo>
                  <a:pt x="4" y="1310"/>
                </a:lnTo>
                <a:lnTo>
                  <a:pt x="8" y="1310"/>
                </a:lnTo>
                <a:lnTo>
                  <a:pt x="11" y="1308"/>
                </a:lnTo>
                <a:lnTo>
                  <a:pt x="11" y="130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 bwMode="auto">
          <a:xfrm>
            <a:off x="2880354" y="2453629"/>
            <a:ext cx="154615" cy="215208"/>
          </a:xfrm>
          <a:custGeom>
            <a:avLst/>
            <a:gdLst>
              <a:gd name="T0" fmla="*/ 196 w 212"/>
              <a:gd name="T1" fmla="*/ 0 h 294"/>
              <a:gd name="T2" fmla="*/ 196 w 212"/>
              <a:gd name="T3" fmla="*/ 0 h 294"/>
              <a:gd name="T4" fmla="*/ 181 w 212"/>
              <a:gd name="T5" fmla="*/ 14 h 294"/>
              <a:gd name="T6" fmla="*/ 163 w 212"/>
              <a:gd name="T7" fmla="*/ 25 h 294"/>
              <a:gd name="T8" fmla="*/ 150 w 212"/>
              <a:gd name="T9" fmla="*/ 41 h 294"/>
              <a:gd name="T10" fmla="*/ 134 w 212"/>
              <a:gd name="T11" fmla="*/ 57 h 294"/>
              <a:gd name="T12" fmla="*/ 109 w 212"/>
              <a:gd name="T13" fmla="*/ 90 h 294"/>
              <a:gd name="T14" fmla="*/ 85 w 212"/>
              <a:gd name="T15" fmla="*/ 125 h 294"/>
              <a:gd name="T16" fmla="*/ 64 w 212"/>
              <a:gd name="T17" fmla="*/ 162 h 294"/>
              <a:gd name="T18" fmla="*/ 44 w 212"/>
              <a:gd name="T19" fmla="*/ 199 h 294"/>
              <a:gd name="T20" fmla="*/ 23 w 212"/>
              <a:gd name="T21" fmla="*/ 236 h 294"/>
              <a:gd name="T22" fmla="*/ 2 w 212"/>
              <a:gd name="T23" fmla="*/ 271 h 294"/>
              <a:gd name="T24" fmla="*/ 2 w 212"/>
              <a:gd name="T25" fmla="*/ 271 h 294"/>
              <a:gd name="T26" fmla="*/ 0 w 212"/>
              <a:gd name="T27" fmla="*/ 277 h 294"/>
              <a:gd name="T28" fmla="*/ 0 w 212"/>
              <a:gd name="T29" fmla="*/ 282 h 294"/>
              <a:gd name="T30" fmla="*/ 4 w 212"/>
              <a:gd name="T31" fmla="*/ 288 h 294"/>
              <a:gd name="T32" fmla="*/ 7 w 212"/>
              <a:gd name="T33" fmla="*/ 292 h 294"/>
              <a:gd name="T34" fmla="*/ 11 w 212"/>
              <a:gd name="T35" fmla="*/ 294 h 294"/>
              <a:gd name="T36" fmla="*/ 17 w 212"/>
              <a:gd name="T37" fmla="*/ 294 h 294"/>
              <a:gd name="T38" fmla="*/ 23 w 212"/>
              <a:gd name="T39" fmla="*/ 292 h 294"/>
              <a:gd name="T40" fmla="*/ 27 w 212"/>
              <a:gd name="T41" fmla="*/ 288 h 294"/>
              <a:gd name="T42" fmla="*/ 27 w 212"/>
              <a:gd name="T43" fmla="*/ 288 h 294"/>
              <a:gd name="T44" fmla="*/ 48 w 212"/>
              <a:gd name="T45" fmla="*/ 253 h 294"/>
              <a:gd name="T46" fmla="*/ 68 w 212"/>
              <a:gd name="T47" fmla="*/ 216 h 294"/>
              <a:gd name="T48" fmla="*/ 107 w 212"/>
              <a:gd name="T49" fmla="*/ 146 h 294"/>
              <a:gd name="T50" fmla="*/ 130 w 212"/>
              <a:gd name="T51" fmla="*/ 111 h 294"/>
              <a:gd name="T52" fmla="*/ 153 w 212"/>
              <a:gd name="T53" fmla="*/ 78 h 294"/>
              <a:gd name="T54" fmla="*/ 179 w 212"/>
              <a:gd name="T55" fmla="*/ 47 h 294"/>
              <a:gd name="T56" fmla="*/ 208 w 212"/>
              <a:gd name="T57" fmla="*/ 18 h 294"/>
              <a:gd name="T58" fmla="*/ 208 w 212"/>
              <a:gd name="T59" fmla="*/ 18 h 294"/>
              <a:gd name="T60" fmla="*/ 210 w 212"/>
              <a:gd name="T61" fmla="*/ 16 h 294"/>
              <a:gd name="T62" fmla="*/ 212 w 212"/>
              <a:gd name="T63" fmla="*/ 12 h 294"/>
              <a:gd name="T64" fmla="*/ 212 w 212"/>
              <a:gd name="T65" fmla="*/ 8 h 294"/>
              <a:gd name="T66" fmla="*/ 210 w 212"/>
              <a:gd name="T67" fmla="*/ 4 h 294"/>
              <a:gd name="T68" fmla="*/ 208 w 212"/>
              <a:gd name="T69" fmla="*/ 2 h 294"/>
              <a:gd name="T70" fmla="*/ 204 w 212"/>
              <a:gd name="T71" fmla="*/ 0 h 294"/>
              <a:gd name="T72" fmla="*/ 200 w 212"/>
              <a:gd name="T73" fmla="*/ 0 h 294"/>
              <a:gd name="T74" fmla="*/ 196 w 212"/>
              <a:gd name="T75" fmla="*/ 0 h 294"/>
              <a:gd name="T76" fmla="*/ 196 w 212"/>
              <a:gd name="T77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2" h="294">
                <a:moveTo>
                  <a:pt x="196" y="0"/>
                </a:moveTo>
                <a:lnTo>
                  <a:pt x="196" y="0"/>
                </a:lnTo>
                <a:lnTo>
                  <a:pt x="181" y="14"/>
                </a:lnTo>
                <a:lnTo>
                  <a:pt x="163" y="25"/>
                </a:lnTo>
                <a:lnTo>
                  <a:pt x="150" y="41"/>
                </a:lnTo>
                <a:lnTo>
                  <a:pt x="134" y="57"/>
                </a:lnTo>
                <a:lnTo>
                  <a:pt x="109" y="90"/>
                </a:lnTo>
                <a:lnTo>
                  <a:pt x="85" y="125"/>
                </a:lnTo>
                <a:lnTo>
                  <a:pt x="64" y="162"/>
                </a:lnTo>
                <a:lnTo>
                  <a:pt x="44" y="199"/>
                </a:lnTo>
                <a:lnTo>
                  <a:pt x="23" y="236"/>
                </a:lnTo>
                <a:lnTo>
                  <a:pt x="2" y="271"/>
                </a:lnTo>
                <a:lnTo>
                  <a:pt x="2" y="271"/>
                </a:lnTo>
                <a:lnTo>
                  <a:pt x="0" y="277"/>
                </a:lnTo>
                <a:lnTo>
                  <a:pt x="0" y="282"/>
                </a:lnTo>
                <a:lnTo>
                  <a:pt x="4" y="288"/>
                </a:lnTo>
                <a:lnTo>
                  <a:pt x="7" y="292"/>
                </a:lnTo>
                <a:lnTo>
                  <a:pt x="11" y="294"/>
                </a:lnTo>
                <a:lnTo>
                  <a:pt x="17" y="294"/>
                </a:lnTo>
                <a:lnTo>
                  <a:pt x="23" y="292"/>
                </a:lnTo>
                <a:lnTo>
                  <a:pt x="27" y="288"/>
                </a:lnTo>
                <a:lnTo>
                  <a:pt x="27" y="288"/>
                </a:lnTo>
                <a:lnTo>
                  <a:pt x="48" y="253"/>
                </a:lnTo>
                <a:lnTo>
                  <a:pt x="68" y="216"/>
                </a:lnTo>
                <a:lnTo>
                  <a:pt x="107" y="146"/>
                </a:lnTo>
                <a:lnTo>
                  <a:pt x="130" y="111"/>
                </a:lnTo>
                <a:lnTo>
                  <a:pt x="153" y="78"/>
                </a:lnTo>
                <a:lnTo>
                  <a:pt x="179" y="47"/>
                </a:lnTo>
                <a:lnTo>
                  <a:pt x="208" y="18"/>
                </a:lnTo>
                <a:lnTo>
                  <a:pt x="208" y="18"/>
                </a:lnTo>
                <a:lnTo>
                  <a:pt x="210" y="16"/>
                </a:lnTo>
                <a:lnTo>
                  <a:pt x="212" y="12"/>
                </a:lnTo>
                <a:lnTo>
                  <a:pt x="212" y="8"/>
                </a:lnTo>
                <a:lnTo>
                  <a:pt x="210" y="4"/>
                </a:lnTo>
                <a:lnTo>
                  <a:pt x="208" y="2"/>
                </a:lnTo>
                <a:lnTo>
                  <a:pt x="204" y="0"/>
                </a:lnTo>
                <a:lnTo>
                  <a:pt x="200" y="0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 bwMode="auto">
          <a:xfrm>
            <a:off x="2520978" y="2489151"/>
            <a:ext cx="188047" cy="428327"/>
          </a:xfrm>
          <a:custGeom>
            <a:avLst/>
            <a:gdLst>
              <a:gd name="T0" fmla="*/ 242 w 257"/>
              <a:gd name="T1" fmla="*/ 4 h 584"/>
              <a:gd name="T2" fmla="*/ 242 w 257"/>
              <a:gd name="T3" fmla="*/ 4 h 584"/>
              <a:gd name="T4" fmla="*/ 209 w 257"/>
              <a:gd name="T5" fmla="*/ 70 h 584"/>
              <a:gd name="T6" fmla="*/ 175 w 257"/>
              <a:gd name="T7" fmla="*/ 138 h 584"/>
              <a:gd name="T8" fmla="*/ 113 w 257"/>
              <a:gd name="T9" fmla="*/ 272 h 584"/>
              <a:gd name="T10" fmla="*/ 113 w 257"/>
              <a:gd name="T11" fmla="*/ 272 h 584"/>
              <a:gd name="T12" fmla="*/ 80 w 257"/>
              <a:gd name="T13" fmla="*/ 344 h 584"/>
              <a:gd name="T14" fmla="*/ 51 w 257"/>
              <a:gd name="T15" fmla="*/ 416 h 584"/>
              <a:gd name="T16" fmla="*/ 24 w 257"/>
              <a:gd name="T17" fmla="*/ 488 h 584"/>
              <a:gd name="T18" fmla="*/ 12 w 257"/>
              <a:gd name="T19" fmla="*/ 525 h 584"/>
              <a:gd name="T20" fmla="*/ 2 w 257"/>
              <a:gd name="T21" fmla="*/ 564 h 584"/>
              <a:gd name="T22" fmla="*/ 2 w 257"/>
              <a:gd name="T23" fmla="*/ 564 h 584"/>
              <a:gd name="T24" fmla="*/ 0 w 257"/>
              <a:gd name="T25" fmla="*/ 570 h 584"/>
              <a:gd name="T26" fmla="*/ 2 w 257"/>
              <a:gd name="T27" fmla="*/ 576 h 584"/>
              <a:gd name="T28" fmla="*/ 6 w 257"/>
              <a:gd name="T29" fmla="*/ 580 h 584"/>
              <a:gd name="T30" fmla="*/ 12 w 257"/>
              <a:gd name="T31" fmla="*/ 582 h 584"/>
              <a:gd name="T32" fmla="*/ 18 w 257"/>
              <a:gd name="T33" fmla="*/ 584 h 584"/>
              <a:gd name="T34" fmla="*/ 22 w 257"/>
              <a:gd name="T35" fmla="*/ 582 h 584"/>
              <a:gd name="T36" fmla="*/ 26 w 257"/>
              <a:gd name="T37" fmla="*/ 580 h 584"/>
              <a:gd name="T38" fmla="*/ 29 w 257"/>
              <a:gd name="T39" fmla="*/ 574 h 584"/>
              <a:gd name="T40" fmla="*/ 29 w 257"/>
              <a:gd name="T41" fmla="*/ 574 h 584"/>
              <a:gd name="T42" fmla="*/ 39 w 257"/>
              <a:gd name="T43" fmla="*/ 537 h 584"/>
              <a:gd name="T44" fmla="*/ 51 w 257"/>
              <a:gd name="T45" fmla="*/ 502 h 584"/>
              <a:gd name="T46" fmla="*/ 76 w 257"/>
              <a:gd name="T47" fmla="*/ 432 h 584"/>
              <a:gd name="T48" fmla="*/ 103 w 257"/>
              <a:gd name="T49" fmla="*/ 364 h 584"/>
              <a:gd name="T50" fmla="*/ 135 w 257"/>
              <a:gd name="T51" fmla="*/ 296 h 584"/>
              <a:gd name="T52" fmla="*/ 135 w 257"/>
              <a:gd name="T53" fmla="*/ 296 h 584"/>
              <a:gd name="T54" fmla="*/ 168 w 257"/>
              <a:gd name="T55" fmla="*/ 226 h 584"/>
              <a:gd name="T56" fmla="*/ 201 w 257"/>
              <a:gd name="T57" fmla="*/ 156 h 584"/>
              <a:gd name="T58" fmla="*/ 216 w 257"/>
              <a:gd name="T59" fmla="*/ 120 h 584"/>
              <a:gd name="T60" fmla="*/ 232 w 257"/>
              <a:gd name="T61" fmla="*/ 84 h 584"/>
              <a:gd name="T62" fmla="*/ 245 w 257"/>
              <a:gd name="T63" fmla="*/ 48 h 584"/>
              <a:gd name="T64" fmla="*/ 257 w 257"/>
              <a:gd name="T65" fmla="*/ 11 h 584"/>
              <a:gd name="T66" fmla="*/ 257 w 257"/>
              <a:gd name="T67" fmla="*/ 11 h 584"/>
              <a:gd name="T68" fmla="*/ 255 w 257"/>
              <a:gd name="T69" fmla="*/ 6 h 584"/>
              <a:gd name="T70" fmla="*/ 251 w 257"/>
              <a:gd name="T71" fmla="*/ 2 h 584"/>
              <a:gd name="T72" fmla="*/ 247 w 257"/>
              <a:gd name="T73" fmla="*/ 0 h 584"/>
              <a:gd name="T74" fmla="*/ 244 w 257"/>
              <a:gd name="T75" fmla="*/ 2 h 584"/>
              <a:gd name="T76" fmla="*/ 242 w 257"/>
              <a:gd name="T77" fmla="*/ 4 h 584"/>
              <a:gd name="T78" fmla="*/ 242 w 257"/>
              <a:gd name="T79" fmla="*/ 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584">
                <a:moveTo>
                  <a:pt x="242" y="4"/>
                </a:moveTo>
                <a:lnTo>
                  <a:pt x="242" y="4"/>
                </a:lnTo>
                <a:lnTo>
                  <a:pt x="209" y="70"/>
                </a:lnTo>
                <a:lnTo>
                  <a:pt x="175" y="138"/>
                </a:lnTo>
                <a:lnTo>
                  <a:pt x="113" y="272"/>
                </a:lnTo>
                <a:lnTo>
                  <a:pt x="113" y="272"/>
                </a:lnTo>
                <a:lnTo>
                  <a:pt x="80" y="344"/>
                </a:lnTo>
                <a:lnTo>
                  <a:pt x="51" y="416"/>
                </a:lnTo>
                <a:lnTo>
                  <a:pt x="24" y="488"/>
                </a:lnTo>
                <a:lnTo>
                  <a:pt x="12" y="525"/>
                </a:lnTo>
                <a:lnTo>
                  <a:pt x="2" y="564"/>
                </a:lnTo>
                <a:lnTo>
                  <a:pt x="2" y="564"/>
                </a:lnTo>
                <a:lnTo>
                  <a:pt x="0" y="570"/>
                </a:lnTo>
                <a:lnTo>
                  <a:pt x="2" y="576"/>
                </a:lnTo>
                <a:lnTo>
                  <a:pt x="6" y="580"/>
                </a:lnTo>
                <a:lnTo>
                  <a:pt x="12" y="582"/>
                </a:lnTo>
                <a:lnTo>
                  <a:pt x="18" y="584"/>
                </a:lnTo>
                <a:lnTo>
                  <a:pt x="22" y="582"/>
                </a:lnTo>
                <a:lnTo>
                  <a:pt x="26" y="580"/>
                </a:lnTo>
                <a:lnTo>
                  <a:pt x="29" y="574"/>
                </a:lnTo>
                <a:lnTo>
                  <a:pt x="29" y="574"/>
                </a:lnTo>
                <a:lnTo>
                  <a:pt x="39" y="537"/>
                </a:lnTo>
                <a:lnTo>
                  <a:pt x="51" y="502"/>
                </a:lnTo>
                <a:lnTo>
                  <a:pt x="76" y="432"/>
                </a:lnTo>
                <a:lnTo>
                  <a:pt x="103" y="364"/>
                </a:lnTo>
                <a:lnTo>
                  <a:pt x="135" y="296"/>
                </a:lnTo>
                <a:lnTo>
                  <a:pt x="135" y="296"/>
                </a:lnTo>
                <a:lnTo>
                  <a:pt x="168" y="226"/>
                </a:lnTo>
                <a:lnTo>
                  <a:pt x="201" y="156"/>
                </a:lnTo>
                <a:lnTo>
                  <a:pt x="216" y="120"/>
                </a:lnTo>
                <a:lnTo>
                  <a:pt x="232" y="84"/>
                </a:lnTo>
                <a:lnTo>
                  <a:pt x="245" y="48"/>
                </a:lnTo>
                <a:lnTo>
                  <a:pt x="257" y="11"/>
                </a:lnTo>
                <a:lnTo>
                  <a:pt x="257" y="11"/>
                </a:lnTo>
                <a:lnTo>
                  <a:pt x="255" y="6"/>
                </a:lnTo>
                <a:lnTo>
                  <a:pt x="251" y="2"/>
                </a:lnTo>
                <a:lnTo>
                  <a:pt x="247" y="0"/>
                </a:lnTo>
                <a:lnTo>
                  <a:pt x="244" y="2"/>
                </a:lnTo>
                <a:lnTo>
                  <a:pt x="242" y="4"/>
                </a:lnTo>
                <a:lnTo>
                  <a:pt x="242" y="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MH_Other_5"/>
          <p:cNvSpPr/>
          <p:nvPr>
            <p:custDataLst>
              <p:tags r:id="rId5"/>
            </p:custDataLst>
          </p:nvPr>
        </p:nvSpPr>
        <p:spPr bwMode="auto">
          <a:xfrm>
            <a:off x="2197120" y="2635409"/>
            <a:ext cx="246549" cy="597567"/>
          </a:xfrm>
          <a:custGeom>
            <a:avLst/>
            <a:gdLst>
              <a:gd name="T0" fmla="*/ 325 w 338"/>
              <a:gd name="T1" fmla="*/ 0 h 816"/>
              <a:gd name="T2" fmla="*/ 325 w 338"/>
              <a:gd name="T3" fmla="*/ 0 h 816"/>
              <a:gd name="T4" fmla="*/ 305 w 338"/>
              <a:gd name="T5" fmla="*/ 18 h 816"/>
              <a:gd name="T6" fmla="*/ 286 w 338"/>
              <a:gd name="T7" fmla="*/ 35 h 816"/>
              <a:gd name="T8" fmla="*/ 268 w 338"/>
              <a:gd name="T9" fmla="*/ 55 h 816"/>
              <a:gd name="T10" fmla="*/ 251 w 338"/>
              <a:gd name="T11" fmla="*/ 76 h 816"/>
              <a:gd name="T12" fmla="*/ 235 w 338"/>
              <a:gd name="T13" fmla="*/ 98 h 816"/>
              <a:gd name="T14" fmla="*/ 219 w 338"/>
              <a:gd name="T15" fmla="*/ 121 h 816"/>
              <a:gd name="T16" fmla="*/ 192 w 338"/>
              <a:gd name="T17" fmla="*/ 170 h 816"/>
              <a:gd name="T18" fmla="*/ 169 w 338"/>
              <a:gd name="T19" fmla="*/ 218 h 816"/>
              <a:gd name="T20" fmla="*/ 146 w 338"/>
              <a:gd name="T21" fmla="*/ 269 h 816"/>
              <a:gd name="T22" fmla="*/ 126 w 338"/>
              <a:gd name="T23" fmla="*/ 319 h 816"/>
              <a:gd name="T24" fmla="*/ 109 w 338"/>
              <a:gd name="T25" fmla="*/ 366 h 816"/>
              <a:gd name="T26" fmla="*/ 109 w 338"/>
              <a:gd name="T27" fmla="*/ 366 h 816"/>
              <a:gd name="T28" fmla="*/ 89 w 338"/>
              <a:gd name="T29" fmla="*/ 419 h 816"/>
              <a:gd name="T30" fmla="*/ 72 w 338"/>
              <a:gd name="T31" fmla="*/ 471 h 816"/>
              <a:gd name="T32" fmla="*/ 54 w 338"/>
              <a:gd name="T33" fmla="*/ 526 h 816"/>
              <a:gd name="T34" fmla="*/ 40 w 338"/>
              <a:gd name="T35" fmla="*/ 580 h 816"/>
              <a:gd name="T36" fmla="*/ 27 w 338"/>
              <a:gd name="T37" fmla="*/ 635 h 816"/>
              <a:gd name="T38" fmla="*/ 15 w 338"/>
              <a:gd name="T39" fmla="*/ 689 h 816"/>
              <a:gd name="T40" fmla="*/ 7 w 338"/>
              <a:gd name="T41" fmla="*/ 744 h 816"/>
              <a:gd name="T42" fmla="*/ 0 w 338"/>
              <a:gd name="T43" fmla="*/ 800 h 816"/>
              <a:gd name="T44" fmla="*/ 0 w 338"/>
              <a:gd name="T45" fmla="*/ 800 h 816"/>
              <a:gd name="T46" fmla="*/ 0 w 338"/>
              <a:gd name="T47" fmla="*/ 806 h 816"/>
              <a:gd name="T48" fmla="*/ 3 w 338"/>
              <a:gd name="T49" fmla="*/ 812 h 816"/>
              <a:gd name="T50" fmla="*/ 7 w 338"/>
              <a:gd name="T51" fmla="*/ 814 h 816"/>
              <a:gd name="T52" fmla="*/ 13 w 338"/>
              <a:gd name="T53" fmla="*/ 816 h 816"/>
              <a:gd name="T54" fmla="*/ 19 w 338"/>
              <a:gd name="T55" fmla="*/ 816 h 816"/>
              <a:gd name="T56" fmla="*/ 25 w 338"/>
              <a:gd name="T57" fmla="*/ 814 h 816"/>
              <a:gd name="T58" fmla="*/ 29 w 338"/>
              <a:gd name="T59" fmla="*/ 808 h 816"/>
              <a:gd name="T60" fmla="*/ 31 w 338"/>
              <a:gd name="T61" fmla="*/ 802 h 816"/>
              <a:gd name="T62" fmla="*/ 31 w 338"/>
              <a:gd name="T63" fmla="*/ 802 h 816"/>
              <a:gd name="T64" fmla="*/ 37 w 338"/>
              <a:gd name="T65" fmla="*/ 750 h 816"/>
              <a:gd name="T66" fmla="*/ 46 w 338"/>
              <a:gd name="T67" fmla="*/ 697 h 816"/>
              <a:gd name="T68" fmla="*/ 56 w 338"/>
              <a:gd name="T69" fmla="*/ 645 h 816"/>
              <a:gd name="T70" fmla="*/ 70 w 338"/>
              <a:gd name="T71" fmla="*/ 592 h 816"/>
              <a:gd name="T72" fmla="*/ 83 w 338"/>
              <a:gd name="T73" fmla="*/ 541 h 816"/>
              <a:gd name="T74" fmla="*/ 99 w 338"/>
              <a:gd name="T75" fmla="*/ 489 h 816"/>
              <a:gd name="T76" fmla="*/ 114 w 338"/>
              <a:gd name="T77" fmla="*/ 438 h 816"/>
              <a:gd name="T78" fmla="*/ 132 w 338"/>
              <a:gd name="T79" fmla="*/ 388 h 816"/>
              <a:gd name="T80" fmla="*/ 132 w 338"/>
              <a:gd name="T81" fmla="*/ 388 h 816"/>
              <a:gd name="T82" fmla="*/ 151 w 338"/>
              <a:gd name="T83" fmla="*/ 337 h 816"/>
              <a:gd name="T84" fmla="*/ 171 w 338"/>
              <a:gd name="T85" fmla="*/ 286 h 816"/>
              <a:gd name="T86" fmla="*/ 192 w 338"/>
              <a:gd name="T87" fmla="*/ 238 h 816"/>
              <a:gd name="T88" fmla="*/ 218 w 338"/>
              <a:gd name="T89" fmla="*/ 189 h 816"/>
              <a:gd name="T90" fmla="*/ 243 w 338"/>
              <a:gd name="T91" fmla="*/ 142 h 816"/>
              <a:gd name="T92" fmla="*/ 272 w 338"/>
              <a:gd name="T93" fmla="*/ 98 h 816"/>
              <a:gd name="T94" fmla="*/ 301 w 338"/>
              <a:gd name="T95" fmla="*/ 53 h 816"/>
              <a:gd name="T96" fmla="*/ 336 w 338"/>
              <a:gd name="T97" fmla="*/ 10 h 816"/>
              <a:gd name="T98" fmla="*/ 336 w 338"/>
              <a:gd name="T99" fmla="*/ 10 h 816"/>
              <a:gd name="T100" fmla="*/ 338 w 338"/>
              <a:gd name="T101" fmla="*/ 8 h 816"/>
              <a:gd name="T102" fmla="*/ 338 w 338"/>
              <a:gd name="T103" fmla="*/ 6 h 816"/>
              <a:gd name="T104" fmla="*/ 334 w 338"/>
              <a:gd name="T105" fmla="*/ 2 h 816"/>
              <a:gd name="T106" fmla="*/ 330 w 338"/>
              <a:gd name="T107" fmla="*/ 0 h 816"/>
              <a:gd name="T108" fmla="*/ 325 w 338"/>
              <a:gd name="T109" fmla="*/ 0 h 816"/>
              <a:gd name="T110" fmla="*/ 325 w 338"/>
              <a:gd name="T111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8" h="816">
                <a:moveTo>
                  <a:pt x="325" y="0"/>
                </a:moveTo>
                <a:lnTo>
                  <a:pt x="325" y="0"/>
                </a:lnTo>
                <a:lnTo>
                  <a:pt x="305" y="18"/>
                </a:lnTo>
                <a:lnTo>
                  <a:pt x="286" y="35"/>
                </a:lnTo>
                <a:lnTo>
                  <a:pt x="268" y="55"/>
                </a:lnTo>
                <a:lnTo>
                  <a:pt x="251" y="76"/>
                </a:lnTo>
                <a:lnTo>
                  <a:pt x="235" y="98"/>
                </a:lnTo>
                <a:lnTo>
                  <a:pt x="219" y="121"/>
                </a:lnTo>
                <a:lnTo>
                  <a:pt x="192" y="170"/>
                </a:lnTo>
                <a:lnTo>
                  <a:pt x="169" y="218"/>
                </a:lnTo>
                <a:lnTo>
                  <a:pt x="146" y="269"/>
                </a:lnTo>
                <a:lnTo>
                  <a:pt x="126" y="319"/>
                </a:lnTo>
                <a:lnTo>
                  <a:pt x="109" y="366"/>
                </a:lnTo>
                <a:lnTo>
                  <a:pt x="109" y="366"/>
                </a:lnTo>
                <a:lnTo>
                  <a:pt x="89" y="419"/>
                </a:lnTo>
                <a:lnTo>
                  <a:pt x="72" y="471"/>
                </a:lnTo>
                <a:lnTo>
                  <a:pt x="54" y="526"/>
                </a:lnTo>
                <a:lnTo>
                  <a:pt x="40" y="580"/>
                </a:lnTo>
                <a:lnTo>
                  <a:pt x="27" y="635"/>
                </a:lnTo>
                <a:lnTo>
                  <a:pt x="15" y="689"/>
                </a:lnTo>
                <a:lnTo>
                  <a:pt x="7" y="744"/>
                </a:lnTo>
                <a:lnTo>
                  <a:pt x="0" y="800"/>
                </a:lnTo>
                <a:lnTo>
                  <a:pt x="0" y="800"/>
                </a:lnTo>
                <a:lnTo>
                  <a:pt x="0" y="806"/>
                </a:lnTo>
                <a:lnTo>
                  <a:pt x="3" y="812"/>
                </a:lnTo>
                <a:lnTo>
                  <a:pt x="7" y="814"/>
                </a:lnTo>
                <a:lnTo>
                  <a:pt x="13" y="816"/>
                </a:lnTo>
                <a:lnTo>
                  <a:pt x="19" y="816"/>
                </a:lnTo>
                <a:lnTo>
                  <a:pt x="25" y="814"/>
                </a:lnTo>
                <a:lnTo>
                  <a:pt x="29" y="808"/>
                </a:lnTo>
                <a:lnTo>
                  <a:pt x="31" y="802"/>
                </a:lnTo>
                <a:lnTo>
                  <a:pt x="31" y="802"/>
                </a:lnTo>
                <a:lnTo>
                  <a:pt x="37" y="750"/>
                </a:lnTo>
                <a:lnTo>
                  <a:pt x="46" y="697"/>
                </a:lnTo>
                <a:lnTo>
                  <a:pt x="56" y="645"/>
                </a:lnTo>
                <a:lnTo>
                  <a:pt x="70" y="592"/>
                </a:lnTo>
                <a:lnTo>
                  <a:pt x="83" y="541"/>
                </a:lnTo>
                <a:lnTo>
                  <a:pt x="99" y="489"/>
                </a:lnTo>
                <a:lnTo>
                  <a:pt x="114" y="438"/>
                </a:lnTo>
                <a:lnTo>
                  <a:pt x="132" y="388"/>
                </a:lnTo>
                <a:lnTo>
                  <a:pt x="132" y="388"/>
                </a:lnTo>
                <a:lnTo>
                  <a:pt x="151" y="337"/>
                </a:lnTo>
                <a:lnTo>
                  <a:pt x="171" y="286"/>
                </a:lnTo>
                <a:lnTo>
                  <a:pt x="192" y="238"/>
                </a:lnTo>
                <a:lnTo>
                  <a:pt x="218" y="189"/>
                </a:lnTo>
                <a:lnTo>
                  <a:pt x="243" y="142"/>
                </a:lnTo>
                <a:lnTo>
                  <a:pt x="272" y="98"/>
                </a:lnTo>
                <a:lnTo>
                  <a:pt x="301" y="53"/>
                </a:lnTo>
                <a:lnTo>
                  <a:pt x="336" y="10"/>
                </a:lnTo>
                <a:lnTo>
                  <a:pt x="336" y="10"/>
                </a:lnTo>
                <a:lnTo>
                  <a:pt x="338" y="8"/>
                </a:lnTo>
                <a:lnTo>
                  <a:pt x="338" y="6"/>
                </a:lnTo>
                <a:lnTo>
                  <a:pt x="334" y="2"/>
                </a:lnTo>
                <a:lnTo>
                  <a:pt x="330" y="0"/>
                </a:lnTo>
                <a:lnTo>
                  <a:pt x="325" y="0"/>
                </a:lnTo>
                <a:lnTo>
                  <a:pt x="32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MH_Other_6"/>
          <p:cNvSpPr/>
          <p:nvPr>
            <p:custDataLst>
              <p:tags r:id="rId6"/>
            </p:custDataLst>
          </p:nvPr>
        </p:nvSpPr>
        <p:spPr bwMode="auto">
          <a:xfrm>
            <a:off x="2103097" y="3189097"/>
            <a:ext cx="624731" cy="181779"/>
          </a:xfrm>
          <a:custGeom>
            <a:avLst/>
            <a:gdLst>
              <a:gd name="T0" fmla="*/ 4 w 854"/>
              <a:gd name="T1" fmla="*/ 250 h 250"/>
              <a:gd name="T2" fmla="*/ 4 w 854"/>
              <a:gd name="T3" fmla="*/ 250 h 250"/>
              <a:gd name="T4" fmla="*/ 14 w 854"/>
              <a:gd name="T5" fmla="*/ 250 h 250"/>
              <a:gd name="T6" fmla="*/ 25 w 854"/>
              <a:gd name="T7" fmla="*/ 250 h 250"/>
              <a:gd name="T8" fmla="*/ 49 w 854"/>
              <a:gd name="T9" fmla="*/ 248 h 250"/>
              <a:gd name="T10" fmla="*/ 95 w 854"/>
              <a:gd name="T11" fmla="*/ 238 h 250"/>
              <a:gd name="T12" fmla="*/ 95 w 854"/>
              <a:gd name="T13" fmla="*/ 238 h 250"/>
              <a:gd name="T14" fmla="*/ 212 w 854"/>
              <a:gd name="T15" fmla="*/ 215 h 250"/>
              <a:gd name="T16" fmla="*/ 212 w 854"/>
              <a:gd name="T17" fmla="*/ 215 h 250"/>
              <a:gd name="T18" fmla="*/ 331 w 854"/>
              <a:gd name="T19" fmla="*/ 189 h 250"/>
              <a:gd name="T20" fmla="*/ 448 w 854"/>
              <a:gd name="T21" fmla="*/ 162 h 250"/>
              <a:gd name="T22" fmla="*/ 448 w 854"/>
              <a:gd name="T23" fmla="*/ 162 h 250"/>
              <a:gd name="T24" fmla="*/ 559 w 854"/>
              <a:gd name="T25" fmla="*/ 133 h 250"/>
              <a:gd name="T26" fmla="*/ 613 w 854"/>
              <a:gd name="T27" fmla="*/ 115 h 250"/>
              <a:gd name="T28" fmla="*/ 670 w 854"/>
              <a:gd name="T29" fmla="*/ 98 h 250"/>
              <a:gd name="T30" fmla="*/ 670 w 854"/>
              <a:gd name="T31" fmla="*/ 98 h 250"/>
              <a:gd name="T32" fmla="*/ 718 w 854"/>
              <a:gd name="T33" fmla="*/ 80 h 250"/>
              <a:gd name="T34" fmla="*/ 769 w 854"/>
              <a:gd name="T35" fmla="*/ 63 h 250"/>
              <a:gd name="T36" fmla="*/ 769 w 854"/>
              <a:gd name="T37" fmla="*/ 63 h 250"/>
              <a:gd name="T38" fmla="*/ 790 w 854"/>
              <a:gd name="T39" fmla="*/ 53 h 250"/>
              <a:gd name="T40" fmla="*/ 816 w 854"/>
              <a:gd name="T41" fmla="*/ 45 h 250"/>
              <a:gd name="T42" fmla="*/ 825 w 854"/>
              <a:gd name="T43" fmla="*/ 39 h 250"/>
              <a:gd name="T44" fmla="*/ 837 w 854"/>
              <a:gd name="T45" fmla="*/ 34 h 250"/>
              <a:gd name="T46" fmla="*/ 845 w 854"/>
              <a:gd name="T47" fmla="*/ 26 h 250"/>
              <a:gd name="T48" fmla="*/ 853 w 854"/>
              <a:gd name="T49" fmla="*/ 16 h 250"/>
              <a:gd name="T50" fmla="*/ 853 w 854"/>
              <a:gd name="T51" fmla="*/ 16 h 250"/>
              <a:gd name="T52" fmla="*/ 854 w 854"/>
              <a:gd name="T53" fmla="*/ 12 h 250"/>
              <a:gd name="T54" fmla="*/ 853 w 854"/>
              <a:gd name="T55" fmla="*/ 6 h 250"/>
              <a:gd name="T56" fmla="*/ 851 w 854"/>
              <a:gd name="T57" fmla="*/ 2 h 250"/>
              <a:gd name="T58" fmla="*/ 845 w 854"/>
              <a:gd name="T59" fmla="*/ 0 h 250"/>
              <a:gd name="T60" fmla="*/ 845 w 854"/>
              <a:gd name="T61" fmla="*/ 0 h 250"/>
              <a:gd name="T62" fmla="*/ 835 w 854"/>
              <a:gd name="T63" fmla="*/ 0 h 250"/>
              <a:gd name="T64" fmla="*/ 825 w 854"/>
              <a:gd name="T65" fmla="*/ 2 h 250"/>
              <a:gd name="T66" fmla="*/ 804 w 854"/>
              <a:gd name="T67" fmla="*/ 10 h 250"/>
              <a:gd name="T68" fmla="*/ 767 w 854"/>
              <a:gd name="T69" fmla="*/ 30 h 250"/>
              <a:gd name="T70" fmla="*/ 767 w 854"/>
              <a:gd name="T71" fmla="*/ 30 h 250"/>
              <a:gd name="T72" fmla="*/ 716 w 854"/>
              <a:gd name="T73" fmla="*/ 49 h 250"/>
              <a:gd name="T74" fmla="*/ 668 w 854"/>
              <a:gd name="T75" fmla="*/ 67 h 250"/>
              <a:gd name="T76" fmla="*/ 668 w 854"/>
              <a:gd name="T77" fmla="*/ 67 h 250"/>
              <a:gd name="T78" fmla="*/ 609 w 854"/>
              <a:gd name="T79" fmla="*/ 86 h 250"/>
              <a:gd name="T80" fmla="*/ 549 w 854"/>
              <a:gd name="T81" fmla="*/ 104 h 250"/>
              <a:gd name="T82" fmla="*/ 430 w 854"/>
              <a:gd name="T83" fmla="*/ 135 h 250"/>
              <a:gd name="T84" fmla="*/ 430 w 854"/>
              <a:gd name="T85" fmla="*/ 135 h 250"/>
              <a:gd name="T86" fmla="*/ 313 w 854"/>
              <a:gd name="T87" fmla="*/ 162 h 250"/>
              <a:gd name="T88" fmla="*/ 197 w 854"/>
              <a:gd name="T89" fmla="*/ 187 h 250"/>
              <a:gd name="T90" fmla="*/ 197 w 854"/>
              <a:gd name="T91" fmla="*/ 187 h 250"/>
              <a:gd name="T92" fmla="*/ 90 w 854"/>
              <a:gd name="T93" fmla="*/ 213 h 250"/>
              <a:gd name="T94" fmla="*/ 90 w 854"/>
              <a:gd name="T95" fmla="*/ 213 h 250"/>
              <a:gd name="T96" fmla="*/ 45 w 854"/>
              <a:gd name="T97" fmla="*/ 222 h 250"/>
              <a:gd name="T98" fmla="*/ 22 w 854"/>
              <a:gd name="T99" fmla="*/ 230 h 250"/>
              <a:gd name="T100" fmla="*/ 10 w 854"/>
              <a:gd name="T101" fmla="*/ 236 h 250"/>
              <a:gd name="T102" fmla="*/ 0 w 854"/>
              <a:gd name="T103" fmla="*/ 242 h 250"/>
              <a:gd name="T104" fmla="*/ 0 w 854"/>
              <a:gd name="T105" fmla="*/ 242 h 250"/>
              <a:gd name="T106" fmla="*/ 0 w 854"/>
              <a:gd name="T107" fmla="*/ 244 h 250"/>
              <a:gd name="T108" fmla="*/ 0 w 854"/>
              <a:gd name="T109" fmla="*/ 246 h 250"/>
              <a:gd name="T110" fmla="*/ 0 w 854"/>
              <a:gd name="T111" fmla="*/ 248 h 250"/>
              <a:gd name="T112" fmla="*/ 4 w 854"/>
              <a:gd name="T113" fmla="*/ 250 h 250"/>
              <a:gd name="T114" fmla="*/ 4 w 854"/>
              <a:gd name="T115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54" h="250">
                <a:moveTo>
                  <a:pt x="4" y="250"/>
                </a:moveTo>
                <a:lnTo>
                  <a:pt x="4" y="250"/>
                </a:lnTo>
                <a:lnTo>
                  <a:pt x="14" y="250"/>
                </a:lnTo>
                <a:lnTo>
                  <a:pt x="25" y="250"/>
                </a:lnTo>
                <a:lnTo>
                  <a:pt x="49" y="248"/>
                </a:lnTo>
                <a:lnTo>
                  <a:pt x="95" y="238"/>
                </a:lnTo>
                <a:lnTo>
                  <a:pt x="95" y="238"/>
                </a:lnTo>
                <a:lnTo>
                  <a:pt x="212" y="215"/>
                </a:lnTo>
                <a:lnTo>
                  <a:pt x="212" y="215"/>
                </a:lnTo>
                <a:lnTo>
                  <a:pt x="331" y="189"/>
                </a:lnTo>
                <a:lnTo>
                  <a:pt x="448" y="162"/>
                </a:lnTo>
                <a:lnTo>
                  <a:pt x="448" y="162"/>
                </a:lnTo>
                <a:lnTo>
                  <a:pt x="559" y="133"/>
                </a:lnTo>
                <a:lnTo>
                  <a:pt x="613" y="115"/>
                </a:lnTo>
                <a:lnTo>
                  <a:pt x="670" y="98"/>
                </a:lnTo>
                <a:lnTo>
                  <a:pt x="670" y="98"/>
                </a:lnTo>
                <a:lnTo>
                  <a:pt x="718" y="80"/>
                </a:lnTo>
                <a:lnTo>
                  <a:pt x="769" y="63"/>
                </a:lnTo>
                <a:lnTo>
                  <a:pt x="769" y="63"/>
                </a:lnTo>
                <a:lnTo>
                  <a:pt x="790" y="53"/>
                </a:lnTo>
                <a:lnTo>
                  <a:pt x="816" y="45"/>
                </a:lnTo>
                <a:lnTo>
                  <a:pt x="825" y="39"/>
                </a:lnTo>
                <a:lnTo>
                  <a:pt x="837" y="34"/>
                </a:lnTo>
                <a:lnTo>
                  <a:pt x="845" y="26"/>
                </a:lnTo>
                <a:lnTo>
                  <a:pt x="853" y="16"/>
                </a:lnTo>
                <a:lnTo>
                  <a:pt x="853" y="16"/>
                </a:lnTo>
                <a:lnTo>
                  <a:pt x="854" y="12"/>
                </a:lnTo>
                <a:lnTo>
                  <a:pt x="853" y="6"/>
                </a:lnTo>
                <a:lnTo>
                  <a:pt x="851" y="2"/>
                </a:lnTo>
                <a:lnTo>
                  <a:pt x="845" y="0"/>
                </a:lnTo>
                <a:lnTo>
                  <a:pt x="845" y="0"/>
                </a:lnTo>
                <a:lnTo>
                  <a:pt x="835" y="0"/>
                </a:lnTo>
                <a:lnTo>
                  <a:pt x="825" y="2"/>
                </a:lnTo>
                <a:lnTo>
                  <a:pt x="804" y="10"/>
                </a:lnTo>
                <a:lnTo>
                  <a:pt x="767" y="30"/>
                </a:lnTo>
                <a:lnTo>
                  <a:pt x="767" y="30"/>
                </a:lnTo>
                <a:lnTo>
                  <a:pt x="716" y="49"/>
                </a:lnTo>
                <a:lnTo>
                  <a:pt x="668" y="67"/>
                </a:lnTo>
                <a:lnTo>
                  <a:pt x="668" y="67"/>
                </a:lnTo>
                <a:lnTo>
                  <a:pt x="609" y="86"/>
                </a:lnTo>
                <a:lnTo>
                  <a:pt x="549" y="104"/>
                </a:lnTo>
                <a:lnTo>
                  <a:pt x="430" y="135"/>
                </a:lnTo>
                <a:lnTo>
                  <a:pt x="430" y="135"/>
                </a:lnTo>
                <a:lnTo>
                  <a:pt x="313" y="162"/>
                </a:lnTo>
                <a:lnTo>
                  <a:pt x="197" y="187"/>
                </a:lnTo>
                <a:lnTo>
                  <a:pt x="197" y="187"/>
                </a:lnTo>
                <a:lnTo>
                  <a:pt x="90" y="213"/>
                </a:lnTo>
                <a:lnTo>
                  <a:pt x="90" y="213"/>
                </a:lnTo>
                <a:lnTo>
                  <a:pt x="45" y="222"/>
                </a:lnTo>
                <a:lnTo>
                  <a:pt x="22" y="230"/>
                </a:lnTo>
                <a:lnTo>
                  <a:pt x="10" y="236"/>
                </a:lnTo>
                <a:lnTo>
                  <a:pt x="0" y="242"/>
                </a:lnTo>
                <a:lnTo>
                  <a:pt x="0" y="242"/>
                </a:lnTo>
                <a:lnTo>
                  <a:pt x="0" y="244"/>
                </a:lnTo>
                <a:lnTo>
                  <a:pt x="0" y="246"/>
                </a:lnTo>
                <a:lnTo>
                  <a:pt x="0" y="248"/>
                </a:lnTo>
                <a:lnTo>
                  <a:pt x="4" y="250"/>
                </a:lnTo>
                <a:lnTo>
                  <a:pt x="4" y="25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C00000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/>
          <p:nvPr>
            <p:custDataLst>
              <p:tags r:id="rId7"/>
            </p:custDataLst>
          </p:nvPr>
        </p:nvSpPr>
        <p:spPr bwMode="auto">
          <a:xfrm>
            <a:off x="2355916" y="2898671"/>
            <a:ext cx="576673" cy="175509"/>
          </a:xfrm>
          <a:custGeom>
            <a:avLst/>
            <a:gdLst>
              <a:gd name="T0" fmla="*/ 9 w 788"/>
              <a:gd name="T1" fmla="*/ 240 h 240"/>
              <a:gd name="T2" fmla="*/ 9 w 788"/>
              <a:gd name="T3" fmla="*/ 240 h 240"/>
              <a:gd name="T4" fmla="*/ 107 w 788"/>
              <a:gd name="T5" fmla="*/ 203 h 240"/>
              <a:gd name="T6" fmla="*/ 157 w 788"/>
              <a:gd name="T7" fmla="*/ 187 h 240"/>
              <a:gd name="T8" fmla="*/ 206 w 788"/>
              <a:gd name="T9" fmla="*/ 172 h 240"/>
              <a:gd name="T10" fmla="*/ 206 w 788"/>
              <a:gd name="T11" fmla="*/ 172 h 240"/>
              <a:gd name="T12" fmla="*/ 258 w 788"/>
              <a:gd name="T13" fmla="*/ 160 h 240"/>
              <a:gd name="T14" fmla="*/ 309 w 788"/>
              <a:gd name="T15" fmla="*/ 148 h 240"/>
              <a:gd name="T16" fmla="*/ 412 w 788"/>
              <a:gd name="T17" fmla="*/ 127 h 240"/>
              <a:gd name="T18" fmla="*/ 412 w 788"/>
              <a:gd name="T19" fmla="*/ 127 h 240"/>
              <a:gd name="T20" fmla="*/ 515 w 788"/>
              <a:gd name="T21" fmla="*/ 106 h 240"/>
              <a:gd name="T22" fmla="*/ 566 w 788"/>
              <a:gd name="T23" fmla="*/ 96 h 240"/>
              <a:gd name="T24" fmla="*/ 618 w 788"/>
              <a:gd name="T25" fmla="*/ 82 h 240"/>
              <a:gd name="T26" fmla="*/ 618 w 788"/>
              <a:gd name="T27" fmla="*/ 82 h 240"/>
              <a:gd name="T28" fmla="*/ 659 w 788"/>
              <a:gd name="T29" fmla="*/ 70 h 240"/>
              <a:gd name="T30" fmla="*/ 700 w 788"/>
              <a:gd name="T31" fmla="*/ 57 h 240"/>
              <a:gd name="T32" fmla="*/ 700 w 788"/>
              <a:gd name="T33" fmla="*/ 57 h 240"/>
              <a:gd name="T34" fmla="*/ 722 w 788"/>
              <a:gd name="T35" fmla="*/ 51 h 240"/>
              <a:gd name="T36" fmla="*/ 745 w 788"/>
              <a:gd name="T37" fmla="*/ 43 h 240"/>
              <a:gd name="T38" fmla="*/ 766 w 788"/>
              <a:gd name="T39" fmla="*/ 34 h 240"/>
              <a:gd name="T40" fmla="*/ 776 w 788"/>
              <a:gd name="T41" fmla="*/ 26 h 240"/>
              <a:gd name="T42" fmla="*/ 784 w 788"/>
              <a:gd name="T43" fmla="*/ 20 h 240"/>
              <a:gd name="T44" fmla="*/ 784 w 788"/>
              <a:gd name="T45" fmla="*/ 20 h 240"/>
              <a:gd name="T46" fmla="*/ 788 w 788"/>
              <a:gd name="T47" fmla="*/ 12 h 240"/>
              <a:gd name="T48" fmla="*/ 788 w 788"/>
              <a:gd name="T49" fmla="*/ 6 h 240"/>
              <a:gd name="T50" fmla="*/ 782 w 788"/>
              <a:gd name="T51" fmla="*/ 2 h 240"/>
              <a:gd name="T52" fmla="*/ 776 w 788"/>
              <a:gd name="T53" fmla="*/ 0 h 240"/>
              <a:gd name="T54" fmla="*/ 776 w 788"/>
              <a:gd name="T55" fmla="*/ 0 h 240"/>
              <a:gd name="T56" fmla="*/ 766 w 788"/>
              <a:gd name="T57" fmla="*/ 0 h 240"/>
              <a:gd name="T58" fmla="*/ 757 w 788"/>
              <a:gd name="T59" fmla="*/ 4 h 240"/>
              <a:gd name="T60" fmla="*/ 737 w 788"/>
              <a:gd name="T61" fmla="*/ 10 h 240"/>
              <a:gd name="T62" fmla="*/ 698 w 788"/>
              <a:gd name="T63" fmla="*/ 28 h 240"/>
              <a:gd name="T64" fmla="*/ 698 w 788"/>
              <a:gd name="T65" fmla="*/ 28 h 240"/>
              <a:gd name="T66" fmla="*/ 644 w 788"/>
              <a:gd name="T67" fmla="*/ 45 h 240"/>
              <a:gd name="T68" fmla="*/ 589 w 788"/>
              <a:gd name="T69" fmla="*/ 59 h 240"/>
              <a:gd name="T70" fmla="*/ 589 w 788"/>
              <a:gd name="T71" fmla="*/ 59 h 240"/>
              <a:gd name="T72" fmla="*/ 539 w 788"/>
              <a:gd name="T73" fmla="*/ 72 h 240"/>
              <a:gd name="T74" fmla="*/ 486 w 788"/>
              <a:gd name="T75" fmla="*/ 84 h 240"/>
              <a:gd name="T76" fmla="*/ 383 w 788"/>
              <a:gd name="T77" fmla="*/ 106 h 240"/>
              <a:gd name="T78" fmla="*/ 383 w 788"/>
              <a:gd name="T79" fmla="*/ 106 h 240"/>
              <a:gd name="T80" fmla="*/ 286 w 788"/>
              <a:gd name="T81" fmla="*/ 125 h 240"/>
              <a:gd name="T82" fmla="*/ 237 w 788"/>
              <a:gd name="T83" fmla="*/ 135 h 240"/>
              <a:gd name="T84" fmla="*/ 186 w 788"/>
              <a:gd name="T85" fmla="*/ 148 h 240"/>
              <a:gd name="T86" fmla="*/ 138 w 788"/>
              <a:gd name="T87" fmla="*/ 162 h 240"/>
              <a:gd name="T88" fmla="*/ 89 w 788"/>
              <a:gd name="T89" fmla="*/ 179 h 240"/>
              <a:gd name="T90" fmla="*/ 44 w 788"/>
              <a:gd name="T91" fmla="*/ 201 h 240"/>
              <a:gd name="T92" fmla="*/ 23 w 788"/>
              <a:gd name="T93" fmla="*/ 215 h 240"/>
              <a:gd name="T94" fmla="*/ 1 w 788"/>
              <a:gd name="T95" fmla="*/ 226 h 240"/>
              <a:gd name="T96" fmla="*/ 1 w 788"/>
              <a:gd name="T97" fmla="*/ 226 h 240"/>
              <a:gd name="T98" fmla="*/ 0 w 788"/>
              <a:gd name="T99" fmla="*/ 228 h 240"/>
              <a:gd name="T100" fmla="*/ 0 w 788"/>
              <a:gd name="T101" fmla="*/ 232 h 240"/>
              <a:gd name="T102" fmla="*/ 0 w 788"/>
              <a:gd name="T103" fmla="*/ 236 h 240"/>
              <a:gd name="T104" fmla="*/ 5 w 788"/>
              <a:gd name="T105" fmla="*/ 240 h 240"/>
              <a:gd name="T106" fmla="*/ 9 w 788"/>
              <a:gd name="T107" fmla="*/ 240 h 240"/>
              <a:gd name="T108" fmla="*/ 9 w 788"/>
              <a:gd name="T109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8" h="240">
                <a:moveTo>
                  <a:pt x="9" y="240"/>
                </a:moveTo>
                <a:lnTo>
                  <a:pt x="9" y="240"/>
                </a:lnTo>
                <a:lnTo>
                  <a:pt x="107" y="203"/>
                </a:lnTo>
                <a:lnTo>
                  <a:pt x="157" y="187"/>
                </a:lnTo>
                <a:lnTo>
                  <a:pt x="206" y="172"/>
                </a:lnTo>
                <a:lnTo>
                  <a:pt x="206" y="172"/>
                </a:lnTo>
                <a:lnTo>
                  <a:pt x="258" y="160"/>
                </a:lnTo>
                <a:lnTo>
                  <a:pt x="309" y="148"/>
                </a:lnTo>
                <a:lnTo>
                  <a:pt x="412" y="127"/>
                </a:lnTo>
                <a:lnTo>
                  <a:pt x="412" y="127"/>
                </a:lnTo>
                <a:lnTo>
                  <a:pt x="515" y="106"/>
                </a:lnTo>
                <a:lnTo>
                  <a:pt x="566" y="96"/>
                </a:lnTo>
                <a:lnTo>
                  <a:pt x="618" y="82"/>
                </a:lnTo>
                <a:lnTo>
                  <a:pt x="618" y="82"/>
                </a:lnTo>
                <a:lnTo>
                  <a:pt x="659" y="70"/>
                </a:lnTo>
                <a:lnTo>
                  <a:pt x="700" y="57"/>
                </a:lnTo>
                <a:lnTo>
                  <a:pt x="700" y="57"/>
                </a:lnTo>
                <a:lnTo>
                  <a:pt x="722" y="51"/>
                </a:lnTo>
                <a:lnTo>
                  <a:pt x="745" y="43"/>
                </a:lnTo>
                <a:lnTo>
                  <a:pt x="766" y="34"/>
                </a:lnTo>
                <a:lnTo>
                  <a:pt x="776" y="26"/>
                </a:lnTo>
                <a:lnTo>
                  <a:pt x="784" y="20"/>
                </a:lnTo>
                <a:lnTo>
                  <a:pt x="784" y="20"/>
                </a:lnTo>
                <a:lnTo>
                  <a:pt x="788" y="12"/>
                </a:lnTo>
                <a:lnTo>
                  <a:pt x="788" y="6"/>
                </a:lnTo>
                <a:lnTo>
                  <a:pt x="782" y="2"/>
                </a:lnTo>
                <a:lnTo>
                  <a:pt x="776" y="0"/>
                </a:lnTo>
                <a:lnTo>
                  <a:pt x="776" y="0"/>
                </a:lnTo>
                <a:lnTo>
                  <a:pt x="766" y="0"/>
                </a:lnTo>
                <a:lnTo>
                  <a:pt x="757" y="4"/>
                </a:lnTo>
                <a:lnTo>
                  <a:pt x="737" y="10"/>
                </a:lnTo>
                <a:lnTo>
                  <a:pt x="698" y="28"/>
                </a:lnTo>
                <a:lnTo>
                  <a:pt x="698" y="28"/>
                </a:lnTo>
                <a:lnTo>
                  <a:pt x="644" y="45"/>
                </a:lnTo>
                <a:lnTo>
                  <a:pt x="589" y="59"/>
                </a:lnTo>
                <a:lnTo>
                  <a:pt x="589" y="59"/>
                </a:lnTo>
                <a:lnTo>
                  <a:pt x="539" y="72"/>
                </a:lnTo>
                <a:lnTo>
                  <a:pt x="486" y="84"/>
                </a:lnTo>
                <a:lnTo>
                  <a:pt x="383" y="106"/>
                </a:lnTo>
                <a:lnTo>
                  <a:pt x="383" y="106"/>
                </a:lnTo>
                <a:lnTo>
                  <a:pt x="286" y="125"/>
                </a:lnTo>
                <a:lnTo>
                  <a:pt x="237" y="135"/>
                </a:lnTo>
                <a:lnTo>
                  <a:pt x="186" y="148"/>
                </a:lnTo>
                <a:lnTo>
                  <a:pt x="138" y="162"/>
                </a:lnTo>
                <a:lnTo>
                  <a:pt x="89" y="179"/>
                </a:lnTo>
                <a:lnTo>
                  <a:pt x="44" y="201"/>
                </a:lnTo>
                <a:lnTo>
                  <a:pt x="23" y="215"/>
                </a:lnTo>
                <a:lnTo>
                  <a:pt x="1" y="226"/>
                </a:lnTo>
                <a:lnTo>
                  <a:pt x="1" y="226"/>
                </a:lnTo>
                <a:lnTo>
                  <a:pt x="0" y="228"/>
                </a:lnTo>
                <a:lnTo>
                  <a:pt x="0" y="232"/>
                </a:lnTo>
                <a:lnTo>
                  <a:pt x="0" y="236"/>
                </a:lnTo>
                <a:lnTo>
                  <a:pt x="5" y="240"/>
                </a:lnTo>
                <a:lnTo>
                  <a:pt x="9" y="240"/>
                </a:lnTo>
                <a:lnTo>
                  <a:pt x="9" y="2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MH_Other_8"/>
          <p:cNvSpPr/>
          <p:nvPr>
            <p:custDataLst>
              <p:tags r:id="rId8"/>
            </p:custDataLst>
          </p:nvPr>
        </p:nvSpPr>
        <p:spPr bwMode="auto">
          <a:xfrm>
            <a:off x="2765437" y="2664659"/>
            <a:ext cx="417879" cy="91933"/>
          </a:xfrm>
          <a:custGeom>
            <a:avLst/>
            <a:gdLst>
              <a:gd name="T0" fmla="*/ 6 w 570"/>
              <a:gd name="T1" fmla="*/ 127 h 127"/>
              <a:gd name="T2" fmla="*/ 6 w 570"/>
              <a:gd name="T3" fmla="*/ 127 h 127"/>
              <a:gd name="T4" fmla="*/ 41 w 570"/>
              <a:gd name="T5" fmla="*/ 127 h 127"/>
              <a:gd name="T6" fmla="*/ 74 w 570"/>
              <a:gd name="T7" fmla="*/ 125 h 127"/>
              <a:gd name="T8" fmla="*/ 107 w 570"/>
              <a:gd name="T9" fmla="*/ 121 h 127"/>
              <a:gd name="T10" fmla="*/ 142 w 570"/>
              <a:gd name="T11" fmla="*/ 115 h 127"/>
              <a:gd name="T12" fmla="*/ 208 w 570"/>
              <a:gd name="T13" fmla="*/ 103 h 127"/>
              <a:gd name="T14" fmla="*/ 274 w 570"/>
              <a:gd name="T15" fmla="*/ 92 h 127"/>
              <a:gd name="T16" fmla="*/ 274 w 570"/>
              <a:gd name="T17" fmla="*/ 92 h 127"/>
              <a:gd name="T18" fmla="*/ 346 w 570"/>
              <a:gd name="T19" fmla="*/ 78 h 127"/>
              <a:gd name="T20" fmla="*/ 418 w 570"/>
              <a:gd name="T21" fmla="*/ 64 h 127"/>
              <a:gd name="T22" fmla="*/ 489 w 570"/>
              <a:gd name="T23" fmla="*/ 47 h 127"/>
              <a:gd name="T24" fmla="*/ 559 w 570"/>
              <a:gd name="T25" fmla="*/ 29 h 127"/>
              <a:gd name="T26" fmla="*/ 559 w 570"/>
              <a:gd name="T27" fmla="*/ 29 h 127"/>
              <a:gd name="T28" fmla="*/ 564 w 570"/>
              <a:gd name="T29" fmla="*/ 26 h 127"/>
              <a:gd name="T30" fmla="*/ 568 w 570"/>
              <a:gd name="T31" fmla="*/ 22 h 127"/>
              <a:gd name="T32" fmla="*/ 570 w 570"/>
              <a:gd name="T33" fmla="*/ 16 h 127"/>
              <a:gd name="T34" fmla="*/ 570 w 570"/>
              <a:gd name="T35" fmla="*/ 10 h 127"/>
              <a:gd name="T36" fmla="*/ 568 w 570"/>
              <a:gd name="T37" fmla="*/ 6 h 127"/>
              <a:gd name="T38" fmla="*/ 564 w 570"/>
              <a:gd name="T39" fmla="*/ 2 h 127"/>
              <a:gd name="T40" fmla="*/ 561 w 570"/>
              <a:gd name="T41" fmla="*/ 0 h 127"/>
              <a:gd name="T42" fmla="*/ 553 w 570"/>
              <a:gd name="T43" fmla="*/ 0 h 127"/>
              <a:gd name="T44" fmla="*/ 553 w 570"/>
              <a:gd name="T45" fmla="*/ 0 h 127"/>
              <a:gd name="T46" fmla="*/ 487 w 570"/>
              <a:gd name="T47" fmla="*/ 18 h 127"/>
              <a:gd name="T48" fmla="*/ 418 w 570"/>
              <a:gd name="T49" fmla="*/ 35 h 127"/>
              <a:gd name="T50" fmla="*/ 352 w 570"/>
              <a:gd name="T51" fmla="*/ 49 h 127"/>
              <a:gd name="T52" fmla="*/ 284 w 570"/>
              <a:gd name="T53" fmla="*/ 62 h 127"/>
              <a:gd name="T54" fmla="*/ 284 w 570"/>
              <a:gd name="T55" fmla="*/ 62 h 127"/>
              <a:gd name="T56" fmla="*/ 214 w 570"/>
              <a:gd name="T57" fmla="*/ 74 h 127"/>
              <a:gd name="T58" fmla="*/ 144 w 570"/>
              <a:gd name="T59" fmla="*/ 84 h 127"/>
              <a:gd name="T60" fmla="*/ 74 w 570"/>
              <a:gd name="T61" fmla="*/ 96 h 127"/>
              <a:gd name="T62" fmla="*/ 39 w 570"/>
              <a:gd name="T63" fmla="*/ 103 h 127"/>
              <a:gd name="T64" fmla="*/ 6 w 570"/>
              <a:gd name="T65" fmla="*/ 113 h 127"/>
              <a:gd name="T66" fmla="*/ 6 w 570"/>
              <a:gd name="T67" fmla="*/ 113 h 127"/>
              <a:gd name="T68" fmla="*/ 2 w 570"/>
              <a:gd name="T69" fmla="*/ 115 h 127"/>
              <a:gd name="T70" fmla="*/ 0 w 570"/>
              <a:gd name="T71" fmla="*/ 121 h 127"/>
              <a:gd name="T72" fmla="*/ 2 w 570"/>
              <a:gd name="T73" fmla="*/ 125 h 127"/>
              <a:gd name="T74" fmla="*/ 6 w 570"/>
              <a:gd name="T75" fmla="*/ 127 h 127"/>
              <a:gd name="T76" fmla="*/ 6 w 570"/>
              <a:gd name="T77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0" h="127">
                <a:moveTo>
                  <a:pt x="6" y="127"/>
                </a:moveTo>
                <a:lnTo>
                  <a:pt x="6" y="127"/>
                </a:lnTo>
                <a:lnTo>
                  <a:pt x="41" y="127"/>
                </a:lnTo>
                <a:lnTo>
                  <a:pt x="74" y="125"/>
                </a:lnTo>
                <a:lnTo>
                  <a:pt x="107" y="121"/>
                </a:lnTo>
                <a:lnTo>
                  <a:pt x="142" y="115"/>
                </a:lnTo>
                <a:lnTo>
                  <a:pt x="208" y="103"/>
                </a:lnTo>
                <a:lnTo>
                  <a:pt x="274" y="92"/>
                </a:lnTo>
                <a:lnTo>
                  <a:pt x="274" y="92"/>
                </a:lnTo>
                <a:lnTo>
                  <a:pt x="346" y="78"/>
                </a:lnTo>
                <a:lnTo>
                  <a:pt x="418" y="64"/>
                </a:lnTo>
                <a:lnTo>
                  <a:pt x="489" y="47"/>
                </a:lnTo>
                <a:lnTo>
                  <a:pt x="559" y="29"/>
                </a:lnTo>
                <a:lnTo>
                  <a:pt x="559" y="29"/>
                </a:lnTo>
                <a:lnTo>
                  <a:pt x="564" y="26"/>
                </a:lnTo>
                <a:lnTo>
                  <a:pt x="568" y="22"/>
                </a:lnTo>
                <a:lnTo>
                  <a:pt x="570" y="16"/>
                </a:lnTo>
                <a:lnTo>
                  <a:pt x="570" y="10"/>
                </a:lnTo>
                <a:lnTo>
                  <a:pt x="568" y="6"/>
                </a:lnTo>
                <a:lnTo>
                  <a:pt x="564" y="2"/>
                </a:lnTo>
                <a:lnTo>
                  <a:pt x="561" y="0"/>
                </a:lnTo>
                <a:lnTo>
                  <a:pt x="553" y="0"/>
                </a:lnTo>
                <a:lnTo>
                  <a:pt x="553" y="0"/>
                </a:lnTo>
                <a:lnTo>
                  <a:pt x="487" y="18"/>
                </a:lnTo>
                <a:lnTo>
                  <a:pt x="418" y="35"/>
                </a:lnTo>
                <a:lnTo>
                  <a:pt x="352" y="49"/>
                </a:lnTo>
                <a:lnTo>
                  <a:pt x="284" y="62"/>
                </a:lnTo>
                <a:lnTo>
                  <a:pt x="284" y="62"/>
                </a:lnTo>
                <a:lnTo>
                  <a:pt x="214" y="74"/>
                </a:lnTo>
                <a:lnTo>
                  <a:pt x="144" y="84"/>
                </a:lnTo>
                <a:lnTo>
                  <a:pt x="74" y="96"/>
                </a:lnTo>
                <a:lnTo>
                  <a:pt x="39" y="103"/>
                </a:lnTo>
                <a:lnTo>
                  <a:pt x="6" y="113"/>
                </a:lnTo>
                <a:lnTo>
                  <a:pt x="6" y="113"/>
                </a:lnTo>
                <a:lnTo>
                  <a:pt x="2" y="115"/>
                </a:lnTo>
                <a:lnTo>
                  <a:pt x="0" y="121"/>
                </a:lnTo>
                <a:lnTo>
                  <a:pt x="2" y="125"/>
                </a:lnTo>
                <a:lnTo>
                  <a:pt x="6" y="127"/>
                </a:lnTo>
                <a:lnTo>
                  <a:pt x="6" y="12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2" name="MH_Other_9"/>
          <p:cNvCxnSpPr/>
          <p:nvPr>
            <p:custDataLst>
              <p:tags r:id="rId9"/>
            </p:custDataLst>
          </p:nvPr>
        </p:nvCxnSpPr>
        <p:spPr>
          <a:xfrm>
            <a:off x="1833567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9"/>
          <p:cNvCxnSpPr/>
          <p:nvPr>
            <p:custDataLst>
              <p:tags r:id="rId10"/>
            </p:custDataLst>
          </p:nvPr>
        </p:nvCxnSpPr>
        <p:spPr>
          <a:xfrm>
            <a:off x="1833567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H_Other_10"/>
          <p:cNvSpPr/>
          <p:nvPr>
            <p:custDataLst>
              <p:tags r:id="rId11"/>
            </p:custDataLst>
          </p:nvPr>
        </p:nvSpPr>
        <p:spPr bwMode="auto">
          <a:xfrm>
            <a:off x="4182048" y="2374233"/>
            <a:ext cx="1462577" cy="1506455"/>
          </a:xfrm>
          <a:custGeom>
            <a:avLst/>
            <a:gdLst>
              <a:gd name="T0" fmla="*/ 2147483646 w 1999"/>
              <a:gd name="T1" fmla="*/ 2147483646 h 2057"/>
              <a:gd name="T2" fmla="*/ 2147483646 w 1999"/>
              <a:gd name="T3" fmla="*/ 2147483646 h 2057"/>
              <a:gd name="T4" fmla="*/ 2147483646 w 1999"/>
              <a:gd name="T5" fmla="*/ 2147483646 h 2057"/>
              <a:gd name="T6" fmla="*/ 2147483646 w 1999"/>
              <a:gd name="T7" fmla="*/ 2147483646 h 2057"/>
              <a:gd name="T8" fmla="*/ 2147483646 w 1999"/>
              <a:gd name="T9" fmla="*/ 2147483646 h 2057"/>
              <a:gd name="T10" fmla="*/ 2147483646 w 1999"/>
              <a:gd name="T11" fmla="*/ 2147483646 h 2057"/>
              <a:gd name="T12" fmla="*/ 2147483646 w 1999"/>
              <a:gd name="T13" fmla="*/ 2147483646 h 2057"/>
              <a:gd name="T14" fmla="*/ 2147483646 w 1999"/>
              <a:gd name="T15" fmla="*/ 2147483646 h 2057"/>
              <a:gd name="T16" fmla="*/ 2147483646 w 1999"/>
              <a:gd name="T17" fmla="*/ 2147483646 h 2057"/>
              <a:gd name="T18" fmla="*/ 2147483646 w 1999"/>
              <a:gd name="T19" fmla="*/ 2147483646 h 2057"/>
              <a:gd name="T20" fmla="*/ 2147483646 w 1999"/>
              <a:gd name="T21" fmla="*/ 2147483646 h 2057"/>
              <a:gd name="T22" fmla="*/ 2147483646 w 1999"/>
              <a:gd name="T23" fmla="*/ 2147483646 h 2057"/>
              <a:gd name="T24" fmla="*/ 2147483646 w 1999"/>
              <a:gd name="T25" fmla="*/ 2147483646 h 2057"/>
              <a:gd name="T26" fmla="*/ 2147483646 w 1999"/>
              <a:gd name="T27" fmla="*/ 2147483646 h 2057"/>
              <a:gd name="T28" fmla="*/ 2147483646 w 1999"/>
              <a:gd name="T29" fmla="*/ 2147483646 h 2057"/>
              <a:gd name="T30" fmla="*/ 2147483646 w 1999"/>
              <a:gd name="T31" fmla="*/ 2147483646 h 2057"/>
              <a:gd name="T32" fmla="*/ 2147483646 w 1999"/>
              <a:gd name="T33" fmla="*/ 2147483646 h 2057"/>
              <a:gd name="T34" fmla="*/ 2147483646 w 1999"/>
              <a:gd name="T35" fmla="*/ 2147483646 h 2057"/>
              <a:gd name="T36" fmla="*/ 2147483646 w 1999"/>
              <a:gd name="T37" fmla="*/ 2147483646 h 2057"/>
              <a:gd name="T38" fmla="*/ 2147483646 w 1999"/>
              <a:gd name="T39" fmla="*/ 2147483646 h 2057"/>
              <a:gd name="T40" fmla="*/ 2147483646 w 1999"/>
              <a:gd name="T41" fmla="*/ 2147483646 h 2057"/>
              <a:gd name="T42" fmla="*/ 2147483646 w 1999"/>
              <a:gd name="T43" fmla="*/ 2147483646 h 2057"/>
              <a:gd name="T44" fmla="*/ 2147483646 w 1999"/>
              <a:gd name="T45" fmla="*/ 2147483646 h 2057"/>
              <a:gd name="T46" fmla="*/ 2147483646 w 1999"/>
              <a:gd name="T47" fmla="*/ 2147483646 h 2057"/>
              <a:gd name="T48" fmla="*/ 2147483646 w 1999"/>
              <a:gd name="T49" fmla="*/ 2147483646 h 2057"/>
              <a:gd name="T50" fmla="*/ 2147483646 w 1999"/>
              <a:gd name="T51" fmla="*/ 2147483646 h 2057"/>
              <a:gd name="T52" fmla="*/ 2147483646 w 1999"/>
              <a:gd name="T53" fmla="*/ 2147483646 h 2057"/>
              <a:gd name="T54" fmla="*/ 2147483646 w 1999"/>
              <a:gd name="T55" fmla="*/ 2147483646 h 2057"/>
              <a:gd name="T56" fmla="*/ 2147483646 w 1999"/>
              <a:gd name="T57" fmla="*/ 2147483646 h 2057"/>
              <a:gd name="T58" fmla="*/ 2147483646 w 1999"/>
              <a:gd name="T59" fmla="*/ 2147483646 h 2057"/>
              <a:gd name="T60" fmla="*/ 2147483646 w 1999"/>
              <a:gd name="T61" fmla="*/ 2147483646 h 2057"/>
              <a:gd name="T62" fmla="*/ 2147483646 w 1999"/>
              <a:gd name="T63" fmla="*/ 2147483646 h 2057"/>
              <a:gd name="T64" fmla="*/ 2147483646 w 1999"/>
              <a:gd name="T65" fmla="*/ 2147483646 h 2057"/>
              <a:gd name="T66" fmla="*/ 2147483646 w 1999"/>
              <a:gd name="T67" fmla="*/ 2147483646 h 2057"/>
              <a:gd name="T68" fmla="*/ 2147483646 w 1999"/>
              <a:gd name="T69" fmla="*/ 2147483646 h 2057"/>
              <a:gd name="T70" fmla="*/ 2147483646 w 1999"/>
              <a:gd name="T71" fmla="*/ 2147483646 h 2057"/>
              <a:gd name="T72" fmla="*/ 2147483646 w 1999"/>
              <a:gd name="T73" fmla="*/ 2147483646 h 2057"/>
              <a:gd name="T74" fmla="*/ 2147483646 w 1999"/>
              <a:gd name="T75" fmla="*/ 2147483646 h 2057"/>
              <a:gd name="T76" fmla="*/ 2147483646 w 1999"/>
              <a:gd name="T77" fmla="*/ 2147483646 h 2057"/>
              <a:gd name="T78" fmla="*/ 2147483646 w 1999"/>
              <a:gd name="T79" fmla="*/ 2147483646 h 2057"/>
              <a:gd name="T80" fmla="*/ 2147483646 w 1999"/>
              <a:gd name="T81" fmla="*/ 2147483646 h 2057"/>
              <a:gd name="T82" fmla="*/ 2147483646 w 1999"/>
              <a:gd name="T83" fmla="*/ 2147483646 h 2057"/>
              <a:gd name="T84" fmla="*/ 2147483646 w 1999"/>
              <a:gd name="T85" fmla="*/ 2147483646 h 2057"/>
              <a:gd name="T86" fmla="*/ 2147483646 w 1999"/>
              <a:gd name="T87" fmla="*/ 2147483646 h 2057"/>
              <a:gd name="T88" fmla="*/ 2147483646 w 1999"/>
              <a:gd name="T89" fmla="*/ 2147483646 h 2057"/>
              <a:gd name="T90" fmla="*/ 2147483646 w 1999"/>
              <a:gd name="T91" fmla="*/ 2147483646 h 2057"/>
              <a:gd name="T92" fmla="*/ 2147483646 w 1999"/>
              <a:gd name="T93" fmla="*/ 2147483646 h 2057"/>
              <a:gd name="T94" fmla="*/ 2147483646 w 1999"/>
              <a:gd name="T95" fmla="*/ 2147483646 h 2057"/>
              <a:gd name="T96" fmla="*/ 2147483646 w 1999"/>
              <a:gd name="T97" fmla="*/ 2147483646 h 2057"/>
              <a:gd name="T98" fmla="*/ 2147483646 w 1999"/>
              <a:gd name="T99" fmla="*/ 2147483646 h 2057"/>
              <a:gd name="T100" fmla="*/ 2147483646 w 1999"/>
              <a:gd name="T101" fmla="*/ 2147483646 h 2057"/>
              <a:gd name="T102" fmla="*/ 2147483646 w 1999"/>
              <a:gd name="T103" fmla="*/ 2147483646 h 2057"/>
              <a:gd name="T104" fmla="*/ 2147483646 w 1999"/>
              <a:gd name="T105" fmla="*/ 2147483646 h 2057"/>
              <a:gd name="T106" fmla="*/ 2147483646 w 1999"/>
              <a:gd name="T107" fmla="*/ 2147483646 h 2057"/>
              <a:gd name="T108" fmla="*/ 0 w 1999"/>
              <a:gd name="T109" fmla="*/ 2147483646 h 2057"/>
              <a:gd name="T110" fmla="*/ 2147483646 w 1999"/>
              <a:gd name="T111" fmla="*/ 2147483646 h 2057"/>
              <a:gd name="T112" fmla="*/ 2147483646 w 1999"/>
              <a:gd name="T113" fmla="*/ 2147483646 h 2057"/>
              <a:gd name="T114" fmla="*/ 2147483646 w 1999"/>
              <a:gd name="T115" fmla="*/ 2147483646 h 2057"/>
              <a:gd name="T116" fmla="*/ 2147483646 w 1999"/>
              <a:gd name="T117" fmla="*/ 2147483646 h 2057"/>
              <a:gd name="T118" fmla="*/ 2147483646 w 1999"/>
              <a:gd name="T119" fmla="*/ 2147483646 h 205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99"/>
              <a:gd name="T181" fmla="*/ 0 h 2057"/>
              <a:gd name="T182" fmla="*/ 1999 w 1999"/>
              <a:gd name="T183" fmla="*/ 2057 h 205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99" h="2057">
                <a:moveTo>
                  <a:pt x="230" y="1472"/>
                </a:moveTo>
                <a:lnTo>
                  <a:pt x="230" y="1472"/>
                </a:lnTo>
                <a:lnTo>
                  <a:pt x="230" y="1452"/>
                </a:lnTo>
                <a:lnTo>
                  <a:pt x="232" y="1401"/>
                </a:lnTo>
                <a:lnTo>
                  <a:pt x="238" y="1322"/>
                </a:lnTo>
                <a:lnTo>
                  <a:pt x="244" y="1273"/>
                </a:lnTo>
                <a:lnTo>
                  <a:pt x="251" y="1219"/>
                </a:lnTo>
                <a:lnTo>
                  <a:pt x="263" y="1160"/>
                </a:lnTo>
                <a:lnTo>
                  <a:pt x="277" y="1098"/>
                </a:lnTo>
                <a:lnTo>
                  <a:pt x="292" y="1034"/>
                </a:lnTo>
                <a:lnTo>
                  <a:pt x="312" y="966"/>
                </a:lnTo>
                <a:lnTo>
                  <a:pt x="337" y="895"/>
                </a:lnTo>
                <a:lnTo>
                  <a:pt x="364" y="823"/>
                </a:lnTo>
                <a:lnTo>
                  <a:pt x="397" y="751"/>
                </a:lnTo>
                <a:lnTo>
                  <a:pt x="417" y="714"/>
                </a:lnTo>
                <a:lnTo>
                  <a:pt x="436" y="677"/>
                </a:lnTo>
                <a:lnTo>
                  <a:pt x="456" y="642"/>
                </a:lnTo>
                <a:lnTo>
                  <a:pt x="479" y="605"/>
                </a:lnTo>
                <a:lnTo>
                  <a:pt x="502" y="570"/>
                </a:lnTo>
                <a:lnTo>
                  <a:pt x="528" y="535"/>
                </a:lnTo>
                <a:lnTo>
                  <a:pt x="555" y="500"/>
                </a:lnTo>
                <a:lnTo>
                  <a:pt x="582" y="467"/>
                </a:lnTo>
                <a:lnTo>
                  <a:pt x="611" y="432"/>
                </a:lnTo>
                <a:lnTo>
                  <a:pt x="643" y="399"/>
                </a:lnTo>
                <a:lnTo>
                  <a:pt x="676" y="368"/>
                </a:lnTo>
                <a:lnTo>
                  <a:pt x="711" y="337"/>
                </a:lnTo>
                <a:lnTo>
                  <a:pt x="748" y="306"/>
                </a:lnTo>
                <a:lnTo>
                  <a:pt x="787" y="276"/>
                </a:lnTo>
                <a:lnTo>
                  <a:pt x="825" y="247"/>
                </a:lnTo>
                <a:lnTo>
                  <a:pt x="868" y="220"/>
                </a:lnTo>
                <a:lnTo>
                  <a:pt x="911" y="195"/>
                </a:lnTo>
                <a:lnTo>
                  <a:pt x="958" y="169"/>
                </a:lnTo>
                <a:lnTo>
                  <a:pt x="1005" y="146"/>
                </a:lnTo>
                <a:lnTo>
                  <a:pt x="1055" y="125"/>
                </a:lnTo>
                <a:lnTo>
                  <a:pt x="1108" y="103"/>
                </a:lnTo>
                <a:lnTo>
                  <a:pt x="1162" y="84"/>
                </a:lnTo>
                <a:lnTo>
                  <a:pt x="1219" y="68"/>
                </a:lnTo>
                <a:lnTo>
                  <a:pt x="1277" y="53"/>
                </a:lnTo>
                <a:lnTo>
                  <a:pt x="1337" y="39"/>
                </a:lnTo>
                <a:lnTo>
                  <a:pt x="1400" y="27"/>
                </a:lnTo>
                <a:lnTo>
                  <a:pt x="1466" y="18"/>
                </a:lnTo>
                <a:lnTo>
                  <a:pt x="1534" y="10"/>
                </a:lnTo>
                <a:lnTo>
                  <a:pt x="1604" y="4"/>
                </a:lnTo>
                <a:lnTo>
                  <a:pt x="1676" y="2"/>
                </a:lnTo>
                <a:lnTo>
                  <a:pt x="1752" y="0"/>
                </a:lnTo>
                <a:lnTo>
                  <a:pt x="1830" y="2"/>
                </a:lnTo>
                <a:lnTo>
                  <a:pt x="1911" y="6"/>
                </a:lnTo>
                <a:lnTo>
                  <a:pt x="1993" y="12"/>
                </a:lnTo>
                <a:lnTo>
                  <a:pt x="1995" y="29"/>
                </a:lnTo>
                <a:lnTo>
                  <a:pt x="1999" y="76"/>
                </a:lnTo>
                <a:lnTo>
                  <a:pt x="1999" y="109"/>
                </a:lnTo>
                <a:lnTo>
                  <a:pt x="1999" y="148"/>
                </a:lnTo>
                <a:lnTo>
                  <a:pt x="1997" y="193"/>
                </a:lnTo>
                <a:lnTo>
                  <a:pt x="1993" y="243"/>
                </a:lnTo>
                <a:lnTo>
                  <a:pt x="1987" y="298"/>
                </a:lnTo>
                <a:lnTo>
                  <a:pt x="1980" y="356"/>
                </a:lnTo>
                <a:lnTo>
                  <a:pt x="1968" y="417"/>
                </a:lnTo>
                <a:lnTo>
                  <a:pt x="1952" y="481"/>
                </a:lnTo>
                <a:lnTo>
                  <a:pt x="1933" y="547"/>
                </a:lnTo>
                <a:lnTo>
                  <a:pt x="1909" y="615"/>
                </a:lnTo>
                <a:lnTo>
                  <a:pt x="1882" y="685"/>
                </a:lnTo>
                <a:lnTo>
                  <a:pt x="1865" y="720"/>
                </a:lnTo>
                <a:lnTo>
                  <a:pt x="1849" y="755"/>
                </a:lnTo>
                <a:lnTo>
                  <a:pt x="1830" y="790"/>
                </a:lnTo>
                <a:lnTo>
                  <a:pt x="1808" y="825"/>
                </a:lnTo>
                <a:lnTo>
                  <a:pt x="1787" y="860"/>
                </a:lnTo>
                <a:lnTo>
                  <a:pt x="1764" y="895"/>
                </a:lnTo>
                <a:lnTo>
                  <a:pt x="1738" y="929"/>
                </a:lnTo>
                <a:lnTo>
                  <a:pt x="1713" y="964"/>
                </a:lnTo>
                <a:lnTo>
                  <a:pt x="1684" y="999"/>
                </a:lnTo>
                <a:lnTo>
                  <a:pt x="1653" y="1032"/>
                </a:lnTo>
                <a:lnTo>
                  <a:pt x="1621" y="1065"/>
                </a:lnTo>
                <a:lnTo>
                  <a:pt x="1588" y="1096"/>
                </a:lnTo>
                <a:lnTo>
                  <a:pt x="1551" y="1129"/>
                </a:lnTo>
                <a:lnTo>
                  <a:pt x="1514" y="1160"/>
                </a:lnTo>
                <a:lnTo>
                  <a:pt x="1474" y="1189"/>
                </a:lnTo>
                <a:lnTo>
                  <a:pt x="1433" y="1220"/>
                </a:lnTo>
                <a:lnTo>
                  <a:pt x="1388" y="1248"/>
                </a:lnTo>
                <a:lnTo>
                  <a:pt x="1341" y="1277"/>
                </a:lnTo>
                <a:lnTo>
                  <a:pt x="1293" y="1302"/>
                </a:lnTo>
                <a:lnTo>
                  <a:pt x="1242" y="1328"/>
                </a:lnTo>
                <a:lnTo>
                  <a:pt x="1187" y="1353"/>
                </a:lnTo>
                <a:lnTo>
                  <a:pt x="1133" y="1376"/>
                </a:lnTo>
                <a:lnTo>
                  <a:pt x="1075" y="1398"/>
                </a:lnTo>
                <a:lnTo>
                  <a:pt x="1014" y="1419"/>
                </a:lnTo>
                <a:lnTo>
                  <a:pt x="950" y="1438"/>
                </a:lnTo>
                <a:lnTo>
                  <a:pt x="884" y="1456"/>
                </a:lnTo>
                <a:lnTo>
                  <a:pt x="816" y="1472"/>
                </a:lnTo>
                <a:lnTo>
                  <a:pt x="744" y="1487"/>
                </a:lnTo>
                <a:lnTo>
                  <a:pt x="670" y="1499"/>
                </a:lnTo>
                <a:lnTo>
                  <a:pt x="592" y="1510"/>
                </a:lnTo>
                <a:lnTo>
                  <a:pt x="512" y="1520"/>
                </a:lnTo>
                <a:lnTo>
                  <a:pt x="430" y="1528"/>
                </a:lnTo>
                <a:lnTo>
                  <a:pt x="345" y="1532"/>
                </a:lnTo>
                <a:lnTo>
                  <a:pt x="255" y="1536"/>
                </a:lnTo>
                <a:lnTo>
                  <a:pt x="230" y="1586"/>
                </a:lnTo>
                <a:lnTo>
                  <a:pt x="203" y="1641"/>
                </a:lnTo>
                <a:lnTo>
                  <a:pt x="172" y="1711"/>
                </a:lnTo>
                <a:lnTo>
                  <a:pt x="156" y="1750"/>
                </a:lnTo>
                <a:lnTo>
                  <a:pt x="142" y="1791"/>
                </a:lnTo>
                <a:lnTo>
                  <a:pt x="127" y="1834"/>
                </a:lnTo>
                <a:lnTo>
                  <a:pt x="115" y="1876"/>
                </a:lnTo>
                <a:lnTo>
                  <a:pt x="103" y="1919"/>
                </a:lnTo>
                <a:lnTo>
                  <a:pt x="96" y="1962"/>
                </a:lnTo>
                <a:lnTo>
                  <a:pt x="92" y="2003"/>
                </a:lnTo>
                <a:lnTo>
                  <a:pt x="90" y="2044"/>
                </a:lnTo>
                <a:lnTo>
                  <a:pt x="0" y="2057"/>
                </a:lnTo>
                <a:lnTo>
                  <a:pt x="18" y="1991"/>
                </a:lnTo>
                <a:lnTo>
                  <a:pt x="39" y="1919"/>
                </a:lnTo>
                <a:lnTo>
                  <a:pt x="66" y="1832"/>
                </a:lnTo>
                <a:lnTo>
                  <a:pt x="101" y="1736"/>
                </a:lnTo>
                <a:lnTo>
                  <a:pt x="119" y="1688"/>
                </a:lnTo>
                <a:lnTo>
                  <a:pt x="140" y="1639"/>
                </a:lnTo>
                <a:lnTo>
                  <a:pt x="162" y="1592"/>
                </a:lnTo>
                <a:lnTo>
                  <a:pt x="183" y="1547"/>
                </a:lnTo>
                <a:lnTo>
                  <a:pt x="207" y="1507"/>
                </a:lnTo>
                <a:lnTo>
                  <a:pt x="230" y="1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11"/>
          <p:cNvSpPr/>
          <p:nvPr>
            <p:custDataLst>
              <p:tags r:id="rId12"/>
            </p:custDataLst>
          </p:nvPr>
        </p:nvSpPr>
        <p:spPr bwMode="auto">
          <a:xfrm>
            <a:off x="4405613" y="2497505"/>
            <a:ext cx="1111559" cy="959032"/>
          </a:xfrm>
          <a:custGeom>
            <a:avLst/>
            <a:gdLst>
              <a:gd name="T0" fmla="*/ 11 w 1518"/>
              <a:gd name="T1" fmla="*/ 1308 h 1310"/>
              <a:gd name="T2" fmla="*/ 97 w 1518"/>
              <a:gd name="T3" fmla="*/ 1168 h 1310"/>
              <a:gd name="T4" fmla="*/ 128 w 1518"/>
              <a:gd name="T5" fmla="*/ 1124 h 1310"/>
              <a:gd name="T6" fmla="*/ 206 w 1518"/>
              <a:gd name="T7" fmla="*/ 1022 h 1310"/>
              <a:gd name="T8" fmla="*/ 290 w 1518"/>
              <a:gd name="T9" fmla="*/ 925 h 1310"/>
              <a:gd name="T10" fmla="*/ 335 w 1518"/>
              <a:gd name="T11" fmla="*/ 876 h 1310"/>
              <a:gd name="T12" fmla="*/ 428 w 1518"/>
              <a:gd name="T13" fmla="*/ 783 h 1310"/>
              <a:gd name="T14" fmla="*/ 525 w 1518"/>
              <a:gd name="T15" fmla="*/ 695 h 1310"/>
              <a:gd name="T16" fmla="*/ 677 w 1518"/>
              <a:gd name="T17" fmla="*/ 567 h 1310"/>
              <a:gd name="T18" fmla="*/ 782 w 1518"/>
              <a:gd name="T19" fmla="*/ 485 h 1310"/>
              <a:gd name="T20" fmla="*/ 998 w 1518"/>
              <a:gd name="T21" fmla="*/ 331 h 1310"/>
              <a:gd name="T22" fmla="*/ 1111 w 1518"/>
              <a:gd name="T23" fmla="*/ 257 h 1310"/>
              <a:gd name="T24" fmla="*/ 1308 w 1518"/>
              <a:gd name="T25" fmla="*/ 141 h 1310"/>
              <a:gd name="T26" fmla="*/ 1510 w 1518"/>
              <a:gd name="T27" fmla="*/ 30 h 1310"/>
              <a:gd name="T28" fmla="*/ 1518 w 1518"/>
              <a:gd name="T29" fmla="*/ 20 h 1310"/>
              <a:gd name="T30" fmla="*/ 1516 w 1518"/>
              <a:gd name="T31" fmla="*/ 8 h 1310"/>
              <a:gd name="T32" fmla="*/ 1508 w 1518"/>
              <a:gd name="T33" fmla="*/ 0 h 1310"/>
              <a:gd name="T34" fmla="*/ 1496 w 1518"/>
              <a:gd name="T35" fmla="*/ 0 h 1310"/>
              <a:gd name="T36" fmla="*/ 1444 w 1518"/>
              <a:gd name="T37" fmla="*/ 26 h 1310"/>
              <a:gd name="T38" fmla="*/ 1343 w 1518"/>
              <a:gd name="T39" fmla="*/ 78 h 1310"/>
              <a:gd name="T40" fmla="*/ 1195 w 1518"/>
              <a:gd name="T41" fmla="*/ 168 h 1310"/>
              <a:gd name="T42" fmla="*/ 1097 w 1518"/>
              <a:gd name="T43" fmla="*/ 228 h 1310"/>
              <a:gd name="T44" fmla="*/ 872 w 1518"/>
              <a:gd name="T45" fmla="*/ 380 h 1310"/>
              <a:gd name="T46" fmla="*/ 658 w 1518"/>
              <a:gd name="T47" fmla="*/ 544 h 1310"/>
              <a:gd name="T48" fmla="*/ 554 w 1518"/>
              <a:gd name="T49" fmla="*/ 629 h 1310"/>
              <a:gd name="T50" fmla="*/ 455 w 1518"/>
              <a:gd name="T51" fmla="*/ 717 h 1310"/>
              <a:gd name="T52" fmla="*/ 360 w 1518"/>
              <a:gd name="T53" fmla="*/ 810 h 1310"/>
              <a:gd name="T54" fmla="*/ 268 w 1518"/>
              <a:gd name="T55" fmla="*/ 906 h 1310"/>
              <a:gd name="T56" fmla="*/ 228 w 1518"/>
              <a:gd name="T57" fmla="*/ 952 h 1310"/>
              <a:gd name="T58" fmla="*/ 150 w 1518"/>
              <a:gd name="T59" fmla="*/ 1050 h 1310"/>
              <a:gd name="T60" fmla="*/ 113 w 1518"/>
              <a:gd name="T61" fmla="*/ 1100 h 1310"/>
              <a:gd name="T62" fmla="*/ 48 w 1518"/>
              <a:gd name="T63" fmla="*/ 1198 h 1310"/>
              <a:gd name="T64" fmla="*/ 21 w 1518"/>
              <a:gd name="T65" fmla="*/ 1248 h 1310"/>
              <a:gd name="T66" fmla="*/ 0 w 1518"/>
              <a:gd name="T67" fmla="*/ 1303 h 1310"/>
              <a:gd name="T68" fmla="*/ 0 w 1518"/>
              <a:gd name="T69" fmla="*/ 1307 h 1310"/>
              <a:gd name="T70" fmla="*/ 8 w 1518"/>
              <a:gd name="T71" fmla="*/ 1310 h 1310"/>
              <a:gd name="T72" fmla="*/ 11 w 1518"/>
              <a:gd name="T73" fmla="*/ 1308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18" h="1310">
                <a:moveTo>
                  <a:pt x="11" y="1308"/>
                </a:moveTo>
                <a:lnTo>
                  <a:pt x="11" y="1308"/>
                </a:lnTo>
                <a:lnTo>
                  <a:pt x="68" y="1215"/>
                </a:lnTo>
                <a:lnTo>
                  <a:pt x="97" y="1168"/>
                </a:lnTo>
                <a:lnTo>
                  <a:pt x="128" y="1124"/>
                </a:lnTo>
                <a:lnTo>
                  <a:pt x="128" y="1124"/>
                </a:lnTo>
                <a:lnTo>
                  <a:pt x="165" y="1071"/>
                </a:lnTo>
                <a:lnTo>
                  <a:pt x="206" y="1022"/>
                </a:lnTo>
                <a:lnTo>
                  <a:pt x="247" y="972"/>
                </a:lnTo>
                <a:lnTo>
                  <a:pt x="290" y="925"/>
                </a:lnTo>
                <a:lnTo>
                  <a:pt x="290" y="925"/>
                </a:lnTo>
                <a:lnTo>
                  <a:pt x="335" y="876"/>
                </a:lnTo>
                <a:lnTo>
                  <a:pt x="381" y="830"/>
                </a:lnTo>
                <a:lnTo>
                  <a:pt x="428" y="783"/>
                </a:lnTo>
                <a:lnTo>
                  <a:pt x="477" y="738"/>
                </a:lnTo>
                <a:lnTo>
                  <a:pt x="525" y="695"/>
                </a:lnTo>
                <a:lnTo>
                  <a:pt x="576" y="651"/>
                </a:lnTo>
                <a:lnTo>
                  <a:pt x="677" y="567"/>
                </a:lnTo>
                <a:lnTo>
                  <a:pt x="677" y="567"/>
                </a:lnTo>
                <a:lnTo>
                  <a:pt x="782" y="485"/>
                </a:lnTo>
                <a:lnTo>
                  <a:pt x="889" y="407"/>
                </a:lnTo>
                <a:lnTo>
                  <a:pt x="998" y="331"/>
                </a:lnTo>
                <a:lnTo>
                  <a:pt x="1111" y="257"/>
                </a:lnTo>
                <a:lnTo>
                  <a:pt x="1111" y="257"/>
                </a:lnTo>
                <a:lnTo>
                  <a:pt x="1208" y="197"/>
                </a:lnTo>
                <a:lnTo>
                  <a:pt x="1308" y="141"/>
                </a:lnTo>
                <a:lnTo>
                  <a:pt x="1510" y="30"/>
                </a:lnTo>
                <a:lnTo>
                  <a:pt x="1510" y="30"/>
                </a:lnTo>
                <a:lnTo>
                  <a:pt x="1514" y="24"/>
                </a:lnTo>
                <a:lnTo>
                  <a:pt x="1518" y="20"/>
                </a:lnTo>
                <a:lnTo>
                  <a:pt x="1518" y="14"/>
                </a:lnTo>
                <a:lnTo>
                  <a:pt x="1516" y="8"/>
                </a:lnTo>
                <a:lnTo>
                  <a:pt x="1514" y="4"/>
                </a:lnTo>
                <a:lnTo>
                  <a:pt x="1508" y="0"/>
                </a:lnTo>
                <a:lnTo>
                  <a:pt x="1502" y="0"/>
                </a:lnTo>
                <a:lnTo>
                  <a:pt x="1496" y="0"/>
                </a:lnTo>
                <a:lnTo>
                  <a:pt x="1496" y="0"/>
                </a:lnTo>
                <a:lnTo>
                  <a:pt x="1444" y="26"/>
                </a:lnTo>
                <a:lnTo>
                  <a:pt x="1393" y="51"/>
                </a:lnTo>
                <a:lnTo>
                  <a:pt x="1343" y="78"/>
                </a:lnTo>
                <a:lnTo>
                  <a:pt x="1292" y="108"/>
                </a:lnTo>
                <a:lnTo>
                  <a:pt x="1195" y="168"/>
                </a:lnTo>
                <a:lnTo>
                  <a:pt x="1097" y="228"/>
                </a:lnTo>
                <a:lnTo>
                  <a:pt x="1097" y="228"/>
                </a:lnTo>
                <a:lnTo>
                  <a:pt x="985" y="304"/>
                </a:lnTo>
                <a:lnTo>
                  <a:pt x="872" y="380"/>
                </a:lnTo>
                <a:lnTo>
                  <a:pt x="763" y="462"/>
                </a:lnTo>
                <a:lnTo>
                  <a:pt x="658" y="544"/>
                </a:lnTo>
                <a:lnTo>
                  <a:pt x="658" y="544"/>
                </a:lnTo>
                <a:lnTo>
                  <a:pt x="554" y="629"/>
                </a:lnTo>
                <a:lnTo>
                  <a:pt x="504" y="672"/>
                </a:lnTo>
                <a:lnTo>
                  <a:pt x="455" y="717"/>
                </a:lnTo>
                <a:lnTo>
                  <a:pt x="407" y="763"/>
                </a:lnTo>
                <a:lnTo>
                  <a:pt x="360" y="810"/>
                </a:lnTo>
                <a:lnTo>
                  <a:pt x="313" y="857"/>
                </a:lnTo>
                <a:lnTo>
                  <a:pt x="268" y="906"/>
                </a:lnTo>
                <a:lnTo>
                  <a:pt x="268" y="906"/>
                </a:lnTo>
                <a:lnTo>
                  <a:pt x="228" y="952"/>
                </a:lnTo>
                <a:lnTo>
                  <a:pt x="187" y="1001"/>
                </a:lnTo>
                <a:lnTo>
                  <a:pt x="150" y="1050"/>
                </a:lnTo>
                <a:lnTo>
                  <a:pt x="113" y="1100"/>
                </a:lnTo>
                <a:lnTo>
                  <a:pt x="113" y="1100"/>
                </a:lnTo>
                <a:lnTo>
                  <a:pt x="80" y="1147"/>
                </a:lnTo>
                <a:lnTo>
                  <a:pt x="48" y="1198"/>
                </a:lnTo>
                <a:lnTo>
                  <a:pt x="35" y="1223"/>
                </a:lnTo>
                <a:lnTo>
                  <a:pt x="21" y="1248"/>
                </a:lnTo>
                <a:lnTo>
                  <a:pt x="10" y="1275"/>
                </a:lnTo>
                <a:lnTo>
                  <a:pt x="0" y="1303"/>
                </a:lnTo>
                <a:lnTo>
                  <a:pt x="0" y="1303"/>
                </a:lnTo>
                <a:lnTo>
                  <a:pt x="0" y="1307"/>
                </a:lnTo>
                <a:lnTo>
                  <a:pt x="4" y="1310"/>
                </a:lnTo>
                <a:lnTo>
                  <a:pt x="8" y="1310"/>
                </a:lnTo>
                <a:lnTo>
                  <a:pt x="11" y="1308"/>
                </a:lnTo>
                <a:lnTo>
                  <a:pt x="11" y="130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MH_Other_12"/>
          <p:cNvSpPr/>
          <p:nvPr>
            <p:custDataLst>
              <p:tags r:id="rId13"/>
            </p:custDataLst>
          </p:nvPr>
        </p:nvSpPr>
        <p:spPr bwMode="auto">
          <a:xfrm>
            <a:off x="5228836" y="2453629"/>
            <a:ext cx="156705" cy="215208"/>
          </a:xfrm>
          <a:custGeom>
            <a:avLst/>
            <a:gdLst>
              <a:gd name="T0" fmla="*/ 196 w 212"/>
              <a:gd name="T1" fmla="*/ 0 h 294"/>
              <a:gd name="T2" fmla="*/ 196 w 212"/>
              <a:gd name="T3" fmla="*/ 0 h 294"/>
              <a:gd name="T4" fmla="*/ 181 w 212"/>
              <a:gd name="T5" fmla="*/ 14 h 294"/>
              <a:gd name="T6" fmla="*/ 163 w 212"/>
              <a:gd name="T7" fmla="*/ 25 h 294"/>
              <a:gd name="T8" fmla="*/ 150 w 212"/>
              <a:gd name="T9" fmla="*/ 41 h 294"/>
              <a:gd name="T10" fmla="*/ 134 w 212"/>
              <a:gd name="T11" fmla="*/ 57 h 294"/>
              <a:gd name="T12" fmla="*/ 109 w 212"/>
              <a:gd name="T13" fmla="*/ 90 h 294"/>
              <a:gd name="T14" fmla="*/ 85 w 212"/>
              <a:gd name="T15" fmla="*/ 125 h 294"/>
              <a:gd name="T16" fmla="*/ 64 w 212"/>
              <a:gd name="T17" fmla="*/ 162 h 294"/>
              <a:gd name="T18" fmla="*/ 44 w 212"/>
              <a:gd name="T19" fmla="*/ 199 h 294"/>
              <a:gd name="T20" fmla="*/ 23 w 212"/>
              <a:gd name="T21" fmla="*/ 236 h 294"/>
              <a:gd name="T22" fmla="*/ 2 w 212"/>
              <a:gd name="T23" fmla="*/ 271 h 294"/>
              <a:gd name="T24" fmla="*/ 2 w 212"/>
              <a:gd name="T25" fmla="*/ 271 h 294"/>
              <a:gd name="T26" fmla="*/ 0 w 212"/>
              <a:gd name="T27" fmla="*/ 277 h 294"/>
              <a:gd name="T28" fmla="*/ 0 w 212"/>
              <a:gd name="T29" fmla="*/ 282 h 294"/>
              <a:gd name="T30" fmla="*/ 4 w 212"/>
              <a:gd name="T31" fmla="*/ 288 h 294"/>
              <a:gd name="T32" fmla="*/ 7 w 212"/>
              <a:gd name="T33" fmla="*/ 292 h 294"/>
              <a:gd name="T34" fmla="*/ 11 w 212"/>
              <a:gd name="T35" fmla="*/ 294 h 294"/>
              <a:gd name="T36" fmla="*/ 17 w 212"/>
              <a:gd name="T37" fmla="*/ 294 h 294"/>
              <a:gd name="T38" fmla="*/ 23 w 212"/>
              <a:gd name="T39" fmla="*/ 292 h 294"/>
              <a:gd name="T40" fmla="*/ 27 w 212"/>
              <a:gd name="T41" fmla="*/ 288 h 294"/>
              <a:gd name="T42" fmla="*/ 27 w 212"/>
              <a:gd name="T43" fmla="*/ 288 h 294"/>
              <a:gd name="T44" fmla="*/ 48 w 212"/>
              <a:gd name="T45" fmla="*/ 253 h 294"/>
              <a:gd name="T46" fmla="*/ 68 w 212"/>
              <a:gd name="T47" fmla="*/ 216 h 294"/>
              <a:gd name="T48" fmla="*/ 107 w 212"/>
              <a:gd name="T49" fmla="*/ 146 h 294"/>
              <a:gd name="T50" fmla="*/ 130 w 212"/>
              <a:gd name="T51" fmla="*/ 111 h 294"/>
              <a:gd name="T52" fmla="*/ 153 w 212"/>
              <a:gd name="T53" fmla="*/ 78 h 294"/>
              <a:gd name="T54" fmla="*/ 179 w 212"/>
              <a:gd name="T55" fmla="*/ 47 h 294"/>
              <a:gd name="T56" fmla="*/ 208 w 212"/>
              <a:gd name="T57" fmla="*/ 18 h 294"/>
              <a:gd name="T58" fmla="*/ 208 w 212"/>
              <a:gd name="T59" fmla="*/ 18 h 294"/>
              <a:gd name="T60" fmla="*/ 210 w 212"/>
              <a:gd name="T61" fmla="*/ 16 h 294"/>
              <a:gd name="T62" fmla="*/ 212 w 212"/>
              <a:gd name="T63" fmla="*/ 12 h 294"/>
              <a:gd name="T64" fmla="*/ 212 w 212"/>
              <a:gd name="T65" fmla="*/ 8 h 294"/>
              <a:gd name="T66" fmla="*/ 210 w 212"/>
              <a:gd name="T67" fmla="*/ 4 h 294"/>
              <a:gd name="T68" fmla="*/ 208 w 212"/>
              <a:gd name="T69" fmla="*/ 2 h 294"/>
              <a:gd name="T70" fmla="*/ 204 w 212"/>
              <a:gd name="T71" fmla="*/ 0 h 294"/>
              <a:gd name="T72" fmla="*/ 200 w 212"/>
              <a:gd name="T73" fmla="*/ 0 h 294"/>
              <a:gd name="T74" fmla="*/ 196 w 212"/>
              <a:gd name="T75" fmla="*/ 0 h 294"/>
              <a:gd name="T76" fmla="*/ 196 w 212"/>
              <a:gd name="T77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2" h="294">
                <a:moveTo>
                  <a:pt x="196" y="0"/>
                </a:moveTo>
                <a:lnTo>
                  <a:pt x="196" y="0"/>
                </a:lnTo>
                <a:lnTo>
                  <a:pt x="181" y="14"/>
                </a:lnTo>
                <a:lnTo>
                  <a:pt x="163" y="25"/>
                </a:lnTo>
                <a:lnTo>
                  <a:pt x="150" y="41"/>
                </a:lnTo>
                <a:lnTo>
                  <a:pt x="134" y="57"/>
                </a:lnTo>
                <a:lnTo>
                  <a:pt x="109" y="90"/>
                </a:lnTo>
                <a:lnTo>
                  <a:pt x="85" y="125"/>
                </a:lnTo>
                <a:lnTo>
                  <a:pt x="64" y="162"/>
                </a:lnTo>
                <a:lnTo>
                  <a:pt x="44" y="199"/>
                </a:lnTo>
                <a:lnTo>
                  <a:pt x="23" y="236"/>
                </a:lnTo>
                <a:lnTo>
                  <a:pt x="2" y="271"/>
                </a:lnTo>
                <a:lnTo>
                  <a:pt x="2" y="271"/>
                </a:lnTo>
                <a:lnTo>
                  <a:pt x="0" y="277"/>
                </a:lnTo>
                <a:lnTo>
                  <a:pt x="0" y="282"/>
                </a:lnTo>
                <a:lnTo>
                  <a:pt x="4" y="288"/>
                </a:lnTo>
                <a:lnTo>
                  <a:pt x="7" y="292"/>
                </a:lnTo>
                <a:lnTo>
                  <a:pt x="11" y="294"/>
                </a:lnTo>
                <a:lnTo>
                  <a:pt x="17" y="294"/>
                </a:lnTo>
                <a:lnTo>
                  <a:pt x="23" y="292"/>
                </a:lnTo>
                <a:lnTo>
                  <a:pt x="27" y="288"/>
                </a:lnTo>
                <a:lnTo>
                  <a:pt x="27" y="288"/>
                </a:lnTo>
                <a:lnTo>
                  <a:pt x="48" y="253"/>
                </a:lnTo>
                <a:lnTo>
                  <a:pt x="68" y="216"/>
                </a:lnTo>
                <a:lnTo>
                  <a:pt x="107" y="146"/>
                </a:lnTo>
                <a:lnTo>
                  <a:pt x="130" y="111"/>
                </a:lnTo>
                <a:lnTo>
                  <a:pt x="153" y="78"/>
                </a:lnTo>
                <a:lnTo>
                  <a:pt x="179" y="47"/>
                </a:lnTo>
                <a:lnTo>
                  <a:pt x="208" y="18"/>
                </a:lnTo>
                <a:lnTo>
                  <a:pt x="208" y="18"/>
                </a:lnTo>
                <a:lnTo>
                  <a:pt x="210" y="16"/>
                </a:lnTo>
                <a:lnTo>
                  <a:pt x="212" y="12"/>
                </a:lnTo>
                <a:lnTo>
                  <a:pt x="212" y="8"/>
                </a:lnTo>
                <a:lnTo>
                  <a:pt x="210" y="4"/>
                </a:lnTo>
                <a:lnTo>
                  <a:pt x="208" y="2"/>
                </a:lnTo>
                <a:lnTo>
                  <a:pt x="204" y="0"/>
                </a:lnTo>
                <a:lnTo>
                  <a:pt x="200" y="0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MH_Other_13"/>
          <p:cNvSpPr/>
          <p:nvPr>
            <p:custDataLst>
              <p:tags r:id="rId14"/>
            </p:custDataLst>
          </p:nvPr>
        </p:nvSpPr>
        <p:spPr bwMode="auto">
          <a:xfrm>
            <a:off x="4871550" y="2489151"/>
            <a:ext cx="185956" cy="428327"/>
          </a:xfrm>
          <a:custGeom>
            <a:avLst/>
            <a:gdLst>
              <a:gd name="T0" fmla="*/ 242 w 257"/>
              <a:gd name="T1" fmla="*/ 4 h 584"/>
              <a:gd name="T2" fmla="*/ 242 w 257"/>
              <a:gd name="T3" fmla="*/ 4 h 584"/>
              <a:gd name="T4" fmla="*/ 209 w 257"/>
              <a:gd name="T5" fmla="*/ 70 h 584"/>
              <a:gd name="T6" fmla="*/ 175 w 257"/>
              <a:gd name="T7" fmla="*/ 138 h 584"/>
              <a:gd name="T8" fmla="*/ 113 w 257"/>
              <a:gd name="T9" fmla="*/ 272 h 584"/>
              <a:gd name="T10" fmla="*/ 113 w 257"/>
              <a:gd name="T11" fmla="*/ 272 h 584"/>
              <a:gd name="T12" fmla="*/ 80 w 257"/>
              <a:gd name="T13" fmla="*/ 344 h 584"/>
              <a:gd name="T14" fmla="*/ 51 w 257"/>
              <a:gd name="T15" fmla="*/ 416 h 584"/>
              <a:gd name="T16" fmla="*/ 24 w 257"/>
              <a:gd name="T17" fmla="*/ 488 h 584"/>
              <a:gd name="T18" fmla="*/ 12 w 257"/>
              <a:gd name="T19" fmla="*/ 525 h 584"/>
              <a:gd name="T20" fmla="*/ 2 w 257"/>
              <a:gd name="T21" fmla="*/ 564 h 584"/>
              <a:gd name="T22" fmla="*/ 2 w 257"/>
              <a:gd name="T23" fmla="*/ 564 h 584"/>
              <a:gd name="T24" fmla="*/ 0 w 257"/>
              <a:gd name="T25" fmla="*/ 570 h 584"/>
              <a:gd name="T26" fmla="*/ 2 w 257"/>
              <a:gd name="T27" fmla="*/ 576 h 584"/>
              <a:gd name="T28" fmla="*/ 6 w 257"/>
              <a:gd name="T29" fmla="*/ 580 h 584"/>
              <a:gd name="T30" fmla="*/ 12 w 257"/>
              <a:gd name="T31" fmla="*/ 582 h 584"/>
              <a:gd name="T32" fmla="*/ 18 w 257"/>
              <a:gd name="T33" fmla="*/ 584 h 584"/>
              <a:gd name="T34" fmla="*/ 22 w 257"/>
              <a:gd name="T35" fmla="*/ 582 h 584"/>
              <a:gd name="T36" fmla="*/ 26 w 257"/>
              <a:gd name="T37" fmla="*/ 580 h 584"/>
              <a:gd name="T38" fmla="*/ 29 w 257"/>
              <a:gd name="T39" fmla="*/ 574 h 584"/>
              <a:gd name="T40" fmla="*/ 29 w 257"/>
              <a:gd name="T41" fmla="*/ 574 h 584"/>
              <a:gd name="T42" fmla="*/ 39 w 257"/>
              <a:gd name="T43" fmla="*/ 537 h 584"/>
              <a:gd name="T44" fmla="*/ 51 w 257"/>
              <a:gd name="T45" fmla="*/ 502 h 584"/>
              <a:gd name="T46" fmla="*/ 76 w 257"/>
              <a:gd name="T47" fmla="*/ 432 h 584"/>
              <a:gd name="T48" fmla="*/ 103 w 257"/>
              <a:gd name="T49" fmla="*/ 364 h 584"/>
              <a:gd name="T50" fmla="*/ 135 w 257"/>
              <a:gd name="T51" fmla="*/ 296 h 584"/>
              <a:gd name="T52" fmla="*/ 135 w 257"/>
              <a:gd name="T53" fmla="*/ 296 h 584"/>
              <a:gd name="T54" fmla="*/ 168 w 257"/>
              <a:gd name="T55" fmla="*/ 226 h 584"/>
              <a:gd name="T56" fmla="*/ 201 w 257"/>
              <a:gd name="T57" fmla="*/ 156 h 584"/>
              <a:gd name="T58" fmla="*/ 216 w 257"/>
              <a:gd name="T59" fmla="*/ 120 h 584"/>
              <a:gd name="T60" fmla="*/ 232 w 257"/>
              <a:gd name="T61" fmla="*/ 84 h 584"/>
              <a:gd name="T62" fmla="*/ 245 w 257"/>
              <a:gd name="T63" fmla="*/ 48 h 584"/>
              <a:gd name="T64" fmla="*/ 257 w 257"/>
              <a:gd name="T65" fmla="*/ 11 h 584"/>
              <a:gd name="T66" fmla="*/ 257 w 257"/>
              <a:gd name="T67" fmla="*/ 11 h 584"/>
              <a:gd name="T68" fmla="*/ 255 w 257"/>
              <a:gd name="T69" fmla="*/ 6 h 584"/>
              <a:gd name="T70" fmla="*/ 251 w 257"/>
              <a:gd name="T71" fmla="*/ 2 h 584"/>
              <a:gd name="T72" fmla="*/ 247 w 257"/>
              <a:gd name="T73" fmla="*/ 0 h 584"/>
              <a:gd name="T74" fmla="*/ 244 w 257"/>
              <a:gd name="T75" fmla="*/ 2 h 584"/>
              <a:gd name="T76" fmla="*/ 242 w 257"/>
              <a:gd name="T77" fmla="*/ 4 h 584"/>
              <a:gd name="T78" fmla="*/ 242 w 257"/>
              <a:gd name="T79" fmla="*/ 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584">
                <a:moveTo>
                  <a:pt x="242" y="4"/>
                </a:moveTo>
                <a:lnTo>
                  <a:pt x="242" y="4"/>
                </a:lnTo>
                <a:lnTo>
                  <a:pt x="209" y="70"/>
                </a:lnTo>
                <a:lnTo>
                  <a:pt x="175" y="138"/>
                </a:lnTo>
                <a:lnTo>
                  <a:pt x="113" y="272"/>
                </a:lnTo>
                <a:lnTo>
                  <a:pt x="113" y="272"/>
                </a:lnTo>
                <a:lnTo>
                  <a:pt x="80" y="344"/>
                </a:lnTo>
                <a:lnTo>
                  <a:pt x="51" y="416"/>
                </a:lnTo>
                <a:lnTo>
                  <a:pt x="24" y="488"/>
                </a:lnTo>
                <a:lnTo>
                  <a:pt x="12" y="525"/>
                </a:lnTo>
                <a:lnTo>
                  <a:pt x="2" y="564"/>
                </a:lnTo>
                <a:lnTo>
                  <a:pt x="2" y="564"/>
                </a:lnTo>
                <a:lnTo>
                  <a:pt x="0" y="570"/>
                </a:lnTo>
                <a:lnTo>
                  <a:pt x="2" y="576"/>
                </a:lnTo>
                <a:lnTo>
                  <a:pt x="6" y="580"/>
                </a:lnTo>
                <a:lnTo>
                  <a:pt x="12" y="582"/>
                </a:lnTo>
                <a:lnTo>
                  <a:pt x="18" y="584"/>
                </a:lnTo>
                <a:lnTo>
                  <a:pt x="22" y="582"/>
                </a:lnTo>
                <a:lnTo>
                  <a:pt x="26" y="580"/>
                </a:lnTo>
                <a:lnTo>
                  <a:pt x="29" y="574"/>
                </a:lnTo>
                <a:lnTo>
                  <a:pt x="29" y="574"/>
                </a:lnTo>
                <a:lnTo>
                  <a:pt x="39" y="537"/>
                </a:lnTo>
                <a:lnTo>
                  <a:pt x="51" y="502"/>
                </a:lnTo>
                <a:lnTo>
                  <a:pt x="76" y="432"/>
                </a:lnTo>
                <a:lnTo>
                  <a:pt x="103" y="364"/>
                </a:lnTo>
                <a:lnTo>
                  <a:pt x="135" y="296"/>
                </a:lnTo>
                <a:lnTo>
                  <a:pt x="135" y="296"/>
                </a:lnTo>
                <a:lnTo>
                  <a:pt x="168" y="226"/>
                </a:lnTo>
                <a:lnTo>
                  <a:pt x="201" y="156"/>
                </a:lnTo>
                <a:lnTo>
                  <a:pt x="216" y="120"/>
                </a:lnTo>
                <a:lnTo>
                  <a:pt x="232" y="84"/>
                </a:lnTo>
                <a:lnTo>
                  <a:pt x="245" y="48"/>
                </a:lnTo>
                <a:lnTo>
                  <a:pt x="257" y="11"/>
                </a:lnTo>
                <a:lnTo>
                  <a:pt x="257" y="11"/>
                </a:lnTo>
                <a:lnTo>
                  <a:pt x="255" y="6"/>
                </a:lnTo>
                <a:lnTo>
                  <a:pt x="251" y="2"/>
                </a:lnTo>
                <a:lnTo>
                  <a:pt x="247" y="0"/>
                </a:lnTo>
                <a:lnTo>
                  <a:pt x="244" y="2"/>
                </a:lnTo>
                <a:lnTo>
                  <a:pt x="242" y="4"/>
                </a:lnTo>
                <a:lnTo>
                  <a:pt x="242" y="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14"/>
          <p:cNvSpPr/>
          <p:nvPr>
            <p:custDataLst>
              <p:tags r:id="rId15"/>
            </p:custDataLst>
          </p:nvPr>
        </p:nvSpPr>
        <p:spPr bwMode="auto">
          <a:xfrm>
            <a:off x="4545600" y="2635409"/>
            <a:ext cx="248637" cy="597567"/>
          </a:xfrm>
          <a:custGeom>
            <a:avLst/>
            <a:gdLst>
              <a:gd name="T0" fmla="*/ 325 w 338"/>
              <a:gd name="T1" fmla="*/ 0 h 816"/>
              <a:gd name="T2" fmla="*/ 325 w 338"/>
              <a:gd name="T3" fmla="*/ 0 h 816"/>
              <a:gd name="T4" fmla="*/ 305 w 338"/>
              <a:gd name="T5" fmla="*/ 18 h 816"/>
              <a:gd name="T6" fmla="*/ 286 w 338"/>
              <a:gd name="T7" fmla="*/ 35 h 816"/>
              <a:gd name="T8" fmla="*/ 268 w 338"/>
              <a:gd name="T9" fmla="*/ 55 h 816"/>
              <a:gd name="T10" fmla="*/ 251 w 338"/>
              <a:gd name="T11" fmla="*/ 76 h 816"/>
              <a:gd name="T12" fmla="*/ 235 w 338"/>
              <a:gd name="T13" fmla="*/ 98 h 816"/>
              <a:gd name="T14" fmla="*/ 219 w 338"/>
              <a:gd name="T15" fmla="*/ 121 h 816"/>
              <a:gd name="T16" fmla="*/ 192 w 338"/>
              <a:gd name="T17" fmla="*/ 170 h 816"/>
              <a:gd name="T18" fmla="*/ 169 w 338"/>
              <a:gd name="T19" fmla="*/ 218 h 816"/>
              <a:gd name="T20" fmla="*/ 146 w 338"/>
              <a:gd name="T21" fmla="*/ 269 h 816"/>
              <a:gd name="T22" fmla="*/ 126 w 338"/>
              <a:gd name="T23" fmla="*/ 319 h 816"/>
              <a:gd name="T24" fmla="*/ 109 w 338"/>
              <a:gd name="T25" fmla="*/ 366 h 816"/>
              <a:gd name="T26" fmla="*/ 109 w 338"/>
              <a:gd name="T27" fmla="*/ 366 h 816"/>
              <a:gd name="T28" fmla="*/ 89 w 338"/>
              <a:gd name="T29" fmla="*/ 419 h 816"/>
              <a:gd name="T30" fmla="*/ 72 w 338"/>
              <a:gd name="T31" fmla="*/ 471 h 816"/>
              <a:gd name="T32" fmla="*/ 54 w 338"/>
              <a:gd name="T33" fmla="*/ 526 h 816"/>
              <a:gd name="T34" fmla="*/ 40 w 338"/>
              <a:gd name="T35" fmla="*/ 580 h 816"/>
              <a:gd name="T36" fmla="*/ 27 w 338"/>
              <a:gd name="T37" fmla="*/ 635 h 816"/>
              <a:gd name="T38" fmla="*/ 15 w 338"/>
              <a:gd name="T39" fmla="*/ 689 h 816"/>
              <a:gd name="T40" fmla="*/ 7 w 338"/>
              <a:gd name="T41" fmla="*/ 744 h 816"/>
              <a:gd name="T42" fmla="*/ 0 w 338"/>
              <a:gd name="T43" fmla="*/ 800 h 816"/>
              <a:gd name="T44" fmla="*/ 0 w 338"/>
              <a:gd name="T45" fmla="*/ 800 h 816"/>
              <a:gd name="T46" fmla="*/ 0 w 338"/>
              <a:gd name="T47" fmla="*/ 806 h 816"/>
              <a:gd name="T48" fmla="*/ 3 w 338"/>
              <a:gd name="T49" fmla="*/ 812 h 816"/>
              <a:gd name="T50" fmla="*/ 7 w 338"/>
              <a:gd name="T51" fmla="*/ 814 h 816"/>
              <a:gd name="T52" fmla="*/ 13 w 338"/>
              <a:gd name="T53" fmla="*/ 816 h 816"/>
              <a:gd name="T54" fmla="*/ 19 w 338"/>
              <a:gd name="T55" fmla="*/ 816 h 816"/>
              <a:gd name="T56" fmla="*/ 25 w 338"/>
              <a:gd name="T57" fmla="*/ 814 h 816"/>
              <a:gd name="T58" fmla="*/ 29 w 338"/>
              <a:gd name="T59" fmla="*/ 808 h 816"/>
              <a:gd name="T60" fmla="*/ 31 w 338"/>
              <a:gd name="T61" fmla="*/ 802 h 816"/>
              <a:gd name="T62" fmla="*/ 31 w 338"/>
              <a:gd name="T63" fmla="*/ 802 h 816"/>
              <a:gd name="T64" fmla="*/ 37 w 338"/>
              <a:gd name="T65" fmla="*/ 750 h 816"/>
              <a:gd name="T66" fmla="*/ 46 w 338"/>
              <a:gd name="T67" fmla="*/ 697 h 816"/>
              <a:gd name="T68" fmla="*/ 56 w 338"/>
              <a:gd name="T69" fmla="*/ 645 h 816"/>
              <a:gd name="T70" fmla="*/ 70 w 338"/>
              <a:gd name="T71" fmla="*/ 592 h 816"/>
              <a:gd name="T72" fmla="*/ 83 w 338"/>
              <a:gd name="T73" fmla="*/ 541 h 816"/>
              <a:gd name="T74" fmla="*/ 99 w 338"/>
              <a:gd name="T75" fmla="*/ 489 h 816"/>
              <a:gd name="T76" fmla="*/ 114 w 338"/>
              <a:gd name="T77" fmla="*/ 438 h 816"/>
              <a:gd name="T78" fmla="*/ 132 w 338"/>
              <a:gd name="T79" fmla="*/ 388 h 816"/>
              <a:gd name="T80" fmla="*/ 132 w 338"/>
              <a:gd name="T81" fmla="*/ 388 h 816"/>
              <a:gd name="T82" fmla="*/ 151 w 338"/>
              <a:gd name="T83" fmla="*/ 337 h 816"/>
              <a:gd name="T84" fmla="*/ 171 w 338"/>
              <a:gd name="T85" fmla="*/ 286 h 816"/>
              <a:gd name="T86" fmla="*/ 192 w 338"/>
              <a:gd name="T87" fmla="*/ 238 h 816"/>
              <a:gd name="T88" fmla="*/ 218 w 338"/>
              <a:gd name="T89" fmla="*/ 189 h 816"/>
              <a:gd name="T90" fmla="*/ 243 w 338"/>
              <a:gd name="T91" fmla="*/ 142 h 816"/>
              <a:gd name="T92" fmla="*/ 272 w 338"/>
              <a:gd name="T93" fmla="*/ 98 h 816"/>
              <a:gd name="T94" fmla="*/ 301 w 338"/>
              <a:gd name="T95" fmla="*/ 53 h 816"/>
              <a:gd name="T96" fmla="*/ 336 w 338"/>
              <a:gd name="T97" fmla="*/ 10 h 816"/>
              <a:gd name="T98" fmla="*/ 336 w 338"/>
              <a:gd name="T99" fmla="*/ 10 h 816"/>
              <a:gd name="T100" fmla="*/ 338 w 338"/>
              <a:gd name="T101" fmla="*/ 8 h 816"/>
              <a:gd name="T102" fmla="*/ 338 w 338"/>
              <a:gd name="T103" fmla="*/ 6 h 816"/>
              <a:gd name="T104" fmla="*/ 334 w 338"/>
              <a:gd name="T105" fmla="*/ 2 h 816"/>
              <a:gd name="T106" fmla="*/ 330 w 338"/>
              <a:gd name="T107" fmla="*/ 0 h 816"/>
              <a:gd name="T108" fmla="*/ 325 w 338"/>
              <a:gd name="T109" fmla="*/ 0 h 816"/>
              <a:gd name="T110" fmla="*/ 325 w 338"/>
              <a:gd name="T111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8" h="816">
                <a:moveTo>
                  <a:pt x="325" y="0"/>
                </a:moveTo>
                <a:lnTo>
                  <a:pt x="325" y="0"/>
                </a:lnTo>
                <a:lnTo>
                  <a:pt x="305" y="18"/>
                </a:lnTo>
                <a:lnTo>
                  <a:pt x="286" y="35"/>
                </a:lnTo>
                <a:lnTo>
                  <a:pt x="268" y="55"/>
                </a:lnTo>
                <a:lnTo>
                  <a:pt x="251" y="76"/>
                </a:lnTo>
                <a:lnTo>
                  <a:pt x="235" y="98"/>
                </a:lnTo>
                <a:lnTo>
                  <a:pt x="219" y="121"/>
                </a:lnTo>
                <a:lnTo>
                  <a:pt x="192" y="170"/>
                </a:lnTo>
                <a:lnTo>
                  <a:pt x="169" y="218"/>
                </a:lnTo>
                <a:lnTo>
                  <a:pt x="146" y="269"/>
                </a:lnTo>
                <a:lnTo>
                  <a:pt x="126" y="319"/>
                </a:lnTo>
                <a:lnTo>
                  <a:pt x="109" y="366"/>
                </a:lnTo>
                <a:lnTo>
                  <a:pt x="109" y="366"/>
                </a:lnTo>
                <a:lnTo>
                  <a:pt x="89" y="419"/>
                </a:lnTo>
                <a:lnTo>
                  <a:pt x="72" y="471"/>
                </a:lnTo>
                <a:lnTo>
                  <a:pt x="54" y="526"/>
                </a:lnTo>
                <a:lnTo>
                  <a:pt x="40" y="580"/>
                </a:lnTo>
                <a:lnTo>
                  <a:pt x="27" y="635"/>
                </a:lnTo>
                <a:lnTo>
                  <a:pt x="15" y="689"/>
                </a:lnTo>
                <a:lnTo>
                  <a:pt x="7" y="744"/>
                </a:lnTo>
                <a:lnTo>
                  <a:pt x="0" y="800"/>
                </a:lnTo>
                <a:lnTo>
                  <a:pt x="0" y="800"/>
                </a:lnTo>
                <a:lnTo>
                  <a:pt x="0" y="806"/>
                </a:lnTo>
                <a:lnTo>
                  <a:pt x="3" y="812"/>
                </a:lnTo>
                <a:lnTo>
                  <a:pt x="7" y="814"/>
                </a:lnTo>
                <a:lnTo>
                  <a:pt x="13" y="816"/>
                </a:lnTo>
                <a:lnTo>
                  <a:pt x="19" y="816"/>
                </a:lnTo>
                <a:lnTo>
                  <a:pt x="25" y="814"/>
                </a:lnTo>
                <a:lnTo>
                  <a:pt x="29" y="808"/>
                </a:lnTo>
                <a:lnTo>
                  <a:pt x="31" y="802"/>
                </a:lnTo>
                <a:lnTo>
                  <a:pt x="31" y="802"/>
                </a:lnTo>
                <a:lnTo>
                  <a:pt x="37" y="750"/>
                </a:lnTo>
                <a:lnTo>
                  <a:pt x="46" y="697"/>
                </a:lnTo>
                <a:lnTo>
                  <a:pt x="56" y="645"/>
                </a:lnTo>
                <a:lnTo>
                  <a:pt x="70" y="592"/>
                </a:lnTo>
                <a:lnTo>
                  <a:pt x="83" y="541"/>
                </a:lnTo>
                <a:lnTo>
                  <a:pt x="99" y="489"/>
                </a:lnTo>
                <a:lnTo>
                  <a:pt x="114" y="438"/>
                </a:lnTo>
                <a:lnTo>
                  <a:pt x="132" y="388"/>
                </a:lnTo>
                <a:lnTo>
                  <a:pt x="132" y="388"/>
                </a:lnTo>
                <a:lnTo>
                  <a:pt x="151" y="337"/>
                </a:lnTo>
                <a:lnTo>
                  <a:pt x="171" y="286"/>
                </a:lnTo>
                <a:lnTo>
                  <a:pt x="192" y="238"/>
                </a:lnTo>
                <a:lnTo>
                  <a:pt x="218" y="189"/>
                </a:lnTo>
                <a:lnTo>
                  <a:pt x="243" y="142"/>
                </a:lnTo>
                <a:lnTo>
                  <a:pt x="272" y="98"/>
                </a:lnTo>
                <a:lnTo>
                  <a:pt x="301" y="53"/>
                </a:lnTo>
                <a:lnTo>
                  <a:pt x="336" y="10"/>
                </a:lnTo>
                <a:lnTo>
                  <a:pt x="336" y="10"/>
                </a:lnTo>
                <a:lnTo>
                  <a:pt x="338" y="8"/>
                </a:lnTo>
                <a:lnTo>
                  <a:pt x="338" y="6"/>
                </a:lnTo>
                <a:lnTo>
                  <a:pt x="334" y="2"/>
                </a:lnTo>
                <a:lnTo>
                  <a:pt x="330" y="0"/>
                </a:lnTo>
                <a:lnTo>
                  <a:pt x="325" y="0"/>
                </a:lnTo>
                <a:lnTo>
                  <a:pt x="32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MH_Other_15"/>
          <p:cNvSpPr/>
          <p:nvPr>
            <p:custDataLst>
              <p:tags r:id="rId16"/>
            </p:custDataLst>
          </p:nvPr>
        </p:nvSpPr>
        <p:spPr bwMode="auto">
          <a:xfrm>
            <a:off x="4451577" y="3189097"/>
            <a:ext cx="626819" cy="181779"/>
          </a:xfrm>
          <a:custGeom>
            <a:avLst/>
            <a:gdLst>
              <a:gd name="T0" fmla="*/ 4 w 854"/>
              <a:gd name="T1" fmla="*/ 250 h 250"/>
              <a:gd name="T2" fmla="*/ 4 w 854"/>
              <a:gd name="T3" fmla="*/ 250 h 250"/>
              <a:gd name="T4" fmla="*/ 14 w 854"/>
              <a:gd name="T5" fmla="*/ 250 h 250"/>
              <a:gd name="T6" fmla="*/ 25 w 854"/>
              <a:gd name="T7" fmla="*/ 250 h 250"/>
              <a:gd name="T8" fmla="*/ 49 w 854"/>
              <a:gd name="T9" fmla="*/ 248 h 250"/>
              <a:gd name="T10" fmla="*/ 95 w 854"/>
              <a:gd name="T11" fmla="*/ 238 h 250"/>
              <a:gd name="T12" fmla="*/ 95 w 854"/>
              <a:gd name="T13" fmla="*/ 238 h 250"/>
              <a:gd name="T14" fmla="*/ 212 w 854"/>
              <a:gd name="T15" fmla="*/ 215 h 250"/>
              <a:gd name="T16" fmla="*/ 212 w 854"/>
              <a:gd name="T17" fmla="*/ 215 h 250"/>
              <a:gd name="T18" fmla="*/ 331 w 854"/>
              <a:gd name="T19" fmla="*/ 189 h 250"/>
              <a:gd name="T20" fmla="*/ 448 w 854"/>
              <a:gd name="T21" fmla="*/ 162 h 250"/>
              <a:gd name="T22" fmla="*/ 448 w 854"/>
              <a:gd name="T23" fmla="*/ 162 h 250"/>
              <a:gd name="T24" fmla="*/ 559 w 854"/>
              <a:gd name="T25" fmla="*/ 133 h 250"/>
              <a:gd name="T26" fmla="*/ 613 w 854"/>
              <a:gd name="T27" fmla="*/ 115 h 250"/>
              <a:gd name="T28" fmla="*/ 670 w 854"/>
              <a:gd name="T29" fmla="*/ 98 h 250"/>
              <a:gd name="T30" fmla="*/ 670 w 854"/>
              <a:gd name="T31" fmla="*/ 98 h 250"/>
              <a:gd name="T32" fmla="*/ 718 w 854"/>
              <a:gd name="T33" fmla="*/ 80 h 250"/>
              <a:gd name="T34" fmla="*/ 769 w 854"/>
              <a:gd name="T35" fmla="*/ 63 h 250"/>
              <a:gd name="T36" fmla="*/ 769 w 854"/>
              <a:gd name="T37" fmla="*/ 63 h 250"/>
              <a:gd name="T38" fmla="*/ 790 w 854"/>
              <a:gd name="T39" fmla="*/ 53 h 250"/>
              <a:gd name="T40" fmla="*/ 816 w 854"/>
              <a:gd name="T41" fmla="*/ 45 h 250"/>
              <a:gd name="T42" fmla="*/ 825 w 854"/>
              <a:gd name="T43" fmla="*/ 39 h 250"/>
              <a:gd name="T44" fmla="*/ 837 w 854"/>
              <a:gd name="T45" fmla="*/ 34 h 250"/>
              <a:gd name="T46" fmla="*/ 845 w 854"/>
              <a:gd name="T47" fmla="*/ 26 h 250"/>
              <a:gd name="T48" fmla="*/ 853 w 854"/>
              <a:gd name="T49" fmla="*/ 16 h 250"/>
              <a:gd name="T50" fmla="*/ 853 w 854"/>
              <a:gd name="T51" fmla="*/ 16 h 250"/>
              <a:gd name="T52" fmla="*/ 854 w 854"/>
              <a:gd name="T53" fmla="*/ 12 h 250"/>
              <a:gd name="T54" fmla="*/ 853 w 854"/>
              <a:gd name="T55" fmla="*/ 6 h 250"/>
              <a:gd name="T56" fmla="*/ 851 w 854"/>
              <a:gd name="T57" fmla="*/ 2 h 250"/>
              <a:gd name="T58" fmla="*/ 845 w 854"/>
              <a:gd name="T59" fmla="*/ 0 h 250"/>
              <a:gd name="T60" fmla="*/ 845 w 854"/>
              <a:gd name="T61" fmla="*/ 0 h 250"/>
              <a:gd name="T62" fmla="*/ 835 w 854"/>
              <a:gd name="T63" fmla="*/ 0 h 250"/>
              <a:gd name="T64" fmla="*/ 825 w 854"/>
              <a:gd name="T65" fmla="*/ 2 h 250"/>
              <a:gd name="T66" fmla="*/ 804 w 854"/>
              <a:gd name="T67" fmla="*/ 10 h 250"/>
              <a:gd name="T68" fmla="*/ 767 w 854"/>
              <a:gd name="T69" fmla="*/ 30 h 250"/>
              <a:gd name="T70" fmla="*/ 767 w 854"/>
              <a:gd name="T71" fmla="*/ 30 h 250"/>
              <a:gd name="T72" fmla="*/ 716 w 854"/>
              <a:gd name="T73" fmla="*/ 49 h 250"/>
              <a:gd name="T74" fmla="*/ 668 w 854"/>
              <a:gd name="T75" fmla="*/ 67 h 250"/>
              <a:gd name="T76" fmla="*/ 668 w 854"/>
              <a:gd name="T77" fmla="*/ 67 h 250"/>
              <a:gd name="T78" fmla="*/ 609 w 854"/>
              <a:gd name="T79" fmla="*/ 86 h 250"/>
              <a:gd name="T80" fmla="*/ 549 w 854"/>
              <a:gd name="T81" fmla="*/ 104 h 250"/>
              <a:gd name="T82" fmla="*/ 430 w 854"/>
              <a:gd name="T83" fmla="*/ 135 h 250"/>
              <a:gd name="T84" fmla="*/ 430 w 854"/>
              <a:gd name="T85" fmla="*/ 135 h 250"/>
              <a:gd name="T86" fmla="*/ 313 w 854"/>
              <a:gd name="T87" fmla="*/ 162 h 250"/>
              <a:gd name="T88" fmla="*/ 197 w 854"/>
              <a:gd name="T89" fmla="*/ 187 h 250"/>
              <a:gd name="T90" fmla="*/ 197 w 854"/>
              <a:gd name="T91" fmla="*/ 187 h 250"/>
              <a:gd name="T92" fmla="*/ 90 w 854"/>
              <a:gd name="T93" fmla="*/ 213 h 250"/>
              <a:gd name="T94" fmla="*/ 90 w 854"/>
              <a:gd name="T95" fmla="*/ 213 h 250"/>
              <a:gd name="T96" fmla="*/ 45 w 854"/>
              <a:gd name="T97" fmla="*/ 222 h 250"/>
              <a:gd name="T98" fmla="*/ 22 w 854"/>
              <a:gd name="T99" fmla="*/ 230 h 250"/>
              <a:gd name="T100" fmla="*/ 10 w 854"/>
              <a:gd name="T101" fmla="*/ 236 h 250"/>
              <a:gd name="T102" fmla="*/ 0 w 854"/>
              <a:gd name="T103" fmla="*/ 242 h 250"/>
              <a:gd name="T104" fmla="*/ 0 w 854"/>
              <a:gd name="T105" fmla="*/ 242 h 250"/>
              <a:gd name="T106" fmla="*/ 0 w 854"/>
              <a:gd name="T107" fmla="*/ 244 h 250"/>
              <a:gd name="T108" fmla="*/ 0 w 854"/>
              <a:gd name="T109" fmla="*/ 246 h 250"/>
              <a:gd name="T110" fmla="*/ 0 w 854"/>
              <a:gd name="T111" fmla="*/ 248 h 250"/>
              <a:gd name="T112" fmla="*/ 4 w 854"/>
              <a:gd name="T113" fmla="*/ 250 h 250"/>
              <a:gd name="T114" fmla="*/ 4 w 854"/>
              <a:gd name="T115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54" h="250">
                <a:moveTo>
                  <a:pt x="4" y="250"/>
                </a:moveTo>
                <a:lnTo>
                  <a:pt x="4" y="250"/>
                </a:lnTo>
                <a:lnTo>
                  <a:pt x="14" y="250"/>
                </a:lnTo>
                <a:lnTo>
                  <a:pt x="25" y="250"/>
                </a:lnTo>
                <a:lnTo>
                  <a:pt x="49" y="248"/>
                </a:lnTo>
                <a:lnTo>
                  <a:pt x="95" y="238"/>
                </a:lnTo>
                <a:lnTo>
                  <a:pt x="95" y="238"/>
                </a:lnTo>
                <a:lnTo>
                  <a:pt x="212" y="215"/>
                </a:lnTo>
                <a:lnTo>
                  <a:pt x="212" y="215"/>
                </a:lnTo>
                <a:lnTo>
                  <a:pt x="331" y="189"/>
                </a:lnTo>
                <a:lnTo>
                  <a:pt x="448" y="162"/>
                </a:lnTo>
                <a:lnTo>
                  <a:pt x="448" y="162"/>
                </a:lnTo>
                <a:lnTo>
                  <a:pt x="559" y="133"/>
                </a:lnTo>
                <a:lnTo>
                  <a:pt x="613" y="115"/>
                </a:lnTo>
                <a:lnTo>
                  <a:pt x="670" y="98"/>
                </a:lnTo>
                <a:lnTo>
                  <a:pt x="670" y="98"/>
                </a:lnTo>
                <a:lnTo>
                  <a:pt x="718" y="80"/>
                </a:lnTo>
                <a:lnTo>
                  <a:pt x="769" y="63"/>
                </a:lnTo>
                <a:lnTo>
                  <a:pt x="769" y="63"/>
                </a:lnTo>
                <a:lnTo>
                  <a:pt x="790" y="53"/>
                </a:lnTo>
                <a:lnTo>
                  <a:pt x="816" y="45"/>
                </a:lnTo>
                <a:lnTo>
                  <a:pt x="825" y="39"/>
                </a:lnTo>
                <a:lnTo>
                  <a:pt x="837" y="34"/>
                </a:lnTo>
                <a:lnTo>
                  <a:pt x="845" y="26"/>
                </a:lnTo>
                <a:lnTo>
                  <a:pt x="853" y="16"/>
                </a:lnTo>
                <a:lnTo>
                  <a:pt x="853" y="16"/>
                </a:lnTo>
                <a:lnTo>
                  <a:pt x="854" y="12"/>
                </a:lnTo>
                <a:lnTo>
                  <a:pt x="853" y="6"/>
                </a:lnTo>
                <a:lnTo>
                  <a:pt x="851" y="2"/>
                </a:lnTo>
                <a:lnTo>
                  <a:pt x="845" y="0"/>
                </a:lnTo>
                <a:lnTo>
                  <a:pt x="845" y="0"/>
                </a:lnTo>
                <a:lnTo>
                  <a:pt x="835" y="0"/>
                </a:lnTo>
                <a:lnTo>
                  <a:pt x="825" y="2"/>
                </a:lnTo>
                <a:lnTo>
                  <a:pt x="804" y="10"/>
                </a:lnTo>
                <a:lnTo>
                  <a:pt x="767" y="30"/>
                </a:lnTo>
                <a:lnTo>
                  <a:pt x="767" y="30"/>
                </a:lnTo>
                <a:lnTo>
                  <a:pt x="716" y="49"/>
                </a:lnTo>
                <a:lnTo>
                  <a:pt x="668" y="67"/>
                </a:lnTo>
                <a:lnTo>
                  <a:pt x="668" y="67"/>
                </a:lnTo>
                <a:lnTo>
                  <a:pt x="609" y="86"/>
                </a:lnTo>
                <a:lnTo>
                  <a:pt x="549" y="104"/>
                </a:lnTo>
                <a:lnTo>
                  <a:pt x="430" y="135"/>
                </a:lnTo>
                <a:lnTo>
                  <a:pt x="430" y="135"/>
                </a:lnTo>
                <a:lnTo>
                  <a:pt x="313" y="162"/>
                </a:lnTo>
                <a:lnTo>
                  <a:pt x="197" y="187"/>
                </a:lnTo>
                <a:lnTo>
                  <a:pt x="197" y="187"/>
                </a:lnTo>
                <a:lnTo>
                  <a:pt x="90" y="213"/>
                </a:lnTo>
                <a:lnTo>
                  <a:pt x="90" y="213"/>
                </a:lnTo>
                <a:lnTo>
                  <a:pt x="45" y="222"/>
                </a:lnTo>
                <a:lnTo>
                  <a:pt x="22" y="230"/>
                </a:lnTo>
                <a:lnTo>
                  <a:pt x="10" y="236"/>
                </a:lnTo>
                <a:lnTo>
                  <a:pt x="0" y="242"/>
                </a:lnTo>
                <a:lnTo>
                  <a:pt x="0" y="242"/>
                </a:lnTo>
                <a:lnTo>
                  <a:pt x="0" y="244"/>
                </a:lnTo>
                <a:lnTo>
                  <a:pt x="0" y="246"/>
                </a:lnTo>
                <a:lnTo>
                  <a:pt x="0" y="248"/>
                </a:lnTo>
                <a:lnTo>
                  <a:pt x="4" y="250"/>
                </a:lnTo>
                <a:lnTo>
                  <a:pt x="4" y="25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C00000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6"/>
          <p:cNvSpPr/>
          <p:nvPr>
            <p:custDataLst>
              <p:tags r:id="rId17"/>
            </p:custDataLst>
          </p:nvPr>
        </p:nvSpPr>
        <p:spPr bwMode="auto">
          <a:xfrm>
            <a:off x="4706486" y="2898671"/>
            <a:ext cx="576673" cy="175509"/>
          </a:xfrm>
          <a:custGeom>
            <a:avLst/>
            <a:gdLst>
              <a:gd name="T0" fmla="*/ 9 w 788"/>
              <a:gd name="T1" fmla="*/ 240 h 240"/>
              <a:gd name="T2" fmla="*/ 9 w 788"/>
              <a:gd name="T3" fmla="*/ 240 h 240"/>
              <a:gd name="T4" fmla="*/ 107 w 788"/>
              <a:gd name="T5" fmla="*/ 203 h 240"/>
              <a:gd name="T6" fmla="*/ 157 w 788"/>
              <a:gd name="T7" fmla="*/ 187 h 240"/>
              <a:gd name="T8" fmla="*/ 206 w 788"/>
              <a:gd name="T9" fmla="*/ 172 h 240"/>
              <a:gd name="T10" fmla="*/ 206 w 788"/>
              <a:gd name="T11" fmla="*/ 172 h 240"/>
              <a:gd name="T12" fmla="*/ 258 w 788"/>
              <a:gd name="T13" fmla="*/ 160 h 240"/>
              <a:gd name="T14" fmla="*/ 309 w 788"/>
              <a:gd name="T15" fmla="*/ 148 h 240"/>
              <a:gd name="T16" fmla="*/ 412 w 788"/>
              <a:gd name="T17" fmla="*/ 127 h 240"/>
              <a:gd name="T18" fmla="*/ 412 w 788"/>
              <a:gd name="T19" fmla="*/ 127 h 240"/>
              <a:gd name="T20" fmla="*/ 515 w 788"/>
              <a:gd name="T21" fmla="*/ 106 h 240"/>
              <a:gd name="T22" fmla="*/ 566 w 788"/>
              <a:gd name="T23" fmla="*/ 96 h 240"/>
              <a:gd name="T24" fmla="*/ 618 w 788"/>
              <a:gd name="T25" fmla="*/ 82 h 240"/>
              <a:gd name="T26" fmla="*/ 618 w 788"/>
              <a:gd name="T27" fmla="*/ 82 h 240"/>
              <a:gd name="T28" fmla="*/ 659 w 788"/>
              <a:gd name="T29" fmla="*/ 70 h 240"/>
              <a:gd name="T30" fmla="*/ 700 w 788"/>
              <a:gd name="T31" fmla="*/ 57 h 240"/>
              <a:gd name="T32" fmla="*/ 700 w 788"/>
              <a:gd name="T33" fmla="*/ 57 h 240"/>
              <a:gd name="T34" fmla="*/ 722 w 788"/>
              <a:gd name="T35" fmla="*/ 51 h 240"/>
              <a:gd name="T36" fmla="*/ 745 w 788"/>
              <a:gd name="T37" fmla="*/ 43 h 240"/>
              <a:gd name="T38" fmla="*/ 766 w 788"/>
              <a:gd name="T39" fmla="*/ 34 h 240"/>
              <a:gd name="T40" fmla="*/ 776 w 788"/>
              <a:gd name="T41" fmla="*/ 26 h 240"/>
              <a:gd name="T42" fmla="*/ 784 w 788"/>
              <a:gd name="T43" fmla="*/ 20 h 240"/>
              <a:gd name="T44" fmla="*/ 784 w 788"/>
              <a:gd name="T45" fmla="*/ 20 h 240"/>
              <a:gd name="T46" fmla="*/ 788 w 788"/>
              <a:gd name="T47" fmla="*/ 12 h 240"/>
              <a:gd name="T48" fmla="*/ 788 w 788"/>
              <a:gd name="T49" fmla="*/ 6 h 240"/>
              <a:gd name="T50" fmla="*/ 782 w 788"/>
              <a:gd name="T51" fmla="*/ 2 h 240"/>
              <a:gd name="T52" fmla="*/ 776 w 788"/>
              <a:gd name="T53" fmla="*/ 0 h 240"/>
              <a:gd name="T54" fmla="*/ 776 w 788"/>
              <a:gd name="T55" fmla="*/ 0 h 240"/>
              <a:gd name="T56" fmla="*/ 766 w 788"/>
              <a:gd name="T57" fmla="*/ 0 h 240"/>
              <a:gd name="T58" fmla="*/ 757 w 788"/>
              <a:gd name="T59" fmla="*/ 4 h 240"/>
              <a:gd name="T60" fmla="*/ 737 w 788"/>
              <a:gd name="T61" fmla="*/ 10 h 240"/>
              <a:gd name="T62" fmla="*/ 698 w 788"/>
              <a:gd name="T63" fmla="*/ 28 h 240"/>
              <a:gd name="T64" fmla="*/ 698 w 788"/>
              <a:gd name="T65" fmla="*/ 28 h 240"/>
              <a:gd name="T66" fmla="*/ 644 w 788"/>
              <a:gd name="T67" fmla="*/ 45 h 240"/>
              <a:gd name="T68" fmla="*/ 589 w 788"/>
              <a:gd name="T69" fmla="*/ 59 h 240"/>
              <a:gd name="T70" fmla="*/ 589 w 788"/>
              <a:gd name="T71" fmla="*/ 59 h 240"/>
              <a:gd name="T72" fmla="*/ 539 w 788"/>
              <a:gd name="T73" fmla="*/ 72 h 240"/>
              <a:gd name="T74" fmla="*/ 486 w 788"/>
              <a:gd name="T75" fmla="*/ 84 h 240"/>
              <a:gd name="T76" fmla="*/ 383 w 788"/>
              <a:gd name="T77" fmla="*/ 106 h 240"/>
              <a:gd name="T78" fmla="*/ 383 w 788"/>
              <a:gd name="T79" fmla="*/ 106 h 240"/>
              <a:gd name="T80" fmla="*/ 286 w 788"/>
              <a:gd name="T81" fmla="*/ 125 h 240"/>
              <a:gd name="T82" fmla="*/ 237 w 788"/>
              <a:gd name="T83" fmla="*/ 135 h 240"/>
              <a:gd name="T84" fmla="*/ 186 w 788"/>
              <a:gd name="T85" fmla="*/ 148 h 240"/>
              <a:gd name="T86" fmla="*/ 138 w 788"/>
              <a:gd name="T87" fmla="*/ 162 h 240"/>
              <a:gd name="T88" fmla="*/ 89 w 788"/>
              <a:gd name="T89" fmla="*/ 179 h 240"/>
              <a:gd name="T90" fmla="*/ 44 w 788"/>
              <a:gd name="T91" fmla="*/ 201 h 240"/>
              <a:gd name="T92" fmla="*/ 23 w 788"/>
              <a:gd name="T93" fmla="*/ 215 h 240"/>
              <a:gd name="T94" fmla="*/ 1 w 788"/>
              <a:gd name="T95" fmla="*/ 226 h 240"/>
              <a:gd name="T96" fmla="*/ 1 w 788"/>
              <a:gd name="T97" fmla="*/ 226 h 240"/>
              <a:gd name="T98" fmla="*/ 0 w 788"/>
              <a:gd name="T99" fmla="*/ 228 h 240"/>
              <a:gd name="T100" fmla="*/ 0 w 788"/>
              <a:gd name="T101" fmla="*/ 232 h 240"/>
              <a:gd name="T102" fmla="*/ 0 w 788"/>
              <a:gd name="T103" fmla="*/ 236 h 240"/>
              <a:gd name="T104" fmla="*/ 5 w 788"/>
              <a:gd name="T105" fmla="*/ 240 h 240"/>
              <a:gd name="T106" fmla="*/ 9 w 788"/>
              <a:gd name="T107" fmla="*/ 240 h 240"/>
              <a:gd name="T108" fmla="*/ 9 w 788"/>
              <a:gd name="T109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8" h="240">
                <a:moveTo>
                  <a:pt x="9" y="240"/>
                </a:moveTo>
                <a:lnTo>
                  <a:pt x="9" y="240"/>
                </a:lnTo>
                <a:lnTo>
                  <a:pt x="107" y="203"/>
                </a:lnTo>
                <a:lnTo>
                  <a:pt x="157" y="187"/>
                </a:lnTo>
                <a:lnTo>
                  <a:pt x="206" y="172"/>
                </a:lnTo>
                <a:lnTo>
                  <a:pt x="206" y="172"/>
                </a:lnTo>
                <a:lnTo>
                  <a:pt x="258" y="160"/>
                </a:lnTo>
                <a:lnTo>
                  <a:pt x="309" y="148"/>
                </a:lnTo>
                <a:lnTo>
                  <a:pt x="412" y="127"/>
                </a:lnTo>
                <a:lnTo>
                  <a:pt x="412" y="127"/>
                </a:lnTo>
                <a:lnTo>
                  <a:pt x="515" y="106"/>
                </a:lnTo>
                <a:lnTo>
                  <a:pt x="566" y="96"/>
                </a:lnTo>
                <a:lnTo>
                  <a:pt x="618" y="82"/>
                </a:lnTo>
                <a:lnTo>
                  <a:pt x="618" y="82"/>
                </a:lnTo>
                <a:lnTo>
                  <a:pt x="659" y="70"/>
                </a:lnTo>
                <a:lnTo>
                  <a:pt x="700" y="57"/>
                </a:lnTo>
                <a:lnTo>
                  <a:pt x="700" y="57"/>
                </a:lnTo>
                <a:lnTo>
                  <a:pt x="722" y="51"/>
                </a:lnTo>
                <a:lnTo>
                  <a:pt x="745" y="43"/>
                </a:lnTo>
                <a:lnTo>
                  <a:pt x="766" y="34"/>
                </a:lnTo>
                <a:lnTo>
                  <a:pt x="776" y="26"/>
                </a:lnTo>
                <a:lnTo>
                  <a:pt x="784" y="20"/>
                </a:lnTo>
                <a:lnTo>
                  <a:pt x="784" y="20"/>
                </a:lnTo>
                <a:lnTo>
                  <a:pt x="788" y="12"/>
                </a:lnTo>
                <a:lnTo>
                  <a:pt x="788" y="6"/>
                </a:lnTo>
                <a:lnTo>
                  <a:pt x="782" y="2"/>
                </a:lnTo>
                <a:lnTo>
                  <a:pt x="776" y="0"/>
                </a:lnTo>
                <a:lnTo>
                  <a:pt x="776" y="0"/>
                </a:lnTo>
                <a:lnTo>
                  <a:pt x="766" y="0"/>
                </a:lnTo>
                <a:lnTo>
                  <a:pt x="757" y="4"/>
                </a:lnTo>
                <a:lnTo>
                  <a:pt x="737" y="10"/>
                </a:lnTo>
                <a:lnTo>
                  <a:pt x="698" y="28"/>
                </a:lnTo>
                <a:lnTo>
                  <a:pt x="698" y="28"/>
                </a:lnTo>
                <a:lnTo>
                  <a:pt x="644" y="45"/>
                </a:lnTo>
                <a:lnTo>
                  <a:pt x="589" y="59"/>
                </a:lnTo>
                <a:lnTo>
                  <a:pt x="589" y="59"/>
                </a:lnTo>
                <a:lnTo>
                  <a:pt x="539" y="72"/>
                </a:lnTo>
                <a:lnTo>
                  <a:pt x="486" y="84"/>
                </a:lnTo>
                <a:lnTo>
                  <a:pt x="383" y="106"/>
                </a:lnTo>
                <a:lnTo>
                  <a:pt x="383" y="106"/>
                </a:lnTo>
                <a:lnTo>
                  <a:pt x="286" y="125"/>
                </a:lnTo>
                <a:lnTo>
                  <a:pt x="237" y="135"/>
                </a:lnTo>
                <a:lnTo>
                  <a:pt x="186" y="148"/>
                </a:lnTo>
                <a:lnTo>
                  <a:pt x="138" y="162"/>
                </a:lnTo>
                <a:lnTo>
                  <a:pt x="89" y="179"/>
                </a:lnTo>
                <a:lnTo>
                  <a:pt x="44" y="201"/>
                </a:lnTo>
                <a:lnTo>
                  <a:pt x="23" y="215"/>
                </a:lnTo>
                <a:lnTo>
                  <a:pt x="1" y="226"/>
                </a:lnTo>
                <a:lnTo>
                  <a:pt x="1" y="226"/>
                </a:lnTo>
                <a:lnTo>
                  <a:pt x="0" y="228"/>
                </a:lnTo>
                <a:lnTo>
                  <a:pt x="0" y="232"/>
                </a:lnTo>
                <a:lnTo>
                  <a:pt x="0" y="236"/>
                </a:lnTo>
                <a:lnTo>
                  <a:pt x="5" y="240"/>
                </a:lnTo>
                <a:lnTo>
                  <a:pt x="9" y="240"/>
                </a:lnTo>
                <a:lnTo>
                  <a:pt x="9" y="2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MH_Other_17"/>
          <p:cNvSpPr/>
          <p:nvPr>
            <p:custDataLst>
              <p:tags r:id="rId18"/>
            </p:custDataLst>
          </p:nvPr>
        </p:nvSpPr>
        <p:spPr bwMode="auto">
          <a:xfrm>
            <a:off x="5116009" y="2664659"/>
            <a:ext cx="415791" cy="91933"/>
          </a:xfrm>
          <a:custGeom>
            <a:avLst/>
            <a:gdLst>
              <a:gd name="T0" fmla="*/ 6 w 570"/>
              <a:gd name="T1" fmla="*/ 127 h 127"/>
              <a:gd name="T2" fmla="*/ 6 w 570"/>
              <a:gd name="T3" fmla="*/ 127 h 127"/>
              <a:gd name="T4" fmla="*/ 41 w 570"/>
              <a:gd name="T5" fmla="*/ 127 h 127"/>
              <a:gd name="T6" fmla="*/ 74 w 570"/>
              <a:gd name="T7" fmla="*/ 125 h 127"/>
              <a:gd name="T8" fmla="*/ 107 w 570"/>
              <a:gd name="T9" fmla="*/ 121 h 127"/>
              <a:gd name="T10" fmla="*/ 142 w 570"/>
              <a:gd name="T11" fmla="*/ 115 h 127"/>
              <a:gd name="T12" fmla="*/ 208 w 570"/>
              <a:gd name="T13" fmla="*/ 103 h 127"/>
              <a:gd name="T14" fmla="*/ 274 w 570"/>
              <a:gd name="T15" fmla="*/ 92 h 127"/>
              <a:gd name="T16" fmla="*/ 274 w 570"/>
              <a:gd name="T17" fmla="*/ 92 h 127"/>
              <a:gd name="T18" fmla="*/ 346 w 570"/>
              <a:gd name="T19" fmla="*/ 78 h 127"/>
              <a:gd name="T20" fmla="*/ 418 w 570"/>
              <a:gd name="T21" fmla="*/ 64 h 127"/>
              <a:gd name="T22" fmla="*/ 489 w 570"/>
              <a:gd name="T23" fmla="*/ 47 h 127"/>
              <a:gd name="T24" fmla="*/ 559 w 570"/>
              <a:gd name="T25" fmla="*/ 29 h 127"/>
              <a:gd name="T26" fmla="*/ 559 w 570"/>
              <a:gd name="T27" fmla="*/ 29 h 127"/>
              <a:gd name="T28" fmla="*/ 564 w 570"/>
              <a:gd name="T29" fmla="*/ 26 h 127"/>
              <a:gd name="T30" fmla="*/ 568 w 570"/>
              <a:gd name="T31" fmla="*/ 22 h 127"/>
              <a:gd name="T32" fmla="*/ 570 w 570"/>
              <a:gd name="T33" fmla="*/ 16 h 127"/>
              <a:gd name="T34" fmla="*/ 570 w 570"/>
              <a:gd name="T35" fmla="*/ 10 h 127"/>
              <a:gd name="T36" fmla="*/ 568 w 570"/>
              <a:gd name="T37" fmla="*/ 6 h 127"/>
              <a:gd name="T38" fmla="*/ 564 w 570"/>
              <a:gd name="T39" fmla="*/ 2 h 127"/>
              <a:gd name="T40" fmla="*/ 561 w 570"/>
              <a:gd name="T41" fmla="*/ 0 h 127"/>
              <a:gd name="T42" fmla="*/ 553 w 570"/>
              <a:gd name="T43" fmla="*/ 0 h 127"/>
              <a:gd name="T44" fmla="*/ 553 w 570"/>
              <a:gd name="T45" fmla="*/ 0 h 127"/>
              <a:gd name="T46" fmla="*/ 487 w 570"/>
              <a:gd name="T47" fmla="*/ 18 h 127"/>
              <a:gd name="T48" fmla="*/ 418 w 570"/>
              <a:gd name="T49" fmla="*/ 35 h 127"/>
              <a:gd name="T50" fmla="*/ 352 w 570"/>
              <a:gd name="T51" fmla="*/ 49 h 127"/>
              <a:gd name="T52" fmla="*/ 284 w 570"/>
              <a:gd name="T53" fmla="*/ 62 h 127"/>
              <a:gd name="T54" fmla="*/ 284 w 570"/>
              <a:gd name="T55" fmla="*/ 62 h 127"/>
              <a:gd name="T56" fmla="*/ 214 w 570"/>
              <a:gd name="T57" fmla="*/ 74 h 127"/>
              <a:gd name="T58" fmla="*/ 144 w 570"/>
              <a:gd name="T59" fmla="*/ 84 h 127"/>
              <a:gd name="T60" fmla="*/ 74 w 570"/>
              <a:gd name="T61" fmla="*/ 96 h 127"/>
              <a:gd name="T62" fmla="*/ 39 w 570"/>
              <a:gd name="T63" fmla="*/ 103 h 127"/>
              <a:gd name="T64" fmla="*/ 6 w 570"/>
              <a:gd name="T65" fmla="*/ 113 h 127"/>
              <a:gd name="T66" fmla="*/ 6 w 570"/>
              <a:gd name="T67" fmla="*/ 113 h 127"/>
              <a:gd name="T68" fmla="*/ 2 w 570"/>
              <a:gd name="T69" fmla="*/ 115 h 127"/>
              <a:gd name="T70" fmla="*/ 0 w 570"/>
              <a:gd name="T71" fmla="*/ 121 h 127"/>
              <a:gd name="T72" fmla="*/ 2 w 570"/>
              <a:gd name="T73" fmla="*/ 125 h 127"/>
              <a:gd name="T74" fmla="*/ 6 w 570"/>
              <a:gd name="T75" fmla="*/ 127 h 127"/>
              <a:gd name="T76" fmla="*/ 6 w 570"/>
              <a:gd name="T77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0" h="127">
                <a:moveTo>
                  <a:pt x="6" y="127"/>
                </a:moveTo>
                <a:lnTo>
                  <a:pt x="6" y="127"/>
                </a:lnTo>
                <a:lnTo>
                  <a:pt x="41" y="127"/>
                </a:lnTo>
                <a:lnTo>
                  <a:pt x="74" y="125"/>
                </a:lnTo>
                <a:lnTo>
                  <a:pt x="107" y="121"/>
                </a:lnTo>
                <a:lnTo>
                  <a:pt x="142" y="115"/>
                </a:lnTo>
                <a:lnTo>
                  <a:pt x="208" y="103"/>
                </a:lnTo>
                <a:lnTo>
                  <a:pt x="274" y="92"/>
                </a:lnTo>
                <a:lnTo>
                  <a:pt x="274" y="92"/>
                </a:lnTo>
                <a:lnTo>
                  <a:pt x="346" y="78"/>
                </a:lnTo>
                <a:lnTo>
                  <a:pt x="418" y="64"/>
                </a:lnTo>
                <a:lnTo>
                  <a:pt x="489" y="47"/>
                </a:lnTo>
                <a:lnTo>
                  <a:pt x="559" y="29"/>
                </a:lnTo>
                <a:lnTo>
                  <a:pt x="559" y="29"/>
                </a:lnTo>
                <a:lnTo>
                  <a:pt x="564" y="26"/>
                </a:lnTo>
                <a:lnTo>
                  <a:pt x="568" y="22"/>
                </a:lnTo>
                <a:lnTo>
                  <a:pt x="570" y="16"/>
                </a:lnTo>
                <a:lnTo>
                  <a:pt x="570" y="10"/>
                </a:lnTo>
                <a:lnTo>
                  <a:pt x="568" y="6"/>
                </a:lnTo>
                <a:lnTo>
                  <a:pt x="564" y="2"/>
                </a:lnTo>
                <a:lnTo>
                  <a:pt x="561" y="0"/>
                </a:lnTo>
                <a:lnTo>
                  <a:pt x="553" y="0"/>
                </a:lnTo>
                <a:lnTo>
                  <a:pt x="553" y="0"/>
                </a:lnTo>
                <a:lnTo>
                  <a:pt x="487" y="18"/>
                </a:lnTo>
                <a:lnTo>
                  <a:pt x="418" y="35"/>
                </a:lnTo>
                <a:lnTo>
                  <a:pt x="352" y="49"/>
                </a:lnTo>
                <a:lnTo>
                  <a:pt x="284" y="62"/>
                </a:lnTo>
                <a:lnTo>
                  <a:pt x="284" y="62"/>
                </a:lnTo>
                <a:lnTo>
                  <a:pt x="214" y="74"/>
                </a:lnTo>
                <a:lnTo>
                  <a:pt x="144" y="84"/>
                </a:lnTo>
                <a:lnTo>
                  <a:pt x="74" y="96"/>
                </a:lnTo>
                <a:lnTo>
                  <a:pt x="39" y="103"/>
                </a:lnTo>
                <a:lnTo>
                  <a:pt x="6" y="113"/>
                </a:lnTo>
                <a:lnTo>
                  <a:pt x="6" y="113"/>
                </a:lnTo>
                <a:lnTo>
                  <a:pt x="2" y="115"/>
                </a:lnTo>
                <a:lnTo>
                  <a:pt x="0" y="121"/>
                </a:lnTo>
                <a:lnTo>
                  <a:pt x="2" y="125"/>
                </a:lnTo>
                <a:lnTo>
                  <a:pt x="6" y="127"/>
                </a:lnTo>
                <a:lnTo>
                  <a:pt x="6" y="12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2" name="MH_Other_18"/>
          <p:cNvCxnSpPr/>
          <p:nvPr>
            <p:custDataLst>
              <p:tags r:id="rId19"/>
            </p:custDataLst>
          </p:nvPr>
        </p:nvCxnSpPr>
        <p:spPr>
          <a:xfrm>
            <a:off x="4182047" y="3880685"/>
            <a:ext cx="199537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MH_Other_18"/>
          <p:cNvCxnSpPr/>
          <p:nvPr>
            <p:custDataLst>
              <p:tags r:id="rId20"/>
            </p:custDataLst>
          </p:nvPr>
        </p:nvCxnSpPr>
        <p:spPr>
          <a:xfrm>
            <a:off x="4182047" y="3880685"/>
            <a:ext cx="199537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H_Other_19"/>
          <p:cNvSpPr/>
          <p:nvPr>
            <p:custDataLst>
              <p:tags r:id="rId21"/>
            </p:custDataLst>
          </p:nvPr>
        </p:nvSpPr>
        <p:spPr bwMode="auto">
          <a:xfrm>
            <a:off x="6532617" y="2374233"/>
            <a:ext cx="1462577" cy="1506455"/>
          </a:xfrm>
          <a:custGeom>
            <a:avLst/>
            <a:gdLst>
              <a:gd name="T0" fmla="*/ 2147483646 w 1999"/>
              <a:gd name="T1" fmla="*/ 2147483646 h 2057"/>
              <a:gd name="T2" fmla="*/ 2147483646 w 1999"/>
              <a:gd name="T3" fmla="*/ 2147483646 h 2057"/>
              <a:gd name="T4" fmla="*/ 2147483646 w 1999"/>
              <a:gd name="T5" fmla="*/ 2147483646 h 2057"/>
              <a:gd name="T6" fmla="*/ 2147483646 w 1999"/>
              <a:gd name="T7" fmla="*/ 2147483646 h 2057"/>
              <a:gd name="T8" fmla="*/ 2147483646 w 1999"/>
              <a:gd name="T9" fmla="*/ 2147483646 h 2057"/>
              <a:gd name="T10" fmla="*/ 2147483646 w 1999"/>
              <a:gd name="T11" fmla="*/ 2147483646 h 2057"/>
              <a:gd name="T12" fmla="*/ 2147483646 w 1999"/>
              <a:gd name="T13" fmla="*/ 2147483646 h 2057"/>
              <a:gd name="T14" fmla="*/ 2147483646 w 1999"/>
              <a:gd name="T15" fmla="*/ 2147483646 h 2057"/>
              <a:gd name="T16" fmla="*/ 2147483646 w 1999"/>
              <a:gd name="T17" fmla="*/ 2147483646 h 2057"/>
              <a:gd name="T18" fmla="*/ 2147483646 w 1999"/>
              <a:gd name="T19" fmla="*/ 2147483646 h 2057"/>
              <a:gd name="T20" fmla="*/ 2147483646 w 1999"/>
              <a:gd name="T21" fmla="*/ 2147483646 h 2057"/>
              <a:gd name="T22" fmla="*/ 2147483646 w 1999"/>
              <a:gd name="T23" fmla="*/ 2147483646 h 2057"/>
              <a:gd name="T24" fmla="*/ 2147483646 w 1999"/>
              <a:gd name="T25" fmla="*/ 2147483646 h 2057"/>
              <a:gd name="T26" fmla="*/ 2147483646 w 1999"/>
              <a:gd name="T27" fmla="*/ 2147483646 h 2057"/>
              <a:gd name="T28" fmla="*/ 2147483646 w 1999"/>
              <a:gd name="T29" fmla="*/ 2147483646 h 2057"/>
              <a:gd name="T30" fmla="*/ 2147483646 w 1999"/>
              <a:gd name="T31" fmla="*/ 2147483646 h 2057"/>
              <a:gd name="T32" fmla="*/ 2147483646 w 1999"/>
              <a:gd name="T33" fmla="*/ 2147483646 h 2057"/>
              <a:gd name="T34" fmla="*/ 2147483646 w 1999"/>
              <a:gd name="T35" fmla="*/ 2147483646 h 2057"/>
              <a:gd name="T36" fmla="*/ 2147483646 w 1999"/>
              <a:gd name="T37" fmla="*/ 2147483646 h 2057"/>
              <a:gd name="T38" fmla="*/ 2147483646 w 1999"/>
              <a:gd name="T39" fmla="*/ 2147483646 h 2057"/>
              <a:gd name="T40" fmla="*/ 2147483646 w 1999"/>
              <a:gd name="T41" fmla="*/ 2147483646 h 2057"/>
              <a:gd name="T42" fmla="*/ 2147483646 w 1999"/>
              <a:gd name="T43" fmla="*/ 2147483646 h 2057"/>
              <a:gd name="T44" fmla="*/ 2147483646 w 1999"/>
              <a:gd name="T45" fmla="*/ 2147483646 h 2057"/>
              <a:gd name="T46" fmla="*/ 2147483646 w 1999"/>
              <a:gd name="T47" fmla="*/ 2147483646 h 2057"/>
              <a:gd name="T48" fmla="*/ 2147483646 w 1999"/>
              <a:gd name="T49" fmla="*/ 2147483646 h 2057"/>
              <a:gd name="T50" fmla="*/ 2147483646 w 1999"/>
              <a:gd name="T51" fmla="*/ 2147483646 h 2057"/>
              <a:gd name="T52" fmla="*/ 2147483646 w 1999"/>
              <a:gd name="T53" fmla="*/ 2147483646 h 2057"/>
              <a:gd name="T54" fmla="*/ 2147483646 w 1999"/>
              <a:gd name="T55" fmla="*/ 2147483646 h 2057"/>
              <a:gd name="T56" fmla="*/ 2147483646 w 1999"/>
              <a:gd name="T57" fmla="*/ 2147483646 h 2057"/>
              <a:gd name="T58" fmla="*/ 2147483646 w 1999"/>
              <a:gd name="T59" fmla="*/ 2147483646 h 2057"/>
              <a:gd name="T60" fmla="*/ 2147483646 w 1999"/>
              <a:gd name="T61" fmla="*/ 2147483646 h 2057"/>
              <a:gd name="T62" fmla="*/ 2147483646 w 1999"/>
              <a:gd name="T63" fmla="*/ 2147483646 h 2057"/>
              <a:gd name="T64" fmla="*/ 2147483646 w 1999"/>
              <a:gd name="T65" fmla="*/ 2147483646 h 2057"/>
              <a:gd name="T66" fmla="*/ 2147483646 w 1999"/>
              <a:gd name="T67" fmla="*/ 2147483646 h 2057"/>
              <a:gd name="T68" fmla="*/ 2147483646 w 1999"/>
              <a:gd name="T69" fmla="*/ 2147483646 h 2057"/>
              <a:gd name="T70" fmla="*/ 2147483646 w 1999"/>
              <a:gd name="T71" fmla="*/ 2147483646 h 2057"/>
              <a:gd name="T72" fmla="*/ 2147483646 w 1999"/>
              <a:gd name="T73" fmla="*/ 2147483646 h 2057"/>
              <a:gd name="T74" fmla="*/ 2147483646 w 1999"/>
              <a:gd name="T75" fmla="*/ 2147483646 h 2057"/>
              <a:gd name="T76" fmla="*/ 2147483646 w 1999"/>
              <a:gd name="T77" fmla="*/ 2147483646 h 2057"/>
              <a:gd name="T78" fmla="*/ 2147483646 w 1999"/>
              <a:gd name="T79" fmla="*/ 2147483646 h 2057"/>
              <a:gd name="T80" fmla="*/ 2147483646 w 1999"/>
              <a:gd name="T81" fmla="*/ 2147483646 h 2057"/>
              <a:gd name="T82" fmla="*/ 2147483646 w 1999"/>
              <a:gd name="T83" fmla="*/ 2147483646 h 2057"/>
              <a:gd name="T84" fmla="*/ 2147483646 w 1999"/>
              <a:gd name="T85" fmla="*/ 2147483646 h 2057"/>
              <a:gd name="T86" fmla="*/ 2147483646 w 1999"/>
              <a:gd name="T87" fmla="*/ 2147483646 h 2057"/>
              <a:gd name="T88" fmla="*/ 2147483646 w 1999"/>
              <a:gd name="T89" fmla="*/ 2147483646 h 2057"/>
              <a:gd name="T90" fmla="*/ 2147483646 w 1999"/>
              <a:gd name="T91" fmla="*/ 2147483646 h 2057"/>
              <a:gd name="T92" fmla="*/ 2147483646 w 1999"/>
              <a:gd name="T93" fmla="*/ 2147483646 h 2057"/>
              <a:gd name="T94" fmla="*/ 2147483646 w 1999"/>
              <a:gd name="T95" fmla="*/ 2147483646 h 2057"/>
              <a:gd name="T96" fmla="*/ 2147483646 w 1999"/>
              <a:gd name="T97" fmla="*/ 2147483646 h 2057"/>
              <a:gd name="T98" fmla="*/ 2147483646 w 1999"/>
              <a:gd name="T99" fmla="*/ 2147483646 h 2057"/>
              <a:gd name="T100" fmla="*/ 2147483646 w 1999"/>
              <a:gd name="T101" fmla="*/ 2147483646 h 2057"/>
              <a:gd name="T102" fmla="*/ 2147483646 w 1999"/>
              <a:gd name="T103" fmla="*/ 2147483646 h 2057"/>
              <a:gd name="T104" fmla="*/ 2147483646 w 1999"/>
              <a:gd name="T105" fmla="*/ 2147483646 h 2057"/>
              <a:gd name="T106" fmla="*/ 2147483646 w 1999"/>
              <a:gd name="T107" fmla="*/ 2147483646 h 2057"/>
              <a:gd name="T108" fmla="*/ 0 w 1999"/>
              <a:gd name="T109" fmla="*/ 2147483646 h 2057"/>
              <a:gd name="T110" fmla="*/ 2147483646 w 1999"/>
              <a:gd name="T111" fmla="*/ 2147483646 h 2057"/>
              <a:gd name="T112" fmla="*/ 2147483646 w 1999"/>
              <a:gd name="T113" fmla="*/ 2147483646 h 2057"/>
              <a:gd name="T114" fmla="*/ 2147483646 w 1999"/>
              <a:gd name="T115" fmla="*/ 2147483646 h 2057"/>
              <a:gd name="T116" fmla="*/ 2147483646 w 1999"/>
              <a:gd name="T117" fmla="*/ 2147483646 h 2057"/>
              <a:gd name="T118" fmla="*/ 2147483646 w 1999"/>
              <a:gd name="T119" fmla="*/ 2147483646 h 205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99"/>
              <a:gd name="T181" fmla="*/ 0 h 2057"/>
              <a:gd name="T182" fmla="*/ 1999 w 1999"/>
              <a:gd name="T183" fmla="*/ 2057 h 205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99" h="2057">
                <a:moveTo>
                  <a:pt x="230" y="1472"/>
                </a:moveTo>
                <a:lnTo>
                  <a:pt x="230" y="1472"/>
                </a:lnTo>
                <a:lnTo>
                  <a:pt x="230" y="1452"/>
                </a:lnTo>
                <a:lnTo>
                  <a:pt x="232" y="1401"/>
                </a:lnTo>
                <a:lnTo>
                  <a:pt x="238" y="1322"/>
                </a:lnTo>
                <a:lnTo>
                  <a:pt x="244" y="1273"/>
                </a:lnTo>
                <a:lnTo>
                  <a:pt x="251" y="1219"/>
                </a:lnTo>
                <a:lnTo>
                  <a:pt x="263" y="1160"/>
                </a:lnTo>
                <a:lnTo>
                  <a:pt x="277" y="1098"/>
                </a:lnTo>
                <a:lnTo>
                  <a:pt x="292" y="1034"/>
                </a:lnTo>
                <a:lnTo>
                  <a:pt x="312" y="966"/>
                </a:lnTo>
                <a:lnTo>
                  <a:pt x="337" y="895"/>
                </a:lnTo>
                <a:lnTo>
                  <a:pt x="364" y="823"/>
                </a:lnTo>
                <a:lnTo>
                  <a:pt x="397" y="751"/>
                </a:lnTo>
                <a:lnTo>
                  <a:pt x="417" y="714"/>
                </a:lnTo>
                <a:lnTo>
                  <a:pt x="436" y="677"/>
                </a:lnTo>
                <a:lnTo>
                  <a:pt x="456" y="642"/>
                </a:lnTo>
                <a:lnTo>
                  <a:pt x="479" y="605"/>
                </a:lnTo>
                <a:lnTo>
                  <a:pt x="502" y="570"/>
                </a:lnTo>
                <a:lnTo>
                  <a:pt x="528" y="535"/>
                </a:lnTo>
                <a:lnTo>
                  <a:pt x="555" y="500"/>
                </a:lnTo>
                <a:lnTo>
                  <a:pt x="582" y="467"/>
                </a:lnTo>
                <a:lnTo>
                  <a:pt x="611" y="432"/>
                </a:lnTo>
                <a:lnTo>
                  <a:pt x="643" y="399"/>
                </a:lnTo>
                <a:lnTo>
                  <a:pt x="676" y="368"/>
                </a:lnTo>
                <a:lnTo>
                  <a:pt x="711" y="337"/>
                </a:lnTo>
                <a:lnTo>
                  <a:pt x="748" y="306"/>
                </a:lnTo>
                <a:lnTo>
                  <a:pt x="787" y="276"/>
                </a:lnTo>
                <a:lnTo>
                  <a:pt x="825" y="247"/>
                </a:lnTo>
                <a:lnTo>
                  <a:pt x="868" y="220"/>
                </a:lnTo>
                <a:lnTo>
                  <a:pt x="911" y="195"/>
                </a:lnTo>
                <a:lnTo>
                  <a:pt x="958" y="169"/>
                </a:lnTo>
                <a:lnTo>
                  <a:pt x="1005" y="146"/>
                </a:lnTo>
                <a:lnTo>
                  <a:pt x="1055" y="125"/>
                </a:lnTo>
                <a:lnTo>
                  <a:pt x="1108" y="103"/>
                </a:lnTo>
                <a:lnTo>
                  <a:pt x="1162" y="84"/>
                </a:lnTo>
                <a:lnTo>
                  <a:pt x="1219" y="68"/>
                </a:lnTo>
                <a:lnTo>
                  <a:pt x="1277" y="53"/>
                </a:lnTo>
                <a:lnTo>
                  <a:pt x="1337" y="39"/>
                </a:lnTo>
                <a:lnTo>
                  <a:pt x="1400" y="27"/>
                </a:lnTo>
                <a:lnTo>
                  <a:pt x="1466" y="18"/>
                </a:lnTo>
                <a:lnTo>
                  <a:pt x="1534" y="10"/>
                </a:lnTo>
                <a:lnTo>
                  <a:pt x="1604" y="4"/>
                </a:lnTo>
                <a:lnTo>
                  <a:pt x="1676" y="2"/>
                </a:lnTo>
                <a:lnTo>
                  <a:pt x="1752" y="0"/>
                </a:lnTo>
                <a:lnTo>
                  <a:pt x="1830" y="2"/>
                </a:lnTo>
                <a:lnTo>
                  <a:pt x="1911" y="6"/>
                </a:lnTo>
                <a:lnTo>
                  <a:pt x="1993" y="12"/>
                </a:lnTo>
                <a:lnTo>
                  <a:pt x="1995" y="29"/>
                </a:lnTo>
                <a:lnTo>
                  <a:pt x="1999" y="76"/>
                </a:lnTo>
                <a:lnTo>
                  <a:pt x="1999" y="109"/>
                </a:lnTo>
                <a:lnTo>
                  <a:pt x="1999" y="148"/>
                </a:lnTo>
                <a:lnTo>
                  <a:pt x="1997" y="193"/>
                </a:lnTo>
                <a:lnTo>
                  <a:pt x="1993" y="243"/>
                </a:lnTo>
                <a:lnTo>
                  <a:pt x="1987" y="298"/>
                </a:lnTo>
                <a:lnTo>
                  <a:pt x="1980" y="356"/>
                </a:lnTo>
                <a:lnTo>
                  <a:pt x="1968" y="417"/>
                </a:lnTo>
                <a:lnTo>
                  <a:pt x="1952" y="481"/>
                </a:lnTo>
                <a:lnTo>
                  <a:pt x="1933" y="547"/>
                </a:lnTo>
                <a:lnTo>
                  <a:pt x="1909" y="615"/>
                </a:lnTo>
                <a:lnTo>
                  <a:pt x="1882" y="685"/>
                </a:lnTo>
                <a:lnTo>
                  <a:pt x="1865" y="720"/>
                </a:lnTo>
                <a:lnTo>
                  <a:pt x="1849" y="755"/>
                </a:lnTo>
                <a:lnTo>
                  <a:pt x="1830" y="790"/>
                </a:lnTo>
                <a:lnTo>
                  <a:pt x="1808" y="825"/>
                </a:lnTo>
                <a:lnTo>
                  <a:pt x="1787" y="860"/>
                </a:lnTo>
                <a:lnTo>
                  <a:pt x="1764" y="895"/>
                </a:lnTo>
                <a:lnTo>
                  <a:pt x="1738" y="929"/>
                </a:lnTo>
                <a:lnTo>
                  <a:pt x="1713" y="964"/>
                </a:lnTo>
                <a:lnTo>
                  <a:pt x="1684" y="999"/>
                </a:lnTo>
                <a:lnTo>
                  <a:pt x="1653" y="1032"/>
                </a:lnTo>
                <a:lnTo>
                  <a:pt x="1621" y="1065"/>
                </a:lnTo>
                <a:lnTo>
                  <a:pt x="1588" y="1096"/>
                </a:lnTo>
                <a:lnTo>
                  <a:pt x="1551" y="1129"/>
                </a:lnTo>
                <a:lnTo>
                  <a:pt x="1514" y="1160"/>
                </a:lnTo>
                <a:lnTo>
                  <a:pt x="1474" y="1189"/>
                </a:lnTo>
                <a:lnTo>
                  <a:pt x="1433" y="1220"/>
                </a:lnTo>
                <a:lnTo>
                  <a:pt x="1388" y="1248"/>
                </a:lnTo>
                <a:lnTo>
                  <a:pt x="1341" y="1277"/>
                </a:lnTo>
                <a:lnTo>
                  <a:pt x="1293" y="1302"/>
                </a:lnTo>
                <a:lnTo>
                  <a:pt x="1242" y="1328"/>
                </a:lnTo>
                <a:lnTo>
                  <a:pt x="1187" y="1353"/>
                </a:lnTo>
                <a:lnTo>
                  <a:pt x="1133" y="1376"/>
                </a:lnTo>
                <a:lnTo>
                  <a:pt x="1075" y="1398"/>
                </a:lnTo>
                <a:lnTo>
                  <a:pt x="1014" y="1419"/>
                </a:lnTo>
                <a:lnTo>
                  <a:pt x="950" y="1438"/>
                </a:lnTo>
                <a:lnTo>
                  <a:pt x="884" y="1456"/>
                </a:lnTo>
                <a:lnTo>
                  <a:pt x="816" y="1472"/>
                </a:lnTo>
                <a:lnTo>
                  <a:pt x="744" y="1487"/>
                </a:lnTo>
                <a:lnTo>
                  <a:pt x="670" y="1499"/>
                </a:lnTo>
                <a:lnTo>
                  <a:pt x="592" y="1510"/>
                </a:lnTo>
                <a:lnTo>
                  <a:pt x="512" y="1520"/>
                </a:lnTo>
                <a:lnTo>
                  <a:pt x="430" y="1528"/>
                </a:lnTo>
                <a:lnTo>
                  <a:pt x="345" y="1532"/>
                </a:lnTo>
                <a:lnTo>
                  <a:pt x="255" y="1536"/>
                </a:lnTo>
                <a:lnTo>
                  <a:pt x="230" y="1586"/>
                </a:lnTo>
                <a:lnTo>
                  <a:pt x="203" y="1641"/>
                </a:lnTo>
                <a:lnTo>
                  <a:pt x="172" y="1711"/>
                </a:lnTo>
                <a:lnTo>
                  <a:pt x="156" y="1750"/>
                </a:lnTo>
                <a:lnTo>
                  <a:pt x="142" y="1791"/>
                </a:lnTo>
                <a:lnTo>
                  <a:pt x="127" y="1834"/>
                </a:lnTo>
                <a:lnTo>
                  <a:pt x="115" y="1876"/>
                </a:lnTo>
                <a:lnTo>
                  <a:pt x="103" y="1919"/>
                </a:lnTo>
                <a:lnTo>
                  <a:pt x="96" y="1962"/>
                </a:lnTo>
                <a:lnTo>
                  <a:pt x="92" y="2003"/>
                </a:lnTo>
                <a:lnTo>
                  <a:pt x="90" y="2044"/>
                </a:lnTo>
                <a:lnTo>
                  <a:pt x="0" y="2057"/>
                </a:lnTo>
                <a:lnTo>
                  <a:pt x="18" y="1991"/>
                </a:lnTo>
                <a:lnTo>
                  <a:pt x="39" y="1919"/>
                </a:lnTo>
                <a:lnTo>
                  <a:pt x="66" y="1832"/>
                </a:lnTo>
                <a:lnTo>
                  <a:pt x="101" y="1736"/>
                </a:lnTo>
                <a:lnTo>
                  <a:pt x="119" y="1688"/>
                </a:lnTo>
                <a:lnTo>
                  <a:pt x="140" y="1639"/>
                </a:lnTo>
                <a:lnTo>
                  <a:pt x="162" y="1592"/>
                </a:lnTo>
                <a:lnTo>
                  <a:pt x="183" y="1547"/>
                </a:lnTo>
                <a:lnTo>
                  <a:pt x="207" y="1507"/>
                </a:lnTo>
                <a:lnTo>
                  <a:pt x="230" y="1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5" name="MH_Other_27"/>
          <p:cNvCxnSpPr/>
          <p:nvPr>
            <p:custDataLst>
              <p:tags r:id="rId22"/>
            </p:custDataLst>
          </p:nvPr>
        </p:nvCxnSpPr>
        <p:spPr>
          <a:xfrm>
            <a:off x="6532619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_20"/>
          <p:cNvSpPr/>
          <p:nvPr>
            <p:custDataLst>
              <p:tags r:id="rId23"/>
            </p:custDataLst>
          </p:nvPr>
        </p:nvSpPr>
        <p:spPr bwMode="auto">
          <a:xfrm>
            <a:off x="6756183" y="2497507"/>
            <a:ext cx="1109469" cy="959032"/>
          </a:xfrm>
          <a:custGeom>
            <a:avLst/>
            <a:gdLst>
              <a:gd name="T0" fmla="*/ 11 w 1518"/>
              <a:gd name="T1" fmla="*/ 1308 h 1310"/>
              <a:gd name="T2" fmla="*/ 97 w 1518"/>
              <a:gd name="T3" fmla="*/ 1168 h 1310"/>
              <a:gd name="T4" fmla="*/ 128 w 1518"/>
              <a:gd name="T5" fmla="*/ 1124 h 1310"/>
              <a:gd name="T6" fmla="*/ 206 w 1518"/>
              <a:gd name="T7" fmla="*/ 1022 h 1310"/>
              <a:gd name="T8" fmla="*/ 290 w 1518"/>
              <a:gd name="T9" fmla="*/ 925 h 1310"/>
              <a:gd name="T10" fmla="*/ 335 w 1518"/>
              <a:gd name="T11" fmla="*/ 876 h 1310"/>
              <a:gd name="T12" fmla="*/ 428 w 1518"/>
              <a:gd name="T13" fmla="*/ 783 h 1310"/>
              <a:gd name="T14" fmla="*/ 525 w 1518"/>
              <a:gd name="T15" fmla="*/ 695 h 1310"/>
              <a:gd name="T16" fmla="*/ 677 w 1518"/>
              <a:gd name="T17" fmla="*/ 567 h 1310"/>
              <a:gd name="T18" fmla="*/ 782 w 1518"/>
              <a:gd name="T19" fmla="*/ 485 h 1310"/>
              <a:gd name="T20" fmla="*/ 998 w 1518"/>
              <a:gd name="T21" fmla="*/ 331 h 1310"/>
              <a:gd name="T22" fmla="*/ 1111 w 1518"/>
              <a:gd name="T23" fmla="*/ 257 h 1310"/>
              <a:gd name="T24" fmla="*/ 1308 w 1518"/>
              <a:gd name="T25" fmla="*/ 141 h 1310"/>
              <a:gd name="T26" fmla="*/ 1510 w 1518"/>
              <a:gd name="T27" fmla="*/ 30 h 1310"/>
              <a:gd name="T28" fmla="*/ 1518 w 1518"/>
              <a:gd name="T29" fmla="*/ 20 h 1310"/>
              <a:gd name="T30" fmla="*/ 1516 w 1518"/>
              <a:gd name="T31" fmla="*/ 8 h 1310"/>
              <a:gd name="T32" fmla="*/ 1508 w 1518"/>
              <a:gd name="T33" fmla="*/ 0 h 1310"/>
              <a:gd name="T34" fmla="*/ 1496 w 1518"/>
              <a:gd name="T35" fmla="*/ 0 h 1310"/>
              <a:gd name="T36" fmla="*/ 1444 w 1518"/>
              <a:gd name="T37" fmla="*/ 26 h 1310"/>
              <a:gd name="T38" fmla="*/ 1343 w 1518"/>
              <a:gd name="T39" fmla="*/ 78 h 1310"/>
              <a:gd name="T40" fmla="*/ 1195 w 1518"/>
              <a:gd name="T41" fmla="*/ 168 h 1310"/>
              <a:gd name="T42" fmla="*/ 1097 w 1518"/>
              <a:gd name="T43" fmla="*/ 228 h 1310"/>
              <a:gd name="T44" fmla="*/ 872 w 1518"/>
              <a:gd name="T45" fmla="*/ 380 h 1310"/>
              <a:gd name="T46" fmla="*/ 658 w 1518"/>
              <a:gd name="T47" fmla="*/ 544 h 1310"/>
              <a:gd name="T48" fmla="*/ 554 w 1518"/>
              <a:gd name="T49" fmla="*/ 629 h 1310"/>
              <a:gd name="T50" fmla="*/ 455 w 1518"/>
              <a:gd name="T51" fmla="*/ 717 h 1310"/>
              <a:gd name="T52" fmla="*/ 360 w 1518"/>
              <a:gd name="T53" fmla="*/ 810 h 1310"/>
              <a:gd name="T54" fmla="*/ 268 w 1518"/>
              <a:gd name="T55" fmla="*/ 906 h 1310"/>
              <a:gd name="T56" fmla="*/ 228 w 1518"/>
              <a:gd name="T57" fmla="*/ 952 h 1310"/>
              <a:gd name="T58" fmla="*/ 150 w 1518"/>
              <a:gd name="T59" fmla="*/ 1050 h 1310"/>
              <a:gd name="T60" fmla="*/ 113 w 1518"/>
              <a:gd name="T61" fmla="*/ 1100 h 1310"/>
              <a:gd name="T62" fmla="*/ 48 w 1518"/>
              <a:gd name="T63" fmla="*/ 1198 h 1310"/>
              <a:gd name="T64" fmla="*/ 21 w 1518"/>
              <a:gd name="T65" fmla="*/ 1248 h 1310"/>
              <a:gd name="T66" fmla="*/ 0 w 1518"/>
              <a:gd name="T67" fmla="*/ 1303 h 1310"/>
              <a:gd name="T68" fmla="*/ 0 w 1518"/>
              <a:gd name="T69" fmla="*/ 1307 h 1310"/>
              <a:gd name="T70" fmla="*/ 8 w 1518"/>
              <a:gd name="T71" fmla="*/ 1310 h 1310"/>
              <a:gd name="T72" fmla="*/ 11 w 1518"/>
              <a:gd name="T73" fmla="*/ 1308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18" h="1310">
                <a:moveTo>
                  <a:pt x="11" y="1308"/>
                </a:moveTo>
                <a:lnTo>
                  <a:pt x="11" y="1308"/>
                </a:lnTo>
                <a:lnTo>
                  <a:pt x="68" y="1215"/>
                </a:lnTo>
                <a:lnTo>
                  <a:pt x="97" y="1168"/>
                </a:lnTo>
                <a:lnTo>
                  <a:pt x="128" y="1124"/>
                </a:lnTo>
                <a:lnTo>
                  <a:pt x="128" y="1124"/>
                </a:lnTo>
                <a:lnTo>
                  <a:pt x="165" y="1071"/>
                </a:lnTo>
                <a:lnTo>
                  <a:pt x="206" y="1022"/>
                </a:lnTo>
                <a:lnTo>
                  <a:pt x="247" y="972"/>
                </a:lnTo>
                <a:lnTo>
                  <a:pt x="290" y="925"/>
                </a:lnTo>
                <a:lnTo>
                  <a:pt x="290" y="925"/>
                </a:lnTo>
                <a:lnTo>
                  <a:pt x="335" y="876"/>
                </a:lnTo>
                <a:lnTo>
                  <a:pt x="381" y="830"/>
                </a:lnTo>
                <a:lnTo>
                  <a:pt x="428" y="783"/>
                </a:lnTo>
                <a:lnTo>
                  <a:pt x="477" y="738"/>
                </a:lnTo>
                <a:lnTo>
                  <a:pt x="525" y="695"/>
                </a:lnTo>
                <a:lnTo>
                  <a:pt x="576" y="651"/>
                </a:lnTo>
                <a:lnTo>
                  <a:pt x="677" y="567"/>
                </a:lnTo>
                <a:lnTo>
                  <a:pt x="677" y="567"/>
                </a:lnTo>
                <a:lnTo>
                  <a:pt x="782" y="485"/>
                </a:lnTo>
                <a:lnTo>
                  <a:pt x="889" y="407"/>
                </a:lnTo>
                <a:lnTo>
                  <a:pt x="998" y="331"/>
                </a:lnTo>
                <a:lnTo>
                  <a:pt x="1111" y="257"/>
                </a:lnTo>
                <a:lnTo>
                  <a:pt x="1111" y="257"/>
                </a:lnTo>
                <a:lnTo>
                  <a:pt x="1208" y="197"/>
                </a:lnTo>
                <a:lnTo>
                  <a:pt x="1308" y="141"/>
                </a:lnTo>
                <a:lnTo>
                  <a:pt x="1510" y="30"/>
                </a:lnTo>
                <a:lnTo>
                  <a:pt x="1510" y="30"/>
                </a:lnTo>
                <a:lnTo>
                  <a:pt x="1514" y="24"/>
                </a:lnTo>
                <a:lnTo>
                  <a:pt x="1518" y="20"/>
                </a:lnTo>
                <a:lnTo>
                  <a:pt x="1518" y="14"/>
                </a:lnTo>
                <a:lnTo>
                  <a:pt x="1516" y="8"/>
                </a:lnTo>
                <a:lnTo>
                  <a:pt x="1514" y="4"/>
                </a:lnTo>
                <a:lnTo>
                  <a:pt x="1508" y="0"/>
                </a:lnTo>
                <a:lnTo>
                  <a:pt x="1502" y="0"/>
                </a:lnTo>
                <a:lnTo>
                  <a:pt x="1496" y="0"/>
                </a:lnTo>
                <a:lnTo>
                  <a:pt x="1496" y="0"/>
                </a:lnTo>
                <a:lnTo>
                  <a:pt x="1444" y="26"/>
                </a:lnTo>
                <a:lnTo>
                  <a:pt x="1393" y="51"/>
                </a:lnTo>
                <a:lnTo>
                  <a:pt x="1343" y="78"/>
                </a:lnTo>
                <a:lnTo>
                  <a:pt x="1292" y="108"/>
                </a:lnTo>
                <a:lnTo>
                  <a:pt x="1195" y="168"/>
                </a:lnTo>
                <a:lnTo>
                  <a:pt x="1097" y="228"/>
                </a:lnTo>
                <a:lnTo>
                  <a:pt x="1097" y="228"/>
                </a:lnTo>
                <a:lnTo>
                  <a:pt x="985" y="304"/>
                </a:lnTo>
                <a:lnTo>
                  <a:pt x="872" y="380"/>
                </a:lnTo>
                <a:lnTo>
                  <a:pt x="763" y="462"/>
                </a:lnTo>
                <a:lnTo>
                  <a:pt x="658" y="544"/>
                </a:lnTo>
                <a:lnTo>
                  <a:pt x="658" y="544"/>
                </a:lnTo>
                <a:lnTo>
                  <a:pt x="554" y="629"/>
                </a:lnTo>
                <a:lnTo>
                  <a:pt x="504" y="672"/>
                </a:lnTo>
                <a:lnTo>
                  <a:pt x="455" y="717"/>
                </a:lnTo>
                <a:lnTo>
                  <a:pt x="407" y="763"/>
                </a:lnTo>
                <a:lnTo>
                  <a:pt x="360" y="810"/>
                </a:lnTo>
                <a:lnTo>
                  <a:pt x="313" y="857"/>
                </a:lnTo>
                <a:lnTo>
                  <a:pt x="268" y="906"/>
                </a:lnTo>
                <a:lnTo>
                  <a:pt x="268" y="906"/>
                </a:lnTo>
                <a:lnTo>
                  <a:pt x="228" y="952"/>
                </a:lnTo>
                <a:lnTo>
                  <a:pt x="187" y="1001"/>
                </a:lnTo>
                <a:lnTo>
                  <a:pt x="150" y="1050"/>
                </a:lnTo>
                <a:lnTo>
                  <a:pt x="113" y="1100"/>
                </a:lnTo>
                <a:lnTo>
                  <a:pt x="113" y="1100"/>
                </a:lnTo>
                <a:lnTo>
                  <a:pt x="80" y="1147"/>
                </a:lnTo>
                <a:lnTo>
                  <a:pt x="48" y="1198"/>
                </a:lnTo>
                <a:lnTo>
                  <a:pt x="35" y="1223"/>
                </a:lnTo>
                <a:lnTo>
                  <a:pt x="21" y="1248"/>
                </a:lnTo>
                <a:lnTo>
                  <a:pt x="10" y="1275"/>
                </a:lnTo>
                <a:lnTo>
                  <a:pt x="0" y="1303"/>
                </a:lnTo>
                <a:lnTo>
                  <a:pt x="0" y="1303"/>
                </a:lnTo>
                <a:lnTo>
                  <a:pt x="0" y="1307"/>
                </a:lnTo>
                <a:lnTo>
                  <a:pt x="4" y="1310"/>
                </a:lnTo>
                <a:lnTo>
                  <a:pt x="8" y="1310"/>
                </a:lnTo>
                <a:lnTo>
                  <a:pt x="11" y="1308"/>
                </a:lnTo>
                <a:lnTo>
                  <a:pt x="11" y="130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MH_Other_21"/>
          <p:cNvSpPr/>
          <p:nvPr>
            <p:custDataLst>
              <p:tags r:id="rId24"/>
            </p:custDataLst>
          </p:nvPr>
        </p:nvSpPr>
        <p:spPr bwMode="auto">
          <a:xfrm>
            <a:off x="7579407" y="2453629"/>
            <a:ext cx="154615" cy="215208"/>
          </a:xfrm>
          <a:custGeom>
            <a:avLst/>
            <a:gdLst>
              <a:gd name="T0" fmla="*/ 196 w 212"/>
              <a:gd name="T1" fmla="*/ 0 h 294"/>
              <a:gd name="T2" fmla="*/ 196 w 212"/>
              <a:gd name="T3" fmla="*/ 0 h 294"/>
              <a:gd name="T4" fmla="*/ 181 w 212"/>
              <a:gd name="T5" fmla="*/ 14 h 294"/>
              <a:gd name="T6" fmla="*/ 163 w 212"/>
              <a:gd name="T7" fmla="*/ 25 h 294"/>
              <a:gd name="T8" fmla="*/ 150 w 212"/>
              <a:gd name="T9" fmla="*/ 41 h 294"/>
              <a:gd name="T10" fmla="*/ 134 w 212"/>
              <a:gd name="T11" fmla="*/ 57 h 294"/>
              <a:gd name="T12" fmla="*/ 109 w 212"/>
              <a:gd name="T13" fmla="*/ 90 h 294"/>
              <a:gd name="T14" fmla="*/ 85 w 212"/>
              <a:gd name="T15" fmla="*/ 125 h 294"/>
              <a:gd name="T16" fmla="*/ 64 w 212"/>
              <a:gd name="T17" fmla="*/ 162 h 294"/>
              <a:gd name="T18" fmla="*/ 44 w 212"/>
              <a:gd name="T19" fmla="*/ 199 h 294"/>
              <a:gd name="T20" fmla="*/ 23 w 212"/>
              <a:gd name="T21" fmla="*/ 236 h 294"/>
              <a:gd name="T22" fmla="*/ 2 w 212"/>
              <a:gd name="T23" fmla="*/ 271 h 294"/>
              <a:gd name="T24" fmla="*/ 2 w 212"/>
              <a:gd name="T25" fmla="*/ 271 h 294"/>
              <a:gd name="T26" fmla="*/ 0 w 212"/>
              <a:gd name="T27" fmla="*/ 277 h 294"/>
              <a:gd name="T28" fmla="*/ 0 w 212"/>
              <a:gd name="T29" fmla="*/ 282 h 294"/>
              <a:gd name="T30" fmla="*/ 4 w 212"/>
              <a:gd name="T31" fmla="*/ 288 h 294"/>
              <a:gd name="T32" fmla="*/ 7 w 212"/>
              <a:gd name="T33" fmla="*/ 292 h 294"/>
              <a:gd name="T34" fmla="*/ 11 w 212"/>
              <a:gd name="T35" fmla="*/ 294 h 294"/>
              <a:gd name="T36" fmla="*/ 17 w 212"/>
              <a:gd name="T37" fmla="*/ 294 h 294"/>
              <a:gd name="T38" fmla="*/ 23 w 212"/>
              <a:gd name="T39" fmla="*/ 292 h 294"/>
              <a:gd name="T40" fmla="*/ 27 w 212"/>
              <a:gd name="T41" fmla="*/ 288 h 294"/>
              <a:gd name="T42" fmla="*/ 27 w 212"/>
              <a:gd name="T43" fmla="*/ 288 h 294"/>
              <a:gd name="T44" fmla="*/ 48 w 212"/>
              <a:gd name="T45" fmla="*/ 253 h 294"/>
              <a:gd name="T46" fmla="*/ 68 w 212"/>
              <a:gd name="T47" fmla="*/ 216 h 294"/>
              <a:gd name="T48" fmla="*/ 107 w 212"/>
              <a:gd name="T49" fmla="*/ 146 h 294"/>
              <a:gd name="T50" fmla="*/ 130 w 212"/>
              <a:gd name="T51" fmla="*/ 111 h 294"/>
              <a:gd name="T52" fmla="*/ 153 w 212"/>
              <a:gd name="T53" fmla="*/ 78 h 294"/>
              <a:gd name="T54" fmla="*/ 179 w 212"/>
              <a:gd name="T55" fmla="*/ 47 h 294"/>
              <a:gd name="T56" fmla="*/ 208 w 212"/>
              <a:gd name="T57" fmla="*/ 18 h 294"/>
              <a:gd name="T58" fmla="*/ 208 w 212"/>
              <a:gd name="T59" fmla="*/ 18 h 294"/>
              <a:gd name="T60" fmla="*/ 210 w 212"/>
              <a:gd name="T61" fmla="*/ 16 h 294"/>
              <a:gd name="T62" fmla="*/ 212 w 212"/>
              <a:gd name="T63" fmla="*/ 12 h 294"/>
              <a:gd name="T64" fmla="*/ 212 w 212"/>
              <a:gd name="T65" fmla="*/ 8 h 294"/>
              <a:gd name="T66" fmla="*/ 210 w 212"/>
              <a:gd name="T67" fmla="*/ 4 h 294"/>
              <a:gd name="T68" fmla="*/ 208 w 212"/>
              <a:gd name="T69" fmla="*/ 2 h 294"/>
              <a:gd name="T70" fmla="*/ 204 w 212"/>
              <a:gd name="T71" fmla="*/ 0 h 294"/>
              <a:gd name="T72" fmla="*/ 200 w 212"/>
              <a:gd name="T73" fmla="*/ 0 h 294"/>
              <a:gd name="T74" fmla="*/ 196 w 212"/>
              <a:gd name="T75" fmla="*/ 0 h 294"/>
              <a:gd name="T76" fmla="*/ 196 w 212"/>
              <a:gd name="T77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2" h="294">
                <a:moveTo>
                  <a:pt x="196" y="0"/>
                </a:moveTo>
                <a:lnTo>
                  <a:pt x="196" y="0"/>
                </a:lnTo>
                <a:lnTo>
                  <a:pt x="181" y="14"/>
                </a:lnTo>
                <a:lnTo>
                  <a:pt x="163" y="25"/>
                </a:lnTo>
                <a:lnTo>
                  <a:pt x="150" y="41"/>
                </a:lnTo>
                <a:lnTo>
                  <a:pt x="134" y="57"/>
                </a:lnTo>
                <a:lnTo>
                  <a:pt x="109" y="90"/>
                </a:lnTo>
                <a:lnTo>
                  <a:pt x="85" y="125"/>
                </a:lnTo>
                <a:lnTo>
                  <a:pt x="64" y="162"/>
                </a:lnTo>
                <a:lnTo>
                  <a:pt x="44" y="199"/>
                </a:lnTo>
                <a:lnTo>
                  <a:pt x="23" y="236"/>
                </a:lnTo>
                <a:lnTo>
                  <a:pt x="2" y="271"/>
                </a:lnTo>
                <a:lnTo>
                  <a:pt x="2" y="271"/>
                </a:lnTo>
                <a:lnTo>
                  <a:pt x="0" y="277"/>
                </a:lnTo>
                <a:lnTo>
                  <a:pt x="0" y="282"/>
                </a:lnTo>
                <a:lnTo>
                  <a:pt x="4" y="288"/>
                </a:lnTo>
                <a:lnTo>
                  <a:pt x="7" y="292"/>
                </a:lnTo>
                <a:lnTo>
                  <a:pt x="11" y="294"/>
                </a:lnTo>
                <a:lnTo>
                  <a:pt x="17" y="294"/>
                </a:lnTo>
                <a:lnTo>
                  <a:pt x="23" y="292"/>
                </a:lnTo>
                <a:lnTo>
                  <a:pt x="27" y="288"/>
                </a:lnTo>
                <a:lnTo>
                  <a:pt x="27" y="288"/>
                </a:lnTo>
                <a:lnTo>
                  <a:pt x="48" y="253"/>
                </a:lnTo>
                <a:lnTo>
                  <a:pt x="68" y="216"/>
                </a:lnTo>
                <a:lnTo>
                  <a:pt x="107" y="146"/>
                </a:lnTo>
                <a:lnTo>
                  <a:pt x="130" y="111"/>
                </a:lnTo>
                <a:lnTo>
                  <a:pt x="153" y="78"/>
                </a:lnTo>
                <a:lnTo>
                  <a:pt x="179" y="47"/>
                </a:lnTo>
                <a:lnTo>
                  <a:pt x="208" y="18"/>
                </a:lnTo>
                <a:lnTo>
                  <a:pt x="208" y="18"/>
                </a:lnTo>
                <a:lnTo>
                  <a:pt x="210" y="16"/>
                </a:lnTo>
                <a:lnTo>
                  <a:pt x="212" y="12"/>
                </a:lnTo>
                <a:lnTo>
                  <a:pt x="212" y="8"/>
                </a:lnTo>
                <a:lnTo>
                  <a:pt x="210" y="4"/>
                </a:lnTo>
                <a:lnTo>
                  <a:pt x="208" y="2"/>
                </a:lnTo>
                <a:lnTo>
                  <a:pt x="204" y="0"/>
                </a:lnTo>
                <a:lnTo>
                  <a:pt x="200" y="0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MH_Other_22"/>
          <p:cNvSpPr/>
          <p:nvPr>
            <p:custDataLst>
              <p:tags r:id="rId25"/>
            </p:custDataLst>
          </p:nvPr>
        </p:nvSpPr>
        <p:spPr bwMode="auto">
          <a:xfrm>
            <a:off x="7220031" y="2489153"/>
            <a:ext cx="188047" cy="428327"/>
          </a:xfrm>
          <a:custGeom>
            <a:avLst/>
            <a:gdLst>
              <a:gd name="T0" fmla="*/ 242 w 257"/>
              <a:gd name="T1" fmla="*/ 4 h 584"/>
              <a:gd name="T2" fmla="*/ 242 w 257"/>
              <a:gd name="T3" fmla="*/ 4 h 584"/>
              <a:gd name="T4" fmla="*/ 209 w 257"/>
              <a:gd name="T5" fmla="*/ 70 h 584"/>
              <a:gd name="T6" fmla="*/ 175 w 257"/>
              <a:gd name="T7" fmla="*/ 138 h 584"/>
              <a:gd name="T8" fmla="*/ 113 w 257"/>
              <a:gd name="T9" fmla="*/ 272 h 584"/>
              <a:gd name="T10" fmla="*/ 113 w 257"/>
              <a:gd name="T11" fmla="*/ 272 h 584"/>
              <a:gd name="T12" fmla="*/ 80 w 257"/>
              <a:gd name="T13" fmla="*/ 344 h 584"/>
              <a:gd name="T14" fmla="*/ 51 w 257"/>
              <a:gd name="T15" fmla="*/ 416 h 584"/>
              <a:gd name="T16" fmla="*/ 24 w 257"/>
              <a:gd name="T17" fmla="*/ 488 h 584"/>
              <a:gd name="T18" fmla="*/ 12 w 257"/>
              <a:gd name="T19" fmla="*/ 525 h 584"/>
              <a:gd name="T20" fmla="*/ 2 w 257"/>
              <a:gd name="T21" fmla="*/ 564 h 584"/>
              <a:gd name="T22" fmla="*/ 2 w 257"/>
              <a:gd name="T23" fmla="*/ 564 h 584"/>
              <a:gd name="T24" fmla="*/ 0 w 257"/>
              <a:gd name="T25" fmla="*/ 570 h 584"/>
              <a:gd name="T26" fmla="*/ 2 w 257"/>
              <a:gd name="T27" fmla="*/ 576 h 584"/>
              <a:gd name="T28" fmla="*/ 6 w 257"/>
              <a:gd name="T29" fmla="*/ 580 h 584"/>
              <a:gd name="T30" fmla="*/ 12 w 257"/>
              <a:gd name="T31" fmla="*/ 582 h 584"/>
              <a:gd name="T32" fmla="*/ 18 w 257"/>
              <a:gd name="T33" fmla="*/ 584 h 584"/>
              <a:gd name="T34" fmla="*/ 22 w 257"/>
              <a:gd name="T35" fmla="*/ 582 h 584"/>
              <a:gd name="T36" fmla="*/ 26 w 257"/>
              <a:gd name="T37" fmla="*/ 580 h 584"/>
              <a:gd name="T38" fmla="*/ 29 w 257"/>
              <a:gd name="T39" fmla="*/ 574 h 584"/>
              <a:gd name="T40" fmla="*/ 29 w 257"/>
              <a:gd name="T41" fmla="*/ 574 h 584"/>
              <a:gd name="T42" fmla="*/ 39 w 257"/>
              <a:gd name="T43" fmla="*/ 537 h 584"/>
              <a:gd name="T44" fmla="*/ 51 w 257"/>
              <a:gd name="T45" fmla="*/ 502 h 584"/>
              <a:gd name="T46" fmla="*/ 76 w 257"/>
              <a:gd name="T47" fmla="*/ 432 h 584"/>
              <a:gd name="T48" fmla="*/ 103 w 257"/>
              <a:gd name="T49" fmla="*/ 364 h 584"/>
              <a:gd name="T50" fmla="*/ 135 w 257"/>
              <a:gd name="T51" fmla="*/ 296 h 584"/>
              <a:gd name="T52" fmla="*/ 135 w 257"/>
              <a:gd name="T53" fmla="*/ 296 h 584"/>
              <a:gd name="T54" fmla="*/ 168 w 257"/>
              <a:gd name="T55" fmla="*/ 226 h 584"/>
              <a:gd name="T56" fmla="*/ 201 w 257"/>
              <a:gd name="T57" fmla="*/ 156 h 584"/>
              <a:gd name="T58" fmla="*/ 216 w 257"/>
              <a:gd name="T59" fmla="*/ 120 h 584"/>
              <a:gd name="T60" fmla="*/ 232 w 257"/>
              <a:gd name="T61" fmla="*/ 84 h 584"/>
              <a:gd name="T62" fmla="*/ 245 w 257"/>
              <a:gd name="T63" fmla="*/ 48 h 584"/>
              <a:gd name="T64" fmla="*/ 257 w 257"/>
              <a:gd name="T65" fmla="*/ 11 h 584"/>
              <a:gd name="T66" fmla="*/ 257 w 257"/>
              <a:gd name="T67" fmla="*/ 11 h 584"/>
              <a:gd name="T68" fmla="*/ 255 w 257"/>
              <a:gd name="T69" fmla="*/ 6 h 584"/>
              <a:gd name="T70" fmla="*/ 251 w 257"/>
              <a:gd name="T71" fmla="*/ 2 h 584"/>
              <a:gd name="T72" fmla="*/ 247 w 257"/>
              <a:gd name="T73" fmla="*/ 0 h 584"/>
              <a:gd name="T74" fmla="*/ 244 w 257"/>
              <a:gd name="T75" fmla="*/ 2 h 584"/>
              <a:gd name="T76" fmla="*/ 242 w 257"/>
              <a:gd name="T77" fmla="*/ 4 h 584"/>
              <a:gd name="T78" fmla="*/ 242 w 257"/>
              <a:gd name="T79" fmla="*/ 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584">
                <a:moveTo>
                  <a:pt x="242" y="4"/>
                </a:moveTo>
                <a:lnTo>
                  <a:pt x="242" y="4"/>
                </a:lnTo>
                <a:lnTo>
                  <a:pt x="209" y="70"/>
                </a:lnTo>
                <a:lnTo>
                  <a:pt x="175" y="138"/>
                </a:lnTo>
                <a:lnTo>
                  <a:pt x="113" y="272"/>
                </a:lnTo>
                <a:lnTo>
                  <a:pt x="113" y="272"/>
                </a:lnTo>
                <a:lnTo>
                  <a:pt x="80" y="344"/>
                </a:lnTo>
                <a:lnTo>
                  <a:pt x="51" y="416"/>
                </a:lnTo>
                <a:lnTo>
                  <a:pt x="24" y="488"/>
                </a:lnTo>
                <a:lnTo>
                  <a:pt x="12" y="525"/>
                </a:lnTo>
                <a:lnTo>
                  <a:pt x="2" y="564"/>
                </a:lnTo>
                <a:lnTo>
                  <a:pt x="2" y="564"/>
                </a:lnTo>
                <a:lnTo>
                  <a:pt x="0" y="570"/>
                </a:lnTo>
                <a:lnTo>
                  <a:pt x="2" y="576"/>
                </a:lnTo>
                <a:lnTo>
                  <a:pt x="6" y="580"/>
                </a:lnTo>
                <a:lnTo>
                  <a:pt x="12" y="582"/>
                </a:lnTo>
                <a:lnTo>
                  <a:pt x="18" y="584"/>
                </a:lnTo>
                <a:lnTo>
                  <a:pt x="22" y="582"/>
                </a:lnTo>
                <a:lnTo>
                  <a:pt x="26" y="580"/>
                </a:lnTo>
                <a:lnTo>
                  <a:pt x="29" y="574"/>
                </a:lnTo>
                <a:lnTo>
                  <a:pt x="29" y="574"/>
                </a:lnTo>
                <a:lnTo>
                  <a:pt x="39" y="537"/>
                </a:lnTo>
                <a:lnTo>
                  <a:pt x="51" y="502"/>
                </a:lnTo>
                <a:lnTo>
                  <a:pt x="76" y="432"/>
                </a:lnTo>
                <a:lnTo>
                  <a:pt x="103" y="364"/>
                </a:lnTo>
                <a:lnTo>
                  <a:pt x="135" y="296"/>
                </a:lnTo>
                <a:lnTo>
                  <a:pt x="135" y="296"/>
                </a:lnTo>
                <a:lnTo>
                  <a:pt x="168" y="226"/>
                </a:lnTo>
                <a:lnTo>
                  <a:pt x="201" y="156"/>
                </a:lnTo>
                <a:lnTo>
                  <a:pt x="216" y="120"/>
                </a:lnTo>
                <a:lnTo>
                  <a:pt x="232" y="84"/>
                </a:lnTo>
                <a:lnTo>
                  <a:pt x="245" y="48"/>
                </a:lnTo>
                <a:lnTo>
                  <a:pt x="257" y="11"/>
                </a:lnTo>
                <a:lnTo>
                  <a:pt x="257" y="11"/>
                </a:lnTo>
                <a:lnTo>
                  <a:pt x="255" y="6"/>
                </a:lnTo>
                <a:lnTo>
                  <a:pt x="251" y="2"/>
                </a:lnTo>
                <a:lnTo>
                  <a:pt x="247" y="0"/>
                </a:lnTo>
                <a:lnTo>
                  <a:pt x="244" y="2"/>
                </a:lnTo>
                <a:lnTo>
                  <a:pt x="242" y="4"/>
                </a:lnTo>
                <a:lnTo>
                  <a:pt x="242" y="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MH_Other_23"/>
          <p:cNvSpPr/>
          <p:nvPr>
            <p:custDataLst>
              <p:tags r:id="rId26"/>
            </p:custDataLst>
          </p:nvPr>
        </p:nvSpPr>
        <p:spPr bwMode="auto">
          <a:xfrm>
            <a:off x="6896172" y="2635410"/>
            <a:ext cx="246549" cy="597567"/>
          </a:xfrm>
          <a:custGeom>
            <a:avLst/>
            <a:gdLst>
              <a:gd name="T0" fmla="*/ 325 w 338"/>
              <a:gd name="T1" fmla="*/ 0 h 816"/>
              <a:gd name="T2" fmla="*/ 325 w 338"/>
              <a:gd name="T3" fmla="*/ 0 h 816"/>
              <a:gd name="T4" fmla="*/ 305 w 338"/>
              <a:gd name="T5" fmla="*/ 18 h 816"/>
              <a:gd name="T6" fmla="*/ 286 w 338"/>
              <a:gd name="T7" fmla="*/ 35 h 816"/>
              <a:gd name="T8" fmla="*/ 268 w 338"/>
              <a:gd name="T9" fmla="*/ 55 h 816"/>
              <a:gd name="T10" fmla="*/ 251 w 338"/>
              <a:gd name="T11" fmla="*/ 76 h 816"/>
              <a:gd name="T12" fmla="*/ 235 w 338"/>
              <a:gd name="T13" fmla="*/ 98 h 816"/>
              <a:gd name="T14" fmla="*/ 219 w 338"/>
              <a:gd name="T15" fmla="*/ 121 h 816"/>
              <a:gd name="T16" fmla="*/ 192 w 338"/>
              <a:gd name="T17" fmla="*/ 170 h 816"/>
              <a:gd name="T18" fmla="*/ 169 w 338"/>
              <a:gd name="T19" fmla="*/ 218 h 816"/>
              <a:gd name="T20" fmla="*/ 146 w 338"/>
              <a:gd name="T21" fmla="*/ 269 h 816"/>
              <a:gd name="T22" fmla="*/ 126 w 338"/>
              <a:gd name="T23" fmla="*/ 319 h 816"/>
              <a:gd name="T24" fmla="*/ 109 w 338"/>
              <a:gd name="T25" fmla="*/ 366 h 816"/>
              <a:gd name="T26" fmla="*/ 109 w 338"/>
              <a:gd name="T27" fmla="*/ 366 h 816"/>
              <a:gd name="T28" fmla="*/ 89 w 338"/>
              <a:gd name="T29" fmla="*/ 419 h 816"/>
              <a:gd name="T30" fmla="*/ 72 w 338"/>
              <a:gd name="T31" fmla="*/ 471 h 816"/>
              <a:gd name="T32" fmla="*/ 54 w 338"/>
              <a:gd name="T33" fmla="*/ 526 h 816"/>
              <a:gd name="T34" fmla="*/ 40 w 338"/>
              <a:gd name="T35" fmla="*/ 580 h 816"/>
              <a:gd name="T36" fmla="*/ 27 w 338"/>
              <a:gd name="T37" fmla="*/ 635 h 816"/>
              <a:gd name="T38" fmla="*/ 15 w 338"/>
              <a:gd name="T39" fmla="*/ 689 h 816"/>
              <a:gd name="T40" fmla="*/ 7 w 338"/>
              <a:gd name="T41" fmla="*/ 744 h 816"/>
              <a:gd name="T42" fmla="*/ 0 w 338"/>
              <a:gd name="T43" fmla="*/ 800 h 816"/>
              <a:gd name="T44" fmla="*/ 0 w 338"/>
              <a:gd name="T45" fmla="*/ 800 h 816"/>
              <a:gd name="T46" fmla="*/ 0 w 338"/>
              <a:gd name="T47" fmla="*/ 806 h 816"/>
              <a:gd name="T48" fmla="*/ 3 w 338"/>
              <a:gd name="T49" fmla="*/ 812 h 816"/>
              <a:gd name="T50" fmla="*/ 7 w 338"/>
              <a:gd name="T51" fmla="*/ 814 h 816"/>
              <a:gd name="T52" fmla="*/ 13 w 338"/>
              <a:gd name="T53" fmla="*/ 816 h 816"/>
              <a:gd name="T54" fmla="*/ 19 w 338"/>
              <a:gd name="T55" fmla="*/ 816 h 816"/>
              <a:gd name="T56" fmla="*/ 25 w 338"/>
              <a:gd name="T57" fmla="*/ 814 h 816"/>
              <a:gd name="T58" fmla="*/ 29 w 338"/>
              <a:gd name="T59" fmla="*/ 808 h 816"/>
              <a:gd name="T60" fmla="*/ 31 w 338"/>
              <a:gd name="T61" fmla="*/ 802 h 816"/>
              <a:gd name="T62" fmla="*/ 31 w 338"/>
              <a:gd name="T63" fmla="*/ 802 h 816"/>
              <a:gd name="T64" fmla="*/ 37 w 338"/>
              <a:gd name="T65" fmla="*/ 750 h 816"/>
              <a:gd name="T66" fmla="*/ 46 w 338"/>
              <a:gd name="T67" fmla="*/ 697 h 816"/>
              <a:gd name="T68" fmla="*/ 56 w 338"/>
              <a:gd name="T69" fmla="*/ 645 h 816"/>
              <a:gd name="T70" fmla="*/ 70 w 338"/>
              <a:gd name="T71" fmla="*/ 592 h 816"/>
              <a:gd name="T72" fmla="*/ 83 w 338"/>
              <a:gd name="T73" fmla="*/ 541 h 816"/>
              <a:gd name="T74" fmla="*/ 99 w 338"/>
              <a:gd name="T75" fmla="*/ 489 h 816"/>
              <a:gd name="T76" fmla="*/ 114 w 338"/>
              <a:gd name="T77" fmla="*/ 438 h 816"/>
              <a:gd name="T78" fmla="*/ 132 w 338"/>
              <a:gd name="T79" fmla="*/ 388 h 816"/>
              <a:gd name="T80" fmla="*/ 132 w 338"/>
              <a:gd name="T81" fmla="*/ 388 h 816"/>
              <a:gd name="T82" fmla="*/ 151 w 338"/>
              <a:gd name="T83" fmla="*/ 337 h 816"/>
              <a:gd name="T84" fmla="*/ 171 w 338"/>
              <a:gd name="T85" fmla="*/ 286 h 816"/>
              <a:gd name="T86" fmla="*/ 192 w 338"/>
              <a:gd name="T87" fmla="*/ 238 h 816"/>
              <a:gd name="T88" fmla="*/ 218 w 338"/>
              <a:gd name="T89" fmla="*/ 189 h 816"/>
              <a:gd name="T90" fmla="*/ 243 w 338"/>
              <a:gd name="T91" fmla="*/ 142 h 816"/>
              <a:gd name="T92" fmla="*/ 272 w 338"/>
              <a:gd name="T93" fmla="*/ 98 h 816"/>
              <a:gd name="T94" fmla="*/ 301 w 338"/>
              <a:gd name="T95" fmla="*/ 53 h 816"/>
              <a:gd name="T96" fmla="*/ 336 w 338"/>
              <a:gd name="T97" fmla="*/ 10 h 816"/>
              <a:gd name="T98" fmla="*/ 336 w 338"/>
              <a:gd name="T99" fmla="*/ 10 h 816"/>
              <a:gd name="T100" fmla="*/ 338 w 338"/>
              <a:gd name="T101" fmla="*/ 8 h 816"/>
              <a:gd name="T102" fmla="*/ 338 w 338"/>
              <a:gd name="T103" fmla="*/ 6 h 816"/>
              <a:gd name="T104" fmla="*/ 334 w 338"/>
              <a:gd name="T105" fmla="*/ 2 h 816"/>
              <a:gd name="T106" fmla="*/ 330 w 338"/>
              <a:gd name="T107" fmla="*/ 0 h 816"/>
              <a:gd name="T108" fmla="*/ 325 w 338"/>
              <a:gd name="T109" fmla="*/ 0 h 816"/>
              <a:gd name="T110" fmla="*/ 325 w 338"/>
              <a:gd name="T111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8" h="816">
                <a:moveTo>
                  <a:pt x="325" y="0"/>
                </a:moveTo>
                <a:lnTo>
                  <a:pt x="325" y="0"/>
                </a:lnTo>
                <a:lnTo>
                  <a:pt x="305" y="18"/>
                </a:lnTo>
                <a:lnTo>
                  <a:pt x="286" y="35"/>
                </a:lnTo>
                <a:lnTo>
                  <a:pt x="268" y="55"/>
                </a:lnTo>
                <a:lnTo>
                  <a:pt x="251" y="76"/>
                </a:lnTo>
                <a:lnTo>
                  <a:pt x="235" y="98"/>
                </a:lnTo>
                <a:lnTo>
                  <a:pt x="219" y="121"/>
                </a:lnTo>
                <a:lnTo>
                  <a:pt x="192" y="170"/>
                </a:lnTo>
                <a:lnTo>
                  <a:pt x="169" y="218"/>
                </a:lnTo>
                <a:lnTo>
                  <a:pt x="146" y="269"/>
                </a:lnTo>
                <a:lnTo>
                  <a:pt x="126" y="319"/>
                </a:lnTo>
                <a:lnTo>
                  <a:pt x="109" y="366"/>
                </a:lnTo>
                <a:lnTo>
                  <a:pt x="109" y="366"/>
                </a:lnTo>
                <a:lnTo>
                  <a:pt x="89" y="419"/>
                </a:lnTo>
                <a:lnTo>
                  <a:pt x="72" y="471"/>
                </a:lnTo>
                <a:lnTo>
                  <a:pt x="54" y="526"/>
                </a:lnTo>
                <a:lnTo>
                  <a:pt x="40" y="580"/>
                </a:lnTo>
                <a:lnTo>
                  <a:pt x="27" y="635"/>
                </a:lnTo>
                <a:lnTo>
                  <a:pt x="15" y="689"/>
                </a:lnTo>
                <a:lnTo>
                  <a:pt x="7" y="744"/>
                </a:lnTo>
                <a:lnTo>
                  <a:pt x="0" y="800"/>
                </a:lnTo>
                <a:lnTo>
                  <a:pt x="0" y="800"/>
                </a:lnTo>
                <a:lnTo>
                  <a:pt x="0" y="806"/>
                </a:lnTo>
                <a:lnTo>
                  <a:pt x="3" y="812"/>
                </a:lnTo>
                <a:lnTo>
                  <a:pt x="7" y="814"/>
                </a:lnTo>
                <a:lnTo>
                  <a:pt x="13" y="816"/>
                </a:lnTo>
                <a:lnTo>
                  <a:pt x="19" y="816"/>
                </a:lnTo>
                <a:lnTo>
                  <a:pt x="25" y="814"/>
                </a:lnTo>
                <a:lnTo>
                  <a:pt x="29" y="808"/>
                </a:lnTo>
                <a:lnTo>
                  <a:pt x="31" y="802"/>
                </a:lnTo>
                <a:lnTo>
                  <a:pt x="31" y="802"/>
                </a:lnTo>
                <a:lnTo>
                  <a:pt x="37" y="750"/>
                </a:lnTo>
                <a:lnTo>
                  <a:pt x="46" y="697"/>
                </a:lnTo>
                <a:lnTo>
                  <a:pt x="56" y="645"/>
                </a:lnTo>
                <a:lnTo>
                  <a:pt x="70" y="592"/>
                </a:lnTo>
                <a:lnTo>
                  <a:pt x="83" y="541"/>
                </a:lnTo>
                <a:lnTo>
                  <a:pt x="99" y="489"/>
                </a:lnTo>
                <a:lnTo>
                  <a:pt x="114" y="438"/>
                </a:lnTo>
                <a:lnTo>
                  <a:pt x="132" y="388"/>
                </a:lnTo>
                <a:lnTo>
                  <a:pt x="132" y="388"/>
                </a:lnTo>
                <a:lnTo>
                  <a:pt x="151" y="337"/>
                </a:lnTo>
                <a:lnTo>
                  <a:pt x="171" y="286"/>
                </a:lnTo>
                <a:lnTo>
                  <a:pt x="192" y="238"/>
                </a:lnTo>
                <a:lnTo>
                  <a:pt x="218" y="189"/>
                </a:lnTo>
                <a:lnTo>
                  <a:pt x="243" y="142"/>
                </a:lnTo>
                <a:lnTo>
                  <a:pt x="272" y="98"/>
                </a:lnTo>
                <a:lnTo>
                  <a:pt x="301" y="53"/>
                </a:lnTo>
                <a:lnTo>
                  <a:pt x="336" y="10"/>
                </a:lnTo>
                <a:lnTo>
                  <a:pt x="336" y="10"/>
                </a:lnTo>
                <a:lnTo>
                  <a:pt x="338" y="8"/>
                </a:lnTo>
                <a:lnTo>
                  <a:pt x="338" y="6"/>
                </a:lnTo>
                <a:lnTo>
                  <a:pt x="334" y="2"/>
                </a:lnTo>
                <a:lnTo>
                  <a:pt x="330" y="0"/>
                </a:lnTo>
                <a:lnTo>
                  <a:pt x="325" y="0"/>
                </a:lnTo>
                <a:lnTo>
                  <a:pt x="32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MH_Other_24"/>
          <p:cNvSpPr/>
          <p:nvPr>
            <p:custDataLst>
              <p:tags r:id="rId27"/>
            </p:custDataLst>
          </p:nvPr>
        </p:nvSpPr>
        <p:spPr bwMode="auto">
          <a:xfrm>
            <a:off x="6802150" y="3189097"/>
            <a:ext cx="624729" cy="181779"/>
          </a:xfrm>
          <a:custGeom>
            <a:avLst/>
            <a:gdLst>
              <a:gd name="T0" fmla="*/ 4 w 854"/>
              <a:gd name="T1" fmla="*/ 250 h 250"/>
              <a:gd name="T2" fmla="*/ 4 w 854"/>
              <a:gd name="T3" fmla="*/ 250 h 250"/>
              <a:gd name="T4" fmla="*/ 14 w 854"/>
              <a:gd name="T5" fmla="*/ 250 h 250"/>
              <a:gd name="T6" fmla="*/ 25 w 854"/>
              <a:gd name="T7" fmla="*/ 250 h 250"/>
              <a:gd name="T8" fmla="*/ 49 w 854"/>
              <a:gd name="T9" fmla="*/ 248 h 250"/>
              <a:gd name="T10" fmla="*/ 95 w 854"/>
              <a:gd name="T11" fmla="*/ 238 h 250"/>
              <a:gd name="T12" fmla="*/ 95 w 854"/>
              <a:gd name="T13" fmla="*/ 238 h 250"/>
              <a:gd name="T14" fmla="*/ 212 w 854"/>
              <a:gd name="T15" fmla="*/ 215 h 250"/>
              <a:gd name="T16" fmla="*/ 212 w 854"/>
              <a:gd name="T17" fmla="*/ 215 h 250"/>
              <a:gd name="T18" fmla="*/ 331 w 854"/>
              <a:gd name="T19" fmla="*/ 189 h 250"/>
              <a:gd name="T20" fmla="*/ 448 w 854"/>
              <a:gd name="T21" fmla="*/ 162 h 250"/>
              <a:gd name="T22" fmla="*/ 448 w 854"/>
              <a:gd name="T23" fmla="*/ 162 h 250"/>
              <a:gd name="T24" fmla="*/ 559 w 854"/>
              <a:gd name="T25" fmla="*/ 133 h 250"/>
              <a:gd name="T26" fmla="*/ 613 w 854"/>
              <a:gd name="T27" fmla="*/ 115 h 250"/>
              <a:gd name="T28" fmla="*/ 670 w 854"/>
              <a:gd name="T29" fmla="*/ 98 h 250"/>
              <a:gd name="T30" fmla="*/ 670 w 854"/>
              <a:gd name="T31" fmla="*/ 98 h 250"/>
              <a:gd name="T32" fmla="*/ 718 w 854"/>
              <a:gd name="T33" fmla="*/ 80 h 250"/>
              <a:gd name="T34" fmla="*/ 769 w 854"/>
              <a:gd name="T35" fmla="*/ 63 h 250"/>
              <a:gd name="T36" fmla="*/ 769 w 854"/>
              <a:gd name="T37" fmla="*/ 63 h 250"/>
              <a:gd name="T38" fmla="*/ 790 w 854"/>
              <a:gd name="T39" fmla="*/ 53 h 250"/>
              <a:gd name="T40" fmla="*/ 816 w 854"/>
              <a:gd name="T41" fmla="*/ 45 h 250"/>
              <a:gd name="T42" fmla="*/ 825 w 854"/>
              <a:gd name="T43" fmla="*/ 39 h 250"/>
              <a:gd name="T44" fmla="*/ 837 w 854"/>
              <a:gd name="T45" fmla="*/ 34 h 250"/>
              <a:gd name="T46" fmla="*/ 845 w 854"/>
              <a:gd name="T47" fmla="*/ 26 h 250"/>
              <a:gd name="T48" fmla="*/ 853 w 854"/>
              <a:gd name="T49" fmla="*/ 16 h 250"/>
              <a:gd name="T50" fmla="*/ 853 w 854"/>
              <a:gd name="T51" fmla="*/ 16 h 250"/>
              <a:gd name="T52" fmla="*/ 854 w 854"/>
              <a:gd name="T53" fmla="*/ 12 h 250"/>
              <a:gd name="T54" fmla="*/ 853 w 854"/>
              <a:gd name="T55" fmla="*/ 6 h 250"/>
              <a:gd name="T56" fmla="*/ 851 w 854"/>
              <a:gd name="T57" fmla="*/ 2 h 250"/>
              <a:gd name="T58" fmla="*/ 845 w 854"/>
              <a:gd name="T59" fmla="*/ 0 h 250"/>
              <a:gd name="T60" fmla="*/ 845 w 854"/>
              <a:gd name="T61" fmla="*/ 0 h 250"/>
              <a:gd name="T62" fmla="*/ 835 w 854"/>
              <a:gd name="T63" fmla="*/ 0 h 250"/>
              <a:gd name="T64" fmla="*/ 825 w 854"/>
              <a:gd name="T65" fmla="*/ 2 h 250"/>
              <a:gd name="T66" fmla="*/ 804 w 854"/>
              <a:gd name="T67" fmla="*/ 10 h 250"/>
              <a:gd name="T68" fmla="*/ 767 w 854"/>
              <a:gd name="T69" fmla="*/ 30 h 250"/>
              <a:gd name="T70" fmla="*/ 767 w 854"/>
              <a:gd name="T71" fmla="*/ 30 h 250"/>
              <a:gd name="T72" fmla="*/ 716 w 854"/>
              <a:gd name="T73" fmla="*/ 49 h 250"/>
              <a:gd name="T74" fmla="*/ 668 w 854"/>
              <a:gd name="T75" fmla="*/ 67 h 250"/>
              <a:gd name="T76" fmla="*/ 668 w 854"/>
              <a:gd name="T77" fmla="*/ 67 h 250"/>
              <a:gd name="T78" fmla="*/ 609 w 854"/>
              <a:gd name="T79" fmla="*/ 86 h 250"/>
              <a:gd name="T80" fmla="*/ 549 w 854"/>
              <a:gd name="T81" fmla="*/ 104 h 250"/>
              <a:gd name="T82" fmla="*/ 430 w 854"/>
              <a:gd name="T83" fmla="*/ 135 h 250"/>
              <a:gd name="T84" fmla="*/ 430 w 854"/>
              <a:gd name="T85" fmla="*/ 135 h 250"/>
              <a:gd name="T86" fmla="*/ 313 w 854"/>
              <a:gd name="T87" fmla="*/ 162 h 250"/>
              <a:gd name="T88" fmla="*/ 197 w 854"/>
              <a:gd name="T89" fmla="*/ 187 h 250"/>
              <a:gd name="T90" fmla="*/ 197 w 854"/>
              <a:gd name="T91" fmla="*/ 187 h 250"/>
              <a:gd name="T92" fmla="*/ 90 w 854"/>
              <a:gd name="T93" fmla="*/ 213 h 250"/>
              <a:gd name="T94" fmla="*/ 90 w 854"/>
              <a:gd name="T95" fmla="*/ 213 h 250"/>
              <a:gd name="T96" fmla="*/ 45 w 854"/>
              <a:gd name="T97" fmla="*/ 222 h 250"/>
              <a:gd name="T98" fmla="*/ 22 w 854"/>
              <a:gd name="T99" fmla="*/ 230 h 250"/>
              <a:gd name="T100" fmla="*/ 10 w 854"/>
              <a:gd name="T101" fmla="*/ 236 h 250"/>
              <a:gd name="T102" fmla="*/ 0 w 854"/>
              <a:gd name="T103" fmla="*/ 242 h 250"/>
              <a:gd name="T104" fmla="*/ 0 w 854"/>
              <a:gd name="T105" fmla="*/ 242 h 250"/>
              <a:gd name="T106" fmla="*/ 0 w 854"/>
              <a:gd name="T107" fmla="*/ 244 h 250"/>
              <a:gd name="T108" fmla="*/ 0 w 854"/>
              <a:gd name="T109" fmla="*/ 246 h 250"/>
              <a:gd name="T110" fmla="*/ 0 w 854"/>
              <a:gd name="T111" fmla="*/ 248 h 250"/>
              <a:gd name="T112" fmla="*/ 4 w 854"/>
              <a:gd name="T113" fmla="*/ 250 h 250"/>
              <a:gd name="T114" fmla="*/ 4 w 854"/>
              <a:gd name="T115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54" h="250">
                <a:moveTo>
                  <a:pt x="4" y="250"/>
                </a:moveTo>
                <a:lnTo>
                  <a:pt x="4" y="250"/>
                </a:lnTo>
                <a:lnTo>
                  <a:pt x="14" y="250"/>
                </a:lnTo>
                <a:lnTo>
                  <a:pt x="25" y="250"/>
                </a:lnTo>
                <a:lnTo>
                  <a:pt x="49" y="248"/>
                </a:lnTo>
                <a:lnTo>
                  <a:pt x="95" y="238"/>
                </a:lnTo>
                <a:lnTo>
                  <a:pt x="95" y="238"/>
                </a:lnTo>
                <a:lnTo>
                  <a:pt x="212" y="215"/>
                </a:lnTo>
                <a:lnTo>
                  <a:pt x="212" y="215"/>
                </a:lnTo>
                <a:lnTo>
                  <a:pt x="331" y="189"/>
                </a:lnTo>
                <a:lnTo>
                  <a:pt x="448" y="162"/>
                </a:lnTo>
                <a:lnTo>
                  <a:pt x="448" y="162"/>
                </a:lnTo>
                <a:lnTo>
                  <a:pt x="559" y="133"/>
                </a:lnTo>
                <a:lnTo>
                  <a:pt x="613" y="115"/>
                </a:lnTo>
                <a:lnTo>
                  <a:pt x="670" y="98"/>
                </a:lnTo>
                <a:lnTo>
                  <a:pt x="670" y="98"/>
                </a:lnTo>
                <a:lnTo>
                  <a:pt x="718" y="80"/>
                </a:lnTo>
                <a:lnTo>
                  <a:pt x="769" y="63"/>
                </a:lnTo>
                <a:lnTo>
                  <a:pt x="769" y="63"/>
                </a:lnTo>
                <a:lnTo>
                  <a:pt x="790" y="53"/>
                </a:lnTo>
                <a:lnTo>
                  <a:pt x="816" y="45"/>
                </a:lnTo>
                <a:lnTo>
                  <a:pt x="825" y="39"/>
                </a:lnTo>
                <a:lnTo>
                  <a:pt x="837" y="34"/>
                </a:lnTo>
                <a:lnTo>
                  <a:pt x="845" y="26"/>
                </a:lnTo>
                <a:lnTo>
                  <a:pt x="853" y="16"/>
                </a:lnTo>
                <a:lnTo>
                  <a:pt x="853" y="16"/>
                </a:lnTo>
                <a:lnTo>
                  <a:pt x="854" y="12"/>
                </a:lnTo>
                <a:lnTo>
                  <a:pt x="853" y="6"/>
                </a:lnTo>
                <a:lnTo>
                  <a:pt x="851" y="2"/>
                </a:lnTo>
                <a:lnTo>
                  <a:pt x="845" y="0"/>
                </a:lnTo>
                <a:lnTo>
                  <a:pt x="845" y="0"/>
                </a:lnTo>
                <a:lnTo>
                  <a:pt x="835" y="0"/>
                </a:lnTo>
                <a:lnTo>
                  <a:pt x="825" y="2"/>
                </a:lnTo>
                <a:lnTo>
                  <a:pt x="804" y="10"/>
                </a:lnTo>
                <a:lnTo>
                  <a:pt x="767" y="30"/>
                </a:lnTo>
                <a:lnTo>
                  <a:pt x="767" y="30"/>
                </a:lnTo>
                <a:lnTo>
                  <a:pt x="716" y="49"/>
                </a:lnTo>
                <a:lnTo>
                  <a:pt x="668" y="67"/>
                </a:lnTo>
                <a:lnTo>
                  <a:pt x="668" y="67"/>
                </a:lnTo>
                <a:lnTo>
                  <a:pt x="609" y="86"/>
                </a:lnTo>
                <a:lnTo>
                  <a:pt x="549" y="104"/>
                </a:lnTo>
                <a:lnTo>
                  <a:pt x="430" y="135"/>
                </a:lnTo>
                <a:lnTo>
                  <a:pt x="430" y="135"/>
                </a:lnTo>
                <a:lnTo>
                  <a:pt x="313" y="162"/>
                </a:lnTo>
                <a:lnTo>
                  <a:pt x="197" y="187"/>
                </a:lnTo>
                <a:lnTo>
                  <a:pt x="197" y="187"/>
                </a:lnTo>
                <a:lnTo>
                  <a:pt x="90" y="213"/>
                </a:lnTo>
                <a:lnTo>
                  <a:pt x="90" y="213"/>
                </a:lnTo>
                <a:lnTo>
                  <a:pt x="45" y="222"/>
                </a:lnTo>
                <a:lnTo>
                  <a:pt x="22" y="230"/>
                </a:lnTo>
                <a:lnTo>
                  <a:pt x="10" y="236"/>
                </a:lnTo>
                <a:lnTo>
                  <a:pt x="0" y="242"/>
                </a:lnTo>
                <a:lnTo>
                  <a:pt x="0" y="242"/>
                </a:lnTo>
                <a:lnTo>
                  <a:pt x="0" y="244"/>
                </a:lnTo>
                <a:lnTo>
                  <a:pt x="0" y="246"/>
                </a:lnTo>
                <a:lnTo>
                  <a:pt x="0" y="248"/>
                </a:lnTo>
                <a:lnTo>
                  <a:pt x="4" y="250"/>
                </a:lnTo>
                <a:lnTo>
                  <a:pt x="4" y="25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C00000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MH_Other_25"/>
          <p:cNvSpPr/>
          <p:nvPr>
            <p:custDataLst>
              <p:tags r:id="rId28"/>
            </p:custDataLst>
          </p:nvPr>
        </p:nvSpPr>
        <p:spPr bwMode="auto">
          <a:xfrm>
            <a:off x="7054966" y="2898672"/>
            <a:ext cx="576673" cy="175509"/>
          </a:xfrm>
          <a:custGeom>
            <a:avLst/>
            <a:gdLst>
              <a:gd name="T0" fmla="*/ 9 w 788"/>
              <a:gd name="T1" fmla="*/ 240 h 240"/>
              <a:gd name="T2" fmla="*/ 9 w 788"/>
              <a:gd name="T3" fmla="*/ 240 h 240"/>
              <a:gd name="T4" fmla="*/ 107 w 788"/>
              <a:gd name="T5" fmla="*/ 203 h 240"/>
              <a:gd name="T6" fmla="*/ 157 w 788"/>
              <a:gd name="T7" fmla="*/ 187 h 240"/>
              <a:gd name="T8" fmla="*/ 206 w 788"/>
              <a:gd name="T9" fmla="*/ 172 h 240"/>
              <a:gd name="T10" fmla="*/ 206 w 788"/>
              <a:gd name="T11" fmla="*/ 172 h 240"/>
              <a:gd name="T12" fmla="*/ 258 w 788"/>
              <a:gd name="T13" fmla="*/ 160 h 240"/>
              <a:gd name="T14" fmla="*/ 309 w 788"/>
              <a:gd name="T15" fmla="*/ 148 h 240"/>
              <a:gd name="T16" fmla="*/ 412 w 788"/>
              <a:gd name="T17" fmla="*/ 127 h 240"/>
              <a:gd name="T18" fmla="*/ 412 w 788"/>
              <a:gd name="T19" fmla="*/ 127 h 240"/>
              <a:gd name="T20" fmla="*/ 515 w 788"/>
              <a:gd name="T21" fmla="*/ 106 h 240"/>
              <a:gd name="T22" fmla="*/ 566 w 788"/>
              <a:gd name="T23" fmla="*/ 96 h 240"/>
              <a:gd name="T24" fmla="*/ 618 w 788"/>
              <a:gd name="T25" fmla="*/ 82 h 240"/>
              <a:gd name="T26" fmla="*/ 618 w 788"/>
              <a:gd name="T27" fmla="*/ 82 h 240"/>
              <a:gd name="T28" fmla="*/ 659 w 788"/>
              <a:gd name="T29" fmla="*/ 70 h 240"/>
              <a:gd name="T30" fmla="*/ 700 w 788"/>
              <a:gd name="T31" fmla="*/ 57 h 240"/>
              <a:gd name="T32" fmla="*/ 700 w 788"/>
              <a:gd name="T33" fmla="*/ 57 h 240"/>
              <a:gd name="T34" fmla="*/ 722 w 788"/>
              <a:gd name="T35" fmla="*/ 51 h 240"/>
              <a:gd name="T36" fmla="*/ 745 w 788"/>
              <a:gd name="T37" fmla="*/ 43 h 240"/>
              <a:gd name="T38" fmla="*/ 766 w 788"/>
              <a:gd name="T39" fmla="*/ 34 h 240"/>
              <a:gd name="T40" fmla="*/ 776 w 788"/>
              <a:gd name="T41" fmla="*/ 26 h 240"/>
              <a:gd name="T42" fmla="*/ 784 w 788"/>
              <a:gd name="T43" fmla="*/ 20 h 240"/>
              <a:gd name="T44" fmla="*/ 784 w 788"/>
              <a:gd name="T45" fmla="*/ 20 h 240"/>
              <a:gd name="T46" fmla="*/ 788 w 788"/>
              <a:gd name="T47" fmla="*/ 12 h 240"/>
              <a:gd name="T48" fmla="*/ 788 w 788"/>
              <a:gd name="T49" fmla="*/ 6 h 240"/>
              <a:gd name="T50" fmla="*/ 782 w 788"/>
              <a:gd name="T51" fmla="*/ 2 h 240"/>
              <a:gd name="T52" fmla="*/ 776 w 788"/>
              <a:gd name="T53" fmla="*/ 0 h 240"/>
              <a:gd name="T54" fmla="*/ 776 w 788"/>
              <a:gd name="T55" fmla="*/ 0 h 240"/>
              <a:gd name="T56" fmla="*/ 766 w 788"/>
              <a:gd name="T57" fmla="*/ 0 h 240"/>
              <a:gd name="T58" fmla="*/ 757 w 788"/>
              <a:gd name="T59" fmla="*/ 4 h 240"/>
              <a:gd name="T60" fmla="*/ 737 w 788"/>
              <a:gd name="T61" fmla="*/ 10 h 240"/>
              <a:gd name="T62" fmla="*/ 698 w 788"/>
              <a:gd name="T63" fmla="*/ 28 h 240"/>
              <a:gd name="T64" fmla="*/ 698 w 788"/>
              <a:gd name="T65" fmla="*/ 28 h 240"/>
              <a:gd name="T66" fmla="*/ 644 w 788"/>
              <a:gd name="T67" fmla="*/ 45 h 240"/>
              <a:gd name="T68" fmla="*/ 589 w 788"/>
              <a:gd name="T69" fmla="*/ 59 h 240"/>
              <a:gd name="T70" fmla="*/ 589 w 788"/>
              <a:gd name="T71" fmla="*/ 59 h 240"/>
              <a:gd name="T72" fmla="*/ 539 w 788"/>
              <a:gd name="T73" fmla="*/ 72 h 240"/>
              <a:gd name="T74" fmla="*/ 486 w 788"/>
              <a:gd name="T75" fmla="*/ 84 h 240"/>
              <a:gd name="T76" fmla="*/ 383 w 788"/>
              <a:gd name="T77" fmla="*/ 106 h 240"/>
              <a:gd name="T78" fmla="*/ 383 w 788"/>
              <a:gd name="T79" fmla="*/ 106 h 240"/>
              <a:gd name="T80" fmla="*/ 286 w 788"/>
              <a:gd name="T81" fmla="*/ 125 h 240"/>
              <a:gd name="T82" fmla="*/ 237 w 788"/>
              <a:gd name="T83" fmla="*/ 135 h 240"/>
              <a:gd name="T84" fmla="*/ 186 w 788"/>
              <a:gd name="T85" fmla="*/ 148 h 240"/>
              <a:gd name="T86" fmla="*/ 138 w 788"/>
              <a:gd name="T87" fmla="*/ 162 h 240"/>
              <a:gd name="T88" fmla="*/ 89 w 788"/>
              <a:gd name="T89" fmla="*/ 179 h 240"/>
              <a:gd name="T90" fmla="*/ 44 w 788"/>
              <a:gd name="T91" fmla="*/ 201 h 240"/>
              <a:gd name="T92" fmla="*/ 23 w 788"/>
              <a:gd name="T93" fmla="*/ 215 h 240"/>
              <a:gd name="T94" fmla="*/ 1 w 788"/>
              <a:gd name="T95" fmla="*/ 226 h 240"/>
              <a:gd name="T96" fmla="*/ 1 w 788"/>
              <a:gd name="T97" fmla="*/ 226 h 240"/>
              <a:gd name="T98" fmla="*/ 0 w 788"/>
              <a:gd name="T99" fmla="*/ 228 h 240"/>
              <a:gd name="T100" fmla="*/ 0 w 788"/>
              <a:gd name="T101" fmla="*/ 232 h 240"/>
              <a:gd name="T102" fmla="*/ 0 w 788"/>
              <a:gd name="T103" fmla="*/ 236 h 240"/>
              <a:gd name="T104" fmla="*/ 5 w 788"/>
              <a:gd name="T105" fmla="*/ 240 h 240"/>
              <a:gd name="T106" fmla="*/ 9 w 788"/>
              <a:gd name="T107" fmla="*/ 240 h 240"/>
              <a:gd name="T108" fmla="*/ 9 w 788"/>
              <a:gd name="T109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8" h="240">
                <a:moveTo>
                  <a:pt x="9" y="240"/>
                </a:moveTo>
                <a:lnTo>
                  <a:pt x="9" y="240"/>
                </a:lnTo>
                <a:lnTo>
                  <a:pt x="107" y="203"/>
                </a:lnTo>
                <a:lnTo>
                  <a:pt x="157" y="187"/>
                </a:lnTo>
                <a:lnTo>
                  <a:pt x="206" y="172"/>
                </a:lnTo>
                <a:lnTo>
                  <a:pt x="206" y="172"/>
                </a:lnTo>
                <a:lnTo>
                  <a:pt x="258" y="160"/>
                </a:lnTo>
                <a:lnTo>
                  <a:pt x="309" y="148"/>
                </a:lnTo>
                <a:lnTo>
                  <a:pt x="412" y="127"/>
                </a:lnTo>
                <a:lnTo>
                  <a:pt x="412" y="127"/>
                </a:lnTo>
                <a:lnTo>
                  <a:pt x="515" y="106"/>
                </a:lnTo>
                <a:lnTo>
                  <a:pt x="566" y="96"/>
                </a:lnTo>
                <a:lnTo>
                  <a:pt x="618" y="82"/>
                </a:lnTo>
                <a:lnTo>
                  <a:pt x="618" y="82"/>
                </a:lnTo>
                <a:lnTo>
                  <a:pt x="659" y="70"/>
                </a:lnTo>
                <a:lnTo>
                  <a:pt x="700" y="57"/>
                </a:lnTo>
                <a:lnTo>
                  <a:pt x="700" y="57"/>
                </a:lnTo>
                <a:lnTo>
                  <a:pt x="722" y="51"/>
                </a:lnTo>
                <a:lnTo>
                  <a:pt x="745" y="43"/>
                </a:lnTo>
                <a:lnTo>
                  <a:pt x="766" y="34"/>
                </a:lnTo>
                <a:lnTo>
                  <a:pt x="776" y="26"/>
                </a:lnTo>
                <a:lnTo>
                  <a:pt x="784" y="20"/>
                </a:lnTo>
                <a:lnTo>
                  <a:pt x="784" y="20"/>
                </a:lnTo>
                <a:lnTo>
                  <a:pt x="788" y="12"/>
                </a:lnTo>
                <a:lnTo>
                  <a:pt x="788" y="6"/>
                </a:lnTo>
                <a:lnTo>
                  <a:pt x="782" y="2"/>
                </a:lnTo>
                <a:lnTo>
                  <a:pt x="776" y="0"/>
                </a:lnTo>
                <a:lnTo>
                  <a:pt x="776" y="0"/>
                </a:lnTo>
                <a:lnTo>
                  <a:pt x="766" y="0"/>
                </a:lnTo>
                <a:lnTo>
                  <a:pt x="757" y="4"/>
                </a:lnTo>
                <a:lnTo>
                  <a:pt x="737" y="10"/>
                </a:lnTo>
                <a:lnTo>
                  <a:pt x="698" y="28"/>
                </a:lnTo>
                <a:lnTo>
                  <a:pt x="698" y="28"/>
                </a:lnTo>
                <a:lnTo>
                  <a:pt x="644" y="45"/>
                </a:lnTo>
                <a:lnTo>
                  <a:pt x="589" y="59"/>
                </a:lnTo>
                <a:lnTo>
                  <a:pt x="589" y="59"/>
                </a:lnTo>
                <a:lnTo>
                  <a:pt x="539" y="72"/>
                </a:lnTo>
                <a:lnTo>
                  <a:pt x="486" y="84"/>
                </a:lnTo>
                <a:lnTo>
                  <a:pt x="383" y="106"/>
                </a:lnTo>
                <a:lnTo>
                  <a:pt x="383" y="106"/>
                </a:lnTo>
                <a:lnTo>
                  <a:pt x="286" y="125"/>
                </a:lnTo>
                <a:lnTo>
                  <a:pt x="237" y="135"/>
                </a:lnTo>
                <a:lnTo>
                  <a:pt x="186" y="148"/>
                </a:lnTo>
                <a:lnTo>
                  <a:pt x="138" y="162"/>
                </a:lnTo>
                <a:lnTo>
                  <a:pt x="89" y="179"/>
                </a:lnTo>
                <a:lnTo>
                  <a:pt x="44" y="201"/>
                </a:lnTo>
                <a:lnTo>
                  <a:pt x="23" y="215"/>
                </a:lnTo>
                <a:lnTo>
                  <a:pt x="1" y="226"/>
                </a:lnTo>
                <a:lnTo>
                  <a:pt x="1" y="226"/>
                </a:lnTo>
                <a:lnTo>
                  <a:pt x="0" y="228"/>
                </a:lnTo>
                <a:lnTo>
                  <a:pt x="0" y="232"/>
                </a:lnTo>
                <a:lnTo>
                  <a:pt x="0" y="236"/>
                </a:lnTo>
                <a:lnTo>
                  <a:pt x="5" y="240"/>
                </a:lnTo>
                <a:lnTo>
                  <a:pt x="9" y="240"/>
                </a:lnTo>
                <a:lnTo>
                  <a:pt x="9" y="2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MH_Other_26"/>
          <p:cNvSpPr/>
          <p:nvPr>
            <p:custDataLst>
              <p:tags r:id="rId29"/>
            </p:custDataLst>
          </p:nvPr>
        </p:nvSpPr>
        <p:spPr bwMode="auto">
          <a:xfrm>
            <a:off x="7464489" y="2664660"/>
            <a:ext cx="417879" cy="91933"/>
          </a:xfrm>
          <a:custGeom>
            <a:avLst/>
            <a:gdLst>
              <a:gd name="T0" fmla="*/ 6 w 570"/>
              <a:gd name="T1" fmla="*/ 127 h 127"/>
              <a:gd name="T2" fmla="*/ 6 w 570"/>
              <a:gd name="T3" fmla="*/ 127 h 127"/>
              <a:gd name="T4" fmla="*/ 41 w 570"/>
              <a:gd name="T5" fmla="*/ 127 h 127"/>
              <a:gd name="T6" fmla="*/ 74 w 570"/>
              <a:gd name="T7" fmla="*/ 125 h 127"/>
              <a:gd name="T8" fmla="*/ 107 w 570"/>
              <a:gd name="T9" fmla="*/ 121 h 127"/>
              <a:gd name="T10" fmla="*/ 142 w 570"/>
              <a:gd name="T11" fmla="*/ 115 h 127"/>
              <a:gd name="T12" fmla="*/ 208 w 570"/>
              <a:gd name="T13" fmla="*/ 103 h 127"/>
              <a:gd name="T14" fmla="*/ 274 w 570"/>
              <a:gd name="T15" fmla="*/ 92 h 127"/>
              <a:gd name="T16" fmla="*/ 274 w 570"/>
              <a:gd name="T17" fmla="*/ 92 h 127"/>
              <a:gd name="T18" fmla="*/ 346 w 570"/>
              <a:gd name="T19" fmla="*/ 78 h 127"/>
              <a:gd name="T20" fmla="*/ 418 w 570"/>
              <a:gd name="T21" fmla="*/ 64 h 127"/>
              <a:gd name="T22" fmla="*/ 489 w 570"/>
              <a:gd name="T23" fmla="*/ 47 h 127"/>
              <a:gd name="T24" fmla="*/ 559 w 570"/>
              <a:gd name="T25" fmla="*/ 29 h 127"/>
              <a:gd name="T26" fmla="*/ 559 w 570"/>
              <a:gd name="T27" fmla="*/ 29 h 127"/>
              <a:gd name="T28" fmla="*/ 564 w 570"/>
              <a:gd name="T29" fmla="*/ 26 h 127"/>
              <a:gd name="T30" fmla="*/ 568 w 570"/>
              <a:gd name="T31" fmla="*/ 22 h 127"/>
              <a:gd name="T32" fmla="*/ 570 w 570"/>
              <a:gd name="T33" fmla="*/ 16 h 127"/>
              <a:gd name="T34" fmla="*/ 570 w 570"/>
              <a:gd name="T35" fmla="*/ 10 h 127"/>
              <a:gd name="T36" fmla="*/ 568 w 570"/>
              <a:gd name="T37" fmla="*/ 6 h 127"/>
              <a:gd name="T38" fmla="*/ 564 w 570"/>
              <a:gd name="T39" fmla="*/ 2 h 127"/>
              <a:gd name="T40" fmla="*/ 561 w 570"/>
              <a:gd name="T41" fmla="*/ 0 h 127"/>
              <a:gd name="T42" fmla="*/ 553 w 570"/>
              <a:gd name="T43" fmla="*/ 0 h 127"/>
              <a:gd name="T44" fmla="*/ 553 w 570"/>
              <a:gd name="T45" fmla="*/ 0 h 127"/>
              <a:gd name="T46" fmla="*/ 487 w 570"/>
              <a:gd name="T47" fmla="*/ 18 h 127"/>
              <a:gd name="T48" fmla="*/ 418 w 570"/>
              <a:gd name="T49" fmla="*/ 35 h 127"/>
              <a:gd name="T50" fmla="*/ 352 w 570"/>
              <a:gd name="T51" fmla="*/ 49 h 127"/>
              <a:gd name="T52" fmla="*/ 284 w 570"/>
              <a:gd name="T53" fmla="*/ 62 h 127"/>
              <a:gd name="T54" fmla="*/ 284 w 570"/>
              <a:gd name="T55" fmla="*/ 62 h 127"/>
              <a:gd name="T56" fmla="*/ 214 w 570"/>
              <a:gd name="T57" fmla="*/ 74 h 127"/>
              <a:gd name="T58" fmla="*/ 144 w 570"/>
              <a:gd name="T59" fmla="*/ 84 h 127"/>
              <a:gd name="T60" fmla="*/ 74 w 570"/>
              <a:gd name="T61" fmla="*/ 96 h 127"/>
              <a:gd name="T62" fmla="*/ 39 w 570"/>
              <a:gd name="T63" fmla="*/ 103 h 127"/>
              <a:gd name="T64" fmla="*/ 6 w 570"/>
              <a:gd name="T65" fmla="*/ 113 h 127"/>
              <a:gd name="T66" fmla="*/ 6 w 570"/>
              <a:gd name="T67" fmla="*/ 113 h 127"/>
              <a:gd name="T68" fmla="*/ 2 w 570"/>
              <a:gd name="T69" fmla="*/ 115 h 127"/>
              <a:gd name="T70" fmla="*/ 0 w 570"/>
              <a:gd name="T71" fmla="*/ 121 h 127"/>
              <a:gd name="T72" fmla="*/ 2 w 570"/>
              <a:gd name="T73" fmla="*/ 125 h 127"/>
              <a:gd name="T74" fmla="*/ 6 w 570"/>
              <a:gd name="T75" fmla="*/ 127 h 127"/>
              <a:gd name="T76" fmla="*/ 6 w 570"/>
              <a:gd name="T77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0" h="127">
                <a:moveTo>
                  <a:pt x="6" y="127"/>
                </a:moveTo>
                <a:lnTo>
                  <a:pt x="6" y="127"/>
                </a:lnTo>
                <a:lnTo>
                  <a:pt x="41" y="127"/>
                </a:lnTo>
                <a:lnTo>
                  <a:pt x="74" y="125"/>
                </a:lnTo>
                <a:lnTo>
                  <a:pt x="107" y="121"/>
                </a:lnTo>
                <a:lnTo>
                  <a:pt x="142" y="115"/>
                </a:lnTo>
                <a:lnTo>
                  <a:pt x="208" y="103"/>
                </a:lnTo>
                <a:lnTo>
                  <a:pt x="274" y="92"/>
                </a:lnTo>
                <a:lnTo>
                  <a:pt x="274" y="92"/>
                </a:lnTo>
                <a:lnTo>
                  <a:pt x="346" y="78"/>
                </a:lnTo>
                <a:lnTo>
                  <a:pt x="418" y="64"/>
                </a:lnTo>
                <a:lnTo>
                  <a:pt x="489" y="47"/>
                </a:lnTo>
                <a:lnTo>
                  <a:pt x="559" y="29"/>
                </a:lnTo>
                <a:lnTo>
                  <a:pt x="559" y="29"/>
                </a:lnTo>
                <a:lnTo>
                  <a:pt x="564" y="26"/>
                </a:lnTo>
                <a:lnTo>
                  <a:pt x="568" y="22"/>
                </a:lnTo>
                <a:lnTo>
                  <a:pt x="570" y="16"/>
                </a:lnTo>
                <a:lnTo>
                  <a:pt x="570" y="10"/>
                </a:lnTo>
                <a:lnTo>
                  <a:pt x="568" y="6"/>
                </a:lnTo>
                <a:lnTo>
                  <a:pt x="564" y="2"/>
                </a:lnTo>
                <a:lnTo>
                  <a:pt x="561" y="0"/>
                </a:lnTo>
                <a:lnTo>
                  <a:pt x="553" y="0"/>
                </a:lnTo>
                <a:lnTo>
                  <a:pt x="553" y="0"/>
                </a:lnTo>
                <a:lnTo>
                  <a:pt x="487" y="18"/>
                </a:lnTo>
                <a:lnTo>
                  <a:pt x="418" y="35"/>
                </a:lnTo>
                <a:lnTo>
                  <a:pt x="352" y="49"/>
                </a:lnTo>
                <a:lnTo>
                  <a:pt x="284" y="62"/>
                </a:lnTo>
                <a:lnTo>
                  <a:pt x="284" y="62"/>
                </a:lnTo>
                <a:lnTo>
                  <a:pt x="214" y="74"/>
                </a:lnTo>
                <a:lnTo>
                  <a:pt x="144" y="84"/>
                </a:lnTo>
                <a:lnTo>
                  <a:pt x="74" y="96"/>
                </a:lnTo>
                <a:lnTo>
                  <a:pt x="39" y="103"/>
                </a:lnTo>
                <a:lnTo>
                  <a:pt x="6" y="113"/>
                </a:lnTo>
                <a:lnTo>
                  <a:pt x="6" y="113"/>
                </a:lnTo>
                <a:lnTo>
                  <a:pt x="2" y="115"/>
                </a:lnTo>
                <a:lnTo>
                  <a:pt x="0" y="121"/>
                </a:lnTo>
                <a:lnTo>
                  <a:pt x="2" y="125"/>
                </a:lnTo>
                <a:lnTo>
                  <a:pt x="6" y="127"/>
                </a:lnTo>
                <a:lnTo>
                  <a:pt x="6" y="12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3" name="MH_Other_27"/>
          <p:cNvCxnSpPr/>
          <p:nvPr>
            <p:custDataLst>
              <p:tags r:id="rId30"/>
            </p:custDataLst>
          </p:nvPr>
        </p:nvCxnSpPr>
        <p:spPr>
          <a:xfrm>
            <a:off x="6532619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MH_Other_28"/>
          <p:cNvSpPr/>
          <p:nvPr>
            <p:custDataLst>
              <p:tags r:id="rId31"/>
            </p:custDataLst>
          </p:nvPr>
        </p:nvSpPr>
        <p:spPr bwMode="auto">
          <a:xfrm>
            <a:off x="8883190" y="2374233"/>
            <a:ext cx="1462577" cy="1506455"/>
          </a:xfrm>
          <a:custGeom>
            <a:avLst/>
            <a:gdLst>
              <a:gd name="T0" fmla="*/ 2147483646 w 1999"/>
              <a:gd name="T1" fmla="*/ 2147483646 h 2057"/>
              <a:gd name="T2" fmla="*/ 2147483646 w 1999"/>
              <a:gd name="T3" fmla="*/ 2147483646 h 2057"/>
              <a:gd name="T4" fmla="*/ 2147483646 w 1999"/>
              <a:gd name="T5" fmla="*/ 2147483646 h 2057"/>
              <a:gd name="T6" fmla="*/ 2147483646 w 1999"/>
              <a:gd name="T7" fmla="*/ 2147483646 h 2057"/>
              <a:gd name="T8" fmla="*/ 2147483646 w 1999"/>
              <a:gd name="T9" fmla="*/ 2147483646 h 2057"/>
              <a:gd name="T10" fmla="*/ 2147483646 w 1999"/>
              <a:gd name="T11" fmla="*/ 2147483646 h 2057"/>
              <a:gd name="T12" fmla="*/ 2147483646 w 1999"/>
              <a:gd name="T13" fmla="*/ 2147483646 h 2057"/>
              <a:gd name="T14" fmla="*/ 2147483646 w 1999"/>
              <a:gd name="T15" fmla="*/ 2147483646 h 2057"/>
              <a:gd name="T16" fmla="*/ 2147483646 w 1999"/>
              <a:gd name="T17" fmla="*/ 2147483646 h 2057"/>
              <a:gd name="T18" fmla="*/ 2147483646 w 1999"/>
              <a:gd name="T19" fmla="*/ 2147483646 h 2057"/>
              <a:gd name="T20" fmla="*/ 2147483646 w 1999"/>
              <a:gd name="T21" fmla="*/ 2147483646 h 2057"/>
              <a:gd name="T22" fmla="*/ 2147483646 w 1999"/>
              <a:gd name="T23" fmla="*/ 2147483646 h 2057"/>
              <a:gd name="T24" fmla="*/ 2147483646 w 1999"/>
              <a:gd name="T25" fmla="*/ 2147483646 h 2057"/>
              <a:gd name="T26" fmla="*/ 2147483646 w 1999"/>
              <a:gd name="T27" fmla="*/ 2147483646 h 2057"/>
              <a:gd name="T28" fmla="*/ 2147483646 w 1999"/>
              <a:gd name="T29" fmla="*/ 2147483646 h 2057"/>
              <a:gd name="T30" fmla="*/ 2147483646 w 1999"/>
              <a:gd name="T31" fmla="*/ 2147483646 h 2057"/>
              <a:gd name="T32" fmla="*/ 2147483646 w 1999"/>
              <a:gd name="T33" fmla="*/ 2147483646 h 2057"/>
              <a:gd name="T34" fmla="*/ 2147483646 w 1999"/>
              <a:gd name="T35" fmla="*/ 2147483646 h 2057"/>
              <a:gd name="T36" fmla="*/ 2147483646 w 1999"/>
              <a:gd name="T37" fmla="*/ 2147483646 h 2057"/>
              <a:gd name="T38" fmla="*/ 2147483646 w 1999"/>
              <a:gd name="T39" fmla="*/ 2147483646 h 2057"/>
              <a:gd name="T40" fmla="*/ 2147483646 w 1999"/>
              <a:gd name="T41" fmla="*/ 2147483646 h 2057"/>
              <a:gd name="T42" fmla="*/ 2147483646 w 1999"/>
              <a:gd name="T43" fmla="*/ 2147483646 h 2057"/>
              <a:gd name="T44" fmla="*/ 2147483646 w 1999"/>
              <a:gd name="T45" fmla="*/ 2147483646 h 2057"/>
              <a:gd name="T46" fmla="*/ 2147483646 w 1999"/>
              <a:gd name="T47" fmla="*/ 2147483646 h 2057"/>
              <a:gd name="T48" fmla="*/ 2147483646 w 1999"/>
              <a:gd name="T49" fmla="*/ 2147483646 h 2057"/>
              <a:gd name="T50" fmla="*/ 2147483646 w 1999"/>
              <a:gd name="T51" fmla="*/ 2147483646 h 2057"/>
              <a:gd name="T52" fmla="*/ 2147483646 w 1999"/>
              <a:gd name="T53" fmla="*/ 2147483646 h 2057"/>
              <a:gd name="T54" fmla="*/ 2147483646 w 1999"/>
              <a:gd name="T55" fmla="*/ 2147483646 h 2057"/>
              <a:gd name="T56" fmla="*/ 2147483646 w 1999"/>
              <a:gd name="T57" fmla="*/ 2147483646 h 2057"/>
              <a:gd name="T58" fmla="*/ 2147483646 w 1999"/>
              <a:gd name="T59" fmla="*/ 2147483646 h 2057"/>
              <a:gd name="T60" fmla="*/ 2147483646 w 1999"/>
              <a:gd name="T61" fmla="*/ 2147483646 h 2057"/>
              <a:gd name="T62" fmla="*/ 2147483646 w 1999"/>
              <a:gd name="T63" fmla="*/ 2147483646 h 2057"/>
              <a:gd name="T64" fmla="*/ 2147483646 w 1999"/>
              <a:gd name="T65" fmla="*/ 2147483646 h 2057"/>
              <a:gd name="T66" fmla="*/ 2147483646 w 1999"/>
              <a:gd name="T67" fmla="*/ 2147483646 h 2057"/>
              <a:gd name="T68" fmla="*/ 2147483646 w 1999"/>
              <a:gd name="T69" fmla="*/ 2147483646 h 2057"/>
              <a:gd name="T70" fmla="*/ 2147483646 w 1999"/>
              <a:gd name="T71" fmla="*/ 2147483646 h 2057"/>
              <a:gd name="T72" fmla="*/ 2147483646 w 1999"/>
              <a:gd name="T73" fmla="*/ 2147483646 h 2057"/>
              <a:gd name="T74" fmla="*/ 2147483646 w 1999"/>
              <a:gd name="T75" fmla="*/ 2147483646 h 2057"/>
              <a:gd name="T76" fmla="*/ 2147483646 w 1999"/>
              <a:gd name="T77" fmla="*/ 2147483646 h 2057"/>
              <a:gd name="T78" fmla="*/ 2147483646 w 1999"/>
              <a:gd name="T79" fmla="*/ 2147483646 h 2057"/>
              <a:gd name="T80" fmla="*/ 2147483646 w 1999"/>
              <a:gd name="T81" fmla="*/ 2147483646 h 2057"/>
              <a:gd name="T82" fmla="*/ 2147483646 w 1999"/>
              <a:gd name="T83" fmla="*/ 2147483646 h 2057"/>
              <a:gd name="T84" fmla="*/ 2147483646 w 1999"/>
              <a:gd name="T85" fmla="*/ 2147483646 h 2057"/>
              <a:gd name="T86" fmla="*/ 2147483646 w 1999"/>
              <a:gd name="T87" fmla="*/ 2147483646 h 2057"/>
              <a:gd name="T88" fmla="*/ 2147483646 w 1999"/>
              <a:gd name="T89" fmla="*/ 2147483646 h 2057"/>
              <a:gd name="T90" fmla="*/ 2147483646 w 1999"/>
              <a:gd name="T91" fmla="*/ 2147483646 h 2057"/>
              <a:gd name="T92" fmla="*/ 2147483646 w 1999"/>
              <a:gd name="T93" fmla="*/ 2147483646 h 2057"/>
              <a:gd name="T94" fmla="*/ 2147483646 w 1999"/>
              <a:gd name="T95" fmla="*/ 2147483646 h 2057"/>
              <a:gd name="T96" fmla="*/ 2147483646 w 1999"/>
              <a:gd name="T97" fmla="*/ 2147483646 h 2057"/>
              <a:gd name="T98" fmla="*/ 2147483646 w 1999"/>
              <a:gd name="T99" fmla="*/ 2147483646 h 2057"/>
              <a:gd name="T100" fmla="*/ 2147483646 w 1999"/>
              <a:gd name="T101" fmla="*/ 2147483646 h 2057"/>
              <a:gd name="T102" fmla="*/ 2147483646 w 1999"/>
              <a:gd name="T103" fmla="*/ 2147483646 h 2057"/>
              <a:gd name="T104" fmla="*/ 2147483646 w 1999"/>
              <a:gd name="T105" fmla="*/ 2147483646 h 2057"/>
              <a:gd name="T106" fmla="*/ 2147483646 w 1999"/>
              <a:gd name="T107" fmla="*/ 2147483646 h 2057"/>
              <a:gd name="T108" fmla="*/ 0 w 1999"/>
              <a:gd name="T109" fmla="*/ 2147483646 h 2057"/>
              <a:gd name="T110" fmla="*/ 2147483646 w 1999"/>
              <a:gd name="T111" fmla="*/ 2147483646 h 2057"/>
              <a:gd name="T112" fmla="*/ 2147483646 w 1999"/>
              <a:gd name="T113" fmla="*/ 2147483646 h 2057"/>
              <a:gd name="T114" fmla="*/ 2147483646 w 1999"/>
              <a:gd name="T115" fmla="*/ 2147483646 h 2057"/>
              <a:gd name="T116" fmla="*/ 2147483646 w 1999"/>
              <a:gd name="T117" fmla="*/ 2147483646 h 2057"/>
              <a:gd name="T118" fmla="*/ 2147483646 w 1999"/>
              <a:gd name="T119" fmla="*/ 2147483646 h 205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99"/>
              <a:gd name="T181" fmla="*/ 0 h 2057"/>
              <a:gd name="T182" fmla="*/ 1999 w 1999"/>
              <a:gd name="T183" fmla="*/ 2057 h 205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99" h="2057">
                <a:moveTo>
                  <a:pt x="230" y="1472"/>
                </a:moveTo>
                <a:lnTo>
                  <a:pt x="230" y="1472"/>
                </a:lnTo>
                <a:lnTo>
                  <a:pt x="230" y="1452"/>
                </a:lnTo>
                <a:lnTo>
                  <a:pt x="232" y="1401"/>
                </a:lnTo>
                <a:lnTo>
                  <a:pt x="238" y="1322"/>
                </a:lnTo>
                <a:lnTo>
                  <a:pt x="244" y="1273"/>
                </a:lnTo>
                <a:lnTo>
                  <a:pt x="251" y="1219"/>
                </a:lnTo>
                <a:lnTo>
                  <a:pt x="263" y="1160"/>
                </a:lnTo>
                <a:lnTo>
                  <a:pt x="277" y="1098"/>
                </a:lnTo>
                <a:lnTo>
                  <a:pt x="292" y="1034"/>
                </a:lnTo>
                <a:lnTo>
                  <a:pt x="312" y="966"/>
                </a:lnTo>
                <a:lnTo>
                  <a:pt x="337" y="895"/>
                </a:lnTo>
                <a:lnTo>
                  <a:pt x="364" y="823"/>
                </a:lnTo>
                <a:lnTo>
                  <a:pt x="397" y="751"/>
                </a:lnTo>
                <a:lnTo>
                  <a:pt x="417" y="714"/>
                </a:lnTo>
                <a:lnTo>
                  <a:pt x="436" y="677"/>
                </a:lnTo>
                <a:lnTo>
                  <a:pt x="456" y="642"/>
                </a:lnTo>
                <a:lnTo>
                  <a:pt x="479" y="605"/>
                </a:lnTo>
                <a:lnTo>
                  <a:pt x="502" y="570"/>
                </a:lnTo>
                <a:lnTo>
                  <a:pt x="528" y="535"/>
                </a:lnTo>
                <a:lnTo>
                  <a:pt x="555" y="500"/>
                </a:lnTo>
                <a:lnTo>
                  <a:pt x="582" y="467"/>
                </a:lnTo>
                <a:lnTo>
                  <a:pt x="611" y="432"/>
                </a:lnTo>
                <a:lnTo>
                  <a:pt x="643" y="399"/>
                </a:lnTo>
                <a:lnTo>
                  <a:pt x="676" y="368"/>
                </a:lnTo>
                <a:lnTo>
                  <a:pt x="711" y="337"/>
                </a:lnTo>
                <a:lnTo>
                  <a:pt x="748" y="306"/>
                </a:lnTo>
                <a:lnTo>
                  <a:pt x="787" y="276"/>
                </a:lnTo>
                <a:lnTo>
                  <a:pt x="825" y="247"/>
                </a:lnTo>
                <a:lnTo>
                  <a:pt x="868" y="220"/>
                </a:lnTo>
                <a:lnTo>
                  <a:pt x="911" y="195"/>
                </a:lnTo>
                <a:lnTo>
                  <a:pt x="958" y="169"/>
                </a:lnTo>
                <a:lnTo>
                  <a:pt x="1005" y="146"/>
                </a:lnTo>
                <a:lnTo>
                  <a:pt x="1055" y="125"/>
                </a:lnTo>
                <a:lnTo>
                  <a:pt x="1108" y="103"/>
                </a:lnTo>
                <a:lnTo>
                  <a:pt x="1162" y="84"/>
                </a:lnTo>
                <a:lnTo>
                  <a:pt x="1219" y="68"/>
                </a:lnTo>
                <a:lnTo>
                  <a:pt x="1277" y="53"/>
                </a:lnTo>
                <a:lnTo>
                  <a:pt x="1337" y="39"/>
                </a:lnTo>
                <a:lnTo>
                  <a:pt x="1400" y="27"/>
                </a:lnTo>
                <a:lnTo>
                  <a:pt x="1466" y="18"/>
                </a:lnTo>
                <a:lnTo>
                  <a:pt x="1534" y="10"/>
                </a:lnTo>
                <a:lnTo>
                  <a:pt x="1604" y="4"/>
                </a:lnTo>
                <a:lnTo>
                  <a:pt x="1676" y="2"/>
                </a:lnTo>
                <a:lnTo>
                  <a:pt x="1752" y="0"/>
                </a:lnTo>
                <a:lnTo>
                  <a:pt x="1830" y="2"/>
                </a:lnTo>
                <a:lnTo>
                  <a:pt x="1911" y="6"/>
                </a:lnTo>
                <a:lnTo>
                  <a:pt x="1993" y="12"/>
                </a:lnTo>
                <a:lnTo>
                  <a:pt x="1995" y="29"/>
                </a:lnTo>
                <a:lnTo>
                  <a:pt x="1999" y="76"/>
                </a:lnTo>
                <a:lnTo>
                  <a:pt x="1999" y="109"/>
                </a:lnTo>
                <a:lnTo>
                  <a:pt x="1999" y="148"/>
                </a:lnTo>
                <a:lnTo>
                  <a:pt x="1997" y="193"/>
                </a:lnTo>
                <a:lnTo>
                  <a:pt x="1993" y="243"/>
                </a:lnTo>
                <a:lnTo>
                  <a:pt x="1987" y="298"/>
                </a:lnTo>
                <a:lnTo>
                  <a:pt x="1980" y="356"/>
                </a:lnTo>
                <a:lnTo>
                  <a:pt x="1968" y="417"/>
                </a:lnTo>
                <a:lnTo>
                  <a:pt x="1952" y="481"/>
                </a:lnTo>
                <a:lnTo>
                  <a:pt x="1933" y="547"/>
                </a:lnTo>
                <a:lnTo>
                  <a:pt x="1909" y="615"/>
                </a:lnTo>
                <a:lnTo>
                  <a:pt x="1882" y="685"/>
                </a:lnTo>
                <a:lnTo>
                  <a:pt x="1865" y="720"/>
                </a:lnTo>
                <a:lnTo>
                  <a:pt x="1849" y="755"/>
                </a:lnTo>
                <a:lnTo>
                  <a:pt x="1830" y="790"/>
                </a:lnTo>
                <a:lnTo>
                  <a:pt x="1808" y="825"/>
                </a:lnTo>
                <a:lnTo>
                  <a:pt x="1787" y="860"/>
                </a:lnTo>
                <a:lnTo>
                  <a:pt x="1764" y="895"/>
                </a:lnTo>
                <a:lnTo>
                  <a:pt x="1738" y="929"/>
                </a:lnTo>
                <a:lnTo>
                  <a:pt x="1713" y="964"/>
                </a:lnTo>
                <a:lnTo>
                  <a:pt x="1684" y="999"/>
                </a:lnTo>
                <a:lnTo>
                  <a:pt x="1653" y="1032"/>
                </a:lnTo>
                <a:lnTo>
                  <a:pt x="1621" y="1065"/>
                </a:lnTo>
                <a:lnTo>
                  <a:pt x="1588" y="1096"/>
                </a:lnTo>
                <a:lnTo>
                  <a:pt x="1551" y="1129"/>
                </a:lnTo>
                <a:lnTo>
                  <a:pt x="1514" y="1160"/>
                </a:lnTo>
                <a:lnTo>
                  <a:pt x="1474" y="1189"/>
                </a:lnTo>
                <a:lnTo>
                  <a:pt x="1433" y="1220"/>
                </a:lnTo>
                <a:lnTo>
                  <a:pt x="1388" y="1248"/>
                </a:lnTo>
                <a:lnTo>
                  <a:pt x="1341" y="1277"/>
                </a:lnTo>
                <a:lnTo>
                  <a:pt x="1293" y="1302"/>
                </a:lnTo>
                <a:lnTo>
                  <a:pt x="1242" y="1328"/>
                </a:lnTo>
                <a:lnTo>
                  <a:pt x="1187" y="1353"/>
                </a:lnTo>
                <a:lnTo>
                  <a:pt x="1133" y="1376"/>
                </a:lnTo>
                <a:lnTo>
                  <a:pt x="1075" y="1398"/>
                </a:lnTo>
                <a:lnTo>
                  <a:pt x="1014" y="1419"/>
                </a:lnTo>
                <a:lnTo>
                  <a:pt x="950" y="1438"/>
                </a:lnTo>
                <a:lnTo>
                  <a:pt x="884" y="1456"/>
                </a:lnTo>
                <a:lnTo>
                  <a:pt x="816" y="1472"/>
                </a:lnTo>
                <a:lnTo>
                  <a:pt x="744" y="1487"/>
                </a:lnTo>
                <a:lnTo>
                  <a:pt x="670" y="1499"/>
                </a:lnTo>
                <a:lnTo>
                  <a:pt x="592" y="1510"/>
                </a:lnTo>
                <a:lnTo>
                  <a:pt x="512" y="1520"/>
                </a:lnTo>
                <a:lnTo>
                  <a:pt x="430" y="1528"/>
                </a:lnTo>
                <a:lnTo>
                  <a:pt x="345" y="1532"/>
                </a:lnTo>
                <a:lnTo>
                  <a:pt x="255" y="1536"/>
                </a:lnTo>
                <a:lnTo>
                  <a:pt x="230" y="1586"/>
                </a:lnTo>
                <a:lnTo>
                  <a:pt x="203" y="1641"/>
                </a:lnTo>
                <a:lnTo>
                  <a:pt x="172" y="1711"/>
                </a:lnTo>
                <a:lnTo>
                  <a:pt x="156" y="1750"/>
                </a:lnTo>
                <a:lnTo>
                  <a:pt x="142" y="1791"/>
                </a:lnTo>
                <a:lnTo>
                  <a:pt x="127" y="1834"/>
                </a:lnTo>
                <a:lnTo>
                  <a:pt x="115" y="1876"/>
                </a:lnTo>
                <a:lnTo>
                  <a:pt x="103" y="1919"/>
                </a:lnTo>
                <a:lnTo>
                  <a:pt x="96" y="1962"/>
                </a:lnTo>
                <a:lnTo>
                  <a:pt x="92" y="2003"/>
                </a:lnTo>
                <a:lnTo>
                  <a:pt x="90" y="2044"/>
                </a:lnTo>
                <a:lnTo>
                  <a:pt x="0" y="2057"/>
                </a:lnTo>
                <a:lnTo>
                  <a:pt x="18" y="1991"/>
                </a:lnTo>
                <a:lnTo>
                  <a:pt x="39" y="1919"/>
                </a:lnTo>
                <a:lnTo>
                  <a:pt x="66" y="1832"/>
                </a:lnTo>
                <a:lnTo>
                  <a:pt x="101" y="1736"/>
                </a:lnTo>
                <a:lnTo>
                  <a:pt x="119" y="1688"/>
                </a:lnTo>
                <a:lnTo>
                  <a:pt x="140" y="1639"/>
                </a:lnTo>
                <a:lnTo>
                  <a:pt x="162" y="1592"/>
                </a:lnTo>
                <a:lnTo>
                  <a:pt x="183" y="1547"/>
                </a:lnTo>
                <a:lnTo>
                  <a:pt x="207" y="1507"/>
                </a:lnTo>
                <a:lnTo>
                  <a:pt x="230" y="1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5" name="MH_Other_36"/>
          <p:cNvCxnSpPr/>
          <p:nvPr>
            <p:custDataLst>
              <p:tags r:id="rId32"/>
            </p:custDataLst>
          </p:nvPr>
        </p:nvCxnSpPr>
        <p:spPr>
          <a:xfrm>
            <a:off x="8883191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H_Other_29"/>
          <p:cNvSpPr/>
          <p:nvPr>
            <p:custDataLst>
              <p:tags r:id="rId33"/>
            </p:custDataLst>
          </p:nvPr>
        </p:nvSpPr>
        <p:spPr bwMode="auto">
          <a:xfrm>
            <a:off x="9104666" y="2497507"/>
            <a:ext cx="1111559" cy="959032"/>
          </a:xfrm>
          <a:custGeom>
            <a:avLst/>
            <a:gdLst>
              <a:gd name="T0" fmla="*/ 11 w 1518"/>
              <a:gd name="T1" fmla="*/ 1308 h 1310"/>
              <a:gd name="T2" fmla="*/ 97 w 1518"/>
              <a:gd name="T3" fmla="*/ 1168 h 1310"/>
              <a:gd name="T4" fmla="*/ 128 w 1518"/>
              <a:gd name="T5" fmla="*/ 1124 h 1310"/>
              <a:gd name="T6" fmla="*/ 206 w 1518"/>
              <a:gd name="T7" fmla="*/ 1022 h 1310"/>
              <a:gd name="T8" fmla="*/ 290 w 1518"/>
              <a:gd name="T9" fmla="*/ 925 h 1310"/>
              <a:gd name="T10" fmla="*/ 335 w 1518"/>
              <a:gd name="T11" fmla="*/ 876 h 1310"/>
              <a:gd name="T12" fmla="*/ 428 w 1518"/>
              <a:gd name="T13" fmla="*/ 783 h 1310"/>
              <a:gd name="T14" fmla="*/ 525 w 1518"/>
              <a:gd name="T15" fmla="*/ 695 h 1310"/>
              <a:gd name="T16" fmla="*/ 677 w 1518"/>
              <a:gd name="T17" fmla="*/ 567 h 1310"/>
              <a:gd name="T18" fmla="*/ 782 w 1518"/>
              <a:gd name="T19" fmla="*/ 485 h 1310"/>
              <a:gd name="T20" fmla="*/ 998 w 1518"/>
              <a:gd name="T21" fmla="*/ 331 h 1310"/>
              <a:gd name="T22" fmla="*/ 1111 w 1518"/>
              <a:gd name="T23" fmla="*/ 257 h 1310"/>
              <a:gd name="T24" fmla="*/ 1308 w 1518"/>
              <a:gd name="T25" fmla="*/ 141 h 1310"/>
              <a:gd name="T26" fmla="*/ 1510 w 1518"/>
              <a:gd name="T27" fmla="*/ 30 h 1310"/>
              <a:gd name="T28" fmla="*/ 1518 w 1518"/>
              <a:gd name="T29" fmla="*/ 20 h 1310"/>
              <a:gd name="T30" fmla="*/ 1516 w 1518"/>
              <a:gd name="T31" fmla="*/ 8 h 1310"/>
              <a:gd name="T32" fmla="*/ 1508 w 1518"/>
              <a:gd name="T33" fmla="*/ 0 h 1310"/>
              <a:gd name="T34" fmla="*/ 1496 w 1518"/>
              <a:gd name="T35" fmla="*/ 0 h 1310"/>
              <a:gd name="T36" fmla="*/ 1444 w 1518"/>
              <a:gd name="T37" fmla="*/ 26 h 1310"/>
              <a:gd name="T38" fmla="*/ 1343 w 1518"/>
              <a:gd name="T39" fmla="*/ 78 h 1310"/>
              <a:gd name="T40" fmla="*/ 1195 w 1518"/>
              <a:gd name="T41" fmla="*/ 168 h 1310"/>
              <a:gd name="T42" fmla="*/ 1097 w 1518"/>
              <a:gd name="T43" fmla="*/ 228 h 1310"/>
              <a:gd name="T44" fmla="*/ 872 w 1518"/>
              <a:gd name="T45" fmla="*/ 380 h 1310"/>
              <a:gd name="T46" fmla="*/ 658 w 1518"/>
              <a:gd name="T47" fmla="*/ 544 h 1310"/>
              <a:gd name="T48" fmla="*/ 554 w 1518"/>
              <a:gd name="T49" fmla="*/ 629 h 1310"/>
              <a:gd name="T50" fmla="*/ 455 w 1518"/>
              <a:gd name="T51" fmla="*/ 717 h 1310"/>
              <a:gd name="T52" fmla="*/ 360 w 1518"/>
              <a:gd name="T53" fmla="*/ 810 h 1310"/>
              <a:gd name="T54" fmla="*/ 268 w 1518"/>
              <a:gd name="T55" fmla="*/ 906 h 1310"/>
              <a:gd name="T56" fmla="*/ 228 w 1518"/>
              <a:gd name="T57" fmla="*/ 952 h 1310"/>
              <a:gd name="T58" fmla="*/ 150 w 1518"/>
              <a:gd name="T59" fmla="*/ 1050 h 1310"/>
              <a:gd name="T60" fmla="*/ 113 w 1518"/>
              <a:gd name="T61" fmla="*/ 1100 h 1310"/>
              <a:gd name="T62" fmla="*/ 48 w 1518"/>
              <a:gd name="T63" fmla="*/ 1198 h 1310"/>
              <a:gd name="T64" fmla="*/ 21 w 1518"/>
              <a:gd name="T65" fmla="*/ 1248 h 1310"/>
              <a:gd name="T66" fmla="*/ 0 w 1518"/>
              <a:gd name="T67" fmla="*/ 1303 h 1310"/>
              <a:gd name="T68" fmla="*/ 0 w 1518"/>
              <a:gd name="T69" fmla="*/ 1307 h 1310"/>
              <a:gd name="T70" fmla="*/ 8 w 1518"/>
              <a:gd name="T71" fmla="*/ 1310 h 1310"/>
              <a:gd name="T72" fmla="*/ 11 w 1518"/>
              <a:gd name="T73" fmla="*/ 1308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18" h="1310">
                <a:moveTo>
                  <a:pt x="11" y="1308"/>
                </a:moveTo>
                <a:lnTo>
                  <a:pt x="11" y="1308"/>
                </a:lnTo>
                <a:lnTo>
                  <a:pt x="68" y="1215"/>
                </a:lnTo>
                <a:lnTo>
                  <a:pt x="97" y="1168"/>
                </a:lnTo>
                <a:lnTo>
                  <a:pt x="128" y="1124"/>
                </a:lnTo>
                <a:lnTo>
                  <a:pt x="128" y="1124"/>
                </a:lnTo>
                <a:lnTo>
                  <a:pt x="165" y="1071"/>
                </a:lnTo>
                <a:lnTo>
                  <a:pt x="206" y="1022"/>
                </a:lnTo>
                <a:lnTo>
                  <a:pt x="247" y="972"/>
                </a:lnTo>
                <a:lnTo>
                  <a:pt x="290" y="925"/>
                </a:lnTo>
                <a:lnTo>
                  <a:pt x="290" y="925"/>
                </a:lnTo>
                <a:lnTo>
                  <a:pt x="335" y="876"/>
                </a:lnTo>
                <a:lnTo>
                  <a:pt x="381" y="830"/>
                </a:lnTo>
                <a:lnTo>
                  <a:pt x="428" y="783"/>
                </a:lnTo>
                <a:lnTo>
                  <a:pt x="477" y="738"/>
                </a:lnTo>
                <a:lnTo>
                  <a:pt x="525" y="695"/>
                </a:lnTo>
                <a:lnTo>
                  <a:pt x="576" y="651"/>
                </a:lnTo>
                <a:lnTo>
                  <a:pt x="677" y="567"/>
                </a:lnTo>
                <a:lnTo>
                  <a:pt x="677" y="567"/>
                </a:lnTo>
                <a:lnTo>
                  <a:pt x="782" y="485"/>
                </a:lnTo>
                <a:lnTo>
                  <a:pt x="889" y="407"/>
                </a:lnTo>
                <a:lnTo>
                  <a:pt x="998" y="331"/>
                </a:lnTo>
                <a:lnTo>
                  <a:pt x="1111" y="257"/>
                </a:lnTo>
                <a:lnTo>
                  <a:pt x="1111" y="257"/>
                </a:lnTo>
                <a:lnTo>
                  <a:pt x="1208" y="197"/>
                </a:lnTo>
                <a:lnTo>
                  <a:pt x="1308" y="141"/>
                </a:lnTo>
                <a:lnTo>
                  <a:pt x="1510" y="30"/>
                </a:lnTo>
                <a:lnTo>
                  <a:pt x="1510" y="30"/>
                </a:lnTo>
                <a:lnTo>
                  <a:pt x="1514" y="24"/>
                </a:lnTo>
                <a:lnTo>
                  <a:pt x="1518" y="20"/>
                </a:lnTo>
                <a:lnTo>
                  <a:pt x="1518" y="14"/>
                </a:lnTo>
                <a:lnTo>
                  <a:pt x="1516" y="8"/>
                </a:lnTo>
                <a:lnTo>
                  <a:pt x="1514" y="4"/>
                </a:lnTo>
                <a:lnTo>
                  <a:pt x="1508" y="0"/>
                </a:lnTo>
                <a:lnTo>
                  <a:pt x="1502" y="0"/>
                </a:lnTo>
                <a:lnTo>
                  <a:pt x="1496" y="0"/>
                </a:lnTo>
                <a:lnTo>
                  <a:pt x="1496" y="0"/>
                </a:lnTo>
                <a:lnTo>
                  <a:pt x="1444" y="26"/>
                </a:lnTo>
                <a:lnTo>
                  <a:pt x="1393" y="51"/>
                </a:lnTo>
                <a:lnTo>
                  <a:pt x="1343" y="78"/>
                </a:lnTo>
                <a:lnTo>
                  <a:pt x="1292" y="108"/>
                </a:lnTo>
                <a:lnTo>
                  <a:pt x="1195" y="168"/>
                </a:lnTo>
                <a:lnTo>
                  <a:pt x="1097" y="228"/>
                </a:lnTo>
                <a:lnTo>
                  <a:pt x="1097" y="228"/>
                </a:lnTo>
                <a:lnTo>
                  <a:pt x="985" y="304"/>
                </a:lnTo>
                <a:lnTo>
                  <a:pt x="872" y="380"/>
                </a:lnTo>
                <a:lnTo>
                  <a:pt x="763" y="462"/>
                </a:lnTo>
                <a:lnTo>
                  <a:pt x="658" y="544"/>
                </a:lnTo>
                <a:lnTo>
                  <a:pt x="658" y="544"/>
                </a:lnTo>
                <a:lnTo>
                  <a:pt x="554" y="629"/>
                </a:lnTo>
                <a:lnTo>
                  <a:pt x="504" y="672"/>
                </a:lnTo>
                <a:lnTo>
                  <a:pt x="455" y="717"/>
                </a:lnTo>
                <a:lnTo>
                  <a:pt x="407" y="763"/>
                </a:lnTo>
                <a:lnTo>
                  <a:pt x="360" y="810"/>
                </a:lnTo>
                <a:lnTo>
                  <a:pt x="313" y="857"/>
                </a:lnTo>
                <a:lnTo>
                  <a:pt x="268" y="906"/>
                </a:lnTo>
                <a:lnTo>
                  <a:pt x="268" y="906"/>
                </a:lnTo>
                <a:lnTo>
                  <a:pt x="228" y="952"/>
                </a:lnTo>
                <a:lnTo>
                  <a:pt x="187" y="1001"/>
                </a:lnTo>
                <a:lnTo>
                  <a:pt x="150" y="1050"/>
                </a:lnTo>
                <a:lnTo>
                  <a:pt x="113" y="1100"/>
                </a:lnTo>
                <a:lnTo>
                  <a:pt x="113" y="1100"/>
                </a:lnTo>
                <a:lnTo>
                  <a:pt x="80" y="1147"/>
                </a:lnTo>
                <a:lnTo>
                  <a:pt x="48" y="1198"/>
                </a:lnTo>
                <a:lnTo>
                  <a:pt x="35" y="1223"/>
                </a:lnTo>
                <a:lnTo>
                  <a:pt x="21" y="1248"/>
                </a:lnTo>
                <a:lnTo>
                  <a:pt x="10" y="1275"/>
                </a:lnTo>
                <a:lnTo>
                  <a:pt x="0" y="1303"/>
                </a:lnTo>
                <a:lnTo>
                  <a:pt x="0" y="1303"/>
                </a:lnTo>
                <a:lnTo>
                  <a:pt x="0" y="1307"/>
                </a:lnTo>
                <a:lnTo>
                  <a:pt x="4" y="1310"/>
                </a:lnTo>
                <a:lnTo>
                  <a:pt x="8" y="1310"/>
                </a:lnTo>
                <a:lnTo>
                  <a:pt x="11" y="1308"/>
                </a:lnTo>
                <a:lnTo>
                  <a:pt x="11" y="130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MH_Other_30"/>
          <p:cNvSpPr/>
          <p:nvPr>
            <p:custDataLst>
              <p:tags r:id="rId34"/>
            </p:custDataLst>
          </p:nvPr>
        </p:nvSpPr>
        <p:spPr bwMode="auto">
          <a:xfrm>
            <a:off x="9929978" y="2453629"/>
            <a:ext cx="154615" cy="215208"/>
          </a:xfrm>
          <a:custGeom>
            <a:avLst/>
            <a:gdLst>
              <a:gd name="T0" fmla="*/ 196 w 212"/>
              <a:gd name="T1" fmla="*/ 0 h 294"/>
              <a:gd name="T2" fmla="*/ 196 w 212"/>
              <a:gd name="T3" fmla="*/ 0 h 294"/>
              <a:gd name="T4" fmla="*/ 181 w 212"/>
              <a:gd name="T5" fmla="*/ 14 h 294"/>
              <a:gd name="T6" fmla="*/ 163 w 212"/>
              <a:gd name="T7" fmla="*/ 25 h 294"/>
              <a:gd name="T8" fmla="*/ 150 w 212"/>
              <a:gd name="T9" fmla="*/ 41 h 294"/>
              <a:gd name="T10" fmla="*/ 134 w 212"/>
              <a:gd name="T11" fmla="*/ 57 h 294"/>
              <a:gd name="T12" fmla="*/ 109 w 212"/>
              <a:gd name="T13" fmla="*/ 90 h 294"/>
              <a:gd name="T14" fmla="*/ 85 w 212"/>
              <a:gd name="T15" fmla="*/ 125 h 294"/>
              <a:gd name="T16" fmla="*/ 64 w 212"/>
              <a:gd name="T17" fmla="*/ 162 h 294"/>
              <a:gd name="T18" fmla="*/ 44 w 212"/>
              <a:gd name="T19" fmla="*/ 199 h 294"/>
              <a:gd name="T20" fmla="*/ 23 w 212"/>
              <a:gd name="T21" fmla="*/ 236 h 294"/>
              <a:gd name="T22" fmla="*/ 2 w 212"/>
              <a:gd name="T23" fmla="*/ 271 h 294"/>
              <a:gd name="T24" fmla="*/ 2 w 212"/>
              <a:gd name="T25" fmla="*/ 271 h 294"/>
              <a:gd name="T26" fmla="*/ 0 w 212"/>
              <a:gd name="T27" fmla="*/ 277 h 294"/>
              <a:gd name="T28" fmla="*/ 0 w 212"/>
              <a:gd name="T29" fmla="*/ 282 h 294"/>
              <a:gd name="T30" fmla="*/ 4 w 212"/>
              <a:gd name="T31" fmla="*/ 288 h 294"/>
              <a:gd name="T32" fmla="*/ 7 w 212"/>
              <a:gd name="T33" fmla="*/ 292 h 294"/>
              <a:gd name="T34" fmla="*/ 11 w 212"/>
              <a:gd name="T35" fmla="*/ 294 h 294"/>
              <a:gd name="T36" fmla="*/ 17 w 212"/>
              <a:gd name="T37" fmla="*/ 294 h 294"/>
              <a:gd name="T38" fmla="*/ 23 w 212"/>
              <a:gd name="T39" fmla="*/ 292 h 294"/>
              <a:gd name="T40" fmla="*/ 27 w 212"/>
              <a:gd name="T41" fmla="*/ 288 h 294"/>
              <a:gd name="T42" fmla="*/ 27 w 212"/>
              <a:gd name="T43" fmla="*/ 288 h 294"/>
              <a:gd name="T44" fmla="*/ 48 w 212"/>
              <a:gd name="T45" fmla="*/ 253 h 294"/>
              <a:gd name="T46" fmla="*/ 68 w 212"/>
              <a:gd name="T47" fmla="*/ 216 h 294"/>
              <a:gd name="T48" fmla="*/ 107 w 212"/>
              <a:gd name="T49" fmla="*/ 146 h 294"/>
              <a:gd name="T50" fmla="*/ 130 w 212"/>
              <a:gd name="T51" fmla="*/ 111 h 294"/>
              <a:gd name="T52" fmla="*/ 153 w 212"/>
              <a:gd name="T53" fmla="*/ 78 h 294"/>
              <a:gd name="T54" fmla="*/ 179 w 212"/>
              <a:gd name="T55" fmla="*/ 47 h 294"/>
              <a:gd name="T56" fmla="*/ 208 w 212"/>
              <a:gd name="T57" fmla="*/ 18 h 294"/>
              <a:gd name="T58" fmla="*/ 208 w 212"/>
              <a:gd name="T59" fmla="*/ 18 h 294"/>
              <a:gd name="T60" fmla="*/ 210 w 212"/>
              <a:gd name="T61" fmla="*/ 16 h 294"/>
              <a:gd name="T62" fmla="*/ 212 w 212"/>
              <a:gd name="T63" fmla="*/ 12 h 294"/>
              <a:gd name="T64" fmla="*/ 212 w 212"/>
              <a:gd name="T65" fmla="*/ 8 h 294"/>
              <a:gd name="T66" fmla="*/ 210 w 212"/>
              <a:gd name="T67" fmla="*/ 4 h 294"/>
              <a:gd name="T68" fmla="*/ 208 w 212"/>
              <a:gd name="T69" fmla="*/ 2 h 294"/>
              <a:gd name="T70" fmla="*/ 204 w 212"/>
              <a:gd name="T71" fmla="*/ 0 h 294"/>
              <a:gd name="T72" fmla="*/ 200 w 212"/>
              <a:gd name="T73" fmla="*/ 0 h 294"/>
              <a:gd name="T74" fmla="*/ 196 w 212"/>
              <a:gd name="T75" fmla="*/ 0 h 294"/>
              <a:gd name="T76" fmla="*/ 196 w 212"/>
              <a:gd name="T77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2" h="294">
                <a:moveTo>
                  <a:pt x="196" y="0"/>
                </a:moveTo>
                <a:lnTo>
                  <a:pt x="196" y="0"/>
                </a:lnTo>
                <a:lnTo>
                  <a:pt x="181" y="14"/>
                </a:lnTo>
                <a:lnTo>
                  <a:pt x="163" y="25"/>
                </a:lnTo>
                <a:lnTo>
                  <a:pt x="150" y="41"/>
                </a:lnTo>
                <a:lnTo>
                  <a:pt x="134" y="57"/>
                </a:lnTo>
                <a:lnTo>
                  <a:pt x="109" y="90"/>
                </a:lnTo>
                <a:lnTo>
                  <a:pt x="85" y="125"/>
                </a:lnTo>
                <a:lnTo>
                  <a:pt x="64" y="162"/>
                </a:lnTo>
                <a:lnTo>
                  <a:pt x="44" y="199"/>
                </a:lnTo>
                <a:lnTo>
                  <a:pt x="23" y="236"/>
                </a:lnTo>
                <a:lnTo>
                  <a:pt x="2" y="271"/>
                </a:lnTo>
                <a:lnTo>
                  <a:pt x="2" y="271"/>
                </a:lnTo>
                <a:lnTo>
                  <a:pt x="0" y="277"/>
                </a:lnTo>
                <a:lnTo>
                  <a:pt x="0" y="282"/>
                </a:lnTo>
                <a:lnTo>
                  <a:pt x="4" y="288"/>
                </a:lnTo>
                <a:lnTo>
                  <a:pt x="7" y="292"/>
                </a:lnTo>
                <a:lnTo>
                  <a:pt x="11" y="294"/>
                </a:lnTo>
                <a:lnTo>
                  <a:pt x="17" y="294"/>
                </a:lnTo>
                <a:lnTo>
                  <a:pt x="23" y="292"/>
                </a:lnTo>
                <a:lnTo>
                  <a:pt x="27" y="288"/>
                </a:lnTo>
                <a:lnTo>
                  <a:pt x="27" y="288"/>
                </a:lnTo>
                <a:lnTo>
                  <a:pt x="48" y="253"/>
                </a:lnTo>
                <a:lnTo>
                  <a:pt x="68" y="216"/>
                </a:lnTo>
                <a:lnTo>
                  <a:pt x="107" y="146"/>
                </a:lnTo>
                <a:lnTo>
                  <a:pt x="130" y="111"/>
                </a:lnTo>
                <a:lnTo>
                  <a:pt x="153" y="78"/>
                </a:lnTo>
                <a:lnTo>
                  <a:pt x="179" y="47"/>
                </a:lnTo>
                <a:lnTo>
                  <a:pt x="208" y="18"/>
                </a:lnTo>
                <a:lnTo>
                  <a:pt x="208" y="18"/>
                </a:lnTo>
                <a:lnTo>
                  <a:pt x="210" y="16"/>
                </a:lnTo>
                <a:lnTo>
                  <a:pt x="212" y="12"/>
                </a:lnTo>
                <a:lnTo>
                  <a:pt x="212" y="8"/>
                </a:lnTo>
                <a:lnTo>
                  <a:pt x="210" y="4"/>
                </a:lnTo>
                <a:lnTo>
                  <a:pt x="208" y="2"/>
                </a:lnTo>
                <a:lnTo>
                  <a:pt x="204" y="0"/>
                </a:lnTo>
                <a:lnTo>
                  <a:pt x="200" y="0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MH_Other_31"/>
          <p:cNvSpPr/>
          <p:nvPr>
            <p:custDataLst>
              <p:tags r:id="rId35"/>
            </p:custDataLst>
          </p:nvPr>
        </p:nvSpPr>
        <p:spPr bwMode="auto">
          <a:xfrm>
            <a:off x="9570602" y="2489153"/>
            <a:ext cx="188047" cy="428327"/>
          </a:xfrm>
          <a:custGeom>
            <a:avLst/>
            <a:gdLst>
              <a:gd name="T0" fmla="*/ 242 w 257"/>
              <a:gd name="T1" fmla="*/ 4 h 584"/>
              <a:gd name="T2" fmla="*/ 242 w 257"/>
              <a:gd name="T3" fmla="*/ 4 h 584"/>
              <a:gd name="T4" fmla="*/ 209 w 257"/>
              <a:gd name="T5" fmla="*/ 70 h 584"/>
              <a:gd name="T6" fmla="*/ 175 w 257"/>
              <a:gd name="T7" fmla="*/ 138 h 584"/>
              <a:gd name="T8" fmla="*/ 113 w 257"/>
              <a:gd name="T9" fmla="*/ 272 h 584"/>
              <a:gd name="T10" fmla="*/ 113 w 257"/>
              <a:gd name="T11" fmla="*/ 272 h 584"/>
              <a:gd name="T12" fmla="*/ 80 w 257"/>
              <a:gd name="T13" fmla="*/ 344 h 584"/>
              <a:gd name="T14" fmla="*/ 51 w 257"/>
              <a:gd name="T15" fmla="*/ 416 h 584"/>
              <a:gd name="T16" fmla="*/ 24 w 257"/>
              <a:gd name="T17" fmla="*/ 488 h 584"/>
              <a:gd name="T18" fmla="*/ 12 w 257"/>
              <a:gd name="T19" fmla="*/ 525 h 584"/>
              <a:gd name="T20" fmla="*/ 2 w 257"/>
              <a:gd name="T21" fmla="*/ 564 h 584"/>
              <a:gd name="T22" fmla="*/ 2 w 257"/>
              <a:gd name="T23" fmla="*/ 564 h 584"/>
              <a:gd name="T24" fmla="*/ 0 w 257"/>
              <a:gd name="T25" fmla="*/ 570 h 584"/>
              <a:gd name="T26" fmla="*/ 2 w 257"/>
              <a:gd name="T27" fmla="*/ 576 h 584"/>
              <a:gd name="T28" fmla="*/ 6 w 257"/>
              <a:gd name="T29" fmla="*/ 580 h 584"/>
              <a:gd name="T30" fmla="*/ 12 w 257"/>
              <a:gd name="T31" fmla="*/ 582 h 584"/>
              <a:gd name="T32" fmla="*/ 18 w 257"/>
              <a:gd name="T33" fmla="*/ 584 h 584"/>
              <a:gd name="T34" fmla="*/ 22 w 257"/>
              <a:gd name="T35" fmla="*/ 582 h 584"/>
              <a:gd name="T36" fmla="*/ 26 w 257"/>
              <a:gd name="T37" fmla="*/ 580 h 584"/>
              <a:gd name="T38" fmla="*/ 29 w 257"/>
              <a:gd name="T39" fmla="*/ 574 h 584"/>
              <a:gd name="T40" fmla="*/ 29 w 257"/>
              <a:gd name="T41" fmla="*/ 574 h 584"/>
              <a:gd name="T42" fmla="*/ 39 w 257"/>
              <a:gd name="T43" fmla="*/ 537 h 584"/>
              <a:gd name="T44" fmla="*/ 51 w 257"/>
              <a:gd name="T45" fmla="*/ 502 h 584"/>
              <a:gd name="T46" fmla="*/ 76 w 257"/>
              <a:gd name="T47" fmla="*/ 432 h 584"/>
              <a:gd name="T48" fmla="*/ 103 w 257"/>
              <a:gd name="T49" fmla="*/ 364 h 584"/>
              <a:gd name="T50" fmla="*/ 135 w 257"/>
              <a:gd name="T51" fmla="*/ 296 h 584"/>
              <a:gd name="T52" fmla="*/ 135 w 257"/>
              <a:gd name="T53" fmla="*/ 296 h 584"/>
              <a:gd name="T54" fmla="*/ 168 w 257"/>
              <a:gd name="T55" fmla="*/ 226 h 584"/>
              <a:gd name="T56" fmla="*/ 201 w 257"/>
              <a:gd name="T57" fmla="*/ 156 h 584"/>
              <a:gd name="T58" fmla="*/ 216 w 257"/>
              <a:gd name="T59" fmla="*/ 120 h 584"/>
              <a:gd name="T60" fmla="*/ 232 w 257"/>
              <a:gd name="T61" fmla="*/ 84 h 584"/>
              <a:gd name="T62" fmla="*/ 245 w 257"/>
              <a:gd name="T63" fmla="*/ 48 h 584"/>
              <a:gd name="T64" fmla="*/ 257 w 257"/>
              <a:gd name="T65" fmla="*/ 11 h 584"/>
              <a:gd name="T66" fmla="*/ 257 w 257"/>
              <a:gd name="T67" fmla="*/ 11 h 584"/>
              <a:gd name="T68" fmla="*/ 255 w 257"/>
              <a:gd name="T69" fmla="*/ 6 h 584"/>
              <a:gd name="T70" fmla="*/ 251 w 257"/>
              <a:gd name="T71" fmla="*/ 2 h 584"/>
              <a:gd name="T72" fmla="*/ 247 w 257"/>
              <a:gd name="T73" fmla="*/ 0 h 584"/>
              <a:gd name="T74" fmla="*/ 244 w 257"/>
              <a:gd name="T75" fmla="*/ 2 h 584"/>
              <a:gd name="T76" fmla="*/ 242 w 257"/>
              <a:gd name="T77" fmla="*/ 4 h 584"/>
              <a:gd name="T78" fmla="*/ 242 w 257"/>
              <a:gd name="T79" fmla="*/ 4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584">
                <a:moveTo>
                  <a:pt x="242" y="4"/>
                </a:moveTo>
                <a:lnTo>
                  <a:pt x="242" y="4"/>
                </a:lnTo>
                <a:lnTo>
                  <a:pt x="209" y="70"/>
                </a:lnTo>
                <a:lnTo>
                  <a:pt x="175" y="138"/>
                </a:lnTo>
                <a:lnTo>
                  <a:pt x="113" y="272"/>
                </a:lnTo>
                <a:lnTo>
                  <a:pt x="113" y="272"/>
                </a:lnTo>
                <a:lnTo>
                  <a:pt x="80" y="344"/>
                </a:lnTo>
                <a:lnTo>
                  <a:pt x="51" y="416"/>
                </a:lnTo>
                <a:lnTo>
                  <a:pt x="24" y="488"/>
                </a:lnTo>
                <a:lnTo>
                  <a:pt x="12" y="525"/>
                </a:lnTo>
                <a:lnTo>
                  <a:pt x="2" y="564"/>
                </a:lnTo>
                <a:lnTo>
                  <a:pt x="2" y="564"/>
                </a:lnTo>
                <a:lnTo>
                  <a:pt x="0" y="570"/>
                </a:lnTo>
                <a:lnTo>
                  <a:pt x="2" y="576"/>
                </a:lnTo>
                <a:lnTo>
                  <a:pt x="6" y="580"/>
                </a:lnTo>
                <a:lnTo>
                  <a:pt x="12" y="582"/>
                </a:lnTo>
                <a:lnTo>
                  <a:pt x="18" y="584"/>
                </a:lnTo>
                <a:lnTo>
                  <a:pt x="22" y="582"/>
                </a:lnTo>
                <a:lnTo>
                  <a:pt x="26" y="580"/>
                </a:lnTo>
                <a:lnTo>
                  <a:pt x="29" y="574"/>
                </a:lnTo>
                <a:lnTo>
                  <a:pt x="29" y="574"/>
                </a:lnTo>
                <a:lnTo>
                  <a:pt x="39" y="537"/>
                </a:lnTo>
                <a:lnTo>
                  <a:pt x="51" y="502"/>
                </a:lnTo>
                <a:lnTo>
                  <a:pt x="76" y="432"/>
                </a:lnTo>
                <a:lnTo>
                  <a:pt x="103" y="364"/>
                </a:lnTo>
                <a:lnTo>
                  <a:pt x="135" y="296"/>
                </a:lnTo>
                <a:lnTo>
                  <a:pt x="135" y="296"/>
                </a:lnTo>
                <a:lnTo>
                  <a:pt x="168" y="226"/>
                </a:lnTo>
                <a:lnTo>
                  <a:pt x="201" y="156"/>
                </a:lnTo>
                <a:lnTo>
                  <a:pt x="216" y="120"/>
                </a:lnTo>
                <a:lnTo>
                  <a:pt x="232" y="84"/>
                </a:lnTo>
                <a:lnTo>
                  <a:pt x="245" y="48"/>
                </a:lnTo>
                <a:lnTo>
                  <a:pt x="257" y="11"/>
                </a:lnTo>
                <a:lnTo>
                  <a:pt x="257" y="11"/>
                </a:lnTo>
                <a:lnTo>
                  <a:pt x="255" y="6"/>
                </a:lnTo>
                <a:lnTo>
                  <a:pt x="251" y="2"/>
                </a:lnTo>
                <a:lnTo>
                  <a:pt x="247" y="0"/>
                </a:lnTo>
                <a:lnTo>
                  <a:pt x="244" y="2"/>
                </a:lnTo>
                <a:lnTo>
                  <a:pt x="242" y="4"/>
                </a:lnTo>
                <a:lnTo>
                  <a:pt x="242" y="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MH_Other_32"/>
          <p:cNvSpPr/>
          <p:nvPr>
            <p:custDataLst>
              <p:tags r:id="rId36"/>
            </p:custDataLst>
          </p:nvPr>
        </p:nvSpPr>
        <p:spPr bwMode="auto">
          <a:xfrm>
            <a:off x="9244657" y="2635410"/>
            <a:ext cx="248639" cy="597567"/>
          </a:xfrm>
          <a:custGeom>
            <a:avLst/>
            <a:gdLst>
              <a:gd name="T0" fmla="*/ 325 w 338"/>
              <a:gd name="T1" fmla="*/ 0 h 816"/>
              <a:gd name="T2" fmla="*/ 325 w 338"/>
              <a:gd name="T3" fmla="*/ 0 h 816"/>
              <a:gd name="T4" fmla="*/ 305 w 338"/>
              <a:gd name="T5" fmla="*/ 18 h 816"/>
              <a:gd name="T6" fmla="*/ 286 w 338"/>
              <a:gd name="T7" fmla="*/ 35 h 816"/>
              <a:gd name="T8" fmla="*/ 268 w 338"/>
              <a:gd name="T9" fmla="*/ 55 h 816"/>
              <a:gd name="T10" fmla="*/ 251 w 338"/>
              <a:gd name="T11" fmla="*/ 76 h 816"/>
              <a:gd name="T12" fmla="*/ 235 w 338"/>
              <a:gd name="T13" fmla="*/ 98 h 816"/>
              <a:gd name="T14" fmla="*/ 219 w 338"/>
              <a:gd name="T15" fmla="*/ 121 h 816"/>
              <a:gd name="T16" fmla="*/ 192 w 338"/>
              <a:gd name="T17" fmla="*/ 170 h 816"/>
              <a:gd name="T18" fmla="*/ 169 w 338"/>
              <a:gd name="T19" fmla="*/ 218 h 816"/>
              <a:gd name="T20" fmla="*/ 146 w 338"/>
              <a:gd name="T21" fmla="*/ 269 h 816"/>
              <a:gd name="T22" fmla="*/ 126 w 338"/>
              <a:gd name="T23" fmla="*/ 319 h 816"/>
              <a:gd name="T24" fmla="*/ 109 w 338"/>
              <a:gd name="T25" fmla="*/ 366 h 816"/>
              <a:gd name="T26" fmla="*/ 109 w 338"/>
              <a:gd name="T27" fmla="*/ 366 h 816"/>
              <a:gd name="T28" fmla="*/ 89 w 338"/>
              <a:gd name="T29" fmla="*/ 419 h 816"/>
              <a:gd name="T30" fmla="*/ 72 w 338"/>
              <a:gd name="T31" fmla="*/ 471 h 816"/>
              <a:gd name="T32" fmla="*/ 54 w 338"/>
              <a:gd name="T33" fmla="*/ 526 h 816"/>
              <a:gd name="T34" fmla="*/ 40 w 338"/>
              <a:gd name="T35" fmla="*/ 580 h 816"/>
              <a:gd name="T36" fmla="*/ 27 w 338"/>
              <a:gd name="T37" fmla="*/ 635 h 816"/>
              <a:gd name="T38" fmla="*/ 15 w 338"/>
              <a:gd name="T39" fmla="*/ 689 h 816"/>
              <a:gd name="T40" fmla="*/ 7 w 338"/>
              <a:gd name="T41" fmla="*/ 744 h 816"/>
              <a:gd name="T42" fmla="*/ 0 w 338"/>
              <a:gd name="T43" fmla="*/ 800 h 816"/>
              <a:gd name="T44" fmla="*/ 0 w 338"/>
              <a:gd name="T45" fmla="*/ 800 h 816"/>
              <a:gd name="T46" fmla="*/ 0 w 338"/>
              <a:gd name="T47" fmla="*/ 806 h 816"/>
              <a:gd name="T48" fmla="*/ 3 w 338"/>
              <a:gd name="T49" fmla="*/ 812 h 816"/>
              <a:gd name="T50" fmla="*/ 7 w 338"/>
              <a:gd name="T51" fmla="*/ 814 h 816"/>
              <a:gd name="T52" fmla="*/ 13 w 338"/>
              <a:gd name="T53" fmla="*/ 816 h 816"/>
              <a:gd name="T54" fmla="*/ 19 w 338"/>
              <a:gd name="T55" fmla="*/ 816 h 816"/>
              <a:gd name="T56" fmla="*/ 25 w 338"/>
              <a:gd name="T57" fmla="*/ 814 h 816"/>
              <a:gd name="T58" fmla="*/ 29 w 338"/>
              <a:gd name="T59" fmla="*/ 808 h 816"/>
              <a:gd name="T60" fmla="*/ 31 w 338"/>
              <a:gd name="T61" fmla="*/ 802 h 816"/>
              <a:gd name="T62" fmla="*/ 31 w 338"/>
              <a:gd name="T63" fmla="*/ 802 h 816"/>
              <a:gd name="T64" fmla="*/ 37 w 338"/>
              <a:gd name="T65" fmla="*/ 750 h 816"/>
              <a:gd name="T66" fmla="*/ 46 w 338"/>
              <a:gd name="T67" fmla="*/ 697 h 816"/>
              <a:gd name="T68" fmla="*/ 56 w 338"/>
              <a:gd name="T69" fmla="*/ 645 h 816"/>
              <a:gd name="T70" fmla="*/ 70 w 338"/>
              <a:gd name="T71" fmla="*/ 592 h 816"/>
              <a:gd name="T72" fmla="*/ 83 w 338"/>
              <a:gd name="T73" fmla="*/ 541 h 816"/>
              <a:gd name="T74" fmla="*/ 99 w 338"/>
              <a:gd name="T75" fmla="*/ 489 h 816"/>
              <a:gd name="T76" fmla="*/ 114 w 338"/>
              <a:gd name="T77" fmla="*/ 438 h 816"/>
              <a:gd name="T78" fmla="*/ 132 w 338"/>
              <a:gd name="T79" fmla="*/ 388 h 816"/>
              <a:gd name="T80" fmla="*/ 132 w 338"/>
              <a:gd name="T81" fmla="*/ 388 h 816"/>
              <a:gd name="T82" fmla="*/ 151 w 338"/>
              <a:gd name="T83" fmla="*/ 337 h 816"/>
              <a:gd name="T84" fmla="*/ 171 w 338"/>
              <a:gd name="T85" fmla="*/ 286 h 816"/>
              <a:gd name="T86" fmla="*/ 192 w 338"/>
              <a:gd name="T87" fmla="*/ 238 h 816"/>
              <a:gd name="T88" fmla="*/ 218 w 338"/>
              <a:gd name="T89" fmla="*/ 189 h 816"/>
              <a:gd name="T90" fmla="*/ 243 w 338"/>
              <a:gd name="T91" fmla="*/ 142 h 816"/>
              <a:gd name="T92" fmla="*/ 272 w 338"/>
              <a:gd name="T93" fmla="*/ 98 h 816"/>
              <a:gd name="T94" fmla="*/ 301 w 338"/>
              <a:gd name="T95" fmla="*/ 53 h 816"/>
              <a:gd name="T96" fmla="*/ 336 w 338"/>
              <a:gd name="T97" fmla="*/ 10 h 816"/>
              <a:gd name="T98" fmla="*/ 336 w 338"/>
              <a:gd name="T99" fmla="*/ 10 h 816"/>
              <a:gd name="T100" fmla="*/ 338 w 338"/>
              <a:gd name="T101" fmla="*/ 8 h 816"/>
              <a:gd name="T102" fmla="*/ 338 w 338"/>
              <a:gd name="T103" fmla="*/ 6 h 816"/>
              <a:gd name="T104" fmla="*/ 334 w 338"/>
              <a:gd name="T105" fmla="*/ 2 h 816"/>
              <a:gd name="T106" fmla="*/ 330 w 338"/>
              <a:gd name="T107" fmla="*/ 0 h 816"/>
              <a:gd name="T108" fmla="*/ 325 w 338"/>
              <a:gd name="T109" fmla="*/ 0 h 816"/>
              <a:gd name="T110" fmla="*/ 325 w 338"/>
              <a:gd name="T111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8" h="816">
                <a:moveTo>
                  <a:pt x="325" y="0"/>
                </a:moveTo>
                <a:lnTo>
                  <a:pt x="325" y="0"/>
                </a:lnTo>
                <a:lnTo>
                  <a:pt x="305" y="18"/>
                </a:lnTo>
                <a:lnTo>
                  <a:pt x="286" y="35"/>
                </a:lnTo>
                <a:lnTo>
                  <a:pt x="268" y="55"/>
                </a:lnTo>
                <a:lnTo>
                  <a:pt x="251" y="76"/>
                </a:lnTo>
                <a:lnTo>
                  <a:pt x="235" y="98"/>
                </a:lnTo>
                <a:lnTo>
                  <a:pt x="219" y="121"/>
                </a:lnTo>
                <a:lnTo>
                  <a:pt x="192" y="170"/>
                </a:lnTo>
                <a:lnTo>
                  <a:pt x="169" y="218"/>
                </a:lnTo>
                <a:lnTo>
                  <a:pt x="146" y="269"/>
                </a:lnTo>
                <a:lnTo>
                  <a:pt x="126" y="319"/>
                </a:lnTo>
                <a:lnTo>
                  <a:pt x="109" y="366"/>
                </a:lnTo>
                <a:lnTo>
                  <a:pt x="109" y="366"/>
                </a:lnTo>
                <a:lnTo>
                  <a:pt x="89" y="419"/>
                </a:lnTo>
                <a:lnTo>
                  <a:pt x="72" y="471"/>
                </a:lnTo>
                <a:lnTo>
                  <a:pt x="54" y="526"/>
                </a:lnTo>
                <a:lnTo>
                  <a:pt x="40" y="580"/>
                </a:lnTo>
                <a:lnTo>
                  <a:pt x="27" y="635"/>
                </a:lnTo>
                <a:lnTo>
                  <a:pt x="15" y="689"/>
                </a:lnTo>
                <a:lnTo>
                  <a:pt x="7" y="744"/>
                </a:lnTo>
                <a:lnTo>
                  <a:pt x="0" y="800"/>
                </a:lnTo>
                <a:lnTo>
                  <a:pt x="0" y="800"/>
                </a:lnTo>
                <a:lnTo>
                  <a:pt x="0" y="806"/>
                </a:lnTo>
                <a:lnTo>
                  <a:pt x="3" y="812"/>
                </a:lnTo>
                <a:lnTo>
                  <a:pt x="7" y="814"/>
                </a:lnTo>
                <a:lnTo>
                  <a:pt x="13" y="816"/>
                </a:lnTo>
                <a:lnTo>
                  <a:pt x="19" y="816"/>
                </a:lnTo>
                <a:lnTo>
                  <a:pt x="25" y="814"/>
                </a:lnTo>
                <a:lnTo>
                  <a:pt x="29" y="808"/>
                </a:lnTo>
                <a:lnTo>
                  <a:pt x="31" y="802"/>
                </a:lnTo>
                <a:lnTo>
                  <a:pt x="31" y="802"/>
                </a:lnTo>
                <a:lnTo>
                  <a:pt x="37" y="750"/>
                </a:lnTo>
                <a:lnTo>
                  <a:pt x="46" y="697"/>
                </a:lnTo>
                <a:lnTo>
                  <a:pt x="56" y="645"/>
                </a:lnTo>
                <a:lnTo>
                  <a:pt x="70" y="592"/>
                </a:lnTo>
                <a:lnTo>
                  <a:pt x="83" y="541"/>
                </a:lnTo>
                <a:lnTo>
                  <a:pt x="99" y="489"/>
                </a:lnTo>
                <a:lnTo>
                  <a:pt x="114" y="438"/>
                </a:lnTo>
                <a:lnTo>
                  <a:pt x="132" y="388"/>
                </a:lnTo>
                <a:lnTo>
                  <a:pt x="132" y="388"/>
                </a:lnTo>
                <a:lnTo>
                  <a:pt x="151" y="337"/>
                </a:lnTo>
                <a:lnTo>
                  <a:pt x="171" y="286"/>
                </a:lnTo>
                <a:lnTo>
                  <a:pt x="192" y="238"/>
                </a:lnTo>
                <a:lnTo>
                  <a:pt x="218" y="189"/>
                </a:lnTo>
                <a:lnTo>
                  <a:pt x="243" y="142"/>
                </a:lnTo>
                <a:lnTo>
                  <a:pt x="272" y="98"/>
                </a:lnTo>
                <a:lnTo>
                  <a:pt x="301" y="53"/>
                </a:lnTo>
                <a:lnTo>
                  <a:pt x="336" y="10"/>
                </a:lnTo>
                <a:lnTo>
                  <a:pt x="336" y="10"/>
                </a:lnTo>
                <a:lnTo>
                  <a:pt x="338" y="8"/>
                </a:lnTo>
                <a:lnTo>
                  <a:pt x="338" y="6"/>
                </a:lnTo>
                <a:lnTo>
                  <a:pt x="334" y="2"/>
                </a:lnTo>
                <a:lnTo>
                  <a:pt x="330" y="0"/>
                </a:lnTo>
                <a:lnTo>
                  <a:pt x="325" y="0"/>
                </a:lnTo>
                <a:lnTo>
                  <a:pt x="32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MH_Other_33"/>
          <p:cNvSpPr/>
          <p:nvPr>
            <p:custDataLst>
              <p:tags r:id="rId37"/>
            </p:custDataLst>
          </p:nvPr>
        </p:nvSpPr>
        <p:spPr bwMode="auto">
          <a:xfrm>
            <a:off x="9150632" y="3189097"/>
            <a:ext cx="626819" cy="181779"/>
          </a:xfrm>
          <a:custGeom>
            <a:avLst/>
            <a:gdLst>
              <a:gd name="T0" fmla="*/ 4 w 854"/>
              <a:gd name="T1" fmla="*/ 250 h 250"/>
              <a:gd name="T2" fmla="*/ 4 w 854"/>
              <a:gd name="T3" fmla="*/ 250 h 250"/>
              <a:gd name="T4" fmla="*/ 14 w 854"/>
              <a:gd name="T5" fmla="*/ 250 h 250"/>
              <a:gd name="T6" fmla="*/ 25 w 854"/>
              <a:gd name="T7" fmla="*/ 250 h 250"/>
              <a:gd name="T8" fmla="*/ 49 w 854"/>
              <a:gd name="T9" fmla="*/ 248 h 250"/>
              <a:gd name="T10" fmla="*/ 95 w 854"/>
              <a:gd name="T11" fmla="*/ 238 h 250"/>
              <a:gd name="T12" fmla="*/ 95 w 854"/>
              <a:gd name="T13" fmla="*/ 238 h 250"/>
              <a:gd name="T14" fmla="*/ 212 w 854"/>
              <a:gd name="T15" fmla="*/ 215 h 250"/>
              <a:gd name="T16" fmla="*/ 212 w 854"/>
              <a:gd name="T17" fmla="*/ 215 h 250"/>
              <a:gd name="T18" fmla="*/ 331 w 854"/>
              <a:gd name="T19" fmla="*/ 189 h 250"/>
              <a:gd name="T20" fmla="*/ 448 w 854"/>
              <a:gd name="T21" fmla="*/ 162 h 250"/>
              <a:gd name="T22" fmla="*/ 448 w 854"/>
              <a:gd name="T23" fmla="*/ 162 h 250"/>
              <a:gd name="T24" fmla="*/ 559 w 854"/>
              <a:gd name="T25" fmla="*/ 133 h 250"/>
              <a:gd name="T26" fmla="*/ 613 w 854"/>
              <a:gd name="T27" fmla="*/ 115 h 250"/>
              <a:gd name="T28" fmla="*/ 670 w 854"/>
              <a:gd name="T29" fmla="*/ 98 h 250"/>
              <a:gd name="T30" fmla="*/ 670 w 854"/>
              <a:gd name="T31" fmla="*/ 98 h 250"/>
              <a:gd name="T32" fmla="*/ 718 w 854"/>
              <a:gd name="T33" fmla="*/ 80 h 250"/>
              <a:gd name="T34" fmla="*/ 769 w 854"/>
              <a:gd name="T35" fmla="*/ 63 h 250"/>
              <a:gd name="T36" fmla="*/ 769 w 854"/>
              <a:gd name="T37" fmla="*/ 63 h 250"/>
              <a:gd name="T38" fmla="*/ 790 w 854"/>
              <a:gd name="T39" fmla="*/ 53 h 250"/>
              <a:gd name="T40" fmla="*/ 816 w 854"/>
              <a:gd name="T41" fmla="*/ 45 h 250"/>
              <a:gd name="T42" fmla="*/ 825 w 854"/>
              <a:gd name="T43" fmla="*/ 39 h 250"/>
              <a:gd name="T44" fmla="*/ 837 w 854"/>
              <a:gd name="T45" fmla="*/ 34 h 250"/>
              <a:gd name="T46" fmla="*/ 845 w 854"/>
              <a:gd name="T47" fmla="*/ 26 h 250"/>
              <a:gd name="T48" fmla="*/ 853 w 854"/>
              <a:gd name="T49" fmla="*/ 16 h 250"/>
              <a:gd name="T50" fmla="*/ 853 w 854"/>
              <a:gd name="T51" fmla="*/ 16 h 250"/>
              <a:gd name="T52" fmla="*/ 854 w 854"/>
              <a:gd name="T53" fmla="*/ 12 h 250"/>
              <a:gd name="T54" fmla="*/ 853 w 854"/>
              <a:gd name="T55" fmla="*/ 6 h 250"/>
              <a:gd name="T56" fmla="*/ 851 w 854"/>
              <a:gd name="T57" fmla="*/ 2 h 250"/>
              <a:gd name="T58" fmla="*/ 845 w 854"/>
              <a:gd name="T59" fmla="*/ 0 h 250"/>
              <a:gd name="T60" fmla="*/ 845 w 854"/>
              <a:gd name="T61" fmla="*/ 0 h 250"/>
              <a:gd name="T62" fmla="*/ 835 w 854"/>
              <a:gd name="T63" fmla="*/ 0 h 250"/>
              <a:gd name="T64" fmla="*/ 825 w 854"/>
              <a:gd name="T65" fmla="*/ 2 h 250"/>
              <a:gd name="T66" fmla="*/ 804 w 854"/>
              <a:gd name="T67" fmla="*/ 10 h 250"/>
              <a:gd name="T68" fmla="*/ 767 w 854"/>
              <a:gd name="T69" fmla="*/ 30 h 250"/>
              <a:gd name="T70" fmla="*/ 767 w 854"/>
              <a:gd name="T71" fmla="*/ 30 h 250"/>
              <a:gd name="T72" fmla="*/ 716 w 854"/>
              <a:gd name="T73" fmla="*/ 49 h 250"/>
              <a:gd name="T74" fmla="*/ 668 w 854"/>
              <a:gd name="T75" fmla="*/ 67 h 250"/>
              <a:gd name="T76" fmla="*/ 668 w 854"/>
              <a:gd name="T77" fmla="*/ 67 h 250"/>
              <a:gd name="T78" fmla="*/ 609 w 854"/>
              <a:gd name="T79" fmla="*/ 86 h 250"/>
              <a:gd name="T80" fmla="*/ 549 w 854"/>
              <a:gd name="T81" fmla="*/ 104 h 250"/>
              <a:gd name="T82" fmla="*/ 430 w 854"/>
              <a:gd name="T83" fmla="*/ 135 h 250"/>
              <a:gd name="T84" fmla="*/ 430 w 854"/>
              <a:gd name="T85" fmla="*/ 135 h 250"/>
              <a:gd name="T86" fmla="*/ 313 w 854"/>
              <a:gd name="T87" fmla="*/ 162 h 250"/>
              <a:gd name="T88" fmla="*/ 197 w 854"/>
              <a:gd name="T89" fmla="*/ 187 h 250"/>
              <a:gd name="T90" fmla="*/ 197 w 854"/>
              <a:gd name="T91" fmla="*/ 187 h 250"/>
              <a:gd name="T92" fmla="*/ 90 w 854"/>
              <a:gd name="T93" fmla="*/ 213 h 250"/>
              <a:gd name="T94" fmla="*/ 90 w 854"/>
              <a:gd name="T95" fmla="*/ 213 h 250"/>
              <a:gd name="T96" fmla="*/ 45 w 854"/>
              <a:gd name="T97" fmla="*/ 222 h 250"/>
              <a:gd name="T98" fmla="*/ 22 w 854"/>
              <a:gd name="T99" fmla="*/ 230 h 250"/>
              <a:gd name="T100" fmla="*/ 10 w 854"/>
              <a:gd name="T101" fmla="*/ 236 h 250"/>
              <a:gd name="T102" fmla="*/ 0 w 854"/>
              <a:gd name="T103" fmla="*/ 242 h 250"/>
              <a:gd name="T104" fmla="*/ 0 w 854"/>
              <a:gd name="T105" fmla="*/ 242 h 250"/>
              <a:gd name="T106" fmla="*/ 0 w 854"/>
              <a:gd name="T107" fmla="*/ 244 h 250"/>
              <a:gd name="T108" fmla="*/ 0 w 854"/>
              <a:gd name="T109" fmla="*/ 246 h 250"/>
              <a:gd name="T110" fmla="*/ 0 w 854"/>
              <a:gd name="T111" fmla="*/ 248 h 250"/>
              <a:gd name="T112" fmla="*/ 4 w 854"/>
              <a:gd name="T113" fmla="*/ 250 h 250"/>
              <a:gd name="T114" fmla="*/ 4 w 854"/>
              <a:gd name="T115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54" h="250">
                <a:moveTo>
                  <a:pt x="4" y="250"/>
                </a:moveTo>
                <a:lnTo>
                  <a:pt x="4" y="250"/>
                </a:lnTo>
                <a:lnTo>
                  <a:pt x="14" y="250"/>
                </a:lnTo>
                <a:lnTo>
                  <a:pt x="25" y="250"/>
                </a:lnTo>
                <a:lnTo>
                  <a:pt x="49" y="248"/>
                </a:lnTo>
                <a:lnTo>
                  <a:pt x="95" y="238"/>
                </a:lnTo>
                <a:lnTo>
                  <a:pt x="95" y="238"/>
                </a:lnTo>
                <a:lnTo>
                  <a:pt x="212" y="215"/>
                </a:lnTo>
                <a:lnTo>
                  <a:pt x="212" y="215"/>
                </a:lnTo>
                <a:lnTo>
                  <a:pt x="331" y="189"/>
                </a:lnTo>
                <a:lnTo>
                  <a:pt x="448" y="162"/>
                </a:lnTo>
                <a:lnTo>
                  <a:pt x="448" y="162"/>
                </a:lnTo>
                <a:lnTo>
                  <a:pt x="559" y="133"/>
                </a:lnTo>
                <a:lnTo>
                  <a:pt x="613" y="115"/>
                </a:lnTo>
                <a:lnTo>
                  <a:pt x="670" y="98"/>
                </a:lnTo>
                <a:lnTo>
                  <a:pt x="670" y="98"/>
                </a:lnTo>
                <a:lnTo>
                  <a:pt x="718" y="80"/>
                </a:lnTo>
                <a:lnTo>
                  <a:pt x="769" y="63"/>
                </a:lnTo>
                <a:lnTo>
                  <a:pt x="769" y="63"/>
                </a:lnTo>
                <a:lnTo>
                  <a:pt x="790" y="53"/>
                </a:lnTo>
                <a:lnTo>
                  <a:pt x="816" y="45"/>
                </a:lnTo>
                <a:lnTo>
                  <a:pt x="825" y="39"/>
                </a:lnTo>
                <a:lnTo>
                  <a:pt x="837" y="34"/>
                </a:lnTo>
                <a:lnTo>
                  <a:pt x="845" y="26"/>
                </a:lnTo>
                <a:lnTo>
                  <a:pt x="853" y="16"/>
                </a:lnTo>
                <a:lnTo>
                  <a:pt x="853" y="16"/>
                </a:lnTo>
                <a:lnTo>
                  <a:pt x="854" y="12"/>
                </a:lnTo>
                <a:lnTo>
                  <a:pt x="853" y="6"/>
                </a:lnTo>
                <a:lnTo>
                  <a:pt x="851" y="2"/>
                </a:lnTo>
                <a:lnTo>
                  <a:pt x="845" y="0"/>
                </a:lnTo>
                <a:lnTo>
                  <a:pt x="845" y="0"/>
                </a:lnTo>
                <a:lnTo>
                  <a:pt x="835" y="0"/>
                </a:lnTo>
                <a:lnTo>
                  <a:pt x="825" y="2"/>
                </a:lnTo>
                <a:lnTo>
                  <a:pt x="804" y="10"/>
                </a:lnTo>
                <a:lnTo>
                  <a:pt x="767" y="30"/>
                </a:lnTo>
                <a:lnTo>
                  <a:pt x="767" y="30"/>
                </a:lnTo>
                <a:lnTo>
                  <a:pt x="716" y="49"/>
                </a:lnTo>
                <a:lnTo>
                  <a:pt x="668" y="67"/>
                </a:lnTo>
                <a:lnTo>
                  <a:pt x="668" y="67"/>
                </a:lnTo>
                <a:lnTo>
                  <a:pt x="609" y="86"/>
                </a:lnTo>
                <a:lnTo>
                  <a:pt x="549" y="104"/>
                </a:lnTo>
                <a:lnTo>
                  <a:pt x="430" y="135"/>
                </a:lnTo>
                <a:lnTo>
                  <a:pt x="430" y="135"/>
                </a:lnTo>
                <a:lnTo>
                  <a:pt x="313" y="162"/>
                </a:lnTo>
                <a:lnTo>
                  <a:pt x="197" y="187"/>
                </a:lnTo>
                <a:lnTo>
                  <a:pt x="197" y="187"/>
                </a:lnTo>
                <a:lnTo>
                  <a:pt x="90" y="213"/>
                </a:lnTo>
                <a:lnTo>
                  <a:pt x="90" y="213"/>
                </a:lnTo>
                <a:lnTo>
                  <a:pt x="45" y="222"/>
                </a:lnTo>
                <a:lnTo>
                  <a:pt x="22" y="230"/>
                </a:lnTo>
                <a:lnTo>
                  <a:pt x="10" y="236"/>
                </a:lnTo>
                <a:lnTo>
                  <a:pt x="0" y="242"/>
                </a:lnTo>
                <a:lnTo>
                  <a:pt x="0" y="242"/>
                </a:lnTo>
                <a:lnTo>
                  <a:pt x="0" y="244"/>
                </a:lnTo>
                <a:lnTo>
                  <a:pt x="0" y="246"/>
                </a:lnTo>
                <a:lnTo>
                  <a:pt x="0" y="248"/>
                </a:lnTo>
                <a:lnTo>
                  <a:pt x="4" y="250"/>
                </a:lnTo>
                <a:lnTo>
                  <a:pt x="4" y="25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C00000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MH_Other_34"/>
          <p:cNvSpPr/>
          <p:nvPr>
            <p:custDataLst>
              <p:tags r:id="rId38"/>
            </p:custDataLst>
          </p:nvPr>
        </p:nvSpPr>
        <p:spPr bwMode="auto">
          <a:xfrm>
            <a:off x="9405540" y="2898672"/>
            <a:ext cx="576673" cy="175509"/>
          </a:xfrm>
          <a:custGeom>
            <a:avLst/>
            <a:gdLst>
              <a:gd name="T0" fmla="*/ 9 w 788"/>
              <a:gd name="T1" fmla="*/ 240 h 240"/>
              <a:gd name="T2" fmla="*/ 9 w 788"/>
              <a:gd name="T3" fmla="*/ 240 h 240"/>
              <a:gd name="T4" fmla="*/ 107 w 788"/>
              <a:gd name="T5" fmla="*/ 203 h 240"/>
              <a:gd name="T6" fmla="*/ 157 w 788"/>
              <a:gd name="T7" fmla="*/ 187 h 240"/>
              <a:gd name="T8" fmla="*/ 206 w 788"/>
              <a:gd name="T9" fmla="*/ 172 h 240"/>
              <a:gd name="T10" fmla="*/ 206 w 788"/>
              <a:gd name="T11" fmla="*/ 172 h 240"/>
              <a:gd name="T12" fmla="*/ 258 w 788"/>
              <a:gd name="T13" fmla="*/ 160 h 240"/>
              <a:gd name="T14" fmla="*/ 309 w 788"/>
              <a:gd name="T15" fmla="*/ 148 h 240"/>
              <a:gd name="T16" fmla="*/ 412 w 788"/>
              <a:gd name="T17" fmla="*/ 127 h 240"/>
              <a:gd name="T18" fmla="*/ 412 w 788"/>
              <a:gd name="T19" fmla="*/ 127 h 240"/>
              <a:gd name="T20" fmla="*/ 515 w 788"/>
              <a:gd name="T21" fmla="*/ 106 h 240"/>
              <a:gd name="T22" fmla="*/ 566 w 788"/>
              <a:gd name="T23" fmla="*/ 96 h 240"/>
              <a:gd name="T24" fmla="*/ 618 w 788"/>
              <a:gd name="T25" fmla="*/ 82 h 240"/>
              <a:gd name="T26" fmla="*/ 618 w 788"/>
              <a:gd name="T27" fmla="*/ 82 h 240"/>
              <a:gd name="T28" fmla="*/ 659 w 788"/>
              <a:gd name="T29" fmla="*/ 70 h 240"/>
              <a:gd name="T30" fmla="*/ 700 w 788"/>
              <a:gd name="T31" fmla="*/ 57 h 240"/>
              <a:gd name="T32" fmla="*/ 700 w 788"/>
              <a:gd name="T33" fmla="*/ 57 h 240"/>
              <a:gd name="T34" fmla="*/ 722 w 788"/>
              <a:gd name="T35" fmla="*/ 51 h 240"/>
              <a:gd name="T36" fmla="*/ 745 w 788"/>
              <a:gd name="T37" fmla="*/ 43 h 240"/>
              <a:gd name="T38" fmla="*/ 766 w 788"/>
              <a:gd name="T39" fmla="*/ 34 h 240"/>
              <a:gd name="T40" fmla="*/ 776 w 788"/>
              <a:gd name="T41" fmla="*/ 26 h 240"/>
              <a:gd name="T42" fmla="*/ 784 w 788"/>
              <a:gd name="T43" fmla="*/ 20 h 240"/>
              <a:gd name="T44" fmla="*/ 784 w 788"/>
              <a:gd name="T45" fmla="*/ 20 h 240"/>
              <a:gd name="T46" fmla="*/ 788 w 788"/>
              <a:gd name="T47" fmla="*/ 12 h 240"/>
              <a:gd name="T48" fmla="*/ 788 w 788"/>
              <a:gd name="T49" fmla="*/ 6 h 240"/>
              <a:gd name="T50" fmla="*/ 782 w 788"/>
              <a:gd name="T51" fmla="*/ 2 h 240"/>
              <a:gd name="T52" fmla="*/ 776 w 788"/>
              <a:gd name="T53" fmla="*/ 0 h 240"/>
              <a:gd name="T54" fmla="*/ 776 w 788"/>
              <a:gd name="T55" fmla="*/ 0 h 240"/>
              <a:gd name="T56" fmla="*/ 766 w 788"/>
              <a:gd name="T57" fmla="*/ 0 h 240"/>
              <a:gd name="T58" fmla="*/ 757 w 788"/>
              <a:gd name="T59" fmla="*/ 4 h 240"/>
              <a:gd name="T60" fmla="*/ 737 w 788"/>
              <a:gd name="T61" fmla="*/ 10 h 240"/>
              <a:gd name="T62" fmla="*/ 698 w 788"/>
              <a:gd name="T63" fmla="*/ 28 h 240"/>
              <a:gd name="T64" fmla="*/ 698 w 788"/>
              <a:gd name="T65" fmla="*/ 28 h 240"/>
              <a:gd name="T66" fmla="*/ 644 w 788"/>
              <a:gd name="T67" fmla="*/ 45 h 240"/>
              <a:gd name="T68" fmla="*/ 589 w 788"/>
              <a:gd name="T69" fmla="*/ 59 h 240"/>
              <a:gd name="T70" fmla="*/ 589 w 788"/>
              <a:gd name="T71" fmla="*/ 59 h 240"/>
              <a:gd name="T72" fmla="*/ 539 w 788"/>
              <a:gd name="T73" fmla="*/ 72 h 240"/>
              <a:gd name="T74" fmla="*/ 486 w 788"/>
              <a:gd name="T75" fmla="*/ 84 h 240"/>
              <a:gd name="T76" fmla="*/ 383 w 788"/>
              <a:gd name="T77" fmla="*/ 106 h 240"/>
              <a:gd name="T78" fmla="*/ 383 w 788"/>
              <a:gd name="T79" fmla="*/ 106 h 240"/>
              <a:gd name="T80" fmla="*/ 286 w 788"/>
              <a:gd name="T81" fmla="*/ 125 h 240"/>
              <a:gd name="T82" fmla="*/ 237 w 788"/>
              <a:gd name="T83" fmla="*/ 135 h 240"/>
              <a:gd name="T84" fmla="*/ 186 w 788"/>
              <a:gd name="T85" fmla="*/ 148 h 240"/>
              <a:gd name="T86" fmla="*/ 138 w 788"/>
              <a:gd name="T87" fmla="*/ 162 h 240"/>
              <a:gd name="T88" fmla="*/ 89 w 788"/>
              <a:gd name="T89" fmla="*/ 179 h 240"/>
              <a:gd name="T90" fmla="*/ 44 w 788"/>
              <a:gd name="T91" fmla="*/ 201 h 240"/>
              <a:gd name="T92" fmla="*/ 23 w 788"/>
              <a:gd name="T93" fmla="*/ 215 h 240"/>
              <a:gd name="T94" fmla="*/ 1 w 788"/>
              <a:gd name="T95" fmla="*/ 226 h 240"/>
              <a:gd name="T96" fmla="*/ 1 w 788"/>
              <a:gd name="T97" fmla="*/ 226 h 240"/>
              <a:gd name="T98" fmla="*/ 0 w 788"/>
              <a:gd name="T99" fmla="*/ 228 h 240"/>
              <a:gd name="T100" fmla="*/ 0 w 788"/>
              <a:gd name="T101" fmla="*/ 232 h 240"/>
              <a:gd name="T102" fmla="*/ 0 w 788"/>
              <a:gd name="T103" fmla="*/ 236 h 240"/>
              <a:gd name="T104" fmla="*/ 5 w 788"/>
              <a:gd name="T105" fmla="*/ 240 h 240"/>
              <a:gd name="T106" fmla="*/ 9 w 788"/>
              <a:gd name="T107" fmla="*/ 240 h 240"/>
              <a:gd name="T108" fmla="*/ 9 w 788"/>
              <a:gd name="T109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8" h="240">
                <a:moveTo>
                  <a:pt x="9" y="240"/>
                </a:moveTo>
                <a:lnTo>
                  <a:pt x="9" y="240"/>
                </a:lnTo>
                <a:lnTo>
                  <a:pt x="107" y="203"/>
                </a:lnTo>
                <a:lnTo>
                  <a:pt x="157" y="187"/>
                </a:lnTo>
                <a:lnTo>
                  <a:pt x="206" y="172"/>
                </a:lnTo>
                <a:lnTo>
                  <a:pt x="206" y="172"/>
                </a:lnTo>
                <a:lnTo>
                  <a:pt x="258" y="160"/>
                </a:lnTo>
                <a:lnTo>
                  <a:pt x="309" y="148"/>
                </a:lnTo>
                <a:lnTo>
                  <a:pt x="412" y="127"/>
                </a:lnTo>
                <a:lnTo>
                  <a:pt x="412" y="127"/>
                </a:lnTo>
                <a:lnTo>
                  <a:pt x="515" y="106"/>
                </a:lnTo>
                <a:lnTo>
                  <a:pt x="566" y="96"/>
                </a:lnTo>
                <a:lnTo>
                  <a:pt x="618" y="82"/>
                </a:lnTo>
                <a:lnTo>
                  <a:pt x="618" y="82"/>
                </a:lnTo>
                <a:lnTo>
                  <a:pt x="659" y="70"/>
                </a:lnTo>
                <a:lnTo>
                  <a:pt x="700" y="57"/>
                </a:lnTo>
                <a:lnTo>
                  <a:pt x="700" y="57"/>
                </a:lnTo>
                <a:lnTo>
                  <a:pt x="722" y="51"/>
                </a:lnTo>
                <a:lnTo>
                  <a:pt x="745" y="43"/>
                </a:lnTo>
                <a:lnTo>
                  <a:pt x="766" y="34"/>
                </a:lnTo>
                <a:lnTo>
                  <a:pt x="776" y="26"/>
                </a:lnTo>
                <a:lnTo>
                  <a:pt x="784" y="20"/>
                </a:lnTo>
                <a:lnTo>
                  <a:pt x="784" y="20"/>
                </a:lnTo>
                <a:lnTo>
                  <a:pt x="788" y="12"/>
                </a:lnTo>
                <a:lnTo>
                  <a:pt x="788" y="6"/>
                </a:lnTo>
                <a:lnTo>
                  <a:pt x="782" y="2"/>
                </a:lnTo>
                <a:lnTo>
                  <a:pt x="776" y="0"/>
                </a:lnTo>
                <a:lnTo>
                  <a:pt x="776" y="0"/>
                </a:lnTo>
                <a:lnTo>
                  <a:pt x="766" y="0"/>
                </a:lnTo>
                <a:lnTo>
                  <a:pt x="757" y="4"/>
                </a:lnTo>
                <a:lnTo>
                  <a:pt x="737" y="10"/>
                </a:lnTo>
                <a:lnTo>
                  <a:pt x="698" y="28"/>
                </a:lnTo>
                <a:lnTo>
                  <a:pt x="698" y="28"/>
                </a:lnTo>
                <a:lnTo>
                  <a:pt x="644" y="45"/>
                </a:lnTo>
                <a:lnTo>
                  <a:pt x="589" y="59"/>
                </a:lnTo>
                <a:lnTo>
                  <a:pt x="589" y="59"/>
                </a:lnTo>
                <a:lnTo>
                  <a:pt x="539" y="72"/>
                </a:lnTo>
                <a:lnTo>
                  <a:pt x="486" y="84"/>
                </a:lnTo>
                <a:lnTo>
                  <a:pt x="383" y="106"/>
                </a:lnTo>
                <a:lnTo>
                  <a:pt x="383" y="106"/>
                </a:lnTo>
                <a:lnTo>
                  <a:pt x="286" y="125"/>
                </a:lnTo>
                <a:lnTo>
                  <a:pt x="237" y="135"/>
                </a:lnTo>
                <a:lnTo>
                  <a:pt x="186" y="148"/>
                </a:lnTo>
                <a:lnTo>
                  <a:pt x="138" y="162"/>
                </a:lnTo>
                <a:lnTo>
                  <a:pt x="89" y="179"/>
                </a:lnTo>
                <a:lnTo>
                  <a:pt x="44" y="201"/>
                </a:lnTo>
                <a:lnTo>
                  <a:pt x="23" y="215"/>
                </a:lnTo>
                <a:lnTo>
                  <a:pt x="1" y="226"/>
                </a:lnTo>
                <a:lnTo>
                  <a:pt x="1" y="226"/>
                </a:lnTo>
                <a:lnTo>
                  <a:pt x="0" y="228"/>
                </a:lnTo>
                <a:lnTo>
                  <a:pt x="0" y="232"/>
                </a:lnTo>
                <a:lnTo>
                  <a:pt x="0" y="236"/>
                </a:lnTo>
                <a:lnTo>
                  <a:pt x="5" y="240"/>
                </a:lnTo>
                <a:lnTo>
                  <a:pt x="9" y="240"/>
                </a:lnTo>
                <a:lnTo>
                  <a:pt x="9" y="2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MH_Other_35"/>
          <p:cNvSpPr/>
          <p:nvPr>
            <p:custDataLst>
              <p:tags r:id="rId39"/>
            </p:custDataLst>
          </p:nvPr>
        </p:nvSpPr>
        <p:spPr bwMode="auto">
          <a:xfrm>
            <a:off x="9815061" y="2664660"/>
            <a:ext cx="417879" cy="91933"/>
          </a:xfrm>
          <a:custGeom>
            <a:avLst/>
            <a:gdLst>
              <a:gd name="T0" fmla="*/ 6 w 570"/>
              <a:gd name="T1" fmla="*/ 127 h 127"/>
              <a:gd name="T2" fmla="*/ 6 w 570"/>
              <a:gd name="T3" fmla="*/ 127 h 127"/>
              <a:gd name="T4" fmla="*/ 41 w 570"/>
              <a:gd name="T5" fmla="*/ 127 h 127"/>
              <a:gd name="T6" fmla="*/ 74 w 570"/>
              <a:gd name="T7" fmla="*/ 125 h 127"/>
              <a:gd name="T8" fmla="*/ 107 w 570"/>
              <a:gd name="T9" fmla="*/ 121 h 127"/>
              <a:gd name="T10" fmla="*/ 142 w 570"/>
              <a:gd name="T11" fmla="*/ 115 h 127"/>
              <a:gd name="T12" fmla="*/ 208 w 570"/>
              <a:gd name="T13" fmla="*/ 103 h 127"/>
              <a:gd name="T14" fmla="*/ 274 w 570"/>
              <a:gd name="T15" fmla="*/ 92 h 127"/>
              <a:gd name="T16" fmla="*/ 274 w 570"/>
              <a:gd name="T17" fmla="*/ 92 h 127"/>
              <a:gd name="T18" fmla="*/ 346 w 570"/>
              <a:gd name="T19" fmla="*/ 78 h 127"/>
              <a:gd name="T20" fmla="*/ 418 w 570"/>
              <a:gd name="T21" fmla="*/ 64 h 127"/>
              <a:gd name="T22" fmla="*/ 489 w 570"/>
              <a:gd name="T23" fmla="*/ 47 h 127"/>
              <a:gd name="T24" fmla="*/ 559 w 570"/>
              <a:gd name="T25" fmla="*/ 29 h 127"/>
              <a:gd name="T26" fmla="*/ 559 w 570"/>
              <a:gd name="T27" fmla="*/ 29 h 127"/>
              <a:gd name="T28" fmla="*/ 564 w 570"/>
              <a:gd name="T29" fmla="*/ 26 h 127"/>
              <a:gd name="T30" fmla="*/ 568 w 570"/>
              <a:gd name="T31" fmla="*/ 22 h 127"/>
              <a:gd name="T32" fmla="*/ 570 w 570"/>
              <a:gd name="T33" fmla="*/ 16 h 127"/>
              <a:gd name="T34" fmla="*/ 570 w 570"/>
              <a:gd name="T35" fmla="*/ 10 h 127"/>
              <a:gd name="T36" fmla="*/ 568 w 570"/>
              <a:gd name="T37" fmla="*/ 6 h 127"/>
              <a:gd name="T38" fmla="*/ 564 w 570"/>
              <a:gd name="T39" fmla="*/ 2 h 127"/>
              <a:gd name="T40" fmla="*/ 561 w 570"/>
              <a:gd name="T41" fmla="*/ 0 h 127"/>
              <a:gd name="T42" fmla="*/ 553 w 570"/>
              <a:gd name="T43" fmla="*/ 0 h 127"/>
              <a:gd name="T44" fmla="*/ 553 w 570"/>
              <a:gd name="T45" fmla="*/ 0 h 127"/>
              <a:gd name="T46" fmla="*/ 487 w 570"/>
              <a:gd name="T47" fmla="*/ 18 h 127"/>
              <a:gd name="T48" fmla="*/ 418 w 570"/>
              <a:gd name="T49" fmla="*/ 35 h 127"/>
              <a:gd name="T50" fmla="*/ 352 w 570"/>
              <a:gd name="T51" fmla="*/ 49 h 127"/>
              <a:gd name="T52" fmla="*/ 284 w 570"/>
              <a:gd name="T53" fmla="*/ 62 h 127"/>
              <a:gd name="T54" fmla="*/ 284 w 570"/>
              <a:gd name="T55" fmla="*/ 62 h 127"/>
              <a:gd name="T56" fmla="*/ 214 w 570"/>
              <a:gd name="T57" fmla="*/ 74 h 127"/>
              <a:gd name="T58" fmla="*/ 144 w 570"/>
              <a:gd name="T59" fmla="*/ 84 h 127"/>
              <a:gd name="T60" fmla="*/ 74 w 570"/>
              <a:gd name="T61" fmla="*/ 96 h 127"/>
              <a:gd name="T62" fmla="*/ 39 w 570"/>
              <a:gd name="T63" fmla="*/ 103 h 127"/>
              <a:gd name="T64" fmla="*/ 6 w 570"/>
              <a:gd name="T65" fmla="*/ 113 h 127"/>
              <a:gd name="T66" fmla="*/ 6 w 570"/>
              <a:gd name="T67" fmla="*/ 113 h 127"/>
              <a:gd name="T68" fmla="*/ 2 w 570"/>
              <a:gd name="T69" fmla="*/ 115 h 127"/>
              <a:gd name="T70" fmla="*/ 0 w 570"/>
              <a:gd name="T71" fmla="*/ 121 h 127"/>
              <a:gd name="T72" fmla="*/ 2 w 570"/>
              <a:gd name="T73" fmla="*/ 125 h 127"/>
              <a:gd name="T74" fmla="*/ 6 w 570"/>
              <a:gd name="T75" fmla="*/ 127 h 127"/>
              <a:gd name="T76" fmla="*/ 6 w 570"/>
              <a:gd name="T77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0" h="127">
                <a:moveTo>
                  <a:pt x="6" y="127"/>
                </a:moveTo>
                <a:lnTo>
                  <a:pt x="6" y="127"/>
                </a:lnTo>
                <a:lnTo>
                  <a:pt x="41" y="127"/>
                </a:lnTo>
                <a:lnTo>
                  <a:pt x="74" y="125"/>
                </a:lnTo>
                <a:lnTo>
                  <a:pt x="107" y="121"/>
                </a:lnTo>
                <a:lnTo>
                  <a:pt x="142" y="115"/>
                </a:lnTo>
                <a:lnTo>
                  <a:pt x="208" y="103"/>
                </a:lnTo>
                <a:lnTo>
                  <a:pt x="274" y="92"/>
                </a:lnTo>
                <a:lnTo>
                  <a:pt x="274" y="92"/>
                </a:lnTo>
                <a:lnTo>
                  <a:pt x="346" y="78"/>
                </a:lnTo>
                <a:lnTo>
                  <a:pt x="418" y="64"/>
                </a:lnTo>
                <a:lnTo>
                  <a:pt x="489" y="47"/>
                </a:lnTo>
                <a:lnTo>
                  <a:pt x="559" y="29"/>
                </a:lnTo>
                <a:lnTo>
                  <a:pt x="559" y="29"/>
                </a:lnTo>
                <a:lnTo>
                  <a:pt x="564" y="26"/>
                </a:lnTo>
                <a:lnTo>
                  <a:pt x="568" y="22"/>
                </a:lnTo>
                <a:lnTo>
                  <a:pt x="570" y="16"/>
                </a:lnTo>
                <a:lnTo>
                  <a:pt x="570" y="10"/>
                </a:lnTo>
                <a:lnTo>
                  <a:pt x="568" y="6"/>
                </a:lnTo>
                <a:lnTo>
                  <a:pt x="564" y="2"/>
                </a:lnTo>
                <a:lnTo>
                  <a:pt x="561" y="0"/>
                </a:lnTo>
                <a:lnTo>
                  <a:pt x="553" y="0"/>
                </a:lnTo>
                <a:lnTo>
                  <a:pt x="553" y="0"/>
                </a:lnTo>
                <a:lnTo>
                  <a:pt x="487" y="18"/>
                </a:lnTo>
                <a:lnTo>
                  <a:pt x="418" y="35"/>
                </a:lnTo>
                <a:lnTo>
                  <a:pt x="352" y="49"/>
                </a:lnTo>
                <a:lnTo>
                  <a:pt x="284" y="62"/>
                </a:lnTo>
                <a:lnTo>
                  <a:pt x="284" y="62"/>
                </a:lnTo>
                <a:lnTo>
                  <a:pt x="214" y="74"/>
                </a:lnTo>
                <a:lnTo>
                  <a:pt x="144" y="84"/>
                </a:lnTo>
                <a:lnTo>
                  <a:pt x="74" y="96"/>
                </a:lnTo>
                <a:lnTo>
                  <a:pt x="39" y="103"/>
                </a:lnTo>
                <a:lnTo>
                  <a:pt x="6" y="113"/>
                </a:lnTo>
                <a:lnTo>
                  <a:pt x="6" y="113"/>
                </a:lnTo>
                <a:lnTo>
                  <a:pt x="2" y="115"/>
                </a:lnTo>
                <a:lnTo>
                  <a:pt x="0" y="121"/>
                </a:lnTo>
                <a:lnTo>
                  <a:pt x="2" y="125"/>
                </a:lnTo>
                <a:lnTo>
                  <a:pt x="6" y="127"/>
                </a:lnTo>
                <a:lnTo>
                  <a:pt x="6" y="12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3" name="MH_Other_36"/>
          <p:cNvCxnSpPr/>
          <p:nvPr>
            <p:custDataLst>
              <p:tags r:id="rId40"/>
            </p:custDataLst>
          </p:nvPr>
        </p:nvCxnSpPr>
        <p:spPr>
          <a:xfrm>
            <a:off x="8883191" y="3880685"/>
            <a:ext cx="19932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2008211" y="4026662"/>
            <a:ext cx="1816551" cy="66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82047" y="4083999"/>
            <a:ext cx="1816551" cy="66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532617" y="4083999"/>
            <a:ext cx="1816551" cy="66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21702" y="4115422"/>
            <a:ext cx="1816551" cy="66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PART  04</a:t>
            </a:r>
            <a:endParaRPr lang="zh-CN" altLang="en-US" smtClean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smtClean="0"/>
              <a:t>工作规划</a:t>
            </a:r>
          </a:p>
          <a:p>
            <a:endParaRPr lang="zh-CN" altLang="en-US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0459" y="353565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3075352" y="1661777"/>
            <a:ext cx="973873" cy="973873"/>
            <a:chOff x="3998913" y="1998663"/>
            <a:chExt cx="1149350" cy="1149350"/>
          </a:xfrm>
          <a:solidFill>
            <a:schemeClr val="accent1"/>
          </a:solidFill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4808538" y="2584451"/>
              <a:ext cx="117475" cy="1111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" name="Freeform 11"/>
            <p:cNvSpPr>
              <a:spLocks noEditPoints="1"/>
            </p:cNvSpPr>
            <p:nvPr/>
          </p:nvSpPr>
          <p:spPr bwMode="auto">
            <a:xfrm>
              <a:off x="4725988" y="2266951"/>
              <a:ext cx="131763" cy="300038"/>
            </a:xfrm>
            <a:custGeom>
              <a:avLst/>
              <a:gdLst/>
              <a:ahLst/>
              <a:cxnLst>
                <a:cxn ang="0">
                  <a:pos x="23" y="36"/>
                </a:cxn>
                <a:cxn ang="0">
                  <a:pos x="22" y="8"/>
                </a:cxn>
                <a:cxn ang="0">
                  <a:pos x="18" y="4"/>
                </a:cxn>
                <a:cxn ang="0">
                  <a:pos x="14" y="0"/>
                </a:cxn>
                <a:cxn ang="0">
                  <a:pos x="13" y="43"/>
                </a:cxn>
                <a:cxn ang="0">
                  <a:pos x="14" y="71"/>
                </a:cxn>
                <a:cxn ang="0">
                  <a:pos x="22" y="79"/>
                </a:cxn>
                <a:cxn ang="0">
                  <a:pos x="23" y="36"/>
                </a:cxn>
                <a:cxn ang="0">
                  <a:pos x="23" y="36"/>
                </a:cxn>
                <a:cxn ang="0">
                  <a:pos x="23" y="36"/>
                </a:cxn>
              </a:cxnLst>
              <a:rect l="0" t="0" r="r" b="b"/>
              <a:pathLst>
                <a:path w="35" h="79">
                  <a:moveTo>
                    <a:pt x="23" y="36"/>
                  </a:moveTo>
                  <a:cubicBezTo>
                    <a:pt x="12" y="19"/>
                    <a:pt x="21" y="9"/>
                    <a:pt x="22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0" y="22"/>
                    <a:pt x="13" y="43"/>
                  </a:cubicBezTo>
                  <a:cubicBezTo>
                    <a:pt x="24" y="60"/>
                    <a:pt x="15" y="70"/>
                    <a:pt x="14" y="7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8" y="73"/>
                    <a:pt x="35" y="57"/>
                    <a:pt x="23" y="36"/>
                  </a:cubicBezTo>
                  <a:close/>
                  <a:moveTo>
                    <a:pt x="23" y="36"/>
                  </a:moveTo>
                  <a:cubicBezTo>
                    <a:pt x="23" y="36"/>
                    <a:pt x="23" y="36"/>
                    <a:pt x="23" y="3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" name="Freeform 12"/>
            <p:cNvSpPr>
              <a:spLocks noEditPoints="1"/>
            </p:cNvSpPr>
            <p:nvPr/>
          </p:nvSpPr>
          <p:spPr bwMode="auto">
            <a:xfrm>
              <a:off x="4838701" y="2290763"/>
              <a:ext cx="120650" cy="252413"/>
            </a:xfrm>
            <a:custGeom>
              <a:avLst/>
              <a:gdLst/>
              <a:ahLst/>
              <a:cxnLst>
                <a:cxn ang="0">
                  <a:pos x="12" y="59"/>
                </a:cxn>
                <a:cxn ang="0">
                  <a:pos x="20" y="67"/>
                </a:cxn>
                <a:cxn ang="0">
                  <a:pos x="21" y="30"/>
                </a:cxn>
                <a:cxn ang="0">
                  <a:pos x="20" y="8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11" y="37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2" y="59"/>
                </a:cxn>
              </a:cxnLst>
              <a:rect l="0" t="0" r="r" b="b"/>
              <a:pathLst>
                <a:path w="32" h="67">
                  <a:moveTo>
                    <a:pt x="12" y="59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25" y="62"/>
                    <a:pt x="32" y="48"/>
                    <a:pt x="21" y="30"/>
                  </a:cubicBezTo>
                  <a:cubicBezTo>
                    <a:pt x="12" y="17"/>
                    <a:pt x="19" y="9"/>
                    <a:pt x="20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5"/>
                    <a:pt x="0" y="19"/>
                    <a:pt x="11" y="37"/>
                  </a:cubicBezTo>
                  <a:cubicBezTo>
                    <a:pt x="20" y="50"/>
                    <a:pt x="13" y="58"/>
                    <a:pt x="12" y="59"/>
                  </a:cubicBezTo>
                  <a:close/>
                  <a:moveTo>
                    <a:pt x="12" y="59"/>
                  </a:moveTo>
                  <a:cubicBezTo>
                    <a:pt x="12" y="59"/>
                    <a:pt x="12" y="59"/>
                    <a:pt x="12" y="5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" name="Freeform 13"/>
            <p:cNvSpPr>
              <a:spLocks noEditPoints="1"/>
            </p:cNvSpPr>
            <p:nvPr/>
          </p:nvSpPr>
          <p:spPr bwMode="auto">
            <a:xfrm>
              <a:off x="3998913" y="1998663"/>
              <a:ext cx="1149350" cy="114935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0" y="152"/>
                </a:cxn>
                <a:cxn ang="0">
                  <a:pos x="152" y="304"/>
                </a:cxn>
                <a:cxn ang="0">
                  <a:pos x="304" y="152"/>
                </a:cxn>
                <a:cxn ang="0">
                  <a:pos x="152" y="0"/>
                </a:cxn>
                <a:cxn ang="0">
                  <a:pos x="152" y="266"/>
                </a:cxn>
                <a:cxn ang="0">
                  <a:pos x="38" y="152"/>
                </a:cxn>
                <a:cxn ang="0">
                  <a:pos x="59" y="86"/>
                </a:cxn>
                <a:cxn ang="0">
                  <a:pos x="128" y="155"/>
                </a:cxn>
                <a:cxn ang="0">
                  <a:pos x="55" y="155"/>
                </a:cxn>
                <a:cxn ang="0">
                  <a:pos x="55" y="184"/>
                </a:cxn>
                <a:cxn ang="0">
                  <a:pos x="157" y="184"/>
                </a:cxn>
                <a:cxn ang="0">
                  <a:pos x="218" y="245"/>
                </a:cxn>
                <a:cxn ang="0">
                  <a:pos x="152" y="266"/>
                </a:cxn>
                <a:cxn ang="0">
                  <a:pos x="245" y="218"/>
                </a:cxn>
                <a:cxn ang="0">
                  <a:pos x="204" y="177"/>
                </a:cxn>
                <a:cxn ang="0">
                  <a:pos x="204" y="155"/>
                </a:cxn>
                <a:cxn ang="0">
                  <a:pos x="182" y="155"/>
                </a:cxn>
                <a:cxn ang="0">
                  <a:pos x="86" y="59"/>
                </a:cxn>
                <a:cxn ang="0">
                  <a:pos x="152" y="38"/>
                </a:cxn>
                <a:cxn ang="0">
                  <a:pos x="266" y="152"/>
                </a:cxn>
                <a:cxn ang="0">
                  <a:pos x="245" y="218"/>
                </a:cxn>
                <a:cxn ang="0">
                  <a:pos x="245" y="218"/>
                </a:cxn>
                <a:cxn ang="0">
                  <a:pos x="245" y="218"/>
                </a:cxn>
              </a:cxnLst>
              <a:rect l="0" t="0" r="r" b="b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66"/>
                  </a:moveTo>
                  <a:cubicBezTo>
                    <a:pt x="89" y="266"/>
                    <a:pt x="38" y="215"/>
                    <a:pt x="38" y="152"/>
                  </a:cubicBezTo>
                  <a:cubicBezTo>
                    <a:pt x="38" y="128"/>
                    <a:pt x="46" y="105"/>
                    <a:pt x="59" y="86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84"/>
                    <a:pt x="55" y="184"/>
                    <a:pt x="55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199" y="258"/>
                    <a:pt x="176" y="266"/>
                    <a:pt x="152" y="266"/>
                  </a:cubicBezTo>
                  <a:close/>
                  <a:moveTo>
                    <a:pt x="245" y="218"/>
                  </a:moveTo>
                  <a:cubicBezTo>
                    <a:pt x="204" y="177"/>
                    <a:pt x="204" y="177"/>
                    <a:pt x="204" y="177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105" y="46"/>
                    <a:pt x="128" y="38"/>
                    <a:pt x="152" y="38"/>
                  </a:cubicBezTo>
                  <a:cubicBezTo>
                    <a:pt x="215" y="38"/>
                    <a:pt x="266" y="89"/>
                    <a:pt x="266" y="152"/>
                  </a:cubicBezTo>
                  <a:cubicBezTo>
                    <a:pt x="266" y="176"/>
                    <a:pt x="258" y="199"/>
                    <a:pt x="245" y="218"/>
                  </a:cubicBezTo>
                  <a:close/>
                  <a:moveTo>
                    <a:pt x="245" y="218"/>
                  </a:moveTo>
                  <a:cubicBezTo>
                    <a:pt x="245" y="218"/>
                    <a:pt x="245" y="218"/>
                    <a:pt x="245" y="21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9" name="Group 34"/>
          <p:cNvGrpSpPr/>
          <p:nvPr/>
        </p:nvGrpSpPr>
        <p:grpSpPr>
          <a:xfrm>
            <a:off x="2997374" y="3878413"/>
            <a:ext cx="1129828" cy="984708"/>
            <a:chOff x="3806825" y="2456536"/>
            <a:chExt cx="1117601" cy="974052"/>
          </a:xfrm>
          <a:solidFill>
            <a:schemeClr val="accent4"/>
          </a:solidFill>
        </p:grpSpPr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3806825" y="2801938"/>
              <a:ext cx="1117601" cy="628650"/>
            </a:xfrm>
            <a:custGeom>
              <a:avLst/>
              <a:gdLst/>
              <a:ahLst/>
              <a:cxnLst>
                <a:cxn ang="0">
                  <a:pos x="771" y="377"/>
                </a:cxn>
                <a:cxn ang="0">
                  <a:pos x="771" y="472"/>
                </a:cxn>
                <a:cxn ang="0">
                  <a:pos x="838" y="472"/>
                </a:cxn>
                <a:cxn ang="0">
                  <a:pos x="838" y="310"/>
                </a:cxn>
                <a:cxn ang="0">
                  <a:pos x="67" y="310"/>
                </a:cxn>
                <a:cxn ang="0">
                  <a:pos x="67" y="35"/>
                </a:cxn>
                <a:cxn ang="0">
                  <a:pos x="57" y="11"/>
                </a:cxn>
                <a:cxn ang="0">
                  <a:pos x="33" y="0"/>
                </a:cxn>
                <a:cxn ang="0">
                  <a:pos x="10" y="11"/>
                </a:cxn>
                <a:cxn ang="0">
                  <a:pos x="0" y="35"/>
                </a:cxn>
                <a:cxn ang="0">
                  <a:pos x="0" y="472"/>
                </a:cxn>
                <a:cxn ang="0">
                  <a:pos x="67" y="472"/>
                </a:cxn>
                <a:cxn ang="0">
                  <a:pos x="67" y="377"/>
                </a:cxn>
                <a:cxn ang="0">
                  <a:pos x="771" y="377"/>
                </a:cxn>
                <a:cxn ang="0">
                  <a:pos x="771" y="377"/>
                </a:cxn>
                <a:cxn ang="0">
                  <a:pos x="771" y="377"/>
                </a:cxn>
              </a:cxnLst>
              <a:rect l="0" t="0" r="r" b="b"/>
              <a:pathLst>
                <a:path w="838" h="472">
                  <a:moveTo>
                    <a:pt x="771" y="377"/>
                  </a:moveTo>
                  <a:cubicBezTo>
                    <a:pt x="771" y="472"/>
                    <a:pt x="771" y="472"/>
                    <a:pt x="771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838" y="310"/>
                    <a:pt x="838" y="310"/>
                    <a:pt x="838" y="310"/>
                  </a:cubicBezTo>
                  <a:cubicBezTo>
                    <a:pt x="67" y="310"/>
                    <a:pt x="67" y="310"/>
                    <a:pt x="67" y="31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26"/>
                    <a:pt x="64" y="18"/>
                    <a:pt x="57" y="11"/>
                  </a:cubicBezTo>
                  <a:cubicBezTo>
                    <a:pt x="50" y="4"/>
                    <a:pt x="43" y="0"/>
                    <a:pt x="33" y="0"/>
                  </a:cubicBezTo>
                  <a:cubicBezTo>
                    <a:pt x="24" y="0"/>
                    <a:pt x="16" y="4"/>
                    <a:pt x="10" y="11"/>
                  </a:cubicBezTo>
                  <a:cubicBezTo>
                    <a:pt x="3" y="18"/>
                    <a:pt x="0" y="26"/>
                    <a:pt x="0" y="35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7" y="472"/>
                    <a:pt x="67" y="472"/>
                    <a:pt x="67" y="472"/>
                  </a:cubicBezTo>
                  <a:cubicBezTo>
                    <a:pt x="67" y="377"/>
                    <a:pt x="67" y="377"/>
                    <a:pt x="67" y="377"/>
                  </a:cubicBezTo>
                  <a:lnTo>
                    <a:pt x="771" y="377"/>
                  </a:lnTo>
                  <a:close/>
                  <a:moveTo>
                    <a:pt x="771" y="377"/>
                  </a:moveTo>
                  <a:cubicBezTo>
                    <a:pt x="771" y="377"/>
                    <a:pt x="771" y="377"/>
                    <a:pt x="771" y="37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3976688" y="2919413"/>
              <a:ext cx="165100" cy="163512"/>
            </a:xfrm>
            <a:custGeom>
              <a:avLst/>
              <a:gdLst/>
              <a:ahLst/>
              <a:cxnLst>
                <a:cxn ang="0">
                  <a:pos x="61" y="123"/>
                </a:cxn>
                <a:cxn ang="0">
                  <a:pos x="105" y="105"/>
                </a:cxn>
                <a:cxn ang="0">
                  <a:pos x="124" y="61"/>
                </a:cxn>
                <a:cxn ang="0">
                  <a:pos x="105" y="18"/>
                </a:cxn>
                <a:cxn ang="0">
                  <a:pos x="61" y="0"/>
                </a:cxn>
                <a:cxn ang="0">
                  <a:pos x="18" y="18"/>
                </a:cxn>
                <a:cxn ang="0">
                  <a:pos x="0" y="61"/>
                </a:cxn>
                <a:cxn ang="0">
                  <a:pos x="18" y="105"/>
                </a:cxn>
                <a:cxn ang="0">
                  <a:pos x="61" y="123"/>
                </a:cxn>
                <a:cxn ang="0">
                  <a:pos x="61" y="123"/>
                </a:cxn>
                <a:cxn ang="0">
                  <a:pos x="61" y="123"/>
                </a:cxn>
              </a:cxnLst>
              <a:rect l="0" t="0" r="r" b="b"/>
              <a:pathLst>
                <a:path w="124" h="123">
                  <a:moveTo>
                    <a:pt x="61" y="123"/>
                  </a:moveTo>
                  <a:cubicBezTo>
                    <a:pt x="78" y="123"/>
                    <a:pt x="93" y="117"/>
                    <a:pt x="105" y="105"/>
                  </a:cubicBezTo>
                  <a:cubicBezTo>
                    <a:pt x="118" y="93"/>
                    <a:pt x="124" y="78"/>
                    <a:pt x="124" y="61"/>
                  </a:cubicBezTo>
                  <a:cubicBezTo>
                    <a:pt x="124" y="44"/>
                    <a:pt x="118" y="30"/>
                    <a:pt x="105" y="18"/>
                  </a:cubicBezTo>
                  <a:cubicBezTo>
                    <a:pt x="93" y="6"/>
                    <a:pt x="78" y="0"/>
                    <a:pt x="61" y="0"/>
                  </a:cubicBezTo>
                  <a:cubicBezTo>
                    <a:pt x="44" y="0"/>
                    <a:pt x="30" y="6"/>
                    <a:pt x="18" y="18"/>
                  </a:cubicBezTo>
                  <a:cubicBezTo>
                    <a:pt x="6" y="30"/>
                    <a:pt x="0" y="44"/>
                    <a:pt x="0" y="61"/>
                  </a:cubicBezTo>
                  <a:cubicBezTo>
                    <a:pt x="0" y="78"/>
                    <a:pt x="6" y="93"/>
                    <a:pt x="18" y="105"/>
                  </a:cubicBezTo>
                  <a:cubicBezTo>
                    <a:pt x="30" y="117"/>
                    <a:pt x="44" y="123"/>
                    <a:pt x="61" y="123"/>
                  </a:cubicBezTo>
                  <a:close/>
                  <a:moveTo>
                    <a:pt x="61" y="123"/>
                  </a:moveTo>
                  <a:cubicBezTo>
                    <a:pt x="61" y="123"/>
                    <a:pt x="61" y="123"/>
                    <a:pt x="6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4000500" y="3060700"/>
              <a:ext cx="114300" cy="22225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0" y="0"/>
                </a:cxn>
                <a:cxn ang="0">
                  <a:pos x="43" y="17"/>
                </a:cxn>
                <a:cxn ang="0">
                  <a:pos x="86" y="0"/>
                </a:cxn>
                <a:cxn ang="0">
                  <a:pos x="86" y="0"/>
                </a:cxn>
                <a:cxn ang="0">
                  <a:pos x="86" y="0"/>
                </a:cxn>
              </a:cxnLst>
              <a:rect l="0" t="0" r="r" b="b"/>
              <a:pathLst>
                <a:path w="86" h="17">
                  <a:moveTo>
                    <a:pt x="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11"/>
                    <a:pt x="26" y="17"/>
                    <a:pt x="43" y="17"/>
                  </a:cubicBezTo>
                  <a:cubicBezTo>
                    <a:pt x="60" y="17"/>
                    <a:pt x="74" y="11"/>
                    <a:pt x="86" y="0"/>
                  </a:cubicBezTo>
                  <a:close/>
                  <a:moveTo>
                    <a:pt x="86" y="0"/>
                  </a:moveTo>
                  <a:cubicBezTo>
                    <a:pt x="86" y="0"/>
                    <a:pt x="86" y="0"/>
                    <a:pt x="8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3944938" y="2930525"/>
              <a:ext cx="976313" cy="236537"/>
            </a:xfrm>
            <a:custGeom>
              <a:avLst/>
              <a:gdLst/>
              <a:ahLst/>
              <a:cxnLst>
                <a:cxn ang="0">
                  <a:pos x="718" y="63"/>
                </a:cxn>
                <a:cxn ang="0">
                  <a:pos x="683" y="47"/>
                </a:cxn>
                <a:cxn ang="0">
                  <a:pos x="197" y="0"/>
                </a:cxn>
                <a:cxn ang="0">
                  <a:pos x="194" y="0"/>
                </a:cxn>
                <a:cxn ang="0">
                  <a:pos x="172" y="9"/>
                </a:cxn>
                <a:cxn ang="0">
                  <a:pos x="163" y="31"/>
                </a:cxn>
                <a:cxn ang="0">
                  <a:pos x="163" y="115"/>
                </a:cxn>
                <a:cxn ang="0">
                  <a:pos x="84" y="129"/>
                </a:cxn>
                <a:cxn ang="0">
                  <a:pos x="30" y="106"/>
                </a:cxn>
                <a:cxn ang="0">
                  <a:pos x="23" y="98"/>
                </a:cxn>
                <a:cxn ang="0">
                  <a:pos x="0" y="129"/>
                </a:cxn>
                <a:cxn ang="0">
                  <a:pos x="0" y="144"/>
                </a:cxn>
                <a:cxn ang="0">
                  <a:pos x="33" y="177"/>
                </a:cxn>
                <a:cxn ang="0">
                  <a:pos x="732" y="177"/>
                </a:cxn>
                <a:cxn ang="0">
                  <a:pos x="732" y="95"/>
                </a:cxn>
                <a:cxn ang="0">
                  <a:pos x="718" y="63"/>
                </a:cxn>
                <a:cxn ang="0">
                  <a:pos x="718" y="63"/>
                </a:cxn>
                <a:cxn ang="0">
                  <a:pos x="718" y="63"/>
                </a:cxn>
              </a:cxnLst>
              <a:rect l="0" t="0" r="r" b="b"/>
              <a:pathLst>
                <a:path w="732" h="177">
                  <a:moveTo>
                    <a:pt x="718" y="63"/>
                  </a:moveTo>
                  <a:cubicBezTo>
                    <a:pt x="709" y="55"/>
                    <a:pt x="697" y="50"/>
                    <a:pt x="683" y="4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85" y="0"/>
                    <a:pt x="178" y="3"/>
                    <a:pt x="172" y="9"/>
                  </a:cubicBezTo>
                  <a:cubicBezTo>
                    <a:pt x="166" y="15"/>
                    <a:pt x="163" y="22"/>
                    <a:pt x="163" y="31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59" y="108"/>
                    <a:pt x="105" y="129"/>
                    <a:pt x="84" y="129"/>
                  </a:cubicBezTo>
                  <a:cubicBezTo>
                    <a:pt x="63" y="129"/>
                    <a:pt x="45" y="121"/>
                    <a:pt x="30" y="106"/>
                  </a:cubicBezTo>
                  <a:cubicBezTo>
                    <a:pt x="28" y="104"/>
                    <a:pt x="25" y="101"/>
                    <a:pt x="23" y="98"/>
                  </a:cubicBezTo>
                  <a:cubicBezTo>
                    <a:pt x="10" y="102"/>
                    <a:pt x="0" y="115"/>
                    <a:pt x="0" y="12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62"/>
                    <a:pt x="15" y="177"/>
                    <a:pt x="33" y="177"/>
                  </a:cubicBezTo>
                  <a:cubicBezTo>
                    <a:pt x="732" y="177"/>
                    <a:pt x="732" y="177"/>
                    <a:pt x="732" y="177"/>
                  </a:cubicBezTo>
                  <a:cubicBezTo>
                    <a:pt x="732" y="95"/>
                    <a:pt x="732" y="95"/>
                    <a:pt x="732" y="95"/>
                  </a:cubicBezTo>
                  <a:cubicBezTo>
                    <a:pt x="732" y="82"/>
                    <a:pt x="728" y="71"/>
                    <a:pt x="718" y="63"/>
                  </a:cubicBezTo>
                  <a:close/>
                  <a:moveTo>
                    <a:pt x="718" y="63"/>
                  </a:moveTo>
                  <a:cubicBezTo>
                    <a:pt x="718" y="63"/>
                    <a:pt x="718" y="63"/>
                    <a:pt x="718" y="6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" name="Freeform 21"/>
            <p:cNvSpPr>
              <a:spLocks noEditPoints="1"/>
            </p:cNvSpPr>
            <p:nvPr/>
          </p:nvSpPr>
          <p:spPr bwMode="auto">
            <a:xfrm>
              <a:off x="4238625" y="2456536"/>
              <a:ext cx="320675" cy="320675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20"/>
                </a:cxn>
                <a:cxn ang="0">
                  <a:pos x="120" y="241"/>
                </a:cxn>
                <a:cxn ang="0">
                  <a:pos x="240" y="120"/>
                </a:cxn>
                <a:cxn ang="0">
                  <a:pos x="120" y="0"/>
                </a:cxn>
                <a:cxn ang="0">
                  <a:pos x="120" y="204"/>
                </a:cxn>
                <a:cxn ang="0">
                  <a:pos x="36" y="120"/>
                </a:cxn>
                <a:cxn ang="0">
                  <a:pos x="120" y="37"/>
                </a:cxn>
                <a:cxn ang="0">
                  <a:pos x="204" y="120"/>
                </a:cxn>
                <a:cxn ang="0">
                  <a:pos x="120" y="204"/>
                </a:cxn>
                <a:cxn ang="0">
                  <a:pos x="120" y="204"/>
                </a:cxn>
                <a:cxn ang="0">
                  <a:pos x="120" y="204"/>
                </a:cxn>
              </a:cxnLst>
              <a:rect l="0" t="0" r="r" b="b"/>
              <a:pathLst>
                <a:path w="240" h="241">
                  <a:moveTo>
                    <a:pt x="120" y="0"/>
                  </a:moveTo>
                  <a:cubicBezTo>
                    <a:pt x="54" y="0"/>
                    <a:pt x="0" y="54"/>
                    <a:pt x="0" y="120"/>
                  </a:cubicBezTo>
                  <a:cubicBezTo>
                    <a:pt x="0" y="187"/>
                    <a:pt x="54" y="241"/>
                    <a:pt x="120" y="241"/>
                  </a:cubicBezTo>
                  <a:cubicBezTo>
                    <a:pt x="186" y="241"/>
                    <a:pt x="240" y="187"/>
                    <a:pt x="240" y="120"/>
                  </a:cubicBezTo>
                  <a:cubicBezTo>
                    <a:pt x="240" y="54"/>
                    <a:pt x="186" y="0"/>
                    <a:pt x="120" y="0"/>
                  </a:cubicBezTo>
                  <a:close/>
                  <a:moveTo>
                    <a:pt x="120" y="204"/>
                  </a:moveTo>
                  <a:cubicBezTo>
                    <a:pt x="74" y="204"/>
                    <a:pt x="36" y="166"/>
                    <a:pt x="36" y="120"/>
                  </a:cubicBezTo>
                  <a:cubicBezTo>
                    <a:pt x="36" y="74"/>
                    <a:pt x="74" y="37"/>
                    <a:pt x="120" y="37"/>
                  </a:cubicBezTo>
                  <a:cubicBezTo>
                    <a:pt x="166" y="37"/>
                    <a:pt x="204" y="74"/>
                    <a:pt x="204" y="120"/>
                  </a:cubicBezTo>
                  <a:cubicBezTo>
                    <a:pt x="204" y="166"/>
                    <a:pt x="166" y="204"/>
                    <a:pt x="120" y="204"/>
                  </a:cubicBezTo>
                  <a:close/>
                  <a:moveTo>
                    <a:pt x="120" y="204"/>
                  </a:moveTo>
                  <a:cubicBezTo>
                    <a:pt x="120" y="204"/>
                    <a:pt x="120" y="204"/>
                    <a:pt x="120" y="20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" name="Freeform 22"/>
            <p:cNvSpPr>
              <a:spLocks noEditPoints="1"/>
            </p:cNvSpPr>
            <p:nvPr/>
          </p:nvSpPr>
          <p:spPr bwMode="auto">
            <a:xfrm>
              <a:off x="4384675" y="2532736"/>
              <a:ext cx="103188" cy="101600"/>
            </a:xfrm>
            <a:custGeom>
              <a:avLst/>
              <a:gdLst/>
              <a:ahLst/>
              <a:cxnLst>
                <a:cxn ang="0">
                  <a:pos x="20" y="57"/>
                </a:cxn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77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67" y="77"/>
                </a:cxn>
                <a:cxn ang="0">
                  <a:pos x="77" y="67"/>
                </a:cxn>
                <a:cxn ang="0">
                  <a:pos x="67" y="57"/>
                </a:cxn>
                <a:cxn ang="0">
                  <a:pos x="20" y="57"/>
                </a:cxn>
                <a:cxn ang="0">
                  <a:pos x="20" y="57"/>
                </a:cxn>
                <a:cxn ang="0">
                  <a:pos x="20" y="57"/>
                </a:cxn>
              </a:cxnLst>
              <a:rect l="0" t="0" r="r" b="b"/>
              <a:pathLst>
                <a:path w="77" h="77">
                  <a:moveTo>
                    <a:pt x="20" y="57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5"/>
                    <a:pt x="16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72" y="77"/>
                    <a:pt x="77" y="73"/>
                    <a:pt x="77" y="67"/>
                  </a:cubicBezTo>
                  <a:cubicBezTo>
                    <a:pt x="77" y="61"/>
                    <a:pt x="72" y="57"/>
                    <a:pt x="67" y="57"/>
                  </a:cubicBezTo>
                  <a:lnTo>
                    <a:pt x="20" y="57"/>
                  </a:lnTo>
                  <a:close/>
                  <a:moveTo>
                    <a:pt x="20" y="57"/>
                  </a:moveTo>
                  <a:cubicBezTo>
                    <a:pt x="20" y="57"/>
                    <a:pt x="20" y="57"/>
                    <a:pt x="20" y="5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6" name="Freeform 26"/>
          <p:cNvSpPr>
            <a:spLocks noEditPoints="1"/>
          </p:cNvSpPr>
          <p:nvPr/>
        </p:nvSpPr>
        <p:spPr bwMode="auto">
          <a:xfrm>
            <a:off x="5574857" y="1691573"/>
            <a:ext cx="997771" cy="1039035"/>
          </a:xfrm>
          <a:custGeom>
            <a:avLst/>
            <a:gdLst/>
            <a:ahLst/>
            <a:cxnLst>
              <a:cxn ang="0">
                <a:pos x="241" y="43"/>
              </a:cxn>
              <a:cxn ang="0">
                <a:pos x="284" y="0"/>
              </a:cxn>
              <a:cxn ang="0">
                <a:pos x="327" y="43"/>
              </a:cxn>
              <a:cxn ang="0">
                <a:pos x="284" y="86"/>
              </a:cxn>
              <a:cxn ang="0">
                <a:pos x="241" y="43"/>
              </a:cxn>
              <a:cxn ang="0">
                <a:pos x="378" y="172"/>
              </a:cxn>
              <a:cxn ang="0">
                <a:pos x="318" y="172"/>
              </a:cxn>
              <a:cxn ang="0">
                <a:pos x="272" y="109"/>
              </a:cxn>
              <a:cxn ang="0">
                <a:pos x="270" y="106"/>
              </a:cxn>
              <a:cxn ang="0">
                <a:pos x="267" y="103"/>
              </a:cxn>
              <a:cxn ang="0">
                <a:pos x="232" y="86"/>
              </a:cxn>
              <a:cxn ang="0">
                <a:pos x="230" y="85"/>
              </a:cxn>
              <a:cxn ang="0">
                <a:pos x="162" y="53"/>
              </a:cxn>
              <a:cxn ang="0">
                <a:pos x="144" y="55"/>
              </a:cxn>
              <a:cxn ang="0">
                <a:pos x="76" y="107"/>
              </a:cxn>
              <a:cxn ang="0">
                <a:pos x="72" y="131"/>
              </a:cxn>
              <a:cxn ang="0">
                <a:pos x="86" y="138"/>
              </a:cxn>
              <a:cxn ang="0">
                <a:pos x="96" y="134"/>
              </a:cxn>
              <a:cxn ang="0">
                <a:pos x="157" y="89"/>
              </a:cxn>
              <a:cxn ang="0">
                <a:pos x="203" y="111"/>
              </a:cxn>
              <a:cxn ang="0">
                <a:pos x="148" y="198"/>
              </a:cxn>
              <a:cxn ang="0">
                <a:pos x="158" y="241"/>
              </a:cxn>
              <a:cxn ang="0">
                <a:pos x="236" y="294"/>
              </a:cxn>
              <a:cxn ang="0">
                <a:pos x="237" y="296"/>
              </a:cxn>
              <a:cxn ang="0">
                <a:pos x="191" y="388"/>
              </a:cxn>
              <a:cxn ang="0">
                <a:pos x="199" y="411"/>
              </a:cxn>
              <a:cxn ang="0">
                <a:pos x="206" y="413"/>
              </a:cxn>
              <a:cxn ang="0">
                <a:pos x="222" y="403"/>
              </a:cxn>
              <a:cxn ang="0">
                <a:pos x="273" y="300"/>
              </a:cxn>
              <a:cxn ang="0">
                <a:pos x="270" y="280"/>
              </a:cxn>
              <a:cxn ang="0">
                <a:pos x="217" y="227"/>
              </a:cxn>
              <a:cxn ang="0">
                <a:pos x="261" y="152"/>
              </a:cxn>
              <a:cxn ang="0">
                <a:pos x="296" y="199"/>
              </a:cxn>
              <a:cxn ang="0">
                <a:pos x="310" y="206"/>
              </a:cxn>
              <a:cxn ang="0">
                <a:pos x="378" y="206"/>
              </a:cxn>
              <a:cxn ang="0">
                <a:pos x="396" y="189"/>
              </a:cxn>
              <a:cxn ang="0">
                <a:pos x="378" y="172"/>
              </a:cxn>
              <a:cxn ang="0">
                <a:pos x="131" y="234"/>
              </a:cxn>
              <a:cxn ang="0">
                <a:pos x="110" y="275"/>
              </a:cxn>
              <a:cxn ang="0">
                <a:pos x="17" y="275"/>
              </a:cxn>
              <a:cxn ang="0">
                <a:pos x="0" y="292"/>
              </a:cxn>
              <a:cxn ang="0">
                <a:pos x="17" y="310"/>
              </a:cxn>
              <a:cxn ang="0">
                <a:pos x="120" y="310"/>
              </a:cxn>
              <a:cxn ang="0">
                <a:pos x="132" y="305"/>
              </a:cxn>
              <a:cxn ang="0">
                <a:pos x="133" y="304"/>
              </a:cxn>
              <a:cxn ang="0">
                <a:pos x="134" y="303"/>
              </a:cxn>
              <a:cxn ang="0">
                <a:pos x="169" y="268"/>
              </a:cxn>
              <a:cxn ang="0">
                <a:pos x="148" y="255"/>
              </a:cxn>
              <a:cxn ang="0">
                <a:pos x="131" y="234"/>
              </a:cxn>
              <a:cxn ang="0">
                <a:pos x="131" y="234"/>
              </a:cxn>
              <a:cxn ang="0">
                <a:pos x="131" y="234"/>
              </a:cxn>
            </a:cxnLst>
            <a:rect l="0" t="0" r="r" b="b"/>
            <a:pathLst>
              <a:path w="396" h="413">
                <a:moveTo>
                  <a:pt x="241" y="43"/>
                </a:moveTo>
                <a:cubicBezTo>
                  <a:pt x="241" y="19"/>
                  <a:pt x="260" y="0"/>
                  <a:pt x="284" y="0"/>
                </a:cubicBezTo>
                <a:cubicBezTo>
                  <a:pt x="308" y="0"/>
                  <a:pt x="327" y="19"/>
                  <a:pt x="327" y="43"/>
                </a:cubicBezTo>
                <a:cubicBezTo>
                  <a:pt x="327" y="67"/>
                  <a:pt x="308" y="86"/>
                  <a:pt x="284" y="86"/>
                </a:cubicBezTo>
                <a:cubicBezTo>
                  <a:pt x="260" y="86"/>
                  <a:pt x="241" y="67"/>
                  <a:pt x="241" y="43"/>
                </a:cubicBezTo>
                <a:close/>
                <a:moveTo>
                  <a:pt x="378" y="172"/>
                </a:moveTo>
                <a:cubicBezTo>
                  <a:pt x="318" y="172"/>
                  <a:pt x="318" y="172"/>
                  <a:pt x="318" y="172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1" y="108"/>
                  <a:pt x="270" y="107"/>
                  <a:pt x="270" y="106"/>
                </a:cubicBezTo>
                <a:cubicBezTo>
                  <a:pt x="269" y="105"/>
                  <a:pt x="268" y="104"/>
                  <a:pt x="267" y="103"/>
                </a:cubicBezTo>
                <a:cubicBezTo>
                  <a:pt x="232" y="86"/>
                  <a:pt x="232" y="86"/>
                  <a:pt x="232" y="86"/>
                </a:cubicBezTo>
                <a:cubicBezTo>
                  <a:pt x="231" y="86"/>
                  <a:pt x="231" y="85"/>
                  <a:pt x="230" y="85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56" y="50"/>
                  <a:pt x="150" y="51"/>
                  <a:pt x="144" y="55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68" y="112"/>
                  <a:pt x="67" y="123"/>
                  <a:pt x="72" y="131"/>
                </a:cubicBezTo>
                <a:cubicBezTo>
                  <a:pt x="76" y="135"/>
                  <a:pt x="81" y="138"/>
                  <a:pt x="86" y="138"/>
                </a:cubicBezTo>
                <a:cubicBezTo>
                  <a:pt x="90" y="138"/>
                  <a:pt x="93" y="136"/>
                  <a:pt x="96" y="134"/>
                </a:cubicBezTo>
                <a:cubicBezTo>
                  <a:pt x="157" y="89"/>
                  <a:pt x="157" y="89"/>
                  <a:pt x="157" y="89"/>
                </a:cubicBezTo>
                <a:cubicBezTo>
                  <a:pt x="203" y="111"/>
                  <a:pt x="203" y="111"/>
                  <a:pt x="203" y="111"/>
                </a:cubicBezTo>
                <a:cubicBezTo>
                  <a:pt x="148" y="198"/>
                  <a:pt x="148" y="198"/>
                  <a:pt x="148" y="198"/>
                </a:cubicBezTo>
                <a:cubicBezTo>
                  <a:pt x="139" y="212"/>
                  <a:pt x="143" y="232"/>
                  <a:pt x="158" y="241"/>
                </a:cubicBezTo>
                <a:cubicBezTo>
                  <a:pt x="236" y="294"/>
                  <a:pt x="236" y="294"/>
                  <a:pt x="236" y="294"/>
                </a:cubicBezTo>
                <a:cubicBezTo>
                  <a:pt x="237" y="296"/>
                  <a:pt x="237" y="296"/>
                  <a:pt x="237" y="296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7" y="396"/>
                  <a:pt x="190" y="407"/>
                  <a:pt x="199" y="411"/>
                </a:cubicBezTo>
                <a:cubicBezTo>
                  <a:pt x="201" y="412"/>
                  <a:pt x="204" y="413"/>
                  <a:pt x="206" y="413"/>
                </a:cubicBezTo>
                <a:cubicBezTo>
                  <a:pt x="213" y="413"/>
                  <a:pt x="219" y="409"/>
                  <a:pt x="222" y="403"/>
                </a:cubicBezTo>
                <a:cubicBezTo>
                  <a:pt x="273" y="300"/>
                  <a:pt x="273" y="300"/>
                  <a:pt x="273" y="300"/>
                </a:cubicBezTo>
                <a:cubicBezTo>
                  <a:pt x="277" y="293"/>
                  <a:pt x="275" y="285"/>
                  <a:pt x="270" y="280"/>
                </a:cubicBezTo>
                <a:cubicBezTo>
                  <a:pt x="217" y="227"/>
                  <a:pt x="217" y="227"/>
                  <a:pt x="217" y="227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96" y="199"/>
                  <a:pt x="296" y="199"/>
                  <a:pt x="296" y="199"/>
                </a:cubicBezTo>
                <a:cubicBezTo>
                  <a:pt x="299" y="204"/>
                  <a:pt x="304" y="206"/>
                  <a:pt x="310" y="206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388" y="206"/>
                  <a:pt x="396" y="199"/>
                  <a:pt x="396" y="189"/>
                </a:cubicBezTo>
                <a:cubicBezTo>
                  <a:pt x="396" y="180"/>
                  <a:pt x="388" y="172"/>
                  <a:pt x="378" y="172"/>
                </a:cubicBezTo>
                <a:close/>
                <a:moveTo>
                  <a:pt x="131" y="234"/>
                </a:moveTo>
                <a:cubicBezTo>
                  <a:pt x="110" y="275"/>
                  <a:pt x="110" y="275"/>
                  <a:pt x="110" y="275"/>
                </a:cubicBezTo>
                <a:cubicBezTo>
                  <a:pt x="17" y="275"/>
                  <a:pt x="17" y="275"/>
                  <a:pt x="17" y="275"/>
                </a:cubicBezTo>
                <a:cubicBezTo>
                  <a:pt x="8" y="275"/>
                  <a:pt x="0" y="283"/>
                  <a:pt x="0" y="292"/>
                </a:cubicBezTo>
                <a:cubicBezTo>
                  <a:pt x="0" y="302"/>
                  <a:pt x="8" y="310"/>
                  <a:pt x="17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25" y="310"/>
                  <a:pt x="129" y="308"/>
                  <a:pt x="132" y="305"/>
                </a:cubicBezTo>
                <a:cubicBezTo>
                  <a:pt x="133" y="305"/>
                  <a:pt x="133" y="304"/>
                  <a:pt x="133" y="304"/>
                </a:cubicBezTo>
                <a:cubicBezTo>
                  <a:pt x="133" y="304"/>
                  <a:pt x="134" y="303"/>
                  <a:pt x="134" y="303"/>
                </a:cubicBezTo>
                <a:cubicBezTo>
                  <a:pt x="169" y="268"/>
                  <a:pt x="169" y="268"/>
                  <a:pt x="169" y="268"/>
                </a:cubicBezTo>
                <a:cubicBezTo>
                  <a:pt x="148" y="255"/>
                  <a:pt x="148" y="255"/>
                  <a:pt x="148" y="255"/>
                </a:cubicBezTo>
                <a:cubicBezTo>
                  <a:pt x="141" y="249"/>
                  <a:pt x="134" y="243"/>
                  <a:pt x="131" y="234"/>
                </a:cubicBezTo>
                <a:close/>
                <a:moveTo>
                  <a:pt x="131" y="234"/>
                </a:moveTo>
                <a:cubicBezTo>
                  <a:pt x="131" y="234"/>
                  <a:pt x="131" y="234"/>
                  <a:pt x="131" y="234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17" name="Group 46"/>
          <p:cNvGrpSpPr/>
          <p:nvPr/>
        </p:nvGrpSpPr>
        <p:grpSpPr>
          <a:xfrm>
            <a:off x="5649534" y="3889247"/>
            <a:ext cx="848420" cy="1025767"/>
            <a:chOff x="5676900" y="2346325"/>
            <a:chExt cx="949325" cy="1147763"/>
          </a:xfrm>
          <a:solidFill>
            <a:schemeClr val="accent6"/>
          </a:solidFill>
        </p:grpSpPr>
        <p:sp>
          <p:nvSpPr>
            <p:cNvPr id="18" name="Freeform 30"/>
            <p:cNvSpPr>
              <a:spLocks noEditPoints="1"/>
            </p:cNvSpPr>
            <p:nvPr/>
          </p:nvSpPr>
          <p:spPr bwMode="auto">
            <a:xfrm>
              <a:off x="5676900" y="2554288"/>
              <a:ext cx="949325" cy="939800"/>
            </a:xfrm>
            <a:custGeom>
              <a:avLst/>
              <a:gdLst/>
              <a:ahLst/>
              <a:cxnLst>
                <a:cxn ang="0">
                  <a:pos x="125" y="27"/>
                </a:cxn>
                <a:cxn ang="0">
                  <a:pos x="0" y="104"/>
                </a:cxn>
                <a:cxn ang="0">
                  <a:pos x="83" y="248"/>
                </a:cxn>
                <a:cxn ang="0">
                  <a:pos x="125" y="235"/>
                </a:cxn>
                <a:cxn ang="0">
                  <a:pos x="167" y="248"/>
                </a:cxn>
                <a:cxn ang="0">
                  <a:pos x="250" y="104"/>
                </a:cxn>
                <a:cxn ang="0">
                  <a:pos x="125" y="27"/>
                </a:cxn>
                <a:cxn ang="0">
                  <a:pos x="125" y="27"/>
                </a:cxn>
                <a:cxn ang="0">
                  <a:pos x="125" y="27"/>
                </a:cxn>
              </a:cxnLst>
              <a:rect l="0" t="0" r="r" b="b"/>
              <a:pathLst>
                <a:path w="250" h="248">
                  <a:moveTo>
                    <a:pt x="125" y="27"/>
                  </a:moveTo>
                  <a:cubicBezTo>
                    <a:pt x="76" y="0"/>
                    <a:pt x="0" y="26"/>
                    <a:pt x="0" y="104"/>
                  </a:cubicBezTo>
                  <a:cubicBezTo>
                    <a:pt x="0" y="165"/>
                    <a:pt x="37" y="248"/>
                    <a:pt x="83" y="248"/>
                  </a:cubicBezTo>
                  <a:cubicBezTo>
                    <a:pt x="101" y="248"/>
                    <a:pt x="114" y="243"/>
                    <a:pt x="125" y="235"/>
                  </a:cubicBezTo>
                  <a:cubicBezTo>
                    <a:pt x="136" y="243"/>
                    <a:pt x="150" y="248"/>
                    <a:pt x="167" y="248"/>
                  </a:cubicBezTo>
                  <a:cubicBezTo>
                    <a:pt x="213" y="248"/>
                    <a:pt x="250" y="165"/>
                    <a:pt x="250" y="104"/>
                  </a:cubicBezTo>
                  <a:cubicBezTo>
                    <a:pt x="250" y="26"/>
                    <a:pt x="175" y="0"/>
                    <a:pt x="125" y="27"/>
                  </a:cubicBezTo>
                  <a:close/>
                  <a:moveTo>
                    <a:pt x="125" y="27"/>
                  </a:moveTo>
                  <a:cubicBezTo>
                    <a:pt x="125" y="27"/>
                    <a:pt x="125" y="27"/>
                    <a:pt x="125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Freeform 31"/>
            <p:cNvSpPr>
              <a:spLocks noEditPoints="1"/>
            </p:cNvSpPr>
            <p:nvPr/>
          </p:nvSpPr>
          <p:spPr bwMode="auto">
            <a:xfrm>
              <a:off x="6129338" y="2452688"/>
              <a:ext cx="139700" cy="185738"/>
            </a:xfrm>
            <a:custGeom>
              <a:avLst/>
              <a:gdLst/>
              <a:ahLst/>
              <a:cxnLst>
                <a:cxn ang="0">
                  <a:pos x="6" y="49"/>
                </a:cxn>
                <a:cxn ang="0">
                  <a:pos x="21" y="42"/>
                </a:cxn>
                <a:cxn ang="0">
                  <a:pos x="37" y="14"/>
                </a:cxn>
                <a:cxn ang="0">
                  <a:pos x="34" y="0"/>
                </a:cxn>
                <a:cxn ang="0">
                  <a:pos x="6" y="49"/>
                </a:cxn>
                <a:cxn ang="0">
                  <a:pos x="6" y="49"/>
                </a:cxn>
                <a:cxn ang="0">
                  <a:pos x="6" y="49"/>
                </a:cxn>
              </a:cxnLst>
              <a:rect l="0" t="0" r="r" b="b"/>
              <a:pathLst>
                <a:path w="37" h="49">
                  <a:moveTo>
                    <a:pt x="6" y="49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18"/>
                    <a:pt x="37" y="1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11"/>
                    <a:pt x="6" y="47"/>
                    <a:pt x="6" y="49"/>
                  </a:cubicBezTo>
                  <a:close/>
                  <a:moveTo>
                    <a:pt x="6" y="49"/>
                  </a:moveTo>
                  <a:cubicBezTo>
                    <a:pt x="6" y="49"/>
                    <a:pt x="6" y="49"/>
                    <a:pt x="6" y="4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Freeform 32"/>
            <p:cNvSpPr>
              <a:spLocks noEditPoints="1"/>
            </p:cNvSpPr>
            <p:nvPr/>
          </p:nvSpPr>
          <p:spPr bwMode="auto">
            <a:xfrm>
              <a:off x="5813425" y="2346325"/>
              <a:ext cx="387350" cy="303213"/>
            </a:xfrm>
            <a:custGeom>
              <a:avLst/>
              <a:gdLst/>
              <a:ahLst/>
              <a:cxnLst>
                <a:cxn ang="0">
                  <a:pos x="91" y="46"/>
                </a:cxn>
                <a:cxn ang="0">
                  <a:pos x="30" y="0"/>
                </a:cxn>
                <a:cxn ang="0">
                  <a:pos x="91" y="46"/>
                </a:cxn>
                <a:cxn ang="0">
                  <a:pos x="91" y="46"/>
                </a:cxn>
                <a:cxn ang="0">
                  <a:pos x="91" y="46"/>
                </a:cxn>
              </a:cxnLst>
              <a:rect l="0" t="0" r="r" b="b"/>
              <a:pathLst>
                <a:path w="102" h="80">
                  <a:moveTo>
                    <a:pt x="91" y="46"/>
                  </a:moveTo>
                  <a:cubicBezTo>
                    <a:pt x="102" y="11"/>
                    <a:pt x="28" y="11"/>
                    <a:pt x="30" y="0"/>
                  </a:cubicBezTo>
                  <a:cubicBezTo>
                    <a:pt x="0" y="50"/>
                    <a:pt x="79" y="80"/>
                    <a:pt x="91" y="46"/>
                  </a:cubicBezTo>
                  <a:close/>
                  <a:moveTo>
                    <a:pt x="91" y="46"/>
                  </a:moveTo>
                  <a:cubicBezTo>
                    <a:pt x="91" y="46"/>
                    <a:pt x="91" y="46"/>
                    <a:pt x="91" y="4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1" name="Group 75"/>
          <p:cNvGrpSpPr/>
          <p:nvPr/>
        </p:nvGrpSpPr>
        <p:grpSpPr>
          <a:xfrm>
            <a:off x="8027897" y="1692668"/>
            <a:ext cx="1123188" cy="1078325"/>
            <a:chOff x="6959600" y="869951"/>
            <a:chExt cx="2185988" cy="2098675"/>
          </a:xfrm>
          <a:solidFill>
            <a:schemeClr val="accent5"/>
          </a:solidFill>
        </p:grpSpPr>
        <p:sp>
          <p:nvSpPr>
            <p:cNvPr id="22" name="Freeform 40"/>
            <p:cNvSpPr>
              <a:spLocks noEditPoints="1"/>
            </p:cNvSpPr>
            <p:nvPr/>
          </p:nvSpPr>
          <p:spPr bwMode="auto">
            <a:xfrm>
              <a:off x="8042275" y="1231901"/>
              <a:ext cx="346075" cy="346075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238" y="120"/>
                </a:cxn>
                <a:cxn ang="0">
                  <a:pos x="119" y="239"/>
                </a:cxn>
                <a:cxn ang="0">
                  <a:pos x="0" y="120"/>
                </a:cxn>
                <a:cxn ang="0">
                  <a:pos x="119" y="0"/>
                </a:cxn>
                <a:cxn ang="0">
                  <a:pos x="119" y="0"/>
                </a:cxn>
                <a:cxn ang="0">
                  <a:pos x="119" y="0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185" y="0"/>
                    <a:pt x="238" y="54"/>
                    <a:pt x="238" y="120"/>
                  </a:cubicBezTo>
                  <a:cubicBezTo>
                    <a:pt x="238" y="185"/>
                    <a:pt x="185" y="239"/>
                    <a:pt x="119" y="239"/>
                  </a:cubicBezTo>
                  <a:cubicBezTo>
                    <a:pt x="53" y="239"/>
                    <a:pt x="0" y="185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7607300" y="1254126"/>
              <a:ext cx="1193800" cy="1714500"/>
            </a:xfrm>
            <a:custGeom>
              <a:avLst/>
              <a:gdLst/>
              <a:ahLst/>
              <a:cxnLst>
                <a:cxn ang="0">
                  <a:pos x="803" y="20"/>
                </a:cxn>
                <a:cxn ang="0">
                  <a:pos x="732" y="20"/>
                </a:cxn>
                <a:cxn ang="0">
                  <a:pos x="489" y="262"/>
                </a:cxn>
                <a:cxn ang="0">
                  <a:pos x="422" y="242"/>
                </a:cxn>
                <a:cxn ang="0">
                  <a:pos x="343" y="272"/>
                </a:cxn>
                <a:cxn ang="0">
                  <a:pos x="91" y="20"/>
                </a:cxn>
                <a:cxn ang="0">
                  <a:pos x="19" y="20"/>
                </a:cxn>
                <a:cxn ang="0">
                  <a:pos x="19" y="91"/>
                </a:cxn>
                <a:cxn ang="0">
                  <a:pos x="300" y="374"/>
                </a:cxn>
                <a:cxn ang="0">
                  <a:pos x="300" y="1131"/>
                </a:cxn>
                <a:cxn ang="0">
                  <a:pos x="350" y="1182"/>
                </a:cxn>
                <a:cxn ang="0">
                  <a:pos x="401" y="1131"/>
                </a:cxn>
                <a:cxn ang="0">
                  <a:pos x="401" y="774"/>
                </a:cxn>
                <a:cxn ang="0">
                  <a:pos x="422" y="776"/>
                </a:cxn>
                <a:cxn ang="0">
                  <a:pos x="444" y="774"/>
                </a:cxn>
                <a:cxn ang="0">
                  <a:pos x="444" y="1131"/>
                </a:cxn>
                <a:cxn ang="0">
                  <a:pos x="495" y="1182"/>
                </a:cxn>
                <a:cxn ang="0">
                  <a:pos x="545" y="1131"/>
                </a:cxn>
                <a:cxn ang="0">
                  <a:pos x="545" y="353"/>
                </a:cxn>
                <a:cxn ang="0">
                  <a:pos x="803" y="91"/>
                </a:cxn>
                <a:cxn ang="0">
                  <a:pos x="803" y="20"/>
                </a:cxn>
                <a:cxn ang="0">
                  <a:pos x="803" y="20"/>
                </a:cxn>
                <a:cxn ang="0">
                  <a:pos x="803" y="20"/>
                </a:cxn>
              </a:cxnLst>
              <a:rect l="0" t="0" r="r" b="b"/>
              <a:pathLst>
                <a:path w="823" h="1182">
                  <a:moveTo>
                    <a:pt x="803" y="20"/>
                  </a:moveTo>
                  <a:cubicBezTo>
                    <a:pt x="783" y="0"/>
                    <a:pt x="751" y="0"/>
                    <a:pt x="732" y="20"/>
                  </a:cubicBezTo>
                  <a:cubicBezTo>
                    <a:pt x="489" y="262"/>
                    <a:pt x="489" y="262"/>
                    <a:pt x="489" y="262"/>
                  </a:cubicBezTo>
                  <a:cubicBezTo>
                    <a:pt x="470" y="249"/>
                    <a:pt x="447" y="242"/>
                    <a:pt x="422" y="242"/>
                  </a:cubicBezTo>
                  <a:cubicBezTo>
                    <a:pt x="392" y="242"/>
                    <a:pt x="364" y="253"/>
                    <a:pt x="343" y="27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71" y="0"/>
                    <a:pt x="39" y="0"/>
                    <a:pt x="19" y="20"/>
                  </a:cubicBezTo>
                  <a:cubicBezTo>
                    <a:pt x="0" y="39"/>
                    <a:pt x="0" y="71"/>
                    <a:pt x="19" y="91"/>
                  </a:cubicBezTo>
                  <a:cubicBezTo>
                    <a:pt x="300" y="374"/>
                    <a:pt x="300" y="374"/>
                    <a:pt x="300" y="374"/>
                  </a:cubicBezTo>
                  <a:cubicBezTo>
                    <a:pt x="300" y="1131"/>
                    <a:pt x="300" y="1131"/>
                    <a:pt x="300" y="1131"/>
                  </a:cubicBezTo>
                  <a:cubicBezTo>
                    <a:pt x="300" y="1159"/>
                    <a:pt x="322" y="1182"/>
                    <a:pt x="350" y="1182"/>
                  </a:cubicBezTo>
                  <a:cubicBezTo>
                    <a:pt x="378" y="1182"/>
                    <a:pt x="401" y="1159"/>
                    <a:pt x="401" y="1131"/>
                  </a:cubicBezTo>
                  <a:cubicBezTo>
                    <a:pt x="401" y="774"/>
                    <a:pt x="401" y="774"/>
                    <a:pt x="401" y="774"/>
                  </a:cubicBezTo>
                  <a:cubicBezTo>
                    <a:pt x="408" y="775"/>
                    <a:pt x="415" y="776"/>
                    <a:pt x="422" y="776"/>
                  </a:cubicBezTo>
                  <a:cubicBezTo>
                    <a:pt x="430" y="776"/>
                    <a:pt x="437" y="775"/>
                    <a:pt x="444" y="774"/>
                  </a:cubicBezTo>
                  <a:cubicBezTo>
                    <a:pt x="444" y="1131"/>
                    <a:pt x="444" y="1131"/>
                    <a:pt x="444" y="1131"/>
                  </a:cubicBezTo>
                  <a:cubicBezTo>
                    <a:pt x="444" y="1159"/>
                    <a:pt x="467" y="1182"/>
                    <a:pt x="495" y="1182"/>
                  </a:cubicBezTo>
                  <a:cubicBezTo>
                    <a:pt x="523" y="1182"/>
                    <a:pt x="545" y="1159"/>
                    <a:pt x="545" y="1131"/>
                  </a:cubicBezTo>
                  <a:cubicBezTo>
                    <a:pt x="545" y="353"/>
                    <a:pt x="545" y="353"/>
                    <a:pt x="545" y="353"/>
                  </a:cubicBezTo>
                  <a:cubicBezTo>
                    <a:pt x="803" y="91"/>
                    <a:pt x="803" y="91"/>
                    <a:pt x="803" y="91"/>
                  </a:cubicBezTo>
                  <a:cubicBezTo>
                    <a:pt x="823" y="71"/>
                    <a:pt x="823" y="39"/>
                    <a:pt x="803" y="20"/>
                  </a:cubicBezTo>
                  <a:close/>
                  <a:moveTo>
                    <a:pt x="803" y="20"/>
                  </a:moveTo>
                  <a:cubicBezTo>
                    <a:pt x="803" y="20"/>
                    <a:pt x="803" y="20"/>
                    <a:pt x="803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377113" y="1920876"/>
              <a:ext cx="617538" cy="311150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321" y="0"/>
                </a:cxn>
                <a:cxn ang="0">
                  <a:pos x="284" y="15"/>
                </a:cxn>
                <a:cxn ang="0">
                  <a:pos x="269" y="57"/>
                </a:cxn>
                <a:cxn ang="0">
                  <a:pos x="269" y="78"/>
                </a:cxn>
                <a:cxn ang="0">
                  <a:pos x="55" y="78"/>
                </a:cxn>
                <a:cxn ang="0">
                  <a:pos x="0" y="133"/>
                </a:cxn>
                <a:cxn ang="0">
                  <a:pos x="0" y="160"/>
                </a:cxn>
                <a:cxn ang="0">
                  <a:pos x="3" y="177"/>
                </a:cxn>
                <a:cxn ang="0">
                  <a:pos x="55" y="215"/>
                </a:cxn>
                <a:cxn ang="0">
                  <a:pos x="426" y="215"/>
                </a:cxn>
                <a:cxn ang="0">
                  <a:pos x="426" y="0"/>
                </a:cxn>
                <a:cxn ang="0">
                  <a:pos x="426" y="0"/>
                </a:cxn>
                <a:cxn ang="0">
                  <a:pos x="426" y="0"/>
                </a:cxn>
              </a:cxnLst>
              <a:rect l="0" t="0" r="r" b="b"/>
              <a:pathLst>
                <a:path w="426" h="215">
                  <a:moveTo>
                    <a:pt x="426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07" y="0"/>
                    <a:pt x="294" y="5"/>
                    <a:pt x="284" y="15"/>
                  </a:cubicBezTo>
                  <a:cubicBezTo>
                    <a:pt x="274" y="25"/>
                    <a:pt x="269" y="43"/>
                    <a:pt x="269" y="57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25" y="78"/>
                    <a:pt x="0" y="103"/>
                    <a:pt x="0" y="13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6"/>
                    <a:pt x="1" y="171"/>
                    <a:pt x="3" y="177"/>
                  </a:cubicBezTo>
                  <a:cubicBezTo>
                    <a:pt x="10" y="199"/>
                    <a:pt x="30" y="215"/>
                    <a:pt x="55" y="215"/>
                  </a:cubicBezTo>
                  <a:cubicBezTo>
                    <a:pt x="426" y="215"/>
                    <a:pt x="426" y="215"/>
                    <a:pt x="426" y="215"/>
                  </a:cubicBezTo>
                  <a:lnTo>
                    <a:pt x="426" y="0"/>
                  </a:lnTo>
                  <a:close/>
                  <a:moveTo>
                    <a:pt x="426" y="0"/>
                  </a:moveTo>
                  <a:cubicBezTo>
                    <a:pt x="426" y="0"/>
                    <a:pt x="426" y="0"/>
                    <a:pt x="42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5" name="Freeform 43"/>
            <p:cNvSpPr>
              <a:spLocks noEditPoints="1"/>
            </p:cNvSpPr>
            <p:nvPr/>
          </p:nvSpPr>
          <p:spPr bwMode="auto">
            <a:xfrm>
              <a:off x="8445500" y="1920876"/>
              <a:ext cx="695325" cy="311150"/>
            </a:xfrm>
            <a:custGeom>
              <a:avLst/>
              <a:gdLst/>
              <a:ahLst/>
              <a:cxnLst>
                <a:cxn ang="0">
                  <a:pos x="456" y="26"/>
                </a:cxn>
                <a:cxn ang="0">
                  <a:pos x="397" y="0"/>
                </a:cxn>
                <a:cxn ang="0">
                  <a:pos x="0" y="0"/>
                </a:cxn>
                <a:cxn ang="0">
                  <a:pos x="0" y="215"/>
                </a:cxn>
                <a:cxn ang="0">
                  <a:pos x="479" y="215"/>
                </a:cxn>
                <a:cxn ang="0">
                  <a:pos x="479" y="79"/>
                </a:cxn>
                <a:cxn ang="0">
                  <a:pos x="456" y="26"/>
                </a:cxn>
                <a:cxn ang="0">
                  <a:pos x="456" y="26"/>
                </a:cxn>
                <a:cxn ang="0">
                  <a:pos x="456" y="26"/>
                </a:cxn>
              </a:cxnLst>
              <a:rect l="0" t="0" r="r" b="b"/>
              <a:pathLst>
                <a:path w="479" h="215">
                  <a:moveTo>
                    <a:pt x="456" y="26"/>
                  </a:moveTo>
                  <a:cubicBezTo>
                    <a:pt x="440" y="12"/>
                    <a:pt x="421" y="4"/>
                    <a:pt x="3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479" y="215"/>
                    <a:pt x="479" y="215"/>
                    <a:pt x="479" y="215"/>
                  </a:cubicBezTo>
                  <a:cubicBezTo>
                    <a:pt x="479" y="79"/>
                    <a:pt x="479" y="79"/>
                    <a:pt x="479" y="79"/>
                  </a:cubicBezTo>
                  <a:cubicBezTo>
                    <a:pt x="479" y="57"/>
                    <a:pt x="471" y="39"/>
                    <a:pt x="456" y="26"/>
                  </a:cubicBezTo>
                  <a:close/>
                  <a:moveTo>
                    <a:pt x="456" y="26"/>
                  </a:moveTo>
                  <a:cubicBezTo>
                    <a:pt x="456" y="26"/>
                    <a:pt x="456" y="26"/>
                    <a:pt x="456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6" name="Freeform 44"/>
            <p:cNvSpPr>
              <a:spLocks noEditPoints="1"/>
            </p:cNvSpPr>
            <p:nvPr/>
          </p:nvSpPr>
          <p:spPr bwMode="auto">
            <a:xfrm>
              <a:off x="7124700" y="1573213"/>
              <a:ext cx="869950" cy="1136650"/>
            </a:xfrm>
            <a:custGeom>
              <a:avLst/>
              <a:gdLst/>
              <a:ahLst/>
              <a:cxnLst>
                <a:cxn ang="0">
                  <a:pos x="600" y="514"/>
                </a:cxn>
                <a:cxn ang="0">
                  <a:pos x="112" y="514"/>
                </a:cxn>
                <a:cxn ang="0">
                  <a:pos x="112" y="57"/>
                </a:cxn>
                <a:cxn ang="0">
                  <a:pos x="95" y="17"/>
                </a:cxn>
                <a:cxn ang="0">
                  <a:pos x="56" y="0"/>
                </a:cxn>
                <a:cxn ang="0">
                  <a:pos x="16" y="17"/>
                </a:cxn>
                <a:cxn ang="0">
                  <a:pos x="0" y="57"/>
                </a:cxn>
                <a:cxn ang="0">
                  <a:pos x="0" y="783"/>
                </a:cxn>
                <a:cxn ang="0">
                  <a:pos x="112" y="783"/>
                </a:cxn>
                <a:cxn ang="0">
                  <a:pos x="112" y="625"/>
                </a:cxn>
                <a:cxn ang="0">
                  <a:pos x="600" y="625"/>
                </a:cxn>
                <a:cxn ang="0">
                  <a:pos x="600" y="514"/>
                </a:cxn>
                <a:cxn ang="0">
                  <a:pos x="600" y="514"/>
                </a:cxn>
                <a:cxn ang="0">
                  <a:pos x="600" y="514"/>
                </a:cxn>
              </a:cxnLst>
              <a:rect l="0" t="0" r="r" b="b"/>
              <a:pathLst>
                <a:path w="600" h="783">
                  <a:moveTo>
                    <a:pt x="600" y="514"/>
                  </a:moveTo>
                  <a:cubicBezTo>
                    <a:pt x="112" y="514"/>
                    <a:pt x="112" y="514"/>
                    <a:pt x="112" y="514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42"/>
                    <a:pt x="106" y="29"/>
                    <a:pt x="95" y="17"/>
                  </a:cubicBezTo>
                  <a:cubicBezTo>
                    <a:pt x="84" y="5"/>
                    <a:pt x="71" y="0"/>
                    <a:pt x="56" y="0"/>
                  </a:cubicBezTo>
                  <a:cubicBezTo>
                    <a:pt x="40" y="0"/>
                    <a:pt x="27" y="5"/>
                    <a:pt x="16" y="17"/>
                  </a:cubicBezTo>
                  <a:cubicBezTo>
                    <a:pt x="6" y="29"/>
                    <a:pt x="0" y="42"/>
                    <a:pt x="0" y="57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12" y="783"/>
                    <a:pt x="112" y="783"/>
                    <a:pt x="112" y="783"/>
                  </a:cubicBezTo>
                  <a:cubicBezTo>
                    <a:pt x="112" y="625"/>
                    <a:pt x="112" y="625"/>
                    <a:pt x="112" y="625"/>
                  </a:cubicBezTo>
                  <a:cubicBezTo>
                    <a:pt x="600" y="625"/>
                    <a:pt x="600" y="625"/>
                    <a:pt x="600" y="625"/>
                  </a:cubicBezTo>
                  <a:lnTo>
                    <a:pt x="600" y="514"/>
                  </a:lnTo>
                  <a:close/>
                  <a:moveTo>
                    <a:pt x="600" y="514"/>
                  </a:moveTo>
                  <a:cubicBezTo>
                    <a:pt x="600" y="514"/>
                    <a:pt x="600" y="514"/>
                    <a:pt x="600" y="5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6959600" y="869951"/>
              <a:ext cx="579438" cy="5810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0" y="200"/>
                </a:cxn>
                <a:cxn ang="0">
                  <a:pos x="200" y="400"/>
                </a:cxn>
                <a:cxn ang="0">
                  <a:pos x="400" y="200"/>
                </a:cxn>
                <a:cxn ang="0">
                  <a:pos x="200" y="0"/>
                </a:cxn>
                <a:cxn ang="0">
                  <a:pos x="200" y="339"/>
                </a:cxn>
                <a:cxn ang="0">
                  <a:pos x="61" y="200"/>
                </a:cxn>
                <a:cxn ang="0">
                  <a:pos x="200" y="61"/>
                </a:cxn>
                <a:cxn ang="0">
                  <a:pos x="339" y="200"/>
                </a:cxn>
                <a:cxn ang="0">
                  <a:pos x="200" y="339"/>
                </a:cxn>
                <a:cxn ang="0">
                  <a:pos x="200" y="339"/>
                </a:cxn>
                <a:cxn ang="0">
                  <a:pos x="200" y="339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cubicBezTo>
                    <a:pt x="89" y="0"/>
                    <a:pt x="0" y="89"/>
                    <a:pt x="0" y="200"/>
                  </a:cubicBezTo>
                  <a:cubicBezTo>
                    <a:pt x="0" y="310"/>
                    <a:pt x="89" y="400"/>
                    <a:pt x="200" y="400"/>
                  </a:cubicBezTo>
                  <a:cubicBezTo>
                    <a:pt x="310" y="400"/>
                    <a:pt x="400" y="310"/>
                    <a:pt x="400" y="200"/>
                  </a:cubicBezTo>
                  <a:cubicBezTo>
                    <a:pt x="400" y="89"/>
                    <a:pt x="310" y="0"/>
                    <a:pt x="200" y="0"/>
                  </a:cubicBezTo>
                  <a:close/>
                  <a:moveTo>
                    <a:pt x="200" y="339"/>
                  </a:moveTo>
                  <a:cubicBezTo>
                    <a:pt x="123" y="339"/>
                    <a:pt x="61" y="277"/>
                    <a:pt x="61" y="200"/>
                  </a:cubicBezTo>
                  <a:cubicBezTo>
                    <a:pt x="61" y="123"/>
                    <a:pt x="123" y="61"/>
                    <a:pt x="200" y="61"/>
                  </a:cubicBezTo>
                  <a:cubicBezTo>
                    <a:pt x="277" y="61"/>
                    <a:pt x="339" y="123"/>
                    <a:pt x="339" y="200"/>
                  </a:cubicBezTo>
                  <a:cubicBezTo>
                    <a:pt x="339" y="277"/>
                    <a:pt x="277" y="339"/>
                    <a:pt x="200" y="339"/>
                  </a:cubicBezTo>
                  <a:close/>
                  <a:moveTo>
                    <a:pt x="200" y="339"/>
                  </a:moveTo>
                  <a:cubicBezTo>
                    <a:pt x="200" y="339"/>
                    <a:pt x="200" y="339"/>
                    <a:pt x="200" y="33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7224713" y="1008063"/>
              <a:ext cx="185738" cy="185738"/>
            </a:xfrm>
            <a:custGeom>
              <a:avLst/>
              <a:gdLst/>
              <a:ahLst/>
              <a:cxnLst>
                <a:cxn ang="0">
                  <a:pos x="34" y="9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0" y="128"/>
                </a:cxn>
                <a:cxn ang="0">
                  <a:pos x="34" y="128"/>
                </a:cxn>
                <a:cxn ang="0">
                  <a:pos x="34" y="128"/>
                </a:cxn>
                <a:cxn ang="0">
                  <a:pos x="111" y="128"/>
                </a:cxn>
                <a:cxn ang="0">
                  <a:pos x="128" y="111"/>
                </a:cxn>
                <a:cxn ang="0">
                  <a:pos x="111" y="94"/>
                </a:cxn>
                <a:cxn ang="0">
                  <a:pos x="34" y="94"/>
                </a:cxn>
                <a:cxn ang="0">
                  <a:pos x="34" y="94"/>
                </a:cxn>
                <a:cxn ang="0">
                  <a:pos x="34" y="94"/>
                </a:cxn>
              </a:cxnLst>
              <a:rect l="0" t="0" r="r" b="b"/>
              <a:pathLst>
                <a:path w="128" h="128">
                  <a:moveTo>
                    <a:pt x="34" y="94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1" y="128"/>
                    <a:pt x="128" y="121"/>
                    <a:pt x="128" y="111"/>
                  </a:cubicBezTo>
                  <a:cubicBezTo>
                    <a:pt x="128" y="102"/>
                    <a:pt x="121" y="94"/>
                    <a:pt x="111" y="94"/>
                  </a:cubicBezTo>
                  <a:lnTo>
                    <a:pt x="34" y="94"/>
                  </a:lnTo>
                  <a:close/>
                  <a:moveTo>
                    <a:pt x="34" y="94"/>
                  </a:moveTo>
                  <a:cubicBezTo>
                    <a:pt x="34" y="94"/>
                    <a:pt x="34" y="94"/>
                    <a:pt x="34" y="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1" name="Group 90"/>
          <p:cNvGrpSpPr/>
          <p:nvPr/>
        </p:nvGrpSpPr>
        <p:grpSpPr>
          <a:xfrm>
            <a:off x="8209843" y="3917611"/>
            <a:ext cx="759293" cy="970157"/>
            <a:chOff x="7239000" y="2776538"/>
            <a:chExt cx="1331913" cy="1701800"/>
          </a:xfrm>
          <a:solidFill>
            <a:schemeClr val="accent2"/>
          </a:solidFill>
        </p:grpSpPr>
        <p:sp>
          <p:nvSpPr>
            <p:cNvPr id="32" name="Freeform 52"/>
            <p:cNvSpPr>
              <a:spLocks noEditPoints="1"/>
            </p:cNvSpPr>
            <p:nvPr/>
          </p:nvSpPr>
          <p:spPr bwMode="auto">
            <a:xfrm>
              <a:off x="7239000" y="2776538"/>
              <a:ext cx="1331913" cy="1701800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54" y="167"/>
                </a:cxn>
                <a:cxn ang="0">
                  <a:pos x="453" y="141"/>
                </a:cxn>
                <a:cxn ang="0">
                  <a:pos x="430" y="119"/>
                </a:cxn>
                <a:cxn ang="0">
                  <a:pos x="404" y="120"/>
                </a:cxn>
                <a:cxn ang="0">
                  <a:pos x="372" y="153"/>
                </a:cxn>
                <a:cxn ang="0">
                  <a:pos x="294" y="123"/>
                </a:cxn>
                <a:cxn ang="0">
                  <a:pos x="294" y="82"/>
                </a:cxn>
                <a:cxn ang="0">
                  <a:pos x="330" y="82"/>
                </a:cxn>
                <a:cxn ang="0">
                  <a:pos x="349" y="63"/>
                </a:cxn>
                <a:cxn ang="0">
                  <a:pos x="349" y="19"/>
                </a:cxn>
                <a:cxn ang="0">
                  <a:pos x="330" y="0"/>
                </a:cxn>
                <a:cxn ang="0">
                  <a:pos x="168" y="0"/>
                </a:cxn>
                <a:cxn ang="0">
                  <a:pos x="149" y="19"/>
                </a:cxn>
                <a:cxn ang="0">
                  <a:pos x="149" y="63"/>
                </a:cxn>
                <a:cxn ang="0">
                  <a:pos x="168" y="82"/>
                </a:cxn>
                <a:cxn ang="0">
                  <a:pos x="197" y="82"/>
                </a:cxn>
                <a:cxn ang="0">
                  <a:pos x="197" y="123"/>
                </a:cxn>
                <a:cxn ang="0">
                  <a:pos x="198" y="123"/>
                </a:cxn>
                <a:cxn ang="0">
                  <a:pos x="120" y="153"/>
                </a:cxn>
                <a:cxn ang="0">
                  <a:pos x="85" y="119"/>
                </a:cxn>
                <a:cxn ang="0">
                  <a:pos x="59" y="120"/>
                </a:cxn>
                <a:cxn ang="0">
                  <a:pos x="37" y="143"/>
                </a:cxn>
                <a:cxn ang="0">
                  <a:pos x="38" y="170"/>
                </a:cxn>
                <a:cxn ang="0">
                  <a:pos x="66" y="196"/>
                </a:cxn>
                <a:cxn ang="0">
                  <a:pos x="0" y="364"/>
                </a:cxn>
                <a:cxn ang="0">
                  <a:pos x="178" y="600"/>
                </a:cxn>
                <a:cxn ang="0">
                  <a:pos x="178" y="615"/>
                </a:cxn>
                <a:cxn ang="0">
                  <a:pos x="192" y="628"/>
                </a:cxn>
                <a:cxn ang="0">
                  <a:pos x="306" y="628"/>
                </a:cxn>
                <a:cxn ang="0">
                  <a:pos x="320" y="615"/>
                </a:cxn>
                <a:cxn ang="0">
                  <a:pos x="320" y="598"/>
                </a:cxn>
                <a:cxn ang="0">
                  <a:pos x="491" y="364"/>
                </a:cxn>
                <a:cxn ang="0">
                  <a:pos x="425" y="197"/>
                </a:cxn>
                <a:cxn ang="0">
                  <a:pos x="245" y="565"/>
                </a:cxn>
                <a:cxn ang="0">
                  <a:pos x="44" y="364"/>
                </a:cxn>
                <a:cxn ang="0">
                  <a:pos x="245" y="162"/>
                </a:cxn>
                <a:cxn ang="0">
                  <a:pos x="447" y="364"/>
                </a:cxn>
                <a:cxn ang="0">
                  <a:pos x="245" y="565"/>
                </a:cxn>
                <a:cxn ang="0">
                  <a:pos x="245" y="565"/>
                </a:cxn>
                <a:cxn ang="0">
                  <a:pos x="245" y="565"/>
                </a:cxn>
              </a:cxnLst>
              <a:rect l="0" t="0" r="r" b="b"/>
              <a:pathLst>
                <a:path w="491" h="628">
                  <a:moveTo>
                    <a:pt x="425" y="197"/>
                  </a:moveTo>
                  <a:cubicBezTo>
                    <a:pt x="454" y="167"/>
                    <a:pt x="454" y="167"/>
                    <a:pt x="454" y="167"/>
                  </a:cubicBezTo>
                  <a:cubicBezTo>
                    <a:pt x="461" y="160"/>
                    <a:pt x="461" y="148"/>
                    <a:pt x="453" y="141"/>
                  </a:cubicBezTo>
                  <a:cubicBezTo>
                    <a:pt x="430" y="119"/>
                    <a:pt x="430" y="119"/>
                    <a:pt x="430" y="119"/>
                  </a:cubicBezTo>
                  <a:cubicBezTo>
                    <a:pt x="423" y="112"/>
                    <a:pt x="411" y="112"/>
                    <a:pt x="404" y="120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48" y="139"/>
                    <a:pt x="322" y="129"/>
                    <a:pt x="294" y="123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330" y="82"/>
                    <a:pt x="330" y="82"/>
                    <a:pt x="330" y="82"/>
                  </a:cubicBezTo>
                  <a:cubicBezTo>
                    <a:pt x="341" y="82"/>
                    <a:pt x="349" y="74"/>
                    <a:pt x="349" y="63"/>
                  </a:cubicBezTo>
                  <a:cubicBezTo>
                    <a:pt x="349" y="19"/>
                    <a:pt x="349" y="19"/>
                    <a:pt x="349" y="19"/>
                  </a:cubicBezTo>
                  <a:cubicBezTo>
                    <a:pt x="349" y="9"/>
                    <a:pt x="341" y="0"/>
                    <a:pt x="330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8" y="0"/>
                    <a:pt x="149" y="9"/>
                    <a:pt x="149" y="19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74"/>
                    <a:pt x="158" y="82"/>
                    <a:pt x="168" y="82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70" y="129"/>
                    <a:pt x="144" y="139"/>
                    <a:pt x="120" y="153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78" y="112"/>
                    <a:pt x="66" y="112"/>
                    <a:pt x="59" y="120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0" y="150"/>
                    <a:pt x="30" y="162"/>
                    <a:pt x="38" y="170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25" y="240"/>
                    <a:pt x="0" y="299"/>
                    <a:pt x="0" y="364"/>
                  </a:cubicBezTo>
                  <a:cubicBezTo>
                    <a:pt x="0" y="476"/>
                    <a:pt x="75" y="571"/>
                    <a:pt x="178" y="600"/>
                  </a:cubicBezTo>
                  <a:cubicBezTo>
                    <a:pt x="178" y="615"/>
                    <a:pt x="178" y="615"/>
                    <a:pt x="178" y="615"/>
                  </a:cubicBezTo>
                  <a:cubicBezTo>
                    <a:pt x="178" y="622"/>
                    <a:pt x="184" y="628"/>
                    <a:pt x="192" y="628"/>
                  </a:cubicBezTo>
                  <a:cubicBezTo>
                    <a:pt x="306" y="628"/>
                    <a:pt x="306" y="628"/>
                    <a:pt x="306" y="628"/>
                  </a:cubicBezTo>
                  <a:cubicBezTo>
                    <a:pt x="314" y="628"/>
                    <a:pt x="320" y="622"/>
                    <a:pt x="320" y="615"/>
                  </a:cubicBezTo>
                  <a:cubicBezTo>
                    <a:pt x="320" y="598"/>
                    <a:pt x="320" y="598"/>
                    <a:pt x="320" y="598"/>
                  </a:cubicBezTo>
                  <a:cubicBezTo>
                    <a:pt x="419" y="566"/>
                    <a:pt x="491" y="473"/>
                    <a:pt x="491" y="364"/>
                  </a:cubicBezTo>
                  <a:cubicBezTo>
                    <a:pt x="491" y="300"/>
                    <a:pt x="466" y="241"/>
                    <a:pt x="425" y="197"/>
                  </a:cubicBezTo>
                  <a:close/>
                  <a:moveTo>
                    <a:pt x="245" y="565"/>
                  </a:moveTo>
                  <a:cubicBezTo>
                    <a:pt x="134" y="565"/>
                    <a:pt x="44" y="475"/>
                    <a:pt x="44" y="364"/>
                  </a:cubicBezTo>
                  <a:cubicBezTo>
                    <a:pt x="44" y="253"/>
                    <a:pt x="134" y="162"/>
                    <a:pt x="245" y="162"/>
                  </a:cubicBezTo>
                  <a:cubicBezTo>
                    <a:pt x="356" y="162"/>
                    <a:pt x="447" y="253"/>
                    <a:pt x="447" y="364"/>
                  </a:cubicBezTo>
                  <a:cubicBezTo>
                    <a:pt x="447" y="475"/>
                    <a:pt x="356" y="565"/>
                    <a:pt x="245" y="565"/>
                  </a:cubicBezTo>
                  <a:close/>
                  <a:moveTo>
                    <a:pt x="245" y="565"/>
                  </a:moveTo>
                  <a:cubicBezTo>
                    <a:pt x="245" y="565"/>
                    <a:pt x="245" y="565"/>
                    <a:pt x="245" y="56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3" name="Freeform 53"/>
            <p:cNvSpPr>
              <a:spLocks noEditPoints="1"/>
            </p:cNvSpPr>
            <p:nvPr/>
          </p:nvSpPr>
          <p:spPr bwMode="auto">
            <a:xfrm>
              <a:off x="7829550" y="3557588"/>
              <a:ext cx="363538" cy="298450"/>
            </a:xfrm>
            <a:custGeom>
              <a:avLst/>
              <a:gdLst/>
              <a:ahLst/>
              <a:cxnLst>
                <a:cxn ang="0">
                  <a:pos x="128" y="8"/>
                </a:cxn>
                <a:cxn ang="0">
                  <a:pos x="21" y="46"/>
                </a:cxn>
                <a:cxn ang="0">
                  <a:pos x="17" y="48"/>
                </a:cxn>
                <a:cxn ang="0">
                  <a:pos x="16" y="49"/>
                </a:cxn>
                <a:cxn ang="0">
                  <a:pos x="16" y="49"/>
                </a:cxn>
                <a:cxn ang="0">
                  <a:pos x="0" y="77"/>
                </a:cxn>
                <a:cxn ang="0">
                  <a:pos x="33" y="110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53" y="104"/>
                </a:cxn>
                <a:cxn ang="0">
                  <a:pos x="61" y="95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</a:cxnLst>
              <a:rect l="0" t="0" r="r" b="b"/>
              <a:pathLst>
                <a:path w="134" h="110">
                  <a:moveTo>
                    <a:pt x="128" y="8"/>
                  </a:moveTo>
                  <a:cubicBezTo>
                    <a:pt x="121" y="0"/>
                    <a:pt x="42" y="37"/>
                    <a:pt x="21" y="46"/>
                  </a:cubicBezTo>
                  <a:cubicBezTo>
                    <a:pt x="20" y="47"/>
                    <a:pt x="18" y="48"/>
                    <a:pt x="17" y="48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6" y="54"/>
                    <a:pt x="0" y="65"/>
                    <a:pt x="0" y="77"/>
                  </a:cubicBezTo>
                  <a:cubicBezTo>
                    <a:pt x="0" y="96"/>
                    <a:pt x="15" y="110"/>
                    <a:pt x="33" y="110"/>
                  </a:cubicBezTo>
                  <a:cubicBezTo>
                    <a:pt x="40" y="110"/>
                    <a:pt x="47" y="108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3" y="104"/>
                    <a:pt x="53" y="104"/>
                  </a:cubicBezTo>
                  <a:cubicBezTo>
                    <a:pt x="56" y="101"/>
                    <a:pt x="58" y="98"/>
                    <a:pt x="61" y="95"/>
                  </a:cubicBezTo>
                  <a:cubicBezTo>
                    <a:pt x="81" y="73"/>
                    <a:pt x="134" y="15"/>
                    <a:pt x="128" y="8"/>
                  </a:cubicBezTo>
                  <a:close/>
                  <a:moveTo>
                    <a:pt x="128" y="8"/>
                  </a:moveTo>
                  <a:cubicBezTo>
                    <a:pt x="128" y="8"/>
                    <a:pt x="128" y="8"/>
                    <a:pt x="128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54"/>
            <p:cNvSpPr>
              <a:spLocks noEditPoints="1"/>
            </p:cNvSpPr>
            <p:nvPr/>
          </p:nvSpPr>
          <p:spPr bwMode="auto">
            <a:xfrm>
              <a:off x="7870825" y="4121151"/>
              <a:ext cx="84138" cy="11588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" y="43"/>
                </a:cxn>
                <a:cxn ang="0">
                  <a:pos x="30" y="43"/>
                </a:cxn>
                <a:cxn ang="0">
                  <a:pos x="31" y="43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1" h="43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1" y="43"/>
                    <a:pt x="31" y="4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Freeform 55"/>
            <p:cNvSpPr>
              <a:spLocks noEditPoints="1"/>
            </p:cNvSpPr>
            <p:nvPr/>
          </p:nvSpPr>
          <p:spPr bwMode="auto">
            <a:xfrm>
              <a:off x="7466013" y="3711576"/>
              <a:ext cx="120650" cy="80963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0"/>
                </a:cxn>
                <a:cxn ang="0">
                  <a:pos x="1" y="30"/>
                </a:cxn>
                <a:cxn ang="0">
                  <a:pos x="43" y="30"/>
                </a:cxn>
                <a:cxn ang="0">
                  <a:pos x="44" y="30"/>
                </a:cxn>
                <a:cxn ang="0">
                  <a:pos x="44" y="30"/>
                </a:cxn>
                <a:cxn ang="0">
                  <a:pos x="44" y="30"/>
                </a:cxn>
              </a:cxnLst>
              <a:rect l="0" t="0" r="r" b="b"/>
              <a:pathLst>
                <a:path w="44" h="30">
                  <a:moveTo>
                    <a:pt x="44" y="30"/>
                  </a:move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1" y="30"/>
                    <a:pt x="1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Freeform 56"/>
            <p:cNvSpPr>
              <a:spLocks noEditPoints="1"/>
            </p:cNvSpPr>
            <p:nvPr/>
          </p:nvSpPr>
          <p:spPr bwMode="auto">
            <a:xfrm>
              <a:off x="7870825" y="3267076"/>
              <a:ext cx="84138" cy="119063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30" y="44"/>
                </a:cxn>
                <a:cxn ang="0">
                  <a:pos x="31" y="43"/>
                </a:cxn>
                <a:cxn ang="0">
                  <a:pos x="31" y="1"/>
                </a:cxn>
                <a:cxn ang="0">
                  <a:pos x="3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43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31" h="44">
                  <a:moveTo>
                    <a:pt x="1" y="44"/>
                  </a:move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3"/>
                    <a:pt x="31" y="4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4"/>
                    <a:pt x="1" y="44"/>
                  </a:cubicBezTo>
                  <a:close/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Freeform 57"/>
            <p:cNvSpPr>
              <a:spLocks noEditPoints="1"/>
            </p:cNvSpPr>
            <p:nvPr/>
          </p:nvSpPr>
          <p:spPr bwMode="auto">
            <a:xfrm>
              <a:off x="8239125" y="3711576"/>
              <a:ext cx="117475" cy="80963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9"/>
                </a:cxn>
                <a:cxn ang="0">
                  <a:pos x="0" y="30"/>
                </a:cxn>
                <a:cxn ang="0">
                  <a:pos x="43" y="30"/>
                </a:cxn>
                <a:cxn ang="0">
                  <a:pos x="43" y="29"/>
                </a:cxn>
                <a:cxn ang="0">
                  <a:pos x="43" y="1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3" y="0"/>
                </a:cxn>
              </a:cxnLst>
              <a:rect l="0" t="0" r="r" b="b"/>
              <a:pathLst>
                <a:path w="43" h="30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29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Freeform 58"/>
            <p:cNvSpPr>
              <a:spLocks noEditPoints="1"/>
            </p:cNvSpPr>
            <p:nvPr/>
          </p:nvSpPr>
          <p:spPr bwMode="auto">
            <a:xfrm>
              <a:off x="7518400" y="3990976"/>
              <a:ext cx="141288" cy="1428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52" h="53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lnTo>
                    <a:pt x="31" y="0"/>
                  </a:ln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9" name="Freeform 59"/>
            <p:cNvSpPr>
              <a:spLocks noEditPoints="1"/>
            </p:cNvSpPr>
            <p:nvPr/>
          </p:nvSpPr>
          <p:spPr bwMode="auto">
            <a:xfrm>
              <a:off x="7548563" y="3408363"/>
              <a:ext cx="139700" cy="14287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0" y="52"/>
                </a:cxn>
                <a:cxn ang="0">
                  <a:pos x="31" y="53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52" y="3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2" h="53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1" y="0"/>
                  </a:ln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0" name="Freeform 60"/>
            <p:cNvSpPr>
              <a:spLocks noEditPoints="1"/>
            </p:cNvSpPr>
            <p:nvPr/>
          </p:nvSpPr>
          <p:spPr bwMode="auto">
            <a:xfrm>
              <a:off x="8131175" y="3378201"/>
              <a:ext cx="141288" cy="144463"/>
            </a:xfrm>
            <a:custGeom>
              <a:avLst/>
              <a:gdLst/>
              <a:ahLst/>
              <a:cxnLst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1" y="53"/>
                </a:cxn>
              </a:cxnLst>
              <a:rect l="0" t="0" r="r" b="b"/>
              <a:pathLst>
                <a:path w="52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2"/>
                  </a:cubicBezTo>
                  <a:lnTo>
                    <a:pt x="21" y="53"/>
                  </a:lnTo>
                  <a:close/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8101013" y="3960813"/>
              <a:ext cx="141288" cy="141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52" h="52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2" y="0"/>
                  </a:ln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2" name="矩形 41"/>
          <p:cNvSpPr/>
          <p:nvPr/>
        </p:nvSpPr>
        <p:spPr>
          <a:xfrm>
            <a:off x="2477441" y="2705196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3" name="矩形 42"/>
          <p:cNvSpPr/>
          <p:nvPr/>
        </p:nvSpPr>
        <p:spPr>
          <a:xfrm>
            <a:off x="5040686" y="2690281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4" name="矩形 43"/>
          <p:cNvSpPr/>
          <p:nvPr/>
        </p:nvSpPr>
        <p:spPr>
          <a:xfrm>
            <a:off x="7381111" y="2745733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5" name="矩形 44"/>
          <p:cNvSpPr/>
          <p:nvPr/>
        </p:nvSpPr>
        <p:spPr>
          <a:xfrm>
            <a:off x="2496699" y="4993114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6" name="矩形 45"/>
          <p:cNvSpPr/>
          <p:nvPr/>
        </p:nvSpPr>
        <p:spPr>
          <a:xfrm>
            <a:off x="5211418" y="5020841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7" name="矩形 46"/>
          <p:cNvSpPr/>
          <p:nvPr/>
        </p:nvSpPr>
        <p:spPr>
          <a:xfrm>
            <a:off x="7582540" y="5020841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0459" y="353565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Straight Connector 60"/>
          <p:cNvCxnSpPr>
            <a:stCxn id="12" idx="5"/>
            <a:endCxn id="14" idx="1"/>
          </p:cNvCxnSpPr>
          <p:nvPr/>
        </p:nvCxnSpPr>
        <p:spPr>
          <a:xfrm>
            <a:off x="3625685" y="4080403"/>
            <a:ext cx="645792" cy="88832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54"/>
          <p:cNvCxnSpPr>
            <a:stCxn id="33" idx="3"/>
            <a:endCxn id="12" idx="7"/>
          </p:cNvCxnSpPr>
          <p:nvPr/>
        </p:nvCxnSpPr>
        <p:spPr>
          <a:xfrm flipH="1">
            <a:off x="3625685" y="2634549"/>
            <a:ext cx="653248" cy="93375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6"/>
          <p:cNvCxnSpPr>
            <a:stCxn id="12" idx="6"/>
            <a:endCxn id="17" idx="2"/>
          </p:cNvCxnSpPr>
          <p:nvPr/>
        </p:nvCxnSpPr>
        <p:spPr>
          <a:xfrm flipV="1">
            <a:off x="3731746" y="3478157"/>
            <a:ext cx="1540857" cy="34619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8"/>
          <p:cNvCxnSpPr>
            <a:stCxn id="33" idx="5"/>
            <a:endCxn id="17" idx="1"/>
          </p:cNvCxnSpPr>
          <p:nvPr/>
        </p:nvCxnSpPr>
        <p:spPr>
          <a:xfrm>
            <a:off x="5147932" y="2634550"/>
            <a:ext cx="290249" cy="4438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4"/>
          <p:cNvCxnSpPr>
            <a:stCxn id="33" idx="6"/>
            <a:endCxn id="20" idx="2"/>
          </p:cNvCxnSpPr>
          <p:nvPr/>
        </p:nvCxnSpPr>
        <p:spPr>
          <a:xfrm>
            <a:off x="5327907" y="2200051"/>
            <a:ext cx="1788180" cy="2485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09"/>
          <p:cNvCxnSpPr>
            <a:endCxn id="17" idx="7"/>
          </p:cNvCxnSpPr>
          <p:nvPr/>
        </p:nvCxnSpPr>
        <p:spPr>
          <a:xfrm flipH="1">
            <a:off x="6237660" y="2814526"/>
            <a:ext cx="938200" cy="263892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46"/>
          <p:cNvSpPr/>
          <p:nvPr/>
        </p:nvSpPr>
        <p:spPr>
          <a:xfrm>
            <a:off x="6629586" y="3765283"/>
            <a:ext cx="711405" cy="7114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Freeform 131"/>
          <p:cNvSpPr/>
          <p:nvPr/>
        </p:nvSpPr>
        <p:spPr bwMode="auto">
          <a:xfrm>
            <a:off x="6826527" y="3976329"/>
            <a:ext cx="279400" cy="283633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Oval 36"/>
          <p:cNvSpPr/>
          <p:nvPr/>
        </p:nvSpPr>
        <p:spPr>
          <a:xfrm>
            <a:off x="3007524" y="3462242"/>
            <a:ext cx="724221" cy="7242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13" name="Group 126"/>
          <p:cNvGrpSpPr/>
          <p:nvPr/>
        </p:nvGrpSpPr>
        <p:grpSpPr>
          <a:xfrm>
            <a:off x="4037509" y="4734759"/>
            <a:ext cx="1597635" cy="1597635"/>
            <a:chOff x="2740097" y="3551069"/>
            <a:chExt cx="1198226" cy="1198226"/>
          </a:xfrm>
        </p:grpSpPr>
        <p:sp>
          <p:nvSpPr>
            <p:cNvPr id="14" name="Oval 37"/>
            <p:cNvSpPr/>
            <p:nvPr/>
          </p:nvSpPr>
          <p:spPr>
            <a:xfrm>
              <a:off x="2740097" y="3551069"/>
              <a:ext cx="1198226" cy="119822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" name="Oval 38"/>
            <p:cNvSpPr/>
            <p:nvPr/>
          </p:nvSpPr>
          <p:spPr>
            <a:xfrm>
              <a:off x="2859919" y="3670891"/>
              <a:ext cx="958582" cy="9585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6" name="Group 124"/>
          <p:cNvGrpSpPr/>
          <p:nvPr/>
        </p:nvGrpSpPr>
        <p:grpSpPr>
          <a:xfrm>
            <a:off x="5272603" y="2912840"/>
            <a:ext cx="1130635" cy="1130635"/>
            <a:chOff x="3666417" y="2184630"/>
            <a:chExt cx="847976" cy="847976"/>
          </a:xfrm>
        </p:grpSpPr>
        <p:sp>
          <p:nvSpPr>
            <p:cNvPr id="17" name="Oval 39"/>
            <p:cNvSpPr/>
            <p:nvPr/>
          </p:nvSpPr>
          <p:spPr>
            <a:xfrm>
              <a:off x="3666417" y="2184630"/>
              <a:ext cx="847976" cy="84797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Oval 43"/>
            <p:cNvSpPr/>
            <p:nvPr/>
          </p:nvSpPr>
          <p:spPr>
            <a:xfrm>
              <a:off x="3751215" y="2269428"/>
              <a:ext cx="678381" cy="6783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9" name="Group 122"/>
          <p:cNvGrpSpPr/>
          <p:nvPr/>
        </p:nvGrpSpPr>
        <p:grpSpPr>
          <a:xfrm>
            <a:off x="7116087" y="1585577"/>
            <a:ext cx="1726060" cy="1726060"/>
            <a:chOff x="5049030" y="1189182"/>
            <a:chExt cx="1294545" cy="1294545"/>
          </a:xfrm>
        </p:grpSpPr>
        <p:sp>
          <p:nvSpPr>
            <p:cNvPr id="20" name="Oval 44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Oval 45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22" name="Group 125"/>
          <p:cNvGrpSpPr/>
          <p:nvPr/>
        </p:nvGrpSpPr>
        <p:grpSpPr>
          <a:xfrm>
            <a:off x="7563486" y="4836824"/>
            <a:ext cx="1228949" cy="1228949"/>
            <a:chOff x="5384579" y="3627618"/>
            <a:chExt cx="921712" cy="921712"/>
          </a:xfrm>
        </p:grpSpPr>
        <p:sp>
          <p:nvSpPr>
            <p:cNvPr id="23" name="Oval 47"/>
            <p:cNvSpPr/>
            <p:nvPr/>
          </p:nvSpPr>
          <p:spPr>
            <a:xfrm>
              <a:off x="5384579" y="3627618"/>
              <a:ext cx="921712" cy="921712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4" name="Oval 48"/>
            <p:cNvSpPr/>
            <p:nvPr/>
          </p:nvSpPr>
          <p:spPr>
            <a:xfrm>
              <a:off x="5476750" y="3719789"/>
              <a:ext cx="737370" cy="7373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cxnSp>
        <p:nvCxnSpPr>
          <p:cNvPr id="25" name="Straight Connector 76"/>
          <p:cNvCxnSpPr>
            <a:stCxn id="20" idx="4"/>
            <a:endCxn id="23" idx="0"/>
          </p:cNvCxnSpPr>
          <p:nvPr/>
        </p:nvCxnSpPr>
        <p:spPr>
          <a:xfrm>
            <a:off x="7979117" y="3311637"/>
            <a:ext cx="198843" cy="1525188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78"/>
          <p:cNvCxnSpPr>
            <a:stCxn id="23" idx="2"/>
            <a:endCxn id="14" idx="6"/>
          </p:cNvCxnSpPr>
          <p:nvPr/>
        </p:nvCxnSpPr>
        <p:spPr>
          <a:xfrm flipH="1">
            <a:off x="5635144" y="5451299"/>
            <a:ext cx="1928341" cy="8227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80"/>
          <p:cNvCxnSpPr>
            <a:endCxn id="10" idx="1"/>
          </p:cNvCxnSpPr>
          <p:nvPr/>
        </p:nvCxnSpPr>
        <p:spPr>
          <a:xfrm>
            <a:off x="6326429" y="3736238"/>
            <a:ext cx="407340" cy="133228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82"/>
          <p:cNvCxnSpPr>
            <a:stCxn id="17" idx="4"/>
            <a:endCxn id="14" idx="7"/>
          </p:cNvCxnSpPr>
          <p:nvPr/>
        </p:nvCxnSpPr>
        <p:spPr>
          <a:xfrm flipH="1">
            <a:off x="5401176" y="4043475"/>
            <a:ext cx="436744" cy="925252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84"/>
          <p:cNvCxnSpPr>
            <a:stCxn id="10" idx="7"/>
          </p:cNvCxnSpPr>
          <p:nvPr/>
        </p:nvCxnSpPr>
        <p:spPr>
          <a:xfrm flipV="1">
            <a:off x="7236808" y="3198575"/>
            <a:ext cx="326677" cy="670891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86"/>
          <p:cNvCxnSpPr>
            <a:stCxn id="10" idx="5"/>
            <a:endCxn id="23" idx="1"/>
          </p:cNvCxnSpPr>
          <p:nvPr/>
        </p:nvCxnSpPr>
        <p:spPr>
          <a:xfrm>
            <a:off x="7236808" y="4372504"/>
            <a:ext cx="506653" cy="64429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94"/>
          <p:cNvCxnSpPr>
            <a:stCxn id="10" idx="3"/>
          </p:cNvCxnSpPr>
          <p:nvPr/>
        </p:nvCxnSpPr>
        <p:spPr>
          <a:xfrm flipH="1">
            <a:off x="5556208" y="4372503"/>
            <a:ext cx="1177560" cy="820984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123"/>
          <p:cNvGrpSpPr/>
          <p:nvPr/>
        </p:nvGrpSpPr>
        <p:grpSpPr>
          <a:xfrm>
            <a:off x="4098958" y="1585576"/>
            <a:ext cx="1228949" cy="1228949"/>
            <a:chOff x="2786183" y="1189182"/>
            <a:chExt cx="921712" cy="921712"/>
          </a:xfrm>
        </p:grpSpPr>
        <p:sp>
          <p:nvSpPr>
            <p:cNvPr id="33" name="Oval 30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4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4443467" y="1806928"/>
            <a:ext cx="560269" cy="662136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6" name="Freeform 66"/>
          <p:cNvSpPr>
            <a:spLocks noEditPoints="1"/>
          </p:cNvSpPr>
          <p:nvPr/>
        </p:nvSpPr>
        <p:spPr bwMode="auto">
          <a:xfrm>
            <a:off x="7670516" y="2063366"/>
            <a:ext cx="602155" cy="703357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7" name="Freeform 42"/>
          <p:cNvSpPr>
            <a:spLocks noEditPoints="1"/>
          </p:cNvSpPr>
          <p:nvPr/>
        </p:nvSpPr>
        <p:spPr bwMode="auto">
          <a:xfrm>
            <a:off x="4460452" y="5221015"/>
            <a:ext cx="765245" cy="658692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8" name="Freeform 22"/>
          <p:cNvSpPr>
            <a:spLocks noEditPoints="1"/>
          </p:cNvSpPr>
          <p:nvPr/>
        </p:nvSpPr>
        <p:spPr bwMode="auto">
          <a:xfrm>
            <a:off x="5547302" y="3191032"/>
            <a:ext cx="581237" cy="574251"/>
          </a:xfrm>
          <a:custGeom>
            <a:avLst/>
            <a:gdLst/>
            <a:ahLst/>
            <a:cxnLst>
              <a:cxn ang="0">
                <a:pos x="131" y="82"/>
              </a:cxn>
              <a:cxn ang="0">
                <a:pos x="122" y="98"/>
              </a:cxn>
              <a:cxn ang="0">
                <a:pos x="125" y="107"/>
              </a:cxn>
              <a:cxn ang="0">
                <a:pos x="65" y="141"/>
              </a:cxn>
              <a:cxn ang="0">
                <a:pos x="51" y="134"/>
              </a:cxn>
              <a:cxn ang="0">
                <a:pos x="44" y="97"/>
              </a:cxn>
              <a:cxn ang="0">
                <a:pos x="68" y="28"/>
              </a:cxn>
              <a:cxn ang="0">
                <a:pos x="74" y="29"/>
              </a:cxn>
              <a:cxn ang="0">
                <a:pos x="86" y="24"/>
              </a:cxn>
              <a:cxn ang="0">
                <a:pos x="131" y="82"/>
              </a:cxn>
              <a:cxn ang="0">
                <a:pos x="92" y="11"/>
              </a:cxn>
              <a:cxn ang="0">
                <a:pos x="91" y="15"/>
              </a:cxn>
              <a:cxn ang="0">
                <a:pos x="141" y="80"/>
              </a:cxn>
              <a:cxn ang="0">
                <a:pos x="142" y="80"/>
              </a:cxn>
              <a:cxn ang="0">
                <a:pos x="153" y="32"/>
              </a:cxn>
              <a:cxn ang="0">
                <a:pos x="153" y="29"/>
              </a:cxn>
              <a:cxn ang="0">
                <a:pos x="102" y="0"/>
              </a:cxn>
              <a:cxn ang="0">
                <a:pos x="91" y="6"/>
              </a:cxn>
              <a:cxn ang="0">
                <a:pos x="92" y="11"/>
              </a:cxn>
              <a:cxn ang="0">
                <a:pos x="40" y="137"/>
              </a:cxn>
              <a:cxn ang="0">
                <a:pos x="33" y="97"/>
              </a:cxn>
              <a:cxn ang="0">
                <a:pos x="59" y="22"/>
              </a:cxn>
              <a:cxn ang="0">
                <a:pos x="55" y="11"/>
              </a:cxn>
              <a:cxn ang="0">
                <a:pos x="46" y="9"/>
              </a:cxn>
              <a:cxn ang="0">
                <a:pos x="0" y="85"/>
              </a:cxn>
              <a:cxn ang="0">
                <a:pos x="20" y="140"/>
              </a:cxn>
              <a:cxn ang="0">
                <a:pos x="35" y="143"/>
              </a:cxn>
              <a:cxn ang="0">
                <a:pos x="40" y="137"/>
              </a:cxn>
              <a:cxn ang="0">
                <a:pos x="163" y="45"/>
              </a:cxn>
              <a:cxn ang="0">
                <a:pos x="153" y="84"/>
              </a:cxn>
              <a:cxn ang="0">
                <a:pos x="159" y="98"/>
              </a:cxn>
              <a:cxn ang="0">
                <a:pos x="147" y="115"/>
              </a:cxn>
              <a:cxn ang="0">
                <a:pos x="147" y="116"/>
              </a:cxn>
              <a:cxn ang="0">
                <a:pos x="142" y="151"/>
              </a:cxn>
              <a:cxn ang="0">
                <a:pos x="173" y="85"/>
              </a:cxn>
              <a:cxn ang="0">
                <a:pos x="163" y="45"/>
              </a:cxn>
              <a:cxn ang="0">
                <a:pos x="132" y="114"/>
              </a:cxn>
              <a:cxn ang="0">
                <a:pos x="69" y="151"/>
              </a:cxn>
              <a:cxn ang="0">
                <a:pos x="69" y="152"/>
              </a:cxn>
              <a:cxn ang="0">
                <a:pos x="66" y="162"/>
              </a:cxn>
              <a:cxn ang="0">
                <a:pos x="74" y="170"/>
              </a:cxn>
              <a:cxn ang="0">
                <a:pos x="86" y="171"/>
              </a:cxn>
              <a:cxn ang="0">
                <a:pos x="126" y="162"/>
              </a:cxn>
              <a:cxn ang="0">
                <a:pos x="136" y="116"/>
              </a:cxn>
              <a:cxn ang="0">
                <a:pos x="136" y="116"/>
              </a:cxn>
              <a:cxn ang="0">
                <a:pos x="132" y="114"/>
              </a:cxn>
              <a:cxn ang="0">
                <a:pos x="132" y="114"/>
              </a:cxn>
              <a:cxn ang="0">
                <a:pos x="132" y="114"/>
              </a:cxn>
            </a:cxnLst>
            <a:rect l="0" t="0" r="r" b="b"/>
            <a:pathLst>
              <a:path w="173" h="171">
                <a:moveTo>
                  <a:pt x="131" y="82"/>
                </a:moveTo>
                <a:cubicBezTo>
                  <a:pt x="126" y="86"/>
                  <a:pt x="122" y="91"/>
                  <a:pt x="122" y="98"/>
                </a:cubicBezTo>
                <a:cubicBezTo>
                  <a:pt x="122" y="101"/>
                  <a:pt x="123" y="104"/>
                  <a:pt x="125" y="107"/>
                </a:cubicBezTo>
                <a:cubicBezTo>
                  <a:pt x="109" y="124"/>
                  <a:pt x="88" y="136"/>
                  <a:pt x="65" y="141"/>
                </a:cubicBezTo>
                <a:cubicBezTo>
                  <a:pt x="62" y="137"/>
                  <a:pt x="57" y="134"/>
                  <a:pt x="51" y="134"/>
                </a:cubicBezTo>
                <a:cubicBezTo>
                  <a:pt x="47" y="122"/>
                  <a:pt x="44" y="110"/>
                  <a:pt x="44" y="97"/>
                </a:cubicBezTo>
                <a:cubicBezTo>
                  <a:pt x="44" y="71"/>
                  <a:pt x="53" y="47"/>
                  <a:pt x="68" y="28"/>
                </a:cubicBezTo>
                <a:cubicBezTo>
                  <a:pt x="70" y="29"/>
                  <a:pt x="72" y="29"/>
                  <a:pt x="74" y="29"/>
                </a:cubicBezTo>
                <a:cubicBezTo>
                  <a:pt x="78" y="29"/>
                  <a:pt x="82" y="27"/>
                  <a:pt x="86" y="24"/>
                </a:cubicBezTo>
                <a:cubicBezTo>
                  <a:pt x="107" y="38"/>
                  <a:pt x="123" y="58"/>
                  <a:pt x="131" y="82"/>
                </a:cubicBezTo>
                <a:close/>
                <a:moveTo>
                  <a:pt x="92" y="11"/>
                </a:moveTo>
                <a:cubicBezTo>
                  <a:pt x="92" y="12"/>
                  <a:pt x="92" y="13"/>
                  <a:pt x="91" y="15"/>
                </a:cubicBezTo>
                <a:cubicBezTo>
                  <a:pt x="115" y="30"/>
                  <a:pt x="133" y="53"/>
                  <a:pt x="141" y="80"/>
                </a:cubicBezTo>
                <a:cubicBezTo>
                  <a:pt x="142" y="80"/>
                  <a:pt x="142" y="80"/>
                  <a:pt x="142" y="80"/>
                </a:cubicBezTo>
                <a:cubicBezTo>
                  <a:pt x="149" y="65"/>
                  <a:pt x="153" y="49"/>
                  <a:pt x="153" y="32"/>
                </a:cubicBezTo>
                <a:cubicBezTo>
                  <a:pt x="153" y="31"/>
                  <a:pt x="153" y="30"/>
                  <a:pt x="153" y="29"/>
                </a:cubicBezTo>
                <a:cubicBezTo>
                  <a:pt x="140" y="14"/>
                  <a:pt x="122" y="4"/>
                  <a:pt x="102" y="0"/>
                </a:cubicBezTo>
                <a:cubicBezTo>
                  <a:pt x="98" y="2"/>
                  <a:pt x="95" y="4"/>
                  <a:pt x="91" y="6"/>
                </a:cubicBezTo>
                <a:cubicBezTo>
                  <a:pt x="92" y="8"/>
                  <a:pt x="92" y="9"/>
                  <a:pt x="92" y="11"/>
                </a:cubicBezTo>
                <a:close/>
                <a:moveTo>
                  <a:pt x="40" y="137"/>
                </a:moveTo>
                <a:cubicBezTo>
                  <a:pt x="36" y="124"/>
                  <a:pt x="33" y="111"/>
                  <a:pt x="33" y="97"/>
                </a:cubicBezTo>
                <a:cubicBezTo>
                  <a:pt x="33" y="69"/>
                  <a:pt x="43" y="42"/>
                  <a:pt x="59" y="22"/>
                </a:cubicBezTo>
                <a:cubicBezTo>
                  <a:pt x="57" y="19"/>
                  <a:pt x="55" y="15"/>
                  <a:pt x="55" y="11"/>
                </a:cubicBezTo>
                <a:cubicBezTo>
                  <a:pt x="52" y="10"/>
                  <a:pt x="49" y="9"/>
                  <a:pt x="46" y="9"/>
                </a:cubicBezTo>
                <a:cubicBezTo>
                  <a:pt x="19" y="23"/>
                  <a:pt x="0" y="52"/>
                  <a:pt x="0" y="85"/>
                </a:cubicBezTo>
                <a:cubicBezTo>
                  <a:pt x="0" y="106"/>
                  <a:pt x="8" y="125"/>
                  <a:pt x="20" y="140"/>
                </a:cubicBezTo>
                <a:cubicBezTo>
                  <a:pt x="25" y="141"/>
                  <a:pt x="30" y="142"/>
                  <a:pt x="35" y="143"/>
                </a:cubicBezTo>
                <a:cubicBezTo>
                  <a:pt x="36" y="140"/>
                  <a:pt x="38" y="138"/>
                  <a:pt x="40" y="137"/>
                </a:cubicBezTo>
                <a:close/>
                <a:moveTo>
                  <a:pt x="163" y="45"/>
                </a:moveTo>
                <a:cubicBezTo>
                  <a:pt x="162" y="59"/>
                  <a:pt x="158" y="72"/>
                  <a:pt x="153" y="84"/>
                </a:cubicBezTo>
                <a:cubicBezTo>
                  <a:pt x="157" y="87"/>
                  <a:pt x="159" y="92"/>
                  <a:pt x="159" y="98"/>
                </a:cubicBezTo>
                <a:cubicBezTo>
                  <a:pt x="159" y="106"/>
                  <a:pt x="154" y="112"/>
                  <a:pt x="147" y="115"/>
                </a:cubicBezTo>
                <a:cubicBezTo>
                  <a:pt x="147" y="115"/>
                  <a:pt x="147" y="116"/>
                  <a:pt x="147" y="116"/>
                </a:cubicBezTo>
                <a:cubicBezTo>
                  <a:pt x="147" y="128"/>
                  <a:pt x="145" y="140"/>
                  <a:pt x="142" y="151"/>
                </a:cubicBezTo>
                <a:cubicBezTo>
                  <a:pt x="161" y="135"/>
                  <a:pt x="173" y="112"/>
                  <a:pt x="173" y="85"/>
                </a:cubicBezTo>
                <a:cubicBezTo>
                  <a:pt x="173" y="71"/>
                  <a:pt x="169" y="57"/>
                  <a:pt x="163" y="45"/>
                </a:cubicBezTo>
                <a:close/>
                <a:moveTo>
                  <a:pt x="132" y="114"/>
                </a:moveTo>
                <a:cubicBezTo>
                  <a:pt x="116" y="133"/>
                  <a:pt x="94" y="146"/>
                  <a:pt x="69" y="151"/>
                </a:cubicBezTo>
                <a:cubicBezTo>
                  <a:pt x="69" y="151"/>
                  <a:pt x="69" y="152"/>
                  <a:pt x="69" y="152"/>
                </a:cubicBezTo>
                <a:cubicBezTo>
                  <a:pt x="69" y="156"/>
                  <a:pt x="68" y="159"/>
                  <a:pt x="66" y="162"/>
                </a:cubicBezTo>
                <a:cubicBezTo>
                  <a:pt x="69" y="165"/>
                  <a:pt x="71" y="168"/>
                  <a:pt x="74" y="170"/>
                </a:cubicBezTo>
                <a:cubicBezTo>
                  <a:pt x="78" y="171"/>
                  <a:pt x="82" y="171"/>
                  <a:pt x="86" y="171"/>
                </a:cubicBezTo>
                <a:cubicBezTo>
                  <a:pt x="101" y="171"/>
                  <a:pt x="114" y="168"/>
                  <a:pt x="126" y="162"/>
                </a:cubicBezTo>
                <a:cubicBezTo>
                  <a:pt x="132" y="148"/>
                  <a:pt x="136" y="133"/>
                  <a:pt x="136" y="116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5" y="115"/>
                  <a:pt x="134" y="115"/>
                  <a:pt x="132" y="114"/>
                </a:cubicBezTo>
                <a:close/>
                <a:moveTo>
                  <a:pt x="132" y="114"/>
                </a:moveTo>
                <a:cubicBezTo>
                  <a:pt x="132" y="114"/>
                  <a:pt x="132" y="114"/>
                  <a:pt x="132" y="114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9" name="Freeform 86"/>
          <p:cNvSpPr>
            <a:spLocks noEditPoints="1"/>
          </p:cNvSpPr>
          <p:nvPr/>
        </p:nvSpPr>
        <p:spPr bwMode="auto">
          <a:xfrm>
            <a:off x="8019737" y="5187136"/>
            <a:ext cx="333521" cy="56116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0" name="Freeform 131"/>
          <p:cNvSpPr/>
          <p:nvPr/>
        </p:nvSpPr>
        <p:spPr bwMode="auto">
          <a:xfrm>
            <a:off x="3202645" y="3682536"/>
            <a:ext cx="279400" cy="283633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1" name="矩形 40"/>
          <p:cNvSpPr/>
          <p:nvPr/>
        </p:nvSpPr>
        <p:spPr>
          <a:xfrm>
            <a:off x="8635727" y="3076089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2" name="矩形 41"/>
          <p:cNvSpPr/>
          <p:nvPr/>
        </p:nvSpPr>
        <p:spPr>
          <a:xfrm>
            <a:off x="9002897" y="5006598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3" name="矩形 42"/>
          <p:cNvSpPr/>
          <p:nvPr/>
        </p:nvSpPr>
        <p:spPr>
          <a:xfrm>
            <a:off x="1817117" y="5220414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4" name="矩形 43"/>
          <p:cNvSpPr/>
          <p:nvPr/>
        </p:nvSpPr>
        <p:spPr>
          <a:xfrm>
            <a:off x="1322950" y="2448606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  <p:sp>
        <p:nvSpPr>
          <p:cNvPr id="45" name="矩形 44"/>
          <p:cNvSpPr/>
          <p:nvPr/>
        </p:nvSpPr>
        <p:spPr>
          <a:xfrm>
            <a:off x="5286120" y="1292908"/>
            <a:ext cx="21696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0459" y="353565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MH_Other_1"/>
          <p:cNvCxnSpPr/>
          <p:nvPr>
            <p:custDataLst>
              <p:tags r:id="rId1"/>
            </p:custDataLst>
          </p:nvPr>
        </p:nvCxnSpPr>
        <p:spPr>
          <a:xfrm>
            <a:off x="2079045" y="2773478"/>
            <a:ext cx="0" cy="125368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MH_Other_2"/>
          <p:cNvCxnSpPr/>
          <p:nvPr>
            <p:custDataLst>
              <p:tags r:id="rId2"/>
            </p:custDataLst>
          </p:nvPr>
        </p:nvCxnSpPr>
        <p:spPr>
          <a:xfrm>
            <a:off x="2079045" y="4027160"/>
            <a:ext cx="20675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H_Other_3"/>
          <p:cNvCxnSpPr/>
          <p:nvPr>
            <p:custDataLst>
              <p:tags r:id="rId3"/>
            </p:custDataLst>
          </p:nvPr>
        </p:nvCxnSpPr>
        <p:spPr>
          <a:xfrm>
            <a:off x="4146561" y="4027160"/>
            <a:ext cx="206751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MH_Other_4"/>
          <p:cNvCxnSpPr/>
          <p:nvPr>
            <p:custDataLst>
              <p:tags r:id="rId4"/>
            </p:custDataLst>
          </p:nvPr>
        </p:nvCxnSpPr>
        <p:spPr>
          <a:xfrm>
            <a:off x="4146557" y="4027161"/>
            <a:ext cx="0" cy="125174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H_Other_5"/>
          <p:cNvCxnSpPr/>
          <p:nvPr>
            <p:custDataLst>
              <p:tags r:id="rId5"/>
            </p:custDataLst>
          </p:nvPr>
        </p:nvCxnSpPr>
        <p:spPr>
          <a:xfrm>
            <a:off x="6214072" y="2773478"/>
            <a:ext cx="0" cy="125368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H_Other_6"/>
          <p:cNvCxnSpPr/>
          <p:nvPr>
            <p:custDataLst>
              <p:tags r:id="rId6"/>
            </p:custDataLst>
          </p:nvPr>
        </p:nvCxnSpPr>
        <p:spPr>
          <a:xfrm>
            <a:off x="6214074" y="4027160"/>
            <a:ext cx="20655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7"/>
          <p:cNvCxnSpPr/>
          <p:nvPr>
            <p:custDataLst>
              <p:tags r:id="rId7"/>
            </p:custDataLst>
          </p:nvPr>
        </p:nvCxnSpPr>
        <p:spPr>
          <a:xfrm>
            <a:off x="8279647" y="4027161"/>
            <a:ext cx="0" cy="125174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8"/>
          <p:cNvCxnSpPr/>
          <p:nvPr>
            <p:custDataLst>
              <p:tags r:id="rId8"/>
            </p:custDataLst>
          </p:nvPr>
        </p:nvCxnSpPr>
        <p:spPr>
          <a:xfrm>
            <a:off x="8279647" y="4027160"/>
            <a:ext cx="2067512" cy="0"/>
          </a:xfrm>
          <a:prstGeom prst="line">
            <a:avLst/>
          </a:prstGeom>
          <a:ln>
            <a:solidFill>
              <a:schemeClr val="accent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H_Other_9"/>
          <p:cNvSpPr/>
          <p:nvPr>
            <p:custDataLst>
              <p:tags r:id="rId9"/>
            </p:custDataLst>
          </p:nvPr>
        </p:nvSpPr>
        <p:spPr>
          <a:xfrm>
            <a:off x="1693445" y="1980965"/>
            <a:ext cx="792515" cy="7925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Other_10"/>
          <p:cNvSpPr/>
          <p:nvPr>
            <p:custDataLst>
              <p:tags r:id="rId10"/>
            </p:custDataLst>
          </p:nvPr>
        </p:nvSpPr>
        <p:spPr>
          <a:xfrm>
            <a:off x="3749336" y="5278907"/>
            <a:ext cx="792513" cy="7944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MH_Other_11"/>
          <p:cNvSpPr/>
          <p:nvPr>
            <p:custDataLst>
              <p:tags r:id="rId11"/>
            </p:custDataLst>
          </p:nvPr>
        </p:nvSpPr>
        <p:spPr>
          <a:xfrm>
            <a:off x="5822662" y="1980965"/>
            <a:ext cx="794452" cy="7925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500"/>
              </a:lnSpc>
              <a:defRPr/>
            </a:pPr>
            <a:r>
              <a:rPr lang="en-US" altLang="zh-CN" sz="1200" dirty="0">
                <a:solidFill>
                  <a:prstClr val="white"/>
                </a:solidFill>
                <a:ea typeface="微软雅黑" panose="020B0503020204020204" pitchFamily="34" charset="-122"/>
              </a:rPr>
              <a:t>1</a:t>
            </a:r>
            <a:endParaRPr lang="zh-CN" altLang="en-US" sz="120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12"/>
          <p:cNvSpPr/>
          <p:nvPr>
            <p:custDataLst>
              <p:tags r:id="rId12"/>
            </p:custDataLst>
          </p:nvPr>
        </p:nvSpPr>
        <p:spPr>
          <a:xfrm>
            <a:off x="7884362" y="5278907"/>
            <a:ext cx="792513" cy="7944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srgbClr val="0CB692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MH_Other_13"/>
          <p:cNvSpPr/>
          <p:nvPr>
            <p:custDataLst>
              <p:tags r:id="rId13"/>
            </p:custDataLst>
          </p:nvPr>
        </p:nvSpPr>
        <p:spPr bwMode="auto">
          <a:xfrm>
            <a:off x="6035806" y="2176668"/>
            <a:ext cx="370097" cy="401101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MH_Other_14"/>
          <p:cNvSpPr/>
          <p:nvPr>
            <p:custDataLst>
              <p:tags r:id="rId14"/>
            </p:custDataLst>
          </p:nvPr>
        </p:nvSpPr>
        <p:spPr bwMode="auto">
          <a:xfrm>
            <a:off x="1904656" y="2176668"/>
            <a:ext cx="370097" cy="401101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15"/>
          <p:cNvSpPr/>
          <p:nvPr>
            <p:custDataLst>
              <p:tags r:id="rId15"/>
            </p:custDataLst>
          </p:nvPr>
        </p:nvSpPr>
        <p:spPr bwMode="auto">
          <a:xfrm>
            <a:off x="3960541" y="5476551"/>
            <a:ext cx="370099" cy="401101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MH_Other_16"/>
          <p:cNvSpPr/>
          <p:nvPr>
            <p:custDataLst>
              <p:tags r:id="rId16"/>
            </p:custDataLst>
          </p:nvPr>
        </p:nvSpPr>
        <p:spPr bwMode="auto">
          <a:xfrm>
            <a:off x="8095568" y="5476551"/>
            <a:ext cx="370099" cy="401101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lnSpc>
                <a:spcPts val="1500"/>
              </a:lnSpc>
              <a:defRPr/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00018" y="2709716"/>
            <a:ext cx="2153453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61467" y="4356626"/>
            <a:ext cx="2153453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44657" y="2744898"/>
            <a:ext cx="2153453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30874" y="4343560"/>
            <a:ext cx="2153453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 </a:t>
            </a: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0459" y="353565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rc 12"/>
          <p:cNvSpPr/>
          <p:nvPr/>
        </p:nvSpPr>
        <p:spPr>
          <a:xfrm>
            <a:off x="4289894" y="1975952"/>
            <a:ext cx="3673173" cy="3673173"/>
          </a:xfrm>
          <a:prstGeom prst="arc">
            <a:avLst>
              <a:gd name="adj1" fmla="val 21578092"/>
              <a:gd name="adj2" fmla="val 21526726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Freeform 6"/>
          <p:cNvSpPr/>
          <p:nvPr/>
        </p:nvSpPr>
        <p:spPr bwMode="auto">
          <a:xfrm>
            <a:off x="4928023" y="3080758"/>
            <a:ext cx="2396916" cy="1463564"/>
          </a:xfrm>
          <a:custGeom>
            <a:avLst/>
            <a:gdLst/>
            <a:ahLst/>
            <a:cxnLst>
              <a:cxn ang="0">
                <a:pos x="564" y="563"/>
              </a:cxn>
              <a:cxn ang="0">
                <a:pos x="534" y="561"/>
              </a:cxn>
              <a:cxn ang="0">
                <a:pos x="410" y="490"/>
              </a:cxn>
              <a:cxn ang="0">
                <a:pos x="311" y="537"/>
              </a:cxn>
              <a:cxn ang="0">
                <a:pos x="288" y="535"/>
              </a:cxn>
              <a:cxn ang="0">
                <a:pos x="202" y="453"/>
              </a:cxn>
              <a:cxn ang="0">
                <a:pos x="153" y="459"/>
              </a:cxn>
              <a:cxn ang="0">
                <a:pos x="24" y="388"/>
              </a:cxn>
              <a:cxn ang="0">
                <a:pos x="27" y="250"/>
              </a:cxn>
              <a:cxn ang="0">
                <a:pos x="120" y="191"/>
              </a:cxn>
              <a:cxn ang="0">
                <a:pos x="131" y="191"/>
              </a:cxn>
              <a:cxn ang="0">
                <a:pos x="219" y="126"/>
              </a:cxn>
              <a:cxn ang="0">
                <a:pos x="246" y="129"/>
              </a:cxn>
              <a:cxn ang="0">
                <a:pos x="399" y="0"/>
              </a:cxn>
              <a:cxn ang="0">
                <a:pos x="408" y="0"/>
              </a:cxn>
              <a:cxn ang="0">
                <a:pos x="557" y="78"/>
              </a:cxn>
              <a:cxn ang="0">
                <a:pos x="626" y="64"/>
              </a:cxn>
              <a:cxn ang="0">
                <a:pos x="712" y="96"/>
              </a:cxn>
              <a:cxn ang="0">
                <a:pos x="761" y="209"/>
              </a:cxn>
              <a:cxn ang="0">
                <a:pos x="779" y="208"/>
              </a:cxn>
              <a:cxn ang="0">
                <a:pos x="898" y="261"/>
              </a:cxn>
              <a:cxn ang="0">
                <a:pos x="903" y="383"/>
              </a:cxn>
              <a:cxn ang="0">
                <a:pos x="817" y="445"/>
              </a:cxn>
              <a:cxn ang="0">
                <a:pos x="739" y="487"/>
              </a:cxn>
              <a:cxn ang="0">
                <a:pos x="699" y="481"/>
              </a:cxn>
              <a:cxn ang="0">
                <a:pos x="564" y="563"/>
              </a:cxn>
            </a:cxnLst>
            <a:rect l="0" t="0" r="r" b="b"/>
            <a:pathLst>
              <a:path w="924" h="563">
                <a:moveTo>
                  <a:pt x="564" y="563"/>
                </a:moveTo>
                <a:cubicBezTo>
                  <a:pt x="554" y="563"/>
                  <a:pt x="544" y="563"/>
                  <a:pt x="534" y="561"/>
                </a:cubicBezTo>
                <a:cubicBezTo>
                  <a:pt x="444" y="548"/>
                  <a:pt x="418" y="511"/>
                  <a:pt x="410" y="490"/>
                </a:cubicBezTo>
                <a:cubicBezTo>
                  <a:pt x="395" y="507"/>
                  <a:pt x="361" y="537"/>
                  <a:pt x="311" y="537"/>
                </a:cubicBezTo>
                <a:cubicBezTo>
                  <a:pt x="304" y="537"/>
                  <a:pt x="296" y="536"/>
                  <a:pt x="288" y="535"/>
                </a:cubicBezTo>
                <a:cubicBezTo>
                  <a:pt x="221" y="523"/>
                  <a:pt x="205" y="473"/>
                  <a:pt x="202" y="453"/>
                </a:cubicBezTo>
                <a:cubicBezTo>
                  <a:pt x="192" y="455"/>
                  <a:pt x="174" y="459"/>
                  <a:pt x="153" y="459"/>
                </a:cubicBezTo>
                <a:cubicBezTo>
                  <a:pt x="112" y="459"/>
                  <a:pt x="56" y="446"/>
                  <a:pt x="24" y="388"/>
                </a:cubicBezTo>
                <a:cubicBezTo>
                  <a:pt x="0" y="345"/>
                  <a:pt x="2" y="294"/>
                  <a:pt x="27" y="250"/>
                </a:cubicBezTo>
                <a:cubicBezTo>
                  <a:pt x="49" y="214"/>
                  <a:pt x="85" y="191"/>
                  <a:pt x="120" y="191"/>
                </a:cubicBezTo>
                <a:cubicBezTo>
                  <a:pt x="124" y="191"/>
                  <a:pt x="127" y="191"/>
                  <a:pt x="131" y="191"/>
                </a:cubicBezTo>
                <a:cubicBezTo>
                  <a:pt x="136" y="174"/>
                  <a:pt x="157" y="126"/>
                  <a:pt x="219" y="126"/>
                </a:cubicBezTo>
                <a:cubicBezTo>
                  <a:pt x="227" y="126"/>
                  <a:pt x="236" y="127"/>
                  <a:pt x="246" y="129"/>
                </a:cubicBezTo>
                <a:cubicBezTo>
                  <a:pt x="251" y="101"/>
                  <a:pt x="278" y="4"/>
                  <a:pt x="399" y="0"/>
                </a:cubicBezTo>
                <a:cubicBezTo>
                  <a:pt x="402" y="0"/>
                  <a:pt x="405" y="0"/>
                  <a:pt x="408" y="0"/>
                </a:cubicBezTo>
                <a:cubicBezTo>
                  <a:pt x="508" y="0"/>
                  <a:pt x="546" y="59"/>
                  <a:pt x="557" y="78"/>
                </a:cubicBezTo>
                <a:cubicBezTo>
                  <a:pt x="568" y="74"/>
                  <a:pt x="595" y="64"/>
                  <a:pt x="626" y="64"/>
                </a:cubicBezTo>
                <a:cubicBezTo>
                  <a:pt x="659" y="64"/>
                  <a:pt x="688" y="75"/>
                  <a:pt x="712" y="96"/>
                </a:cubicBezTo>
                <a:cubicBezTo>
                  <a:pt x="763" y="143"/>
                  <a:pt x="764" y="189"/>
                  <a:pt x="761" y="209"/>
                </a:cubicBezTo>
                <a:cubicBezTo>
                  <a:pt x="766" y="209"/>
                  <a:pt x="772" y="208"/>
                  <a:pt x="779" y="208"/>
                </a:cubicBezTo>
                <a:cubicBezTo>
                  <a:pt x="809" y="208"/>
                  <a:pt x="864" y="215"/>
                  <a:pt x="898" y="261"/>
                </a:cubicBezTo>
                <a:cubicBezTo>
                  <a:pt x="922" y="293"/>
                  <a:pt x="924" y="340"/>
                  <a:pt x="903" y="383"/>
                </a:cubicBezTo>
                <a:cubicBezTo>
                  <a:pt x="884" y="421"/>
                  <a:pt x="851" y="444"/>
                  <a:pt x="817" y="445"/>
                </a:cubicBezTo>
                <a:cubicBezTo>
                  <a:pt x="810" y="456"/>
                  <a:pt x="787" y="487"/>
                  <a:pt x="739" y="487"/>
                </a:cubicBezTo>
                <a:cubicBezTo>
                  <a:pt x="726" y="487"/>
                  <a:pt x="713" y="485"/>
                  <a:pt x="699" y="481"/>
                </a:cubicBezTo>
                <a:cubicBezTo>
                  <a:pt x="689" y="501"/>
                  <a:pt x="651" y="563"/>
                  <a:pt x="564" y="56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5704203" y="3390264"/>
            <a:ext cx="844555" cy="844553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7" name="Group 14"/>
          <p:cNvGrpSpPr/>
          <p:nvPr/>
        </p:nvGrpSpPr>
        <p:grpSpPr>
          <a:xfrm>
            <a:off x="4431561" y="1924992"/>
            <a:ext cx="1027347" cy="1027347"/>
            <a:chOff x="2786183" y="1189182"/>
            <a:chExt cx="921712" cy="921712"/>
          </a:xfrm>
        </p:grpSpPr>
        <p:sp>
          <p:nvSpPr>
            <p:cNvPr id="8" name="Oval 15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9" name="Oval 1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6743092" y="1924992"/>
            <a:ext cx="1027347" cy="1027347"/>
            <a:chOff x="2786183" y="1189182"/>
            <a:chExt cx="921712" cy="921712"/>
          </a:xfrm>
        </p:grpSpPr>
        <p:sp>
          <p:nvSpPr>
            <p:cNvPr id="11" name="Oval 18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" name="Oval 19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3" name="Group 20"/>
          <p:cNvGrpSpPr/>
          <p:nvPr/>
        </p:nvGrpSpPr>
        <p:grpSpPr>
          <a:xfrm>
            <a:off x="4431561" y="4753795"/>
            <a:ext cx="1027347" cy="1027347"/>
            <a:chOff x="2786183" y="1189182"/>
            <a:chExt cx="921712" cy="921712"/>
          </a:xfrm>
        </p:grpSpPr>
        <p:sp>
          <p:nvSpPr>
            <p:cNvPr id="14" name="Oval 2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5" name="Oval 2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6" name="Group 23"/>
          <p:cNvGrpSpPr/>
          <p:nvPr/>
        </p:nvGrpSpPr>
        <p:grpSpPr>
          <a:xfrm>
            <a:off x="6743092" y="4753795"/>
            <a:ext cx="1027347" cy="1027347"/>
            <a:chOff x="2786183" y="1189182"/>
            <a:chExt cx="921712" cy="921712"/>
          </a:xfrm>
        </p:grpSpPr>
        <p:sp>
          <p:nvSpPr>
            <p:cNvPr id="17" name="Oval 24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Oval 25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9" name="Group 26"/>
          <p:cNvGrpSpPr/>
          <p:nvPr/>
        </p:nvGrpSpPr>
        <p:grpSpPr>
          <a:xfrm>
            <a:off x="7449393" y="3328345"/>
            <a:ext cx="1027347" cy="1027347"/>
            <a:chOff x="2786183" y="1189182"/>
            <a:chExt cx="921712" cy="921712"/>
          </a:xfrm>
        </p:grpSpPr>
        <p:sp>
          <p:nvSpPr>
            <p:cNvPr id="20" name="Oval 27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Oval 28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3776220" y="3328345"/>
            <a:ext cx="1027347" cy="1027347"/>
            <a:chOff x="2786183" y="1189182"/>
            <a:chExt cx="921712" cy="921712"/>
          </a:xfrm>
        </p:grpSpPr>
        <p:sp>
          <p:nvSpPr>
            <p:cNvPr id="23" name="Oval 30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4" name="Oval 31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4702569" y="2122042"/>
            <a:ext cx="468360" cy="553516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6" name="Freeform 66"/>
          <p:cNvSpPr>
            <a:spLocks noEditPoints="1"/>
          </p:cNvSpPr>
          <p:nvPr/>
        </p:nvSpPr>
        <p:spPr bwMode="auto">
          <a:xfrm>
            <a:off x="7098811" y="2241281"/>
            <a:ext cx="350581" cy="409504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7" name="Freeform 21"/>
          <p:cNvSpPr>
            <a:spLocks noEditPoints="1"/>
          </p:cNvSpPr>
          <p:nvPr/>
        </p:nvSpPr>
        <p:spPr bwMode="auto">
          <a:xfrm>
            <a:off x="7688661" y="3584727"/>
            <a:ext cx="595451" cy="404664"/>
          </a:xfrm>
          <a:custGeom>
            <a:avLst/>
            <a:gdLst/>
            <a:ahLst/>
            <a:cxnLst>
              <a:cxn ang="0">
                <a:pos x="389" y="347"/>
              </a:cxn>
              <a:cxn ang="0">
                <a:pos x="389" y="371"/>
              </a:cxn>
              <a:cxn ang="0">
                <a:pos x="619" y="283"/>
              </a:cxn>
              <a:cxn ang="0">
                <a:pos x="611" y="420"/>
              </a:cxn>
              <a:cxn ang="0">
                <a:pos x="73" y="411"/>
              </a:cxn>
              <a:cxn ang="0">
                <a:pos x="67" y="359"/>
              </a:cxn>
              <a:cxn ang="0">
                <a:pos x="30" y="362"/>
              </a:cxn>
              <a:cxn ang="0">
                <a:pos x="8" y="370"/>
              </a:cxn>
              <a:cxn ang="0">
                <a:pos x="0" y="84"/>
              </a:cxn>
              <a:cxn ang="0">
                <a:pos x="7" y="8"/>
              </a:cxn>
              <a:cxn ang="0">
                <a:pos x="23" y="8"/>
              </a:cxn>
              <a:cxn ang="0">
                <a:pos x="30" y="84"/>
              </a:cxn>
              <a:cxn ang="0">
                <a:pos x="67" y="334"/>
              </a:cxn>
              <a:cxn ang="0">
                <a:pos x="73" y="283"/>
              </a:cxn>
              <a:cxn ang="0">
                <a:pos x="169" y="275"/>
              </a:cxn>
              <a:cxn ang="0">
                <a:pos x="185" y="321"/>
              </a:cxn>
              <a:cxn ang="0">
                <a:pos x="214" y="275"/>
              </a:cxn>
              <a:cxn ang="0">
                <a:pos x="231" y="321"/>
              </a:cxn>
              <a:cxn ang="0">
                <a:pos x="262" y="275"/>
              </a:cxn>
              <a:cxn ang="0">
                <a:pos x="278" y="321"/>
              </a:cxn>
              <a:cxn ang="0">
                <a:pos x="611" y="275"/>
              </a:cxn>
              <a:cxn ang="0">
                <a:pos x="435" y="321"/>
              </a:cxn>
              <a:cxn ang="0">
                <a:pos x="545" y="301"/>
              </a:cxn>
              <a:cxn ang="0">
                <a:pos x="435" y="321"/>
              </a:cxn>
              <a:cxn ang="0">
                <a:pos x="150" y="340"/>
              </a:cxn>
              <a:cxn ang="0">
                <a:pos x="548" y="377"/>
              </a:cxn>
              <a:cxn ang="0">
                <a:pos x="447" y="371"/>
              </a:cxn>
              <a:cxn ang="0">
                <a:pos x="447" y="347"/>
              </a:cxn>
              <a:cxn ang="0">
                <a:pos x="447" y="371"/>
              </a:cxn>
              <a:cxn ang="0">
                <a:pos x="520" y="359"/>
              </a:cxn>
              <a:cxn ang="0">
                <a:pos x="496" y="359"/>
              </a:cxn>
              <a:cxn ang="0">
                <a:pos x="508" y="371"/>
              </a:cxn>
            </a:cxnLst>
            <a:rect l="0" t="0" r="r" b="b"/>
            <a:pathLst>
              <a:path w="619" h="420">
                <a:moveTo>
                  <a:pt x="377" y="359"/>
                </a:moveTo>
                <a:cubicBezTo>
                  <a:pt x="377" y="353"/>
                  <a:pt x="382" y="347"/>
                  <a:pt x="389" y="347"/>
                </a:cubicBezTo>
                <a:cubicBezTo>
                  <a:pt x="395" y="347"/>
                  <a:pt x="400" y="353"/>
                  <a:pt x="400" y="359"/>
                </a:cubicBezTo>
                <a:cubicBezTo>
                  <a:pt x="400" y="365"/>
                  <a:pt x="395" y="371"/>
                  <a:pt x="389" y="371"/>
                </a:cubicBezTo>
                <a:cubicBezTo>
                  <a:pt x="382" y="371"/>
                  <a:pt x="377" y="365"/>
                  <a:pt x="377" y="359"/>
                </a:cubicBezTo>
                <a:close/>
                <a:moveTo>
                  <a:pt x="619" y="283"/>
                </a:moveTo>
                <a:cubicBezTo>
                  <a:pt x="619" y="411"/>
                  <a:pt x="619" y="411"/>
                  <a:pt x="619" y="411"/>
                </a:cubicBezTo>
                <a:cubicBezTo>
                  <a:pt x="619" y="416"/>
                  <a:pt x="615" y="420"/>
                  <a:pt x="611" y="420"/>
                </a:cubicBezTo>
                <a:cubicBezTo>
                  <a:pt x="81" y="420"/>
                  <a:pt x="81" y="420"/>
                  <a:pt x="81" y="420"/>
                </a:cubicBezTo>
                <a:cubicBezTo>
                  <a:pt x="77" y="420"/>
                  <a:pt x="73" y="416"/>
                  <a:pt x="73" y="411"/>
                </a:cubicBezTo>
                <a:cubicBezTo>
                  <a:pt x="73" y="357"/>
                  <a:pt x="73" y="357"/>
                  <a:pt x="73" y="357"/>
                </a:cubicBezTo>
                <a:cubicBezTo>
                  <a:pt x="71" y="358"/>
                  <a:pt x="69" y="359"/>
                  <a:pt x="67" y="359"/>
                </a:cubicBezTo>
                <a:cubicBezTo>
                  <a:pt x="30" y="359"/>
                  <a:pt x="30" y="359"/>
                  <a:pt x="30" y="359"/>
                </a:cubicBezTo>
                <a:cubicBezTo>
                  <a:pt x="30" y="362"/>
                  <a:pt x="30" y="362"/>
                  <a:pt x="30" y="362"/>
                </a:cubicBezTo>
                <a:cubicBezTo>
                  <a:pt x="30" y="367"/>
                  <a:pt x="26" y="370"/>
                  <a:pt x="22" y="370"/>
                </a:cubicBezTo>
                <a:cubicBezTo>
                  <a:pt x="8" y="370"/>
                  <a:pt x="8" y="370"/>
                  <a:pt x="8" y="370"/>
                </a:cubicBezTo>
                <a:cubicBezTo>
                  <a:pt x="4" y="370"/>
                  <a:pt x="0" y="367"/>
                  <a:pt x="0" y="36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3" y="77"/>
                  <a:pt x="7" y="76"/>
                </a:cubicBezTo>
                <a:cubicBezTo>
                  <a:pt x="7" y="8"/>
                  <a:pt x="7" y="8"/>
                  <a:pt x="7" y="8"/>
                </a:cubicBezTo>
                <a:cubicBezTo>
                  <a:pt x="7" y="4"/>
                  <a:pt x="10" y="0"/>
                  <a:pt x="15" y="0"/>
                </a:cubicBezTo>
                <a:cubicBezTo>
                  <a:pt x="19" y="0"/>
                  <a:pt x="23" y="4"/>
                  <a:pt x="23" y="8"/>
                </a:cubicBezTo>
                <a:cubicBezTo>
                  <a:pt x="23" y="76"/>
                  <a:pt x="23" y="76"/>
                  <a:pt x="23" y="76"/>
                </a:cubicBezTo>
                <a:cubicBezTo>
                  <a:pt x="27" y="77"/>
                  <a:pt x="30" y="80"/>
                  <a:pt x="30" y="84"/>
                </a:cubicBezTo>
                <a:cubicBezTo>
                  <a:pt x="30" y="334"/>
                  <a:pt x="30" y="334"/>
                  <a:pt x="30" y="334"/>
                </a:cubicBezTo>
                <a:cubicBezTo>
                  <a:pt x="67" y="334"/>
                  <a:pt x="67" y="334"/>
                  <a:pt x="67" y="334"/>
                </a:cubicBezTo>
                <a:cubicBezTo>
                  <a:pt x="69" y="334"/>
                  <a:pt x="71" y="335"/>
                  <a:pt x="73" y="336"/>
                </a:cubicBezTo>
                <a:cubicBezTo>
                  <a:pt x="73" y="283"/>
                  <a:pt x="73" y="283"/>
                  <a:pt x="73" y="283"/>
                </a:cubicBezTo>
                <a:cubicBezTo>
                  <a:pt x="73" y="279"/>
                  <a:pt x="77" y="275"/>
                  <a:pt x="81" y="275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85" y="321"/>
                  <a:pt x="185" y="321"/>
                  <a:pt x="185" y="321"/>
                </a:cubicBezTo>
                <a:cubicBezTo>
                  <a:pt x="185" y="275"/>
                  <a:pt x="185" y="275"/>
                  <a:pt x="185" y="275"/>
                </a:cubicBezTo>
                <a:cubicBezTo>
                  <a:pt x="214" y="275"/>
                  <a:pt x="214" y="275"/>
                  <a:pt x="214" y="275"/>
                </a:cubicBezTo>
                <a:cubicBezTo>
                  <a:pt x="214" y="321"/>
                  <a:pt x="214" y="321"/>
                  <a:pt x="214" y="321"/>
                </a:cubicBezTo>
                <a:cubicBezTo>
                  <a:pt x="231" y="321"/>
                  <a:pt x="231" y="321"/>
                  <a:pt x="231" y="321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62" y="275"/>
                  <a:pt x="262" y="275"/>
                  <a:pt x="262" y="275"/>
                </a:cubicBezTo>
                <a:cubicBezTo>
                  <a:pt x="262" y="321"/>
                  <a:pt x="262" y="321"/>
                  <a:pt x="262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275"/>
                  <a:pt x="278" y="275"/>
                  <a:pt x="278" y="275"/>
                </a:cubicBezTo>
                <a:cubicBezTo>
                  <a:pt x="611" y="275"/>
                  <a:pt x="611" y="275"/>
                  <a:pt x="611" y="275"/>
                </a:cubicBezTo>
                <a:cubicBezTo>
                  <a:pt x="615" y="275"/>
                  <a:pt x="619" y="279"/>
                  <a:pt x="619" y="283"/>
                </a:cubicBezTo>
                <a:close/>
                <a:moveTo>
                  <a:pt x="435" y="321"/>
                </a:moveTo>
                <a:cubicBezTo>
                  <a:pt x="545" y="321"/>
                  <a:pt x="545" y="321"/>
                  <a:pt x="545" y="321"/>
                </a:cubicBezTo>
                <a:cubicBezTo>
                  <a:pt x="545" y="301"/>
                  <a:pt x="545" y="301"/>
                  <a:pt x="545" y="301"/>
                </a:cubicBezTo>
                <a:cubicBezTo>
                  <a:pt x="435" y="301"/>
                  <a:pt x="435" y="301"/>
                  <a:pt x="435" y="301"/>
                </a:cubicBezTo>
                <a:lnTo>
                  <a:pt x="435" y="321"/>
                </a:lnTo>
                <a:close/>
                <a:moveTo>
                  <a:pt x="548" y="340"/>
                </a:moveTo>
                <a:cubicBezTo>
                  <a:pt x="150" y="340"/>
                  <a:pt x="150" y="340"/>
                  <a:pt x="150" y="340"/>
                </a:cubicBezTo>
                <a:cubicBezTo>
                  <a:pt x="150" y="377"/>
                  <a:pt x="150" y="377"/>
                  <a:pt x="150" y="377"/>
                </a:cubicBezTo>
                <a:cubicBezTo>
                  <a:pt x="548" y="377"/>
                  <a:pt x="548" y="377"/>
                  <a:pt x="548" y="377"/>
                </a:cubicBezTo>
                <a:lnTo>
                  <a:pt x="548" y="340"/>
                </a:lnTo>
                <a:close/>
                <a:moveTo>
                  <a:pt x="447" y="371"/>
                </a:moveTo>
                <a:cubicBezTo>
                  <a:pt x="453" y="371"/>
                  <a:pt x="458" y="365"/>
                  <a:pt x="458" y="359"/>
                </a:cubicBezTo>
                <a:cubicBezTo>
                  <a:pt x="458" y="353"/>
                  <a:pt x="453" y="347"/>
                  <a:pt x="447" y="347"/>
                </a:cubicBezTo>
                <a:cubicBezTo>
                  <a:pt x="440" y="347"/>
                  <a:pt x="435" y="353"/>
                  <a:pt x="435" y="359"/>
                </a:cubicBezTo>
                <a:cubicBezTo>
                  <a:pt x="435" y="365"/>
                  <a:pt x="440" y="371"/>
                  <a:pt x="447" y="371"/>
                </a:cubicBezTo>
                <a:close/>
                <a:moveTo>
                  <a:pt x="508" y="371"/>
                </a:moveTo>
                <a:cubicBezTo>
                  <a:pt x="515" y="371"/>
                  <a:pt x="520" y="365"/>
                  <a:pt x="520" y="359"/>
                </a:cubicBezTo>
                <a:cubicBezTo>
                  <a:pt x="520" y="353"/>
                  <a:pt x="515" y="347"/>
                  <a:pt x="508" y="347"/>
                </a:cubicBezTo>
                <a:cubicBezTo>
                  <a:pt x="502" y="347"/>
                  <a:pt x="496" y="353"/>
                  <a:pt x="496" y="359"/>
                </a:cubicBezTo>
                <a:cubicBezTo>
                  <a:pt x="496" y="365"/>
                  <a:pt x="502" y="371"/>
                  <a:pt x="508" y="371"/>
                </a:cubicBezTo>
                <a:close/>
                <a:moveTo>
                  <a:pt x="508" y="371"/>
                </a:moveTo>
                <a:cubicBezTo>
                  <a:pt x="508" y="371"/>
                  <a:pt x="508" y="371"/>
                  <a:pt x="508" y="371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8" name="Group 36"/>
          <p:cNvGrpSpPr/>
          <p:nvPr/>
        </p:nvGrpSpPr>
        <p:grpSpPr>
          <a:xfrm>
            <a:off x="7037754" y="5071243"/>
            <a:ext cx="461292" cy="404517"/>
            <a:chOff x="6365875" y="1458913"/>
            <a:chExt cx="619125" cy="542925"/>
          </a:xfrm>
          <a:solidFill>
            <a:schemeClr val="accent4"/>
          </a:solidFill>
        </p:grpSpPr>
        <p:sp>
          <p:nvSpPr>
            <p:cNvPr id="29" name="Freeform 43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0" name="Freeform 44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1" name="Freeform 45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2" name="Freeform 46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3" name="Freeform 47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48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5" name="Group 43"/>
          <p:cNvGrpSpPr/>
          <p:nvPr/>
        </p:nvGrpSpPr>
        <p:grpSpPr>
          <a:xfrm>
            <a:off x="4796490" y="5028267"/>
            <a:ext cx="292572" cy="484940"/>
            <a:chOff x="6954838" y="1485900"/>
            <a:chExt cx="866775" cy="1436688"/>
          </a:xfrm>
          <a:solidFill>
            <a:schemeClr val="accent5"/>
          </a:solidFill>
        </p:grpSpPr>
        <p:sp>
          <p:nvSpPr>
            <p:cNvPr id="36" name="Freeform 25"/>
            <p:cNvSpPr>
              <a:spLocks noEditPoints="1"/>
            </p:cNvSpPr>
            <p:nvPr/>
          </p:nvSpPr>
          <p:spPr bwMode="auto">
            <a:xfrm>
              <a:off x="6954838" y="1485900"/>
              <a:ext cx="866775" cy="1436688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15" y="0"/>
                </a:cxn>
                <a:cxn ang="0">
                  <a:pos x="0" y="15"/>
                </a:cxn>
                <a:cxn ang="0">
                  <a:pos x="0" y="365"/>
                </a:cxn>
                <a:cxn ang="0">
                  <a:pos x="15" y="380"/>
                </a:cxn>
                <a:cxn ang="0">
                  <a:pos x="213" y="380"/>
                </a:cxn>
                <a:cxn ang="0">
                  <a:pos x="228" y="365"/>
                </a:cxn>
                <a:cxn ang="0">
                  <a:pos x="228" y="15"/>
                </a:cxn>
                <a:cxn ang="0">
                  <a:pos x="213" y="0"/>
                </a:cxn>
                <a:cxn ang="0">
                  <a:pos x="114" y="280"/>
                </a:cxn>
                <a:cxn ang="0">
                  <a:pos x="91" y="257"/>
                </a:cxn>
                <a:cxn ang="0">
                  <a:pos x="114" y="234"/>
                </a:cxn>
                <a:cxn ang="0">
                  <a:pos x="137" y="257"/>
                </a:cxn>
                <a:cxn ang="0">
                  <a:pos x="114" y="280"/>
                </a:cxn>
                <a:cxn ang="0">
                  <a:pos x="198" y="169"/>
                </a:cxn>
                <a:cxn ang="0">
                  <a:pos x="30" y="169"/>
                </a:cxn>
                <a:cxn ang="0">
                  <a:pos x="30" y="161"/>
                </a:cxn>
                <a:cxn ang="0">
                  <a:pos x="198" y="161"/>
                </a:cxn>
                <a:cxn ang="0">
                  <a:pos x="198" y="169"/>
                </a:cxn>
                <a:cxn ang="0">
                  <a:pos x="198" y="123"/>
                </a:cxn>
                <a:cxn ang="0">
                  <a:pos x="30" y="123"/>
                </a:cxn>
                <a:cxn ang="0">
                  <a:pos x="30" y="115"/>
                </a:cxn>
                <a:cxn ang="0">
                  <a:pos x="198" y="115"/>
                </a:cxn>
                <a:cxn ang="0">
                  <a:pos x="198" y="123"/>
                </a:cxn>
                <a:cxn ang="0">
                  <a:pos x="198" y="74"/>
                </a:cxn>
                <a:cxn ang="0">
                  <a:pos x="30" y="74"/>
                </a:cxn>
                <a:cxn ang="0">
                  <a:pos x="30" y="28"/>
                </a:cxn>
                <a:cxn ang="0">
                  <a:pos x="198" y="28"/>
                </a:cxn>
                <a:cxn ang="0">
                  <a:pos x="198" y="74"/>
                </a:cxn>
                <a:cxn ang="0">
                  <a:pos x="198" y="74"/>
                </a:cxn>
                <a:cxn ang="0">
                  <a:pos x="198" y="74"/>
                </a:cxn>
              </a:cxnLst>
              <a:rect l="0" t="0" r="r" b="b"/>
              <a:pathLst>
                <a:path w="228" h="380">
                  <a:moveTo>
                    <a:pt x="21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73"/>
                    <a:pt x="7" y="380"/>
                    <a:pt x="15" y="380"/>
                  </a:cubicBezTo>
                  <a:cubicBezTo>
                    <a:pt x="213" y="380"/>
                    <a:pt x="213" y="380"/>
                    <a:pt x="213" y="380"/>
                  </a:cubicBezTo>
                  <a:cubicBezTo>
                    <a:pt x="221" y="380"/>
                    <a:pt x="228" y="373"/>
                    <a:pt x="228" y="36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28" y="7"/>
                    <a:pt x="221" y="0"/>
                    <a:pt x="213" y="0"/>
                  </a:cubicBezTo>
                  <a:close/>
                  <a:moveTo>
                    <a:pt x="114" y="280"/>
                  </a:moveTo>
                  <a:cubicBezTo>
                    <a:pt x="101" y="280"/>
                    <a:pt x="91" y="269"/>
                    <a:pt x="91" y="257"/>
                  </a:cubicBezTo>
                  <a:cubicBezTo>
                    <a:pt x="91" y="244"/>
                    <a:pt x="101" y="234"/>
                    <a:pt x="114" y="234"/>
                  </a:cubicBezTo>
                  <a:cubicBezTo>
                    <a:pt x="127" y="234"/>
                    <a:pt x="137" y="244"/>
                    <a:pt x="137" y="257"/>
                  </a:cubicBezTo>
                  <a:cubicBezTo>
                    <a:pt x="137" y="269"/>
                    <a:pt x="127" y="280"/>
                    <a:pt x="114" y="280"/>
                  </a:cubicBezTo>
                  <a:close/>
                  <a:moveTo>
                    <a:pt x="198" y="169"/>
                  </a:moveTo>
                  <a:cubicBezTo>
                    <a:pt x="30" y="169"/>
                    <a:pt x="30" y="169"/>
                    <a:pt x="30" y="169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198" y="161"/>
                    <a:pt x="198" y="161"/>
                    <a:pt x="198" y="161"/>
                  </a:cubicBezTo>
                  <a:lnTo>
                    <a:pt x="198" y="169"/>
                  </a:lnTo>
                  <a:close/>
                  <a:moveTo>
                    <a:pt x="198" y="123"/>
                  </a:moveTo>
                  <a:cubicBezTo>
                    <a:pt x="30" y="123"/>
                    <a:pt x="30" y="123"/>
                    <a:pt x="30" y="12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98" y="115"/>
                    <a:pt x="198" y="115"/>
                    <a:pt x="198" y="115"/>
                  </a:cubicBezTo>
                  <a:lnTo>
                    <a:pt x="198" y="123"/>
                  </a:lnTo>
                  <a:close/>
                  <a:moveTo>
                    <a:pt x="198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198" y="28"/>
                    <a:pt x="198" y="28"/>
                    <a:pt x="198" y="28"/>
                  </a:cubicBezTo>
                  <a:lnTo>
                    <a:pt x="198" y="74"/>
                  </a:lnTo>
                  <a:close/>
                  <a:moveTo>
                    <a:pt x="198" y="74"/>
                  </a:moveTo>
                  <a:cubicBezTo>
                    <a:pt x="198" y="74"/>
                    <a:pt x="198" y="74"/>
                    <a:pt x="198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Freeform 26"/>
            <p:cNvSpPr>
              <a:spLocks noEditPoints="1"/>
            </p:cNvSpPr>
            <p:nvPr/>
          </p:nvSpPr>
          <p:spPr bwMode="auto">
            <a:xfrm>
              <a:off x="7600951" y="1698625"/>
              <a:ext cx="57150" cy="25400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7"/>
                </a:cxn>
                <a:cxn ang="0">
                  <a:pos x="0" y="3"/>
                </a:cxn>
                <a:cxn ang="0">
                  <a:pos x="7" y="0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5" y="3"/>
                </a:cxn>
              </a:cxnLst>
              <a:rect l="0" t="0" r="r" b="b"/>
              <a:pathLst>
                <a:path w="15" h="7">
                  <a:moveTo>
                    <a:pt x="15" y="3"/>
                  </a:moveTo>
                  <a:cubicBezTo>
                    <a:pt x="15" y="5"/>
                    <a:pt x="11" y="7"/>
                    <a:pt x="7" y="7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1" y="0"/>
                    <a:pt x="15" y="1"/>
                    <a:pt x="15" y="3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8" name="Freeform 101"/>
          <p:cNvSpPr>
            <a:spLocks noEditPoints="1"/>
          </p:cNvSpPr>
          <p:nvPr/>
        </p:nvSpPr>
        <p:spPr bwMode="auto">
          <a:xfrm>
            <a:off x="4044921" y="3658639"/>
            <a:ext cx="499132" cy="33074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9" name="矩形 38"/>
          <p:cNvSpPr/>
          <p:nvPr/>
        </p:nvSpPr>
        <p:spPr>
          <a:xfrm>
            <a:off x="2210790" y="1950235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40" name="矩形 39"/>
          <p:cNvSpPr/>
          <p:nvPr/>
        </p:nvSpPr>
        <p:spPr>
          <a:xfrm>
            <a:off x="1537369" y="3527723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41" name="矩形 40"/>
          <p:cNvSpPr/>
          <p:nvPr/>
        </p:nvSpPr>
        <p:spPr>
          <a:xfrm>
            <a:off x="2313235" y="5115982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42" name="矩形 41"/>
          <p:cNvSpPr/>
          <p:nvPr/>
        </p:nvSpPr>
        <p:spPr>
          <a:xfrm>
            <a:off x="7812507" y="5022636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43" name="矩形 42"/>
          <p:cNvSpPr/>
          <p:nvPr/>
        </p:nvSpPr>
        <p:spPr>
          <a:xfrm>
            <a:off x="8476739" y="3545703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  <p:sp>
        <p:nvSpPr>
          <p:cNvPr id="44" name="矩形 43"/>
          <p:cNvSpPr/>
          <p:nvPr/>
        </p:nvSpPr>
        <p:spPr>
          <a:xfrm>
            <a:off x="7832560" y="2001969"/>
            <a:ext cx="216969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25" grpId="0" animBg="1"/>
      <p:bldP spid="26" grpId="0" animBg="1"/>
      <p:bldP spid="2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0459" y="353565"/>
            <a:ext cx="490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zh-CN" altLang="en-US" sz="2400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016616" y="1757364"/>
            <a:ext cx="5876925" cy="4601459"/>
            <a:chOff x="3552825" y="1925639"/>
            <a:chExt cx="4725988" cy="4211637"/>
          </a:xfrm>
        </p:grpSpPr>
        <p:cxnSp>
          <p:nvCxnSpPr>
            <p:cNvPr id="24" name="MH_Other_2"/>
            <p:cNvCxnSpPr/>
            <p:nvPr>
              <p:custDataLst>
                <p:tags r:id="rId1"/>
              </p:custDataLst>
            </p:nvPr>
          </p:nvCxnSpPr>
          <p:spPr>
            <a:xfrm>
              <a:off x="5907088" y="1925639"/>
              <a:ext cx="0" cy="4211637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MH_Other_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7089" y="5402263"/>
              <a:ext cx="2193925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MH_Other_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7089" y="3852864"/>
              <a:ext cx="219392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MH_Other_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7089" y="2290764"/>
              <a:ext cx="219392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MH_Other_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826" y="4630738"/>
              <a:ext cx="2365375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MH_Other_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826" y="3059113"/>
              <a:ext cx="2365375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MH_Text_1"/>
            <p:cNvSpPr/>
            <p:nvPr>
              <p:custDataLst>
                <p:tags r:id="rId7"/>
              </p:custDataLst>
            </p:nvPr>
          </p:nvSpPr>
          <p:spPr bwMode="auto">
            <a:xfrm>
              <a:off x="6234113" y="2282825"/>
              <a:ext cx="2044700" cy="363538"/>
            </a:xfrm>
            <a:custGeom>
              <a:avLst/>
              <a:gdLst>
                <a:gd name="T0" fmla="*/ 2017911 w 2385"/>
                <a:gd name="T1" fmla="*/ 0 h 425"/>
                <a:gd name="T2" fmla="*/ 0 w 2385"/>
                <a:gd name="T3" fmla="*/ 0 h 425"/>
                <a:gd name="T4" fmla="*/ 0 w 2385"/>
                <a:gd name="T5" fmla="*/ 363852 h 425"/>
                <a:gd name="T6" fmla="*/ 2017911 w 2385"/>
                <a:gd name="T7" fmla="*/ 363852 h 425"/>
                <a:gd name="T8" fmla="*/ 2045354 w 2385"/>
                <a:gd name="T9" fmla="*/ 336456 h 425"/>
                <a:gd name="T10" fmla="*/ 2045354 w 2385"/>
                <a:gd name="T11" fmla="*/ 27396 h 425"/>
                <a:gd name="T12" fmla="*/ 2017911 w 2385"/>
                <a:gd name="T13" fmla="*/ 0 h 4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5"/>
                <a:gd name="T22" fmla="*/ 0 h 425"/>
                <a:gd name="T23" fmla="*/ 2385 w 2385"/>
                <a:gd name="T24" fmla="*/ 425 h 4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5" h="425">
                  <a:moveTo>
                    <a:pt x="235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2353" y="425"/>
                    <a:pt x="2353" y="425"/>
                    <a:pt x="2353" y="425"/>
                  </a:cubicBezTo>
                  <a:cubicBezTo>
                    <a:pt x="2370" y="425"/>
                    <a:pt x="2385" y="411"/>
                    <a:pt x="2385" y="393"/>
                  </a:cubicBezTo>
                  <a:cubicBezTo>
                    <a:pt x="2385" y="32"/>
                    <a:pt x="2385" y="32"/>
                    <a:pt x="2385" y="32"/>
                  </a:cubicBezTo>
                  <a:cubicBezTo>
                    <a:pt x="2385" y="15"/>
                    <a:pt x="2370" y="0"/>
                    <a:pt x="23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0" rIns="0" bIns="3600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500"/>
                </a:lnSpc>
                <a:defRPr/>
              </a:pPr>
              <a:r>
                <a:rPr lang="zh-CN" altLang="en-US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rgbClr val="FFFFFF"/>
                </a:soli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31" name="MH_SubTitle_1"/>
            <p:cNvSpPr/>
            <p:nvPr>
              <p:custDataLst>
                <p:tags r:id="rId8"/>
              </p:custDataLst>
            </p:nvPr>
          </p:nvSpPr>
          <p:spPr bwMode="auto">
            <a:xfrm>
              <a:off x="5603875" y="2282825"/>
              <a:ext cx="630238" cy="457200"/>
            </a:xfrm>
            <a:custGeom>
              <a:avLst/>
              <a:gdLst>
                <a:gd name="connsiteX0" fmla="*/ 27417 w 628879"/>
                <a:gd name="connsiteY0" fmla="*/ 0 h 456686"/>
                <a:gd name="connsiteX1" fmla="*/ 628879 w 628879"/>
                <a:gd name="connsiteY1" fmla="*/ 0 h 456686"/>
                <a:gd name="connsiteX2" fmla="*/ 628879 w 628879"/>
                <a:gd name="connsiteY2" fmla="*/ 363852 h 456686"/>
                <a:gd name="connsiteX3" fmla="*/ 433433 w 628879"/>
                <a:gd name="connsiteY3" fmla="*/ 363852 h 456686"/>
                <a:gd name="connsiteX4" fmla="*/ 407274 w 628879"/>
                <a:gd name="connsiteY4" fmla="*/ 363852 h 456686"/>
                <a:gd name="connsiteX5" fmla="*/ 314440 w 628879"/>
                <a:gd name="connsiteY5" fmla="*/ 456686 h 456686"/>
                <a:gd name="connsiteX6" fmla="*/ 221606 w 628879"/>
                <a:gd name="connsiteY6" fmla="*/ 363852 h 456686"/>
                <a:gd name="connsiteX7" fmla="*/ 133289 w 628879"/>
                <a:gd name="connsiteY7" fmla="*/ 363852 h 456686"/>
                <a:gd name="connsiteX8" fmla="*/ 27417 w 628879"/>
                <a:gd name="connsiteY8" fmla="*/ 363852 h 456686"/>
                <a:gd name="connsiteX9" fmla="*/ 0 w 628879"/>
                <a:gd name="connsiteY9" fmla="*/ 336456 h 456686"/>
                <a:gd name="connsiteX10" fmla="*/ 0 w 628879"/>
                <a:gd name="connsiteY10" fmla="*/ 27396 h 456686"/>
                <a:gd name="connsiteX11" fmla="*/ 27417 w 628879"/>
                <a:gd name="connsiteY11" fmla="*/ 0 h 4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879" h="456686">
                  <a:moveTo>
                    <a:pt x="27417" y="0"/>
                  </a:moveTo>
                  <a:lnTo>
                    <a:pt x="628879" y="0"/>
                  </a:lnTo>
                  <a:cubicBezTo>
                    <a:pt x="628879" y="0"/>
                    <a:pt x="628879" y="0"/>
                    <a:pt x="628879" y="363852"/>
                  </a:cubicBezTo>
                  <a:cubicBezTo>
                    <a:pt x="628879" y="363852"/>
                    <a:pt x="628879" y="363852"/>
                    <a:pt x="433433" y="363852"/>
                  </a:cubicBezTo>
                  <a:lnTo>
                    <a:pt x="407274" y="363852"/>
                  </a:lnTo>
                  <a:lnTo>
                    <a:pt x="314440" y="456686"/>
                  </a:lnTo>
                  <a:lnTo>
                    <a:pt x="221606" y="363852"/>
                  </a:lnTo>
                  <a:lnTo>
                    <a:pt x="133289" y="363852"/>
                  </a:lnTo>
                  <a:cubicBezTo>
                    <a:pt x="100250" y="363852"/>
                    <a:pt x="65008" y="363852"/>
                    <a:pt x="27417" y="363852"/>
                  </a:cubicBezTo>
                  <a:cubicBezTo>
                    <a:pt x="11995" y="363852"/>
                    <a:pt x="0" y="351866"/>
                    <a:pt x="0" y="336456"/>
                  </a:cubicBezTo>
                  <a:cubicBezTo>
                    <a:pt x="0" y="336456"/>
                    <a:pt x="0" y="336456"/>
                    <a:pt x="0" y="27396"/>
                  </a:cubicBezTo>
                  <a:cubicBezTo>
                    <a:pt x="0" y="12842"/>
                    <a:pt x="11995" y="0"/>
                    <a:pt x="274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72000" anchor="ctr" anchorCtr="1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332A3B">
                      <a:lumMod val="75000"/>
                    </a:srgbClr>
                  </a:solidFill>
                  <a:ea typeface="微软雅黑" panose="020B0503020204020204" pitchFamily="34" charset="-122"/>
                </a:rPr>
                <a:t>201x</a:t>
              </a:r>
              <a:endParaRPr lang="zh-CN" altLang="en-US" sz="1200" dirty="0">
                <a:solidFill>
                  <a:srgbClr val="332A3B">
                    <a:lumMod val="75000"/>
                  </a:srgb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MH_Text_3"/>
            <p:cNvSpPr/>
            <p:nvPr>
              <p:custDataLst>
                <p:tags r:id="rId9"/>
              </p:custDataLst>
            </p:nvPr>
          </p:nvSpPr>
          <p:spPr bwMode="auto">
            <a:xfrm>
              <a:off x="6227763" y="3833814"/>
              <a:ext cx="2044700" cy="363537"/>
            </a:xfrm>
            <a:custGeom>
              <a:avLst/>
              <a:gdLst>
                <a:gd name="T0" fmla="*/ 2353 w 2385"/>
                <a:gd name="T1" fmla="*/ 0 h 425"/>
                <a:gd name="T2" fmla="*/ 0 w 2385"/>
                <a:gd name="T3" fmla="*/ 0 h 425"/>
                <a:gd name="T4" fmla="*/ 0 w 2385"/>
                <a:gd name="T5" fmla="*/ 425 h 425"/>
                <a:gd name="T6" fmla="*/ 2353 w 2385"/>
                <a:gd name="T7" fmla="*/ 425 h 425"/>
                <a:gd name="T8" fmla="*/ 2385 w 2385"/>
                <a:gd name="T9" fmla="*/ 393 h 425"/>
                <a:gd name="T10" fmla="*/ 2385 w 2385"/>
                <a:gd name="T11" fmla="*/ 32 h 425"/>
                <a:gd name="T12" fmla="*/ 2353 w 2385"/>
                <a:gd name="T1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5" h="425">
                  <a:moveTo>
                    <a:pt x="235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2353" y="425"/>
                    <a:pt x="2353" y="425"/>
                    <a:pt x="2353" y="425"/>
                  </a:cubicBezTo>
                  <a:cubicBezTo>
                    <a:pt x="2371" y="425"/>
                    <a:pt x="2385" y="411"/>
                    <a:pt x="2385" y="393"/>
                  </a:cubicBezTo>
                  <a:cubicBezTo>
                    <a:pt x="2385" y="32"/>
                    <a:pt x="2385" y="32"/>
                    <a:pt x="2385" y="32"/>
                  </a:cubicBezTo>
                  <a:cubicBezTo>
                    <a:pt x="2385" y="15"/>
                    <a:pt x="2371" y="0"/>
                    <a:pt x="23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108000" tIns="0" rIns="0" bIns="36000" anchor="ctr">
              <a:noAutofit/>
            </a:bodyPr>
            <a:lstStyle/>
            <a:p>
              <a:pPr>
                <a:lnSpc>
                  <a:spcPts val="1500"/>
                </a:lnSpc>
                <a:defRPr/>
              </a:pPr>
              <a:r>
                <a:rPr lang="zh-CN" altLang="en-US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MH_SubTitle_2"/>
            <p:cNvSpPr/>
            <p:nvPr>
              <p:custDataLst>
                <p:tags r:id="rId10"/>
              </p:custDataLst>
            </p:nvPr>
          </p:nvSpPr>
          <p:spPr bwMode="auto">
            <a:xfrm>
              <a:off x="5600701" y="3833813"/>
              <a:ext cx="627063" cy="457200"/>
            </a:xfrm>
            <a:custGeom>
              <a:avLst/>
              <a:gdLst>
                <a:gd name="connsiteX0" fmla="*/ 27389 w 627382"/>
                <a:gd name="connsiteY0" fmla="*/ 0 h 456687"/>
                <a:gd name="connsiteX1" fmla="*/ 627382 w 627382"/>
                <a:gd name="connsiteY1" fmla="*/ 0 h 456687"/>
                <a:gd name="connsiteX2" fmla="*/ 627382 w 627382"/>
                <a:gd name="connsiteY2" fmla="*/ 363852 h 456687"/>
                <a:gd name="connsiteX3" fmla="*/ 432414 w 627382"/>
                <a:gd name="connsiteY3" fmla="*/ 363852 h 456687"/>
                <a:gd name="connsiteX4" fmla="*/ 405778 w 627382"/>
                <a:gd name="connsiteY4" fmla="*/ 363852 h 456687"/>
                <a:gd name="connsiteX5" fmla="*/ 312943 w 627382"/>
                <a:gd name="connsiteY5" fmla="*/ 456687 h 456687"/>
                <a:gd name="connsiteX6" fmla="*/ 220108 w 627382"/>
                <a:gd name="connsiteY6" fmla="*/ 363852 h 456687"/>
                <a:gd name="connsiteX7" fmla="*/ 133003 w 627382"/>
                <a:gd name="connsiteY7" fmla="*/ 363852 h 456687"/>
                <a:gd name="connsiteX8" fmla="*/ 27389 w 627382"/>
                <a:gd name="connsiteY8" fmla="*/ 363852 h 456687"/>
                <a:gd name="connsiteX9" fmla="*/ 0 w 627382"/>
                <a:gd name="connsiteY9" fmla="*/ 336456 h 456687"/>
                <a:gd name="connsiteX10" fmla="*/ 0 w 627382"/>
                <a:gd name="connsiteY10" fmla="*/ 27396 h 456687"/>
                <a:gd name="connsiteX11" fmla="*/ 27389 w 627382"/>
                <a:gd name="connsiteY11" fmla="*/ 0 h 4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7382" h="456687">
                  <a:moveTo>
                    <a:pt x="27389" y="0"/>
                  </a:moveTo>
                  <a:lnTo>
                    <a:pt x="627382" y="0"/>
                  </a:lnTo>
                  <a:cubicBezTo>
                    <a:pt x="627382" y="0"/>
                    <a:pt x="627382" y="0"/>
                    <a:pt x="627382" y="363852"/>
                  </a:cubicBezTo>
                  <a:cubicBezTo>
                    <a:pt x="627382" y="363852"/>
                    <a:pt x="627382" y="363852"/>
                    <a:pt x="432414" y="363852"/>
                  </a:cubicBezTo>
                  <a:lnTo>
                    <a:pt x="405778" y="363852"/>
                  </a:lnTo>
                  <a:lnTo>
                    <a:pt x="312943" y="456687"/>
                  </a:lnTo>
                  <a:lnTo>
                    <a:pt x="220108" y="363852"/>
                  </a:lnTo>
                  <a:lnTo>
                    <a:pt x="133003" y="363852"/>
                  </a:lnTo>
                  <a:cubicBezTo>
                    <a:pt x="100044" y="363852"/>
                    <a:pt x="64888" y="363852"/>
                    <a:pt x="27389" y="363852"/>
                  </a:cubicBezTo>
                  <a:cubicBezTo>
                    <a:pt x="11983" y="363852"/>
                    <a:pt x="0" y="351866"/>
                    <a:pt x="0" y="336456"/>
                  </a:cubicBezTo>
                  <a:cubicBezTo>
                    <a:pt x="0" y="336456"/>
                    <a:pt x="0" y="336456"/>
                    <a:pt x="0" y="27396"/>
                  </a:cubicBezTo>
                  <a:cubicBezTo>
                    <a:pt x="0" y="12842"/>
                    <a:pt x="11983" y="0"/>
                    <a:pt x="27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72000" anchor="ctr" anchorCtr="1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332A3B">
                      <a:lumMod val="75000"/>
                    </a:srgbClr>
                  </a:solidFill>
                  <a:ea typeface="微软雅黑" panose="020B0503020204020204" pitchFamily="34" charset="-122"/>
                </a:rPr>
                <a:t>201x</a:t>
              </a:r>
              <a:endParaRPr lang="zh-CN" altLang="en-US" sz="1200" dirty="0">
                <a:solidFill>
                  <a:srgbClr val="332A3B">
                    <a:lumMod val="75000"/>
                  </a:srgb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" name="MH_Text_5"/>
            <p:cNvSpPr/>
            <p:nvPr>
              <p:custDataLst>
                <p:tags r:id="rId11"/>
              </p:custDataLst>
            </p:nvPr>
          </p:nvSpPr>
          <p:spPr bwMode="auto">
            <a:xfrm>
              <a:off x="6227763" y="5383214"/>
              <a:ext cx="2044700" cy="365125"/>
            </a:xfrm>
            <a:custGeom>
              <a:avLst/>
              <a:gdLst>
                <a:gd name="T0" fmla="*/ 2017911 w 2385"/>
                <a:gd name="T1" fmla="*/ 0 h 425"/>
                <a:gd name="T2" fmla="*/ 0 w 2385"/>
                <a:gd name="T3" fmla="*/ 0 h 425"/>
                <a:gd name="T4" fmla="*/ 0 w 2385"/>
                <a:gd name="T5" fmla="*/ 363852 h 425"/>
                <a:gd name="T6" fmla="*/ 2017911 w 2385"/>
                <a:gd name="T7" fmla="*/ 363852 h 425"/>
                <a:gd name="T8" fmla="*/ 2045354 w 2385"/>
                <a:gd name="T9" fmla="*/ 336456 h 425"/>
                <a:gd name="T10" fmla="*/ 2045354 w 2385"/>
                <a:gd name="T11" fmla="*/ 27396 h 425"/>
                <a:gd name="T12" fmla="*/ 2017911 w 2385"/>
                <a:gd name="T13" fmla="*/ 0 h 4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5"/>
                <a:gd name="T22" fmla="*/ 0 h 425"/>
                <a:gd name="T23" fmla="*/ 2385 w 2385"/>
                <a:gd name="T24" fmla="*/ 425 h 4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5" h="425">
                  <a:moveTo>
                    <a:pt x="235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2353" y="425"/>
                    <a:pt x="2353" y="425"/>
                    <a:pt x="2353" y="425"/>
                  </a:cubicBezTo>
                  <a:cubicBezTo>
                    <a:pt x="2371" y="425"/>
                    <a:pt x="2385" y="410"/>
                    <a:pt x="2385" y="393"/>
                  </a:cubicBezTo>
                  <a:cubicBezTo>
                    <a:pt x="2385" y="32"/>
                    <a:pt x="2385" y="32"/>
                    <a:pt x="2385" y="32"/>
                  </a:cubicBezTo>
                  <a:cubicBezTo>
                    <a:pt x="2385" y="14"/>
                    <a:pt x="2371" y="0"/>
                    <a:pt x="23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0" rIns="0" bIns="3600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500"/>
                </a:lnSpc>
                <a:defRPr/>
              </a:pPr>
              <a:r>
                <a:rPr lang="zh-CN" altLang="en-US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 </a:t>
              </a:r>
              <a:endParaRPr lang="zh-CN" altLang="en-US" sz="1200">
                <a:solidFill>
                  <a:srgbClr val="FFFFFF"/>
                </a:soli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35" name="MH_SubTitle_3"/>
            <p:cNvSpPr/>
            <p:nvPr>
              <p:custDataLst>
                <p:tags r:id="rId12"/>
              </p:custDataLst>
            </p:nvPr>
          </p:nvSpPr>
          <p:spPr bwMode="auto">
            <a:xfrm>
              <a:off x="5600701" y="5383213"/>
              <a:ext cx="627063" cy="457200"/>
            </a:xfrm>
            <a:custGeom>
              <a:avLst/>
              <a:gdLst>
                <a:gd name="connsiteX0" fmla="*/ 27389 w 627382"/>
                <a:gd name="connsiteY0" fmla="*/ 0 h 456686"/>
                <a:gd name="connsiteX1" fmla="*/ 627382 w 627382"/>
                <a:gd name="connsiteY1" fmla="*/ 0 h 456686"/>
                <a:gd name="connsiteX2" fmla="*/ 627382 w 627382"/>
                <a:gd name="connsiteY2" fmla="*/ 363852 h 456686"/>
                <a:gd name="connsiteX3" fmla="*/ 432414 w 627382"/>
                <a:gd name="connsiteY3" fmla="*/ 363852 h 456686"/>
                <a:gd name="connsiteX4" fmla="*/ 405777 w 627382"/>
                <a:gd name="connsiteY4" fmla="*/ 363852 h 456686"/>
                <a:gd name="connsiteX5" fmla="*/ 312943 w 627382"/>
                <a:gd name="connsiteY5" fmla="*/ 456686 h 456686"/>
                <a:gd name="connsiteX6" fmla="*/ 220109 w 627382"/>
                <a:gd name="connsiteY6" fmla="*/ 363852 h 456686"/>
                <a:gd name="connsiteX7" fmla="*/ 133003 w 627382"/>
                <a:gd name="connsiteY7" fmla="*/ 363852 h 456686"/>
                <a:gd name="connsiteX8" fmla="*/ 27389 w 627382"/>
                <a:gd name="connsiteY8" fmla="*/ 363852 h 456686"/>
                <a:gd name="connsiteX9" fmla="*/ 0 w 627382"/>
                <a:gd name="connsiteY9" fmla="*/ 336456 h 456686"/>
                <a:gd name="connsiteX10" fmla="*/ 0 w 627382"/>
                <a:gd name="connsiteY10" fmla="*/ 27396 h 456686"/>
                <a:gd name="connsiteX11" fmla="*/ 27389 w 627382"/>
                <a:gd name="connsiteY11" fmla="*/ 0 h 4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7382" h="456686">
                  <a:moveTo>
                    <a:pt x="27389" y="0"/>
                  </a:moveTo>
                  <a:lnTo>
                    <a:pt x="627382" y="0"/>
                  </a:lnTo>
                  <a:cubicBezTo>
                    <a:pt x="627382" y="0"/>
                    <a:pt x="627382" y="0"/>
                    <a:pt x="627382" y="363852"/>
                  </a:cubicBezTo>
                  <a:cubicBezTo>
                    <a:pt x="627382" y="363852"/>
                    <a:pt x="627382" y="363852"/>
                    <a:pt x="432414" y="363852"/>
                  </a:cubicBezTo>
                  <a:lnTo>
                    <a:pt x="405777" y="363852"/>
                  </a:lnTo>
                  <a:lnTo>
                    <a:pt x="312943" y="456686"/>
                  </a:lnTo>
                  <a:lnTo>
                    <a:pt x="220109" y="363852"/>
                  </a:lnTo>
                  <a:lnTo>
                    <a:pt x="133003" y="363852"/>
                  </a:lnTo>
                  <a:cubicBezTo>
                    <a:pt x="100044" y="363852"/>
                    <a:pt x="64888" y="363852"/>
                    <a:pt x="27389" y="363852"/>
                  </a:cubicBezTo>
                  <a:cubicBezTo>
                    <a:pt x="11983" y="363852"/>
                    <a:pt x="0" y="351010"/>
                    <a:pt x="0" y="336456"/>
                  </a:cubicBezTo>
                  <a:cubicBezTo>
                    <a:pt x="0" y="336456"/>
                    <a:pt x="0" y="336456"/>
                    <a:pt x="0" y="27396"/>
                  </a:cubicBezTo>
                  <a:cubicBezTo>
                    <a:pt x="0" y="11985"/>
                    <a:pt x="11983" y="0"/>
                    <a:pt x="273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72000" anchor="ctr" anchorCtr="1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332A3B">
                      <a:lumMod val="75000"/>
                    </a:srgbClr>
                  </a:solidFill>
                  <a:ea typeface="微软雅黑" panose="020B0503020204020204" pitchFamily="34" charset="-122"/>
                </a:rPr>
                <a:t>201x</a:t>
              </a:r>
              <a:endParaRPr lang="zh-CN" altLang="en-US" sz="1200" dirty="0">
                <a:solidFill>
                  <a:srgbClr val="332A3B">
                    <a:lumMod val="75000"/>
                  </a:srgb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MH_Text_2"/>
            <p:cNvSpPr/>
            <p:nvPr>
              <p:custDataLst>
                <p:tags r:id="rId13"/>
              </p:custDataLst>
            </p:nvPr>
          </p:nvSpPr>
          <p:spPr bwMode="auto">
            <a:xfrm>
              <a:off x="3552825" y="3057526"/>
              <a:ext cx="2044700" cy="365125"/>
            </a:xfrm>
            <a:custGeom>
              <a:avLst/>
              <a:gdLst>
                <a:gd name="T0" fmla="*/ 27423 w 2385"/>
                <a:gd name="T1" fmla="*/ 0 h 425"/>
                <a:gd name="T2" fmla="*/ 2043856 w 2385"/>
                <a:gd name="T3" fmla="*/ 0 h 425"/>
                <a:gd name="T4" fmla="*/ 2043856 w 2385"/>
                <a:gd name="T5" fmla="*/ 363852 h 425"/>
                <a:gd name="T6" fmla="*/ 27423 w 2385"/>
                <a:gd name="T7" fmla="*/ 363852 h 425"/>
                <a:gd name="T8" fmla="*/ 0 w 2385"/>
                <a:gd name="T9" fmla="*/ 336456 h 425"/>
                <a:gd name="T10" fmla="*/ 0 w 2385"/>
                <a:gd name="T11" fmla="*/ 27396 h 425"/>
                <a:gd name="T12" fmla="*/ 27423 w 2385"/>
                <a:gd name="T13" fmla="*/ 0 h 4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5"/>
                <a:gd name="T22" fmla="*/ 0 h 425"/>
                <a:gd name="T23" fmla="*/ 2385 w 2385"/>
                <a:gd name="T24" fmla="*/ 425 h 4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5" h="425">
                  <a:moveTo>
                    <a:pt x="32" y="0"/>
                  </a:moveTo>
                  <a:cubicBezTo>
                    <a:pt x="2385" y="0"/>
                    <a:pt x="2385" y="0"/>
                    <a:pt x="2385" y="0"/>
                  </a:cubicBezTo>
                  <a:cubicBezTo>
                    <a:pt x="2385" y="425"/>
                    <a:pt x="2385" y="425"/>
                    <a:pt x="2385" y="425"/>
                  </a:cubicBezTo>
                  <a:cubicBezTo>
                    <a:pt x="32" y="425"/>
                    <a:pt x="32" y="425"/>
                    <a:pt x="32" y="425"/>
                  </a:cubicBezTo>
                  <a:cubicBezTo>
                    <a:pt x="15" y="425"/>
                    <a:pt x="0" y="410"/>
                    <a:pt x="0" y="3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108000" bIns="3600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ts val="1500"/>
                </a:lnSpc>
                <a:defRPr/>
              </a:pPr>
              <a:r>
                <a:rPr lang="zh-CN" altLang="en-US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>
                  <a:solidFill>
                    <a:srgbClr val="FFFFFF"/>
                  </a:solidFill>
                  <a:latin typeface="Segoe UI" panose="020B0502040204020203"/>
                  <a:ea typeface="微软雅黑" panose="020B0503020204020204" pitchFamily="34" charset="-122"/>
                </a:rPr>
                <a:t> </a:t>
              </a:r>
              <a:endParaRPr lang="zh-CN" altLang="en-US" sz="1200">
                <a:solidFill>
                  <a:srgbClr val="FFFFFF"/>
                </a:soli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37" name="MH_SubTitle_4"/>
            <p:cNvSpPr/>
            <p:nvPr>
              <p:custDataLst>
                <p:tags r:id="rId14"/>
              </p:custDataLst>
            </p:nvPr>
          </p:nvSpPr>
          <p:spPr bwMode="auto">
            <a:xfrm>
              <a:off x="5597525" y="3057525"/>
              <a:ext cx="628650" cy="457200"/>
            </a:xfrm>
            <a:custGeom>
              <a:avLst/>
              <a:gdLst>
                <a:gd name="connsiteX0" fmla="*/ 0 w 628879"/>
                <a:gd name="connsiteY0" fmla="*/ 0 h 456686"/>
                <a:gd name="connsiteX1" fmla="*/ 601462 w 628879"/>
                <a:gd name="connsiteY1" fmla="*/ 0 h 456686"/>
                <a:gd name="connsiteX2" fmla="*/ 628879 w 628879"/>
                <a:gd name="connsiteY2" fmla="*/ 27396 h 456686"/>
                <a:gd name="connsiteX3" fmla="*/ 628879 w 628879"/>
                <a:gd name="connsiteY3" fmla="*/ 336456 h 456686"/>
                <a:gd name="connsiteX4" fmla="*/ 601462 w 628879"/>
                <a:gd name="connsiteY4" fmla="*/ 363852 h 456686"/>
                <a:gd name="connsiteX5" fmla="*/ 495590 w 628879"/>
                <a:gd name="connsiteY5" fmla="*/ 363852 h 456686"/>
                <a:gd name="connsiteX6" fmla="*/ 407273 w 628879"/>
                <a:gd name="connsiteY6" fmla="*/ 363852 h 456686"/>
                <a:gd name="connsiteX7" fmla="*/ 314439 w 628879"/>
                <a:gd name="connsiteY7" fmla="*/ 456686 h 456686"/>
                <a:gd name="connsiteX8" fmla="*/ 221605 w 628879"/>
                <a:gd name="connsiteY8" fmla="*/ 363852 h 456686"/>
                <a:gd name="connsiteX9" fmla="*/ 195446 w 628879"/>
                <a:gd name="connsiteY9" fmla="*/ 363852 h 456686"/>
                <a:gd name="connsiteX10" fmla="*/ 0 w 628879"/>
                <a:gd name="connsiteY10" fmla="*/ 363852 h 456686"/>
                <a:gd name="connsiteX11" fmla="*/ 0 w 628879"/>
                <a:gd name="connsiteY11" fmla="*/ 0 h 4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879" h="456686">
                  <a:moveTo>
                    <a:pt x="0" y="0"/>
                  </a:moveTo>
                  <a:lnTo>
                    <a:pt x="601462" y="0"/>
                  </a:lnTo>
                  <a:cubicBezTo>
                    <a:pt x="616884" y="0"/>
                    <a:pt x="628879" y="12842"/>
                    <a:pt x="628879" y="27396"/>
                  </a:cubicBezTo>
                  <a:cubicBezTo>
                    <a:pt x="628879" y="336456"/>
                    <a:pt x="628879" y="336456"/>
                    <a:pt x="628879" y="336456"/>
                  </a:cubicBezTo>
                  <a:cubicBezTo>
                    <a:pt x="628879" y="351010"/>
                    <a:pt x="616884" y="363852"/>
                    <a:pt x="601462" y="363852"/>
                  </a:cubicBezTo>
                  <a:cubicBezTo>
                    <a:pt x="563871" y="363852"/>
                    <a:pt x="528629" y="363852"/>
                    <a:pt x="495590" y="363852"/>
                  </a:cubicBezTo>
                  <a:lnTo>
                    <a:pt x="407273" y="363852"/>
                  </a:lnTo>
                  <a:lnTo>
                    <a:pt x="314439" y="456686"/>
                  </a:lnTo>
                  <a:lnTo>
                    <a:pt x="221605" y="363852"/>
                  </a:lnTo>
                  <a:lnTo>
                    <a:pt x="195446" y="363852"/>
                  </a:lnTo>
                  <a:cubicBezTo>
                    <a:pt x="0" y="363852"/>
                    <a:pt x="0" y="363852"/>
                    <a:pt x="0" y="36385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72000" anchor="ctr" anchorCtr="1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B7643">
                      <a:lumMod val="75000"/>
                    </a:srgbClr>
                  </a:solidFill>
                  <a:ea typeface="微软雅黑" panose="020B0503020204020204" pitchFamily="34" charset="-122"/>
                </a:rPr>
                <a:t>201x</a:t>
              </a:r>
              <a:endParaRPr lang="zh-CN" altLang="en-US" sz="1200" dirty="0">
                <a:solidFill>
                  <a:srgbClr val="FB7643">
                    <a:lumMod val="75000"/>
                  </a:srgb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MH_Text_4"/>
            <p:cNvSpPr/>
            <p:nvPr>
              <p:custDataLst>
                <p:tags r:id="rId15"/>
              </p:custDataLst>
            </p:nvPr>
          </p:nvSpPr>
          <p:spPr bwMode="auto">
            <a:xfrm>
              <a:off x="3552825" y="4610100"/>
              <a:ext cx="2044700" cy="363538"/>
            </a:xfrm>
            <a:custGeom>
              <a:avLst/>
              <a:gdLst>
                <a:gd name="T0" fmla="*/ 32 w 2385"/>
                <a:gd name="T1" fmla="*/ 0 h 424"/>
                <a:gd name="T2" fmla="*/ 2385 w 2385"/>
                <a:gd name="T3" fmla="*/ 0 h 424"/>
                <a:gd name="T4" fmla="*/ 2385 w 2385"/>
                <a:gd name="T5" fmla="*/ 424 h 424"/>
                <a:gd name="T6" fmla="*/ 32 w 2385"/>
                <a:gd name="T7" fmla="*/ 424 h 424"/>
                <a:gd name="T8" fmla="*/ 0 w 2385"/>
                <a:gd name="T9" fmla="*/ 392 h 424"/>
                <a:gd name="T10" fmla="*/ 0 w 2385"/>
                <a:gd name="T11" fmla="*/ 32 h 424"/>
                <a:gd name="T12" fmla="*/ 32 w 2385"/>
                <a:gd name="T13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5" h="424">
                  <a:moveTo>
                    <a:pt x="32" y="0"/>
                  </a:moveTo>
                  <a:cubicBezTo>
                    <a:pt x="2385" y="0"/>
                    <a:pt x="2385" y="0"/>
                    <a:pt x="2385" y="0"/>
                  </a:cubicBezTo>
                  <a:cubicBezTo>
                    <a:pt x="2385" y="424"/>
                    <a:pt x="2385" y="424"/>
                    <a:pt x="2385" y="424"/>
                  </a:cubicBezTo>
                  <a:cubicBezTo>
                    <a:pt x="32" y="424"/>
                    <a:pt x="32" y="424"/>
                    <a:pt x="32" y="424"/>
                  </a:cubicBezTo>
                  <a:cubicBezTo>
                    <a:pt x="15" y="424"/>
                    <a:pt x="0" y="410"/>
                    <a:pt x="0" y="39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108000" bIns="36000" anchor="ctr">
              <a:noAutofit/>
            </a:bodyPr>
            <a:lstStyle/>
            <a:p>
              <a:pPr algn="r">
                <a:lnSpc>
                  <a:spcPts val="1500"/>
                </a:lnSpc>
                <a:defRPr/>
              </a:pPr>
              <a:r>
                <a:rPr lang="zh-CN" altLang="en-US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双击输入替换内容</a:t>
              </a: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5"/>
            <p:cNvSpPr/>
            <p:nvPr>
              <p:custDataLst>
                <p:tags r:id="rId16"/>
              </p:custDataLst>
            </p:nvPr>
          </p:nvSpPr>
          <p:spPr bwMode="auto">
            <a:xfrm>
              <a:off x="5597525" y="4610101"/>
              <a:ext cx="628650" cy="454025"/>
            </a:xfrm>
            <a:custGeom>
              <a:avLst/>
              <a:gdLst>
                <a:gd name="connsiteX0" fmla="*/ 0 w 628879"/>
                <a:gd name="connsiteY0" fmla="*/ 0 h 455188"/>
                <a:gd name="connsiteX1" fmla="*/ 601462 w 628879"/>
                <a:gd name="connsiteY1" fmla="*/ 0 h 455188"/>
                <a:gd name="connsiteX2" fmla="*/ 628879 w 628879"/>
                <a:gd name="connsiteY2" fmla="*/ 27460 h 455188"/>
                <a:gd name="connsiteX3" fmla="*/ 628879 w 628879"/>
                <a:gd name="connsiteY3" fmla="*/ 336392 h 455188"/>
                <a:gd name="connsiteX4" fmla="*/ 601462 w 628879"/>
                <a:gd name="connsiteY4" fmla="*/ 363852 h 455188"/>
                <a:gd name="connsiteX5" fmla="*/ 495590 w 628879"/>
                <a:gd name="connsiteY5" fmla="*/ 363852 h 455188"/>
                <a:gd name="connsiteX6" fmla="*/ 405775 w 628879"/>
                <a:gd name="connsiteY6" fmla="*/ 363852 h 455188"/>
                <a:gd name="connsiteX7" fmla="*/ 314439 w 628879"/>
                <a:gd name="connsiteY7" fmla="*/ 455188 h 455188"/>
                <a:gd name="connsiteX8" fmla="*/ 223103 w 628879"/>
                <a:gd name="connsiteY8" fmla="*/ 363852 h 455188"/>
                <a:gd name="connsiteX9" fmla="*/ 195446 w 628879"/>
                <a:gd name="connsiteY9" fmla="*/ 363852 h 455188"/>
                <a:gd name="connsiteX10" fmla="*/ 0 w 628879"/>
                <a:gd name="connsiteY10" fmla="*/ 363852 h 455188"/>
                <a:gd name="connsiteX11" fmla="*/ 0 w 628879"/>
                <a:gd name="connsiteY11" fmla="*/ 0 h 45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879" h="455188">
                  <a:moveTo>
                    <a:pt x="0" y="0"/>
                  </a:moveTo>
                  <a:lnTo>
                    <a:pt x="601462" y="0"/>
                  </a:lnTo>
                  <a:cubicBezTo>
                    <a:pt x="616884" y="0"/>
                    <a:pt x="628879" y="12014"/>
                    <a:pt x="628879" y="27460"/>
                  </a:cubicBezTo>
                  <a:cubicBezTo>
                    <a:pt x="628879" y="336392"/>
                    <a:pt x="628879" y="336392"/>
                    <a:pt x="628879" y="336392"/>
                  </a:cubicBezTo>
                  <a:cubicBezTo>
                    <a:pt x="628879" y="351838"/>
                    <a:pt x="616884" y="363852"/>
                    <a:pt x="601462" y="363852"/>
                  </a:cubicBezTo>
                  <a:cubicBezTo>
                    <a:pt x="563871" y="363852"/>
                    <a:pt x="528629" y="363852"/>
                    <a:pt x="495590" y="363852"/>
                  </a:cubicBezTo>
                  <a:lnTo>
                    <a:pt x="405775" y="363852"/>
                  </a:lnTo>
                  <a:lnTo>
                    <a:pt x="314439" y="455188"/>
                  </a:lnTo>
                  <a:lnTo>
                    <a:pt x="223103" y="363852"/>
                  </a:lnTo>
                  <a:lnTo>
                    <a:pt x="195446" y="363852"/>
                  </a:lnTo>
                  <a:cubicBezTo>
                    <a:pt x="0" y="363852"/>
                    <a:pt x="0" y="363852"/>
                    <a:pt x="0" y="36385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72000" anchor="ctr" anchorCtr="1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EF994E">
                      <a:lumMod val="75000"/>
                    </a:srgbClr>
                  </a:solidFill>
                  <a:ea typeface="微软雅黑" panose="020B0503020204020204" pitchFamily="34" charset="-122"/>
                </a:rPr>
                <a:t>201x</a:t>
              </a:r>
              <a:endParaRPr lang="zh-CN" altLang="en-US" sz="1200" dirty="0">
                <a:solidFill>
                  <a:srgbClr val="EF994E">
                    <a:lumMod val="75000"/>
                  </a:srgb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633527" y="2795399"/>
            <a:ext cx="2260014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39513" y="3514348"/>
            <a:ext cx="2260014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28901" y="4364903"/>
            <a:ext cx="2260014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439513" y="5281078"/>
            <a:ext cx="2260014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22300" y="5996227"/>
            <a:ext cx="2260014" cy="4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FD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64" b="67222"/>
          <a:stretch>
            <a:fillRect/>
          </a:stretch>
        </p:blipFill>
        <p:spPr>
          <a:xfrm rot="20960454" flipH="1">
            <a:off x="4141231" y="3139593"/>
            <a:ext cx="3909536" cy="2247900"/>
          </a:xfrm>
          <a:custGeom>
            <a:avLst/>
            <a:gdLst>
              <a:gd name="connsiteX0" fmla="*/ 0 w 3909536"/>
              <a:gd name="connsiteY0" fmla="*/ 0 h 2247900"/>
              <a:gd name="connsiteX1" fmla="*/ 2470626 w 3909536"/>
              <a:gd name="connsiteY1" fmla="*/ 0 h 2247900"/>
              <a:gd name="connsiteX2" fmla="*/ 3699986 w 3909536"/>
              <a:gd name="connsiteY2" fmla="*/ 209550 h 2247900"/>
              <a:gd name="connsiteX3" fmla="*/ 3909536 w 3909536"/>
              <a:gd name="connsiteY3" fmla="*/ 1409700 h 2247900"/>
              <a:gd name="connsiteX4" fmla="*/ 2271236 w 3909536"/>
              <a:gd name="connsiteY4" fmla="*/ 1981200 h 2247900"/>
              <a:gd name="connsiteX5" fmla="*/ 1718786 w 3909536"/>
              <a:gd name="connsiteY5" fmla="*/ 2095500 h 2247900"/>
              <a:gd name="connsiteX6" fmla="*/ 918686 w 3909536"/>
              <a:gd name="connsiteY6" fmla="*/ 2247900 h 2247900"/>
              <a:gd name="connsiteX7" fmla="*/ 0 w 3909536"/>
              <a:gd name="connsiteY7" fmla="*/ 1690126 h 2247900"/>
              <a:gd name="connsiteX8" fmla="*/ 0 w 3909536"/>
              <a:gd name="connsiteY8" fmla="*/ 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9536" h="2247900">
                <a:moveTo>
                  <a:pt x="0" y="0"/>
                </a:moveTo>
                <a:lnTo>
                  <a:pt x="2470626" y="0"/>
                </a:lnTo>
                <a:lnTo>
                  <a:pt x="3699986" y="209550"/>
                </a:lnTo>
                <a:lnTo>
                  <a:pt x="3909536" y="1409700"/>
                </a:lnTo>
                <a:lnTo>
                  <a:pt x="2271236" y="1981200"/>
                </a:lnTo>
                <a:lnTo>
                  <a:pt x="1718786" y="2095500"/>
                </a:lnTo>
                <a:lnTo>
                  <a:pt x="918686" y="2247900"/>
                </a:lnTo>
                <a:lnTo>
                  <a:pt x="0" y="16901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1" t="66944" r="895" b="2222"/>
          <a:stretch>
            <a:fillRect/>
          </a:stretch>
        </p:blipFill>
        <p:spPr>
          <a:xfrm flipH="1">
            <a:off x="576739" y="3429000"/>
            <a:ext cx="3600450" cy="2114550"/>
          </a:xfrm>
          <a:custGeom>
            <a:avLst/>
            <a:gdLst>
              <a:gd name="connsiteX0" fmla="*/ 1352550 w 3600450"/>
              <a:gd name="connsiteY0" fmla="*/ 0 h 2114550"/>
              <a:gd name="connsiteX1" fmla="*/ 1581150 w 3600450"/>
              <a:gd name="connsiteY1" fmla="*/ 0 h 2114550"/>
              <a:gd name="connsiteX2" fmla="*/ 1752600 w 3600450"/>
              <a:gd name="connsiteY2" fmla="*/ 171450 h 2114550"/>
              <a:gd name="connsiteX3" fmla="*/ 2076450 w 3600450"/>
              <a:gd name="connsiteY3" fmla="*/ 342900 h 2114550"/>
              <a:gd name="connsiteX4" fmla="*/ 2667000 w 3600450"/>
              <a:gd name="connsiteY4" fmla="*/ 171450 h 2114550"/>
              <a:gd name="connsiteX5" fmla="*/ 3295650 w 3600450"/>
              <a:gd name="connsiteY5" fmla="*/ 381000 h 2114550"/>
              <a:gd name="connsiteX6" fmla="*/ 3600450 w 3600450"/>
              <a:gd name="connsiteY6" fmla="*/ 1123950 h 2114550"/>
              <a:gd name="connsiteX7" fmla="*/ 3562350 w 3600450"/>
              <a:gd name="connsiteY7" fmla="*/ 1962150 h 2114550"/>
              <a:gd name="connsiteX8" fmla="*/ 2190750 w 3600450"/>
              <a:gd name="connsiteY8" fmla="*/ 2114550 h 2114550"/>
              <a:gd name="connsiteX9" fmla="*/ 1028700 w 3600450"/>
              <a:gd name="connsiteY9" fmla="*/ 2000250 h 2114550"/>
              <a:gd name="connsiteX10" fmla="*/ 76200 w 3600450"/>
              <a:gd name="connsiteY10" fmla="*/ 1428750 h 2114550"/>
              <a:gd name="connsiteX11" fmla="*/ 0 w 3600450"/>
              <a:gd name="connsiteY11" fmla="*/ 628650 h 2114550"/>
              <a:gd name="connsiteX12" fmla="*/ 1028700 w 3600450"/>
              <a:gd name="connsiteY12" fmla="*/ 190500 h 2114550"/>
              <a:gd name="connsiteX13" fmla="*/ 1352550 w 3600450"/>
              <a:gd name="connsiteY13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450" h="2114550">
                <a:moveTo>
                  <a:pt x="1352550" y="0"/>
                </a:moveTo>
                <a:lnTo>
                  <a:pt x="1581150" y="0"/>
                </a:lnTo>
                <a:lnTo>
                  <a:pt x="1752600" y="171450"/>
                </a:lnTo>
                <a:lnTo>
                  <a:pt x="2076450" y="342900"/>
                </a:lnTo>
                <a:lnTo>
                  <a:pt x="2667000" y="171450"/>
                </a:lnTo>
                <a:lnTo>
                  <a:pt x="3295650" y="381000"/>
                </a:lnTo>
                <a:lnTo>
                  <a:pt x="3600450" y="1123950"/>
                </a:lnTo>
                <a:lnTo>
                  <a:pt x="3562350" y="1962150"/>
                </a:lnTo>
                <a:lnTo>
                  <a:pt x="2190750" y="2114550"/>
                </a:lnTo>
                <a:lnTo>
                  <a:pt x="1028700" y="2000250"/>
                </a:lnTo>
                <a:lnTo>
                  <a:pt x="76200" y="1428750"/>
                </a:lnTo>
                <a:lnTo>
                  <a:pt x="0" y="628650"/>
                </a:lnTo>
                <a:lnTo>
                  <a:pt x="1028700" y="190500"/>
                </a:lnTo>
                <a:lnTo>
                  <a:pt x="1352550" y="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041" y="3382500"/>
            <a:ext cx="3407959" cy="23471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034" y="3843338"/>
            <a:ext cx="13030067" cy="31051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93851" y="1298499"/>
            <a:ext cx="5218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000" b="1" dirty="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93851" y="2248993"/>
            <a:ext cx="521877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smtClean="0">
                <a:solidFill>
                  <a:srgbClr val="1A2A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2000">
              <a:solidFill>
                <a:srgbClr val="1A2A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---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01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SubTitle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SubTitle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026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Other"/>
  <p:tag name="MH_ORDER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SubTitle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623"/>
  <p:tag name="MH_LIBRARY" val="GRAPHIC"/>
  <p:tag name="MH_TYPE" val="SubTitle"/>
  <p:tag name="MH_ORDER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49"/>
  <p:tag name="MH_LIBRARY" val="GRAPHIC"/>
  <p:tag name="MH_TYPE" val="Other"/>
  <p:tag name="MH_ORDER" val="1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1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2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3326"/>
  <p:tag name="MH_LIBRARY" val="GRAPHIC"/>
  <p:tag name="MH_TYPE" val="Other"/>
  <p:tag name="MH_ORDER" val="3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2432"/>
  <p:tag name="MH_LIBRARY" val="GRAPHIC"/>
  <p:tag name="MH_TYPE" val="Other"/>
  <p:tag name="MH_ORDER" val="1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Other"/>
  <p:tag name="MH_ORDER" val="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Text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SubTitle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Text"/>
  <p:tag name="MH_ORDER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SubTitle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Text"/>
  <p:tag name="MH_ORDER" val="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SubTitle"/>
  <p:tag name="MH_ORDER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Text"/>
  <p:tag name="MH_ORDER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SubTitle"/>
  <p:tag name="MH_ORDER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Text"/>
  <p:tag name="MH_ORDER" val="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4205102"/>
  <p:tag name="MH_LIBRARY" val="GRAPHIC"/>
  <p:tag name="MH_TYPE" val="SubTitle"/>
  <p:tag name="MH_ORDER" val="5"/>
</p:tagLst>
</file>

<file path=ppt/theme/theme1.xml><?xml version="1.0" encoding="utf-8"?>
<a:theme xmlns:a="http://schemas.openxmlformats.org/drawingml/2006/main" name="Office 主题">
  <a:themeElements>
    <a:clrScheme name="自定义 2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2A43"/>
      </a:accent1>
      <a:accent2>
        <a:srgbClr val="A48D60"/>
      </a:accent2>
      <a:accent3>
        <a:srgbClr val="DF001D"/>
      </a:accent3>
      <a:accent4>
        <a:srgbClr val="1A2A43"/>
      </a:accent4>
      <a:accent5>
        <a:srgbClr val="A48D60"/>
      </a:accent5>
      <a:accent6>
        <a:srgbClr val="DF001D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1310</Words>
  <Application>Microsoft Office PowerPoint</Application>
  <PresentationFormat>宽屏</PresentationFormat>
  <Paragraphs>207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Cordia New</vt:lpstr>
      <vt:lpstr>Gulim</vt:lpstr>
      <vt:lpstr>Lato Hairline</vt:lpstr>
      <vt:lpstr>Lato Light</vt:lpstr>
      <vt:lpstr>Lato Regular</vt:lpstr>
      <vt:lpstr>方正姚体</vt:lpstr>
      <vt:lpstr>宋体</vt:lpstr>
      <vt:lpstr>微软雅黑</vt:lpstr>
      <vt:lpstr>Arial</vt:lpstr>
      <vt:lpstr>Calibri</vt:lpstr>
      <vt:lpstr>Calibri Light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----1</dc:title>
  <dc:creator>wwen wang</dc:creator>
  <cp:lastModifiedBy>faith123</cp:lastModifiedBy>
  <cp:revision>24</cp:revision>
  <dcterms:created xsi:type="dcterms:W3CDTF">2017-08-17T10:43:00Z</dcterms:created>
  <dcterms:modified xsi:type="dcterms:W3CDTF">2018-05-21T02:55:02Z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