
<file path=[Content_Types].xml><?xml version="1.0" encoding="utf-8"?>
<Types xmlns="http://schemas.openxmlformats.org/package/2006/content-types">
  <Default Extension="mp3" ContentType="audio/mpeg"/>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9"/>
  </p:notesMasterIdLst>
  <p:handoutMasterIdLst>
    <p:handoutMasterId r:id="rId30"/>
  </p:handoutMasterIdLst>
  <p:sldIdLst>
    <p:sldId id="11549" r:id="rId2"/>
    <p:sldId id="12519" r:id="rId3"/>
    <p:sldId id="12520" r:id="rId4"/>
    <p:sldId id="12514" r:id="rId5"/>
    <p:sldId id="12501" r:id="rId6"/>
    <p:sldId id="12504" r:id="rId7"/>
    <p:sldId id="12506" r:id="rId8"/>
    <p:sldId id="12513" r:id="rId9"/>
    <p:sldId id="12521" r:id="rId10"/>
    <p:sldId id="12516" r:id="rId11"/>
    <p:sldId id="12518" r:id="rId12"/>
    <p:sldId id="12500" r:id="rId13"/>
    <p:sldId id="12503" r:id="rId14"/>
    <p:sldId id="12510" r:id="rId15"/>
    <p:sldId id="12522" r:id="rId16"/>
    <p:sldId id="12515" r:id="rId17"/>
    <p:sldId id="12499" r:id="rId18"/>
    <p:sldId id="12505" r:id="rId19"/>
    <p:sldId id="12507" r:id="rId20"/>
    <p:sldId id="12511" r:id="rId21"/>
    <p:sldId id="12523" r:id="rId22"/>
    <p:sldId id="12517" r:id="rId23"/>
    <p:sldId id="12502" r:id="rId24"/>
    <p:sldId id="12508" r:id="rId25"/>
    <p:sldId id="12509" r:id="rId26"/>
    <p:sldId id="12512" r:id="rId27"/>
    <p:sldId id="12498" r:id="rId28"/>
  </p:sldIdLst>
  <p:sldSz cx="12858750" cy="7232650"/>
  <p:notesSz cx="6858000" cy="9144000"/>
  <p:custDataLst>
    <p:tags r:id="rId31"/>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186"/>
    <a:srgbClr val="FFFFFF"/>
    <a:srgbClr val="3AD1B5"/>
    <a:srgbClr val="F392A9"/>
    <a:srgbClr val="285301"/>
    <a:srgbClr val="C00000"/>
    <a:srgbClr val="A5A5A5"/>
    <a:srgbClr val="EF4C6D"/>
    <a:srgbClr val="6C5F57"/>
    <a:srgbClr val="5CBA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7" autoAdjust="0"/>
    <p:restoredTop sz="95352" autoAdjust="0"/>
  </p:normalViewPr>
  <p:slideViewPr>
    <p:cSldViewPr>
      <p:cViewPr varScale="1">
        <p:scale>
          <a:sx n="105" d="100"/>
          <a:sy n="105" d="100"/>
        </p:scale>
        <p:origin x="546" y="84"/>
      </p:cViewPr>
      <p:guideLst>
        <p:guide orient="horz" pos="328"/>
        <p:guide pos="4050"/>
        <p:guide pos="557"/>
        <p:guide orient="horz" pos="4183"/>
        <p:guide pos="7497"/>
        <p:guide pos="6908"/>
      </p:guideLst>
    </p:cSldViewPr>
  </p:slideViewPr>
  <p:outlineViewPr>
    <p:cViewPr>
      <p:scale>
        <a:sx n="100" d="100"/>
        <a:sy n="100" d="100"/>
      </p:scale>
      <p:origin x="0" y="-14382"/>
    </p:cViewPr>
  </p:outlineViewPr>
  <p:notesTextViewPr>
    <p:cViewPr>
      <p:scale>
        <a:sx n="1" d="1"/>
        <a:sy n="1" d="1"/>
      </p:scale>
      <p:origin x="0" y="0"/>
    </p:cViewPr>
  </p:notesTextViewPr>
  <p:sorterViewPr>
    <p:cViewPr>
      <p:scale>
        <a:sx n="25" d="100"/>
        <a:sy n="25"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56993" cap="rnd" cmpd="sng" algn="ctr">
              <a:solidFill>
                <a:schemeClr val="bg1">
                  <a:lumMod val="50000"/>
                </a:schemeClr>
              </a:solidFill>
              <a:prstDash val="solid"/>
              <a:round/>
            </a:ln>
            <a:effectLst/>
          </c:spPr>
          <c:marker>
            <c:symbol val="circle"/>
            <c:size val="4"/>
            <c:spPr>
              <a:solidFill>
                <a:schemeClr val="accent3"/>
              </a:solidFill>
              <a:ln w="56993" cap="flat" cmpd="sng" algn="ctr">
                <a:solidFill>
                  <a:schemeClr val="bg1">
                    <a:lumMod val="50000"/>
                  </a:schemeClr>
                </a:solidFill>
                <a:prstDash val="solid"/>
                <a:round/>
              </a:ln>
              <a:effectLst/>
            </c:spPr>
          </c:marker>
          <c:xVal>
            <c:strRef>
              <c:f>Sheet1!$A$2:$A$5</c:f>
              <c:strCache>
                <c:ptCount val="4"/>
                <c:pt idx="0">
                  <c:v>Category 1</c:v>
                </c:pt>
                <c:pt idx="1">
                  <c:v>Category 2</c:v>
                </c:pt>
                <c:pt idx="2">
                  <c:v>Category 3</c:v>
                </c:pt>
                <c:pt idx="3">
                  <c:v>Category 4</c:v>
                </c:pt>
              </c:strCache>
            </c:strRef>
          </c:xVal>
          <c:yVal>
            <c:numRef>
              <c:f>Sheet1!$B$2:$B$5</c:f>
              <c:numCache>
                <c:formatCode>General</c:formatCode>
                <c:ptCount val="4"/>
                <c:pt idx="0">
                  <c:v>5</c:v>
                </c:pt>
                <c:pt idx="1">
                  <c:v>2</c:v>
                </c:pt>
                <c:pt idx="2">
                  <c:v>3</c:v>
                </c:pt>
                <c:pt idx="3">
                  <c:v>4</c:v>
                </c:pt>
              </c:numCache>
            </c:numRef>
          </c:yVal>
          <c:smooth val="1"/>
          <c:extLst xmlns:c16r2="http://schemas.microsoft.com/office/drawing/2015/06/chart">
            <c:ext xmlns:c16="http://schemas.microsoft.com/office/drawing/2014/chart" uri="{C3380CC4-5D6E-409C-BE32-E72D297353CC}">
              <c16:uniqueId val="{00000000-BA2C-46E2-A5FB-ED1F6E289C90}"/>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Lst>
        </c:ser>
        <c:ser>
          <c:idx val="1"/>
          <c:order val="1"/>
          <c:spPr>
            <a:ln w="56993" cap="rnd" cmpd="sng" algn="ctr">
              <a:solidFill>
                <a:schemeClr val="accent1">
                  <a:lumMod val="60000"/>
                  <a:lumOff val="40000"/>
                </a:schemeClr>
              </a:solidFill>
              <a:prstDash val="solid"/>
              <a:round/>
            </a:ln>
            <a:effectLst/>
          </c:spPr>
          <c:marker>
            <c:symbol val="circle"/>
            <c:size val="4"/>
            <c:spPr>
              <a:solidFill>
                <a:schemeClr val="accent1"/>
              </a:solidFill>
              <a:ln w="56993" cap="flat" cmpd="sng" algn="ctr">
                <a:solidFill>
                  <a:schemeClr val="accent1">
                    <a:lumMod val="60000"/>
                    <a:lumOff val="40000"/>
                  </a:schemeClr>
                </a:solidFill>
                <a:prstDash val="solid"/>
                <a:round/>
              </a:ln>
              <a:effectLst/>
            </c:spPr>
          </c:marker>
          <c:xVal>
            <c:strRef>
              <c:f>Sheet1!$A$2:$A$5</c:f>
              <c:strCache>
                <c:ptCount val="4"/>
                <c:pt idx="0">
                  <c:v>Category 1</c:v>
                </c:pt>
                <c:pt idx="1">
                  <c:v>Category 2</c:v>
                </c:pt>
                <c:pt idx="2">
                  <c:v>Category 3</c:v>
                </c:pt>
                <c:pt idx="3">
                  <c:v>Category 4</c:v>
                </c:pt>
              </c:strCache>
            </c:strRef>
          </c:xVal>
          <c:yVal>
            <c:numRef>
              <c:f>Sheet1!$C$2:$C$5</c:f>
              <c:numCache>
                <c:formatCode>General</c:formatCode>
                <c:ptCount val="4"/>
                <c:pt idx="0">
                  <c:v>3</c:v>
                </c:pt>
                <c:pt idx="1">
                  <c:v>4</c:v>
                </c:pt>
                <c:pt idx="2">
                  <c:v>2</c:v>
                </c:pt>
                <c:pt idx="3">
                  <c:v>3</c:v>
                </c:pt>
              </c:numCache>
            </c:numRef>
          </c:yVal>
          <c:smooth val="1"/>
          <c:extLst xmlns:c16r2="http://schemas.microsoft.com/office/drawing/2015/06/chart">
            <c:ext xmlns:c16="http://schemas.microsoft.com/office/drawing/2014/chart" uri="{C3380CC4-5D6E-409C-BE32-E72D297353CC}">
              <c16:uniqueId val="{00000001-BA2C-46E2-A5FB-ED1F6E289C90}"/>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Series 2</c:v>
                      </c:pt>
                    </c:strCache>
                  </c:strRef>
                </c15:tx>
              </c15:filteredSeriesTitle>
            </c:ext>
          </c:extLst>
        </c:ser>
        <c:ser>
          <c:idx val="2"/>
          <c:order val="2"/>
          <c:spPr>
            <a:ln w="56993" cap="rnd" cmpd="sng" algn="ctr">
              <a:solidFill>
                <a:schemeClr val="accent1"/>
              </a:solidFill>
              <a:prstDash val="solid"/>
              <a:round/>
            </a:ln>
            <a:effectLst/>
          </c:spPr>
          <c:marker>
            <c:symbol val="circle"/>
            <c:size val="4"/>
            <c:spPr>
              <a:solidFill>
                <a:schemeClr val="accent2"/>
              </a:solidFill>
              <a:ln w="56993" cap="flat" cmpd="sng" algn="ctr">
                <a:solidFill>
                  <a:schemeClr val="accent1"/>
                </a:solidFill>
                <a:prstDash val="solid"/>
                <a:round/>
              </a:ln>
              <a:effectLst/>
            </c:spPr>
          </c:marker>
          <c:xVal>
            <c:strRef>
              <c:f>Sheet1!$A$2:$A$5</c:f>
              <c:strCache>
                <c:ptCount val="4"/>
                <c:pt idx="0">
                  <c:v>Category 1</c:v>
                </c:pt>
                <c:pt idx="1">
                  <c:v>Category 2</c:v>
                </c:pt>
                <c:pt idx="2">
                  <c:v>Category 3</c:v>
                </c:pt>
                <c:pt idx="3">
                  <c:v>Category 4</c:v>
                </c:pt>
              </c:strCache>
            </c:strRef>
          </c:xVal>
          <c:yVal>
            <c:numRef>
              <c:f>Sheet1!$D$2:$D$5</c:f>
              <c:numCache>
                <c:formatCode>General</c:formatCode>
                <c:ptCount val="4"/>
                <c:pt idx="0">
                  <c:v>2</c:v>
                </c:pt>
                <c:pt idx="1">
                  <c:v>2</c:v>
                </c:pt>
                <c:pt idx="2">
                  <c:v>3</c:v>
                </c:pt>
                <c:pt idx="3">
                  <c:v>0</c:v>
                </c:pt>
              </c:numCache>
            </c:numRef>
          </c:yVal>
          <c:smooth val="1"/>
          <c:extLst xmlns:c16r2="http://schemas.microsoft.com/office/drawing/2015/06/chart">
            <c:ext xmlns:c16="http://schemas.microsoft.com/office/drawing/2014/chart" uri="{C3380CC4-5D6E-409C-BE32-E72D297353CC}">
              <c16:uniqueId val="{00000002-BA2C-46E2-A5FB-ED1F6E289C90}"/>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Series 3</c:v>
                      </c:pt>
                    </c:strCache>
                  </c:strRef>
                </c15:tx>
              </c15:filteredSeriesTitle>
            </c:ext>
          </c:extLst>
        </c:ser>
        <c:dLbls>
          <c:showLegendKey val="0"/>
          <c:showVal val="0"/>
          <c:showCatName val="0"/>
          <c:showSerName val="0"/>
          <c:showPercent val="0"/>
          <c:showBubbleSize val="0"/>
        </c:dLbls>
        <c:axId val="547156208"/>
        <c:axId val="547156600"/>
      </c:scatterChart>
      <c:valAx>
        <c:axId val="547156208"/>
        <c:scaling>
          <c:orientation val="minMax"/>
        </c:scaling>
        <c:delete val="1"/>
        <c:axPos val="b"/>
        <c:majorTickMark val="out"/>
        <c:minorTickMark val="none"/>
        <c:tickLblPos val="nextTo"/>
        <c:crossAx val="547156600"/>
        <c:crosses val="autoZero"/>
        <c:crossBetween val="midCat"/>
      </c:valAx>
      <c:valAx>
        <c:axId val="547156600"/>
        <c:scaling>
          <c:orientation val="minMax"/>
          <c:max val="5"/>
        </c:scaling>
        <c:delete val="1"/>
        <c:axPos val="l"/>
        <c:numFmt formatCode="General" sourceLinked="1"/>
        <c:majorTickMark val="out"/>
        <c:minorTickMark val="none"/>
        <c:tickLblPos val="nextTo"/>
        <c:crossAx val="547156208"/>
        <c:crosses val="autoZero"/>
        <c:crossBetween val="midCat"/>
      </c:valAx>
      <c:spPr>
        <a:noFill/>
        <a:ln w="25365">
          <a:noFill/>
        </a:ln>
      </c:spPr>
    </c:plotArea>
    <c:plotVisOnly val="1"/>
    <c:dispBlanksAs val="zero"/>
    <c:showDLblsOverMax val="0"/>
  </c:chart>
  <c:spPr>
    <a:noFill/>
    <a:ln>
      <a:noFill/>
    </a:ln>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2017/9/26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2017/9/26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838535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extLst>
      <p:ext uri="{BB962C8B-B14F-4D97-AF65-F5344CB8AC3E}">
        <p14:creationId xmlns:p14="http://schemas.microsoft.com/office/powerpoint/2010/main" val="2228553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230329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582264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4174284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897960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3267670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241695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999470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124649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24579" name="Header Placeholder 3"/>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defTabSz="1030288" fontAlgn="base">
              <a:spcBef>
                <a:spcPct val="0"/>
              </a:spcBef>
              <a:spcAft>
                <a:spcPct val="0"/>
              </a:spcAft>
              <a:defRPr/>
            </a:pPr>
            <a:r>
              <a:rPr lang="en-US" altLang="zh-CN"/>
              <a:t>My First Template</a:t>
            </a:r>
          </a:p>
        </p:txBody>
      </p:sp>
    </p:spTree>
    <p:extLst>
      <p:ext uri="{BB962C8B-B14F-4D97-AF65-F5344CB8AC3E}">
        <p14:creationId xmlns:p14="http://schemas.microsoft.com/office/powerpoint/2010/main" val="848760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22453974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42055995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686481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1199230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683342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41695331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176330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42383206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420160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1729569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8931149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12424434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8248201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41079358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26</a:t>
            </a:fld>
            <a:endParaRPr lang="zh-CN" altLang="en-US"/>
          </a:p>
        </p:txBody>
      </p:sp>
    </p:spTree>
    <p:extLst>
      <p:ext uri="{BB962C8B-B14F-4D97-AF65-F5344CB8AC3E}">
        <p14:creationId xmlns:p14="http://schemas.microsoft.com/office/powerpoint/2010/main" val="7542450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1414424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4160007"/>
      </p:ext>
    </p:extLst>
  </p:cSld>
  <p:clrMapOvr>
    <a:masterClrMapping/>
  </p:clrMapOvr>
  <p:transition spd="slow"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D9A3FB-949F-4B3A-BDC9-400100DD86E9}" type="datetimeFigureOut">
              <a:rPr lang="zh-CN" altLang="en-US" smtClean="0"/>
              <a:t>2017/9/26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035824-65D5-478C-9E42-BB7BDE2C2B43}" type="slidenum">
              <a:rPr lang="zh-CN" altLang="en-US" smtClean="0"/>
              <a:t>‹#›</a:t>
            </a:fld>
            <a:endParaRPr lang="zh-CN" altLang="en-US"/>
          </a:p>
        </p:txBody>
      </p:sp>
    </p:spTree>
    <p:extLst>
      <p:ext uri="{BB962C8B-B14F-4D97-AF65-F5344CB8AC3E}">
        <p14:creationId xmlns:p14="http://schemas.microsoft.com/office/powerpoint/2010/main" val="17906261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Normal Center">
    <p:spTree>
      <p:nvGrpSpPr>
        <p:cNvPr id="1" name=""/>
        <p:cNvGrpSpPr/>
        <p:nvPr/>
      </p:nvGrpSpPr>
      <p:grpSpPr>
        <a:xfrm>
          <a:off x="0" y="0"/>
          <a:ext cx="0" cy="0"/>
          <a:chOff x="0" y="0"/>
          <a:chExt cx="0" cy="0"/>
        </a:xfrm>
      </p:grpSpPr>
      <p:sp>
        <p:nvSpPr>
          <p:cNvPr id="4" name="Title 1"/>
          <p:cNvSpPr>
            <a:spLocks noGrp="1"/>
          </p:cNvSpPr>
          <p:nvPr>
            <p:ph type="title"/>
          </p:nvPr>
        </p:nvSpPr>
        <p:spPr>
          <a:xfrm>
            <a:off x="496183" y="483098"/>
            <a:ext cx="11978204" cy="593258"/>
          </a:xfrm>
        </p:spPr>
        <p:txBody>
          <a:bodyPr>
            <a:normAutofit/>
          </a:bodyPr>
          <a:lstStyle>
            <a:lvl1pPr algn="l">
              <a:defRPr sz="3375">
                <a:solidFill>
                  <a:schemeClr val="tx1"/>
                </a:solidFill>
                <a:latin typeface="+mj-lt"/>
              </a:defRPr>
            </a:lvl1pPr>
          </a:lstStyle>
          <a:p>
            <a:r>
              <a:rPr lang="en-US" smtClean="0"/>
              <a:t>Click to edit Master title style</a:t>
            </a:r>
            <a:endParaRPr lang="id-ID"/>
          </a:p>
        </p:txBody>
      </p:sp>
      <p:sp>
        <p:nvSpPr>
          <p:cNvPr id="5" name="Text Placeholder 7"/>
          <p:cNvSpPr>
            <a:spLocks noGrp="1"/>
          </p:cNvSpPr>
          <p:nvPr>
            <p:ph type="body" sz="quarter" idx="10"/>
          </p:nvPr>
        </p:nvSpPr>
        <p:spPr>
          <a:xfrm>
            <a:off x="496183" y="979690"/>
            <a:ext cx="11978204" cy="460776"/>
          </a:xfrm>
        </p:spPr>
        <p:txBody>
          <a:bodyPr>
            <a:normAutofit/>
          </a:bodyPr>
          <a:lstStyle>
            <a:lvl1pPr marL="0" indent="0" algn="l">
              <a:buNone/>
              <a:defRPr sz="1687">
                <a:solidFill>
                  <a:schemeClr val="tx1">
                    <a:lumMod val="50000"/>
                    <a:lumOff val="50000"/>
                  </a:schemeClr>
                </a:solidFill>
                <a:latin typeface="+mn-lt"/>
              </a:defRPr>
            </a:lvl1pPr>
          </a:lstStyle>
          <a:p>
            <a:pPr lvl="0"/>
            <a:r>
              <a:rPr lang="en-US" smtClean="0"/>
              <a:t>Click to edit Master text styles</a:t>
            </a:r>
          </a:p>
        </p:txBody>
      </p:sp>
    </p:spTree>
    <p:extLst>
      <p:ext uri="{BB962C8B-B14F-4D97-AF65-F5344CB8AC3E}">
        <p14:creationId xmlns:p14="http://schemas.microsoft.com/office/powerpoint/2010/main" val="24395165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Normal Center no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2425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4028" r:id="rId1"/>
    <p:sldLayoutId id="2147484126" r:id="rId2"/>
    <p:sldLayoutId id="2147484127" r:id="rId3"/>
    <p:sldLayoutId id="2147484128" r:id="rId4"/>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0" y="0"/>
            <a:ext cx="12858750" cy="7232650"/>
          </a:xfrm>
          <a:prstGeom prst="rect">
            <a:avLst/>
          </a:prstGeom>
          <a:blipFill dpi="0"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a:fillRect t="-15709" b="-296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mtClean="0">
                <a:solidFill>
                  <a:schemeClr val="accent1"/>
                </a:solidFill>
                <a:latin typeface="Arial" panose="020B0604020202020204" pitchFamily="34" charset="0"/>
                <a:sym typeface="Arial" panose="020B0604020202020204" pitchFamily="34" charset="0"/>
              </a:rPr>
              <a:t> </a:t>
            </a:r>
            <a:endParaRPr lang="zh-CN" altLang="en-US">
              <a:solidFill>
                <a:schemeClr val="accent1"/>
              </a:solidFill>
              <a:latin typeface="Arial" panose="020B0604020202020204" pitchFamily="34" charset="0"/>
              <a:sym typeface="Arial" panose="020B0604020202020204" pitchFamily="34" charset="0"/>
            </a:endParaRPr>
          </a:p>
        </p:txBody>
      </p:sp>
      <p:sp>
        <p:nvSpPr>
          <p:cNvPr id="2" name="矩形 1"/>
          <p:cNvSpPr/>
          <p:nvPr/>
        </p:nvSpPr>
        <p:spPr>
          <a:xfrm>
            <a:off x="1208795" y="4048373"/>
            <a:ext cx="10441160" cy="2880320"/>
          </a:xfrm>
          <a:prstGeom prst="rect">
            <a:avLst/>
          </a:prstGeom>
          <a:solidFill>
            <a:srgbClr val="00418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2169245" y="4201294"/>
            <a:ext cx="8520261" cy="123110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8000" kern="5000" dirty="0" smtClean="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rPr>
              <a:t>团队建设管理</a:t>
            </a:r>
            <a:r>
              <a:rPr lang="zh-CN" altLang="en-US" sz="8000" kern="5000" dirty="0" smtClean="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rPr>
              <a:t>执行</a:t>
            </a:r>
            <a:endParaRPr lang="zh-CN" altLang="en-US" sz="8000" kern="5000" dirty="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endParaRPr>
          </a:p>
        </p:txBody>
      </p:sp>
      <p:sp>
        <p:nvSpPr>
          <p:cNvPr id="7" name="矩形 259"/>
          <p:cNvSpPr>
            <a:spLocks noChangeArrowheads="1"/>
          </p:cNvSpPr>
          <p:nvPr/>
        </p:nvSpPr>
        <p:spPr bwMode="auto">
          <a:xfrm>
            <a:off x="2437298" y="5375250"/>
            <a:ext cx="7984155" cy="369332"/>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400" b="1" smtClean="0">
                <a:solidFill>
                  <a:schemeClr val="bg1"/>
                </a:solidFill>
                <a:latin typeface="Arial" panose="020B0604020202020204" pitchFamily="34" charset="0"/>
                <a:cs typeface="Arial" panose="020B0604020202020204" pitchFamily="34" charset="0"/>
                <a:sym typeface="Arial" panose="020B0604020202020204" pitchFamily="34" charset="0"/>
              </a:rPr>
              <a:t>TRAINING MANAGEMENT OF THE ENTERPRISE</a:t>
            </a:r>
            <a:endParaRPr lang="zh-CN" altLang="en-US" sz="24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6" name="矩形 259"/>
          <p:cNvSpPr>
            <a:spLocks noChangeArrowheads="1"/>
          </p:cNvSpPr>
          <p:nvPr/>
        </p:nvSpPr>
        <p:spPr bwMode="auto">
          <a:xfrm>
            <a:off x="2437298" y="6163924"/>
            <a:ext cx="7984155" cy="461665"/>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buNone/>
            </a:pPr>
            <a:r>
              <a:rPr lang="en-US" altLang="zh-CN" sz="1000" b="1" smtClean="0">
                <a:solidFill>
                  <a:schemeClr val="bg1"/>
                </a:solidFill>
                <a:latin typeface="Arial" panose="020B0604020202020204" pitchFamily="34" charset="0"/>
                <a:cs typeface="Arial" panose="020B0604020202020204" pitchFamily="34" charset="0"/>
                <a:sym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10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pic>
        <p:nvPicPr>
          <p:cNvPr id="5"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24575" y="-1341124"/>
            <a:ext cx="609600" cy="609600"/>
          </a:xfrm>
          <a:prstGeom prst="rect">
            <a:avLst/>
          </a:prstGeom>
        </p:spPr>
      </p:pic>
    </p:spTree>
    <p:extLst>
      <p:ext uri="{BB962C8B-B14F-4D97-AF65-F5344CB8AC3E}">
        <p14:creationId xmlns:p14="http://schemas.microsoft.com/office/powerpoint/2010/main" val="859277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nodeType="clickPar">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8"/>
                                        </p:tgtEl>
                                        <p:attrNameLst>
                                          <p:attrName>ppt_y</p:attrName>
                                        </p:attrNameLst>
                                      </p:cBhvr>
                                      <p:tavLst>
                                        <p:tav tm="0">
                                          <p:val>
                                            <p:strVal val="#ppt_y"/>
                                          </p:val>
                                        </p:tav>
                                        <p:tav tm="100000">
                                          <p:val>
                                            <p:strVal val="#ppt_y"/>
                                          </p:val>
                                        </p:tav>
                                      </p:tavLst>
                                    </p:anim>
                                    <p:anim calcmode="lin" valueType="num">
                                      <p:cBhvr>
                                        <p:cTn id="2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8"/>
                                        </p:tgtEl>
                                      </p:cBhvr>
                                    </p:animEffect>
                                  </p:childTnLst>
                                </p:cTn>
                              </p:par>
                            </p:childTnLst>
                          </p:cTn>
                        </p:par>
                        <p:par>
                          <p:cTn id="25" fill="hold">
                            <p:stCondLst>
                              <p:cond delay="1350"/>
                            </p:stCondLst>
                            <p:childTnLst>
                              <p:par>
                                <p:cTn id="26" presetID="26" presetClass="emph" presetSubtype="0" fill="hold" grpId="1" nodeType="afterEffect">
                                  <p:stCondLst>
                                    <p:cond delay="0"/>
                                  </p:stCondLst>
                                  <p:iterate type="lt">
                                    <p:tmPct val="0"/>
                                  </p:iterate>
                                  <p:childTnLst>
                                    <p:animEffect transition="out" filter="fade">
                                      <p:cBhvr>
                                        <p:cTn id="27" dur="500" tmFilter="0, 0; .2, .5; .8, .5; 1, 0"/>
                                        <p:tgtEl>
                                          <p:spTgt spid="8"/>
                                        </p:tgtEl>
                                      </p:cBhvr>
                                    </p:animEffect>
                                    <p:animScale>
                                      <p:cBhvr>
                                        <p:cTn id="28" dur="250" autoRev="1" fill="hold"/>
                                        <p:tgtEl>
                                          <p:spTgt spid="8"/>
                                        </p:tgtEl>
                                      </p:cBhvr>
                                      <p:by x="105000" y="105000"/>
                                    </p:animScale>
                                  </p:childTnLst>
                                </p:cTn>
                              </p:par>
                            </p:childTnLst>
                          </p:cTn>
                        </p:par>
                        <p:par>
                          <p:cTn id="29" fill="hold">
                            <p:stCondLst>
                              <p:cond delay="18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7"/>
                                        </p:tgtEl>
                                        <p:attrNameLst>
                                          <p:attrName>ppt_y</p:attrName>
                                        </p:attrNameLst>
                                      </p:cBhvr>
                                      <p:tavLst>
                                        <p:tav tm="0">
                                          <p:val>
                                            <p:strVal val="#ppt_y"/>
                                          </p:val>
                                        </p:tav>
                                        <p:tav tm="100000">
                                          <p:val>
                                            <p:strVal val="#ppt_y"/>
                                          </p:val>
                                        </p:tav>
                                      </p:tavLst>
                                    </p:anim>
                                    <p:anim calcmode="lin" valueType="num">
                                      <p:cBhvr>
                                        <p:cTn id="3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7"/>
                                        </p:tgtEl>
                                      </p:cBhvr>
                                    </p:animEffect>
                                  </p:childTnLst>
                                </p:cTn>
                              </p:par>
                            </p:childTnLst>
                          </p:cTn>
                        </p:par>
                        <p:par>
                          <p:cTn id="37" fill="hold">
                            <p:stCondLst>
                              <p:cond delay="395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7"/>
                                        </p:tgtEl>
                                      </p:cBhvr>
                                    </p:animEffect>
                                    <p:animScale>
                                      <p:cBhvr>
                                        <p:cTn id="40" dur="250" autoRev="1" fill="hold"/>
                                        <p:tgtEl>
                                          <p:spTgt spid="7"/>
                                        </p:tgtEl>
                                      </p:cBhvr>
                                      <p:by x="105000" y="105000"/>
                                    </p:animScale>
                                  </p:childTnLst>
                                </p:cTn>
                              </p:par>
                            </p:childTnLst>
                          </p:cTn>
                        </p:par>
                        <p:par>
                          <p:cTn id="41" fill="hold">
                            <p:stCondLst>
                              <p:cond delay="445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6"/>
                                        </p:tgtEl>
                                        <p:attrNameLst>
                                          <p:attrName>ppt_y</p:attrName>
                                        </p:attrNameLst>
                                      </p:cBhvr>
                                      <p:tavLst>
                                        <p:tav tm="0">
                                          <p:val>
                                            <p:strVal val="#ppt_y"/>
                                          </p:val>
                                        </p:tav>
                                        <p:tav tm="100000">
                                          <p:val>
                                            <p:strVal val="#ppt_y"/>
                                          </p:val>
                                        </p:tav>
                                      </p:tavLst>
                                    </p:anim>
                                    <p:anim calcmode="lin" valueType="num">
                                      <p:cBhvr>
                                        <p:cTn id="4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6"/>
                                        </p:tgtEl>
                                      </p:cBhvr>
                                    </p:animEffect>
                                  </p:childTnLst>
                                </p:cTn>
                              </p:par>
                            </p:childTnLst>
                          </p:cTn>
                        </p:par>
                        <p:par>
                          <p:cTn id="49" fill="hold">
                            <p:stCondLst>
                              <p:cond delay="19900"/>
                            </p:stCondLst>
                            <p:childTnLst>
                              <p:par>
                                <p:cTn id="50" presetID="26" presetClass="emph" presetSubtype="0" fill="hold" grpId="1" nodeType="afterEffect">
                                  <p:stCondLst>
                                    <p:cond delay="0"/>
                                  </p:stCondLst>
                                  <p:iterate type="lt">
                                    <p:tmPct val="0"/>
                                  </p:iterate>
                                  <p:childTnLst>
                                    <p:animEffect transition="out" filter="fade">
                                      <p:cBhvr>
                                        <p:cTn id="51" dur="500" tmFilter="0, 0; .2, .5; .8, .5; 1, 0"/>
                                        <p:tgtEl>
                                          <p:spTgt spid="6"/>
                                        </p:tgtEl>
                                      </p:cBhvr>
                                    </p:animEffect>
                                    <p:animScale>
                                      <p:cBhvr>
                                        <p:cTn id="52"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3" repeatCount="indefinite" fill="remove" display="0">
                  <p:stCondLst>
                    <p:cond delay="indefinite"/>
                  </p:stCondLst>
                  <p:endCondLst>
                    <p:cond evt="onStopAudio" delay="0">
                      <p:tgtEl>
                        <p:sldTgt/>
                      </p:tgtEl>
                    </p:cond>
                  </p:endCondLst>
                </p:cTn>
                <p:tgtEl>
                  <p:spTgt spid="5"/>
                </p:tgtEl>
              </p:cMediaNode>
            </p:audio>
          </p:childTnLst>
        </p:cTn>
      </p:par>
    </p:tnLst>
    <p:bldLst>
      <p:bldP spid="3" grpId="0" animBg="1"/>
      <p:bldP spid="2" grpId="0" animBg="1"/>
      <p:bldP spid="8" grpId="0"/>
      <p:bldP spid="8" grpId="1"/>
      <p:bldP spid="7" grpId="0"/>
      <p:bldP spid="7" grpId="1"/>
      <p:bldP spid="6" grpId="0"/>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a:xfrm>
            <a:off x="353" y="1959869"/>
            <a:ext cx="3344298" cy="3312915"/>
          </a:xfrm>
          <a:custGeom>
            <a:avLst/>
            <a:gdLst>
              <a:gd name="connsiteX0" fmla="*/ 0 w 3344482"/>
              <a:gd name="connsiteY0" fmla="*/ 0 h 3313097"/>
              <a:gd name="connsiteX1" fmla="*/ 3344480 w 3344482"/>
              <a:gd name="connsiteY1" fmla="*/ 0 h 3313097"/>
              <a:gd name="connsiteX2" fmla="*/ 3228313 w 3344482"/>
              <a:gd name="connsiteY2" fmla="*/ 70574 h 3313097"/>
              <a:gd name="connsiteX3" fmla="*/ 2385056 w 3344482"/>
              <a:gd name="connsiteY3" fmla="*/ 1656548 h 3313097"/>
              <a:gd name="connsiteX4" fmla="*/ 3228313 w 3344482"/>
              <a:gd name="connsiteY4" fmla="*/ 3242523 h 3313097"/>
              <a:gd name="connsiteX5" fmla="*/ 3344482 w 3344482"/>
              <a:gd name="connsiteY5" fmla="*/ 3313097 h 3313097"/>
              <a:gd name="connsiteX6" fmla="*/ 0 w 3344482"/>
              <a:gd name="connsiteY6" fmla="*/ 3313097 h 3313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4482" h="3313097">
                <a:moveTo>
                  <a:pt x="0" y="0"/>
                </a:moveTo>
                <a:lnTo>
                  <a:pt x="3344480" y="0"/>
                </a:lnTo>
                <a:lnTo>
                  <a:pt x="3228313" y="70574"/>
                </a:lnTo>
                <a:cubicBezTo>
                  <a:pt x="2719552" y="414285"/>
                  <a:pt x="2385056" y="996354"/>
                  <a:pt x="2385056" y="1656548"/>
                </a:cubicBezTo>
                <a:cubicBezTo>
                  <a:pt x="2385056" y="2316743"/>
                  <a:pt x="2719552" y="2898811"/>
                  <a:pt x="3228313" y="3242523"/>
                </a:cubicBezTo>
                <a:lnTo>
                  <a:pt x="3344482" y="3313097"/>
                </a:lnTo>
                <a:lnTo>
                  <a:pt x="0" y="3313097"/>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椭圆 13"/>
          <p:cNvSpPr/>
          <p:nvPr/>
        </p:nvSpPr>
        <p:spPr>
          <a:xfrm>
            <a:off x="2651963" y="1970496"/>
            <a:ext cx="3291664" cy="3291659"/>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762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MH_Number_1"/>
          <p:cNvSpPr/>
          <p:nvPr>
            <p:custDataLst>
              <p:tags r:id="rId1"/>
            </p:custDataLst>
          </p:nvPr>
        </p:nvSpPr>
        <p:spPr>
          <a:xfrm>
            <a:off x="7035308" y="2161388"/>
            <a:ext cx="379647" cy="37964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方正正粗黑简体" panose="02000000000000000000" pitchFamily="2"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方正正粗黑简体" panose="02000000000000000000" pitchFamily="2" charset="-122"/>
              <a:cs typeface="Times New Roman" panose="02020603050405020304" pitchFamily="18" charset="0"/>
              <a:sym typeface="Arial" panose="020B0604020202020204" pitchFamily="34" charset="0"/>
            </a:endParaRPr>
          </a:p>
        </p:txBody>
      </p:sp>
      <p:sp>
        <p:nvSpPr>
          <p:cNvPr id="21" name="MH_Entry_1"/>
          <p:cNvSpPr/>
          <p:nvPr>
            <p:custDataLst>
              <p:tags r:id="rId2"/>
            </p:custDataLst>
          </p:nvPr>
        </p:nvSpPr>
        <p:spPr>
          <a:xfrm>
            <a:off x="7740265" y="2018624"/>
            <a:ext cx="2721337" cy="73866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3200" dirty="0">
                <a:solidFill>
                  <a:schemeClr val="accent1"/>
                </a:solidFill>
                <a:latin typeface="Arial" panose="020B0604020202020204" pitchFamily="34" charset="0"/>
                <a:ea typeface="方正正粗黑简体" panose="02000000000000000000" pitchFamily="2" charset="-122"/>
                <a:sym typeface="Arial" panose="020B0604020202020204" pitchFamily="34" charset="0"/>
              </a:rPr>
              <a:t>年度工作概述</a:t>
            </a:r>
            <a:r>
              <a:rPr lang="en-US" altLang="zh-CN" sz="1600" dirty="0">
                <a:solidFill>
                  <a:schemeClr val="accent1"/>
                </a:solidFill>
                <a:latin typeface="Arial" panose="020B0604020202020204" pitchFamily="34" charset="0"/>
                <a:ea typeface="方正正粗黑简体" panose="02000000000000000000" pitchFamily="2" charset="-122"/>
                <a:sym typeface="Arial" panose="020B0604020202020204" pitchFamily="34" charset="0"/>
              </a:rPr>
              <a:t>ANNUAL WORK SUMMARY</a:t>
            </a:r>
            <a:endParaRPr lang="zh-CN" altLang="en-US" sz="1600" dirty="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2" name="MH_Number_2"/>
          <p:cNvSpPr/>
          <p:nvPr>
            <p:custDataLst>
              <p:tags r:id="rId3"/>
            </p:custDataLst>
          </p:nvPr>
        </p:nvSpPr>
        <p:spPr>
          <a:xfrm>
            <a:off x="7035308" y="3030856"/>
            <a:ext cx="379647" cy="37964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方正正粗黑简体" panose="02000000000000000000" pitchFamily="2"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方正正粗黑简体" panose="02000000000000000000" pitchFamily="2" charset="-122"/>
              <a:cs typeface="Times New Roman" panose="02020603050405020304" pitchFamily="18" charset="0"/>
              <a:sym typeface="Arial" panose="020B0604020202020204" pitchFamily="34" charset="0"/>
            </a:endParaRPr>
          </a:p>
        </p:txBody>
      </p:sp>
      <p:sp>
        <p:nvSpPr>
          <p:cNvPr id="23" name="MH_Entry_2"/>
          <p:cNvSpPr/>
          <p:nvPr>
            <p:custDataLst>
              <p:tags r:id="rId4"/>
            </p:custDataLst>
          </p:nvPr>
        </p:nvSpPr>
        <p:spPr>
          <a:xfrm>
            <a:off x="7740265" y="2888094"/>
            <a:ext cx="2721337" cy="73866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32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rPr>
              <a:t>工作完成情况</a:t>
            </a:r>
            <a:r>
              <a:rPr lang="en-US" altLang="zh-CN" sz="16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rPr>
              <a:t>COMPLETION OF WORK</a:t>
            </a:r>
            <a:endParaRPr lang="zh-CN" altLang="en-US" sz="16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4" name="MH_Number_3"/>
          <p:cNvSpPr/>
          <p:nvPr>
            <p:custDataLst>
              <p:tags r:id="rId5"/>
            </p:custDataLst>
          </p:nvPr>
        </p:nvSpPr>
        <p:spPr>
          <a:xfrm>
            <a:off x="7035308" y="3900324"/>
            <a:ext cx="379647" cy="37964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方正正粗黑简体" panose="02000000000000000000" pitchFamily="2"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方正正粗黑简体" panose="02000000000000000000" pitchFamily="2" charset="-122"/>
              <a:cs typeface="Times New Roman" panose="02020603050405020304" pitchFamily="18" charset="0"/>
              <a:sym typeface="Arial" panose="020B0604020202020204" pitchFamily="34" charset="0"/>
            </a:endParaRPr>
          </a:p>
        </p:txBody>
      </p:sp>
      <p:sp>
        <p:nvSpPr>
          <p:cNvPr id="25" name="MH_Entry_3"/>
          <p:cNvSpPr/>
          <p:nvPr>
            <p:custDataLst>
              <p:tags r:id="rId6"/>
            </p:custDataLst>
          </p:nvPr>
        </p:nvSpPr>
        <p:spPr>
          <a:xfrm>
            <a:off x="7740265" y="3757562"/>
            <a:ext cx="2721337" cy="73866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3200" dirty="0">
                <a:solidFill>
                  <a:schemeClr val="accent1"/>
                </a:solidFill>
                <a:latin typeface="Arial" panose="020B0604020202020204" pitchFamily="34" charset="0"/>
                <a:ea typeface="方正正粗黑简体" panose="02000000000000000000" pitchFamily="2" charset="-122"/>
                <a:sym typeface="Arial" panose="020B0604020202020204" pitchFamily="34" charset="0"/>
              </a:rPr>
              <a:t>成功项目展示</a:t>
            </a:r>
            <a:r>
              <a:rPr lang="en-US" altLang="zh-CN" sz="1600" dirty="0">
                <a:solidFill>
                  <a:schemeClr val="accent1"/>
                </a:solidFill>
                <a:latin typeface="Arial" panose="020B0604020202020204" pitchFamily="34" charset="0"/>
                <a:ea typeface="方正正粗黑简体" panose="02000000000000000000" pitchFamily="2" charset="-122"/>
                <a:sym typeface="Arial" panose="020B0604020202020204" pitchFamily="34" charset="0"/>
              </a:rPr>
              <a:t>SUCCESSFUL PROJECT </a:t>
            </a:r>
            <a:endParaRPr lang="zh-CN" altLang="en-US" sz="1600" dirty="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MH_Number_4"/>
          <p:cNvSpPr/>
          <p:nvPr>
            <p:custDataLst>
              <p:tags r:id="rId7"/>
            </p:custDataLst>
          </p:nvPr>
        </p:nvSpPr>
        <p:spPr>
          <a:xfrm>
            <a:off x="7035308" y="4769793"/>
            <a:ext cx="379647" cy="37964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方正正粗黑简体" panose="02000000000000000000" pitchFamily="2" charset="-122"/>
                <a:cs typeface="Times New Roman" panose="02020603050405020304" pitchFamily="18" charset="0"/>
                <a:sym typeface="Arial" panose="020B0604020202020204" pitchFamily="34" charset="0"/>
              </a:rPr>
              <a:t>4</a:t>
            </a:r>
            <a:endParaRPr lang="zh-CN" altLang="en-US" sz="2109" b="1" dirty="0">
              <a:solidFill>
                <a:schemeClr val="bg1"/>
              </a:solidFill>
              <a:latin typeface="Arial" panose="020B0604020202020204" pitchFamily="34" charset="0"/>
              <a:ea typeface="方正正粗黑简体" panose="02000000000000000000" pitchFamily="2" charset="-122"/>
              <a:cs typeface="Times New Roman" panose="02020603050405020304" pitchFamily="18" charset="0"/>
              <a:sym typeface="Arial" panose="020B0604020202020204" pitchFamily="34" charset="0"/>
            </a:endParaRPr>
          </a:p>
        </p:txBody>
      </p:sp>
      <p:sp>
        <p:nvSpPr>
          <p:cNvPr id="27" name="MH_Entry_4"/>
          <p:cNvSpPr/>
          <p:nvPr>
            <p:custDataLst>
              <p:tags r:id="rId8"/>
            </p:custDataLst>
          </p:nvPr>
        </p:nvSpPr>
        <p:spPr>
          <a:xfrm>
            <a:off x="7740265" y="4627029"/>
            <a:ext cx="2721337" cy="73866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32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rPr>
              <a:t>明年工作计划</a:t>
            </a:r>
            <a:endParaRPr lang="en-US" altLang="zh-CN" sz="32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a:p>
            <a:pPr lvl="0"/>
            <a:r>
              <a:rPr lang="en-US" altLang="zh-CN" sz="16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rPr>
              <a:t>NEXT YEAR WORK PLAN</a:t>
            </a:r>
            <a:endParaRPr lang="zh-CN" altLang="en-US" sz="16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8" name="MH_Others_1"/>
          <p:cNvSpPr txBox="1"/>
          <p:nvPr>
            <p:custDataLst>
              <p:tags r:id="rId9"/>
            </p:custDataLst>
          </p:nvPr>
        </p:nvSpPr>
        <p:spPr>
          <a:xfrm>
            <a:off x="3946702" y="2114633"/>
            <a:ext cx="1230978" cy="3003385"/>
          </a:xfrm>
          <a:prstGeom prst="rect">
            <a:avLst/>
          </a:prstGeom>
          <a:noFill/>
        </p:spPr>
        <p:txBody>
          <a:bodyPr vert="eaVert" wrap="square" lIns="0" tIns="0" rIns="0" bIns="0" rtlCol="0" anchor="ctr" anchorCtr="0">
            <a:spAutoFit/>
          </a:bodyPr>
          <a:lstStyle/>
          <a:p>
            <a:pPr algn="ctr"/>
            <a:r>
              <a:rPr lang="zh-CN" altLang="en-US" sz="7999" dirty="0">
                <a:solidFill>
                  <a:schemeClr val="accent2"/>
                </a:solidFill>
                <a:latin typeface="Arial" panose="020B0604020202020204" pitchFamily="34" charset="0"/>
                <a:ea typeface="方正正粗黑简体" panose="02000000000000000000" pitchFamily="2" charset="-122"/>
                <a:sym typeface="Arial" panose="020B0604020202020204" pitchFamily="34" charset="0"/>
              </a:rPr>
              <a:t>目录</a:t>
            </a:r>
          </a:p>
        </p:txBody>
      </p:sp>
      <p:sp>
        <p:nvSpPr>
          <p:cNvPr id="19" name="MH_Others_2"/>
          <p:cNvSpPr txBox="1"/>
          <p:nvPr>
            <p:custDataLst>
              <p:tags r:id="rId10"/>
            </p:custDataLst>
          </p:nvPr>
        </p:nvSpPr>
        <p:spPr>
          <a:xfrm rot="5400000">
            <a:off x="2566350" y="3400884"/>
            <a:ext cx="2611363" cy="430887"/>
          </a:xfrm>
          <a:prstGeom prst="rect">
            <a:avLst/>
          </a:prstGeom>
          <a:noFill/>
        </p:spPr>
        <p:txBody>
          <a:bodyPr wrap="square" lIns="0" tIns="0" rIns="0" bIns="0">
            <a:spAutoFit/>
          </a:bodyPr>
          <a:lstStyle/>
          <a:p>
            <a:pPr algn="ctr">
              <a:defRPr/>
            </a:pPr>
            <a:r>
              <a:rPr lang="en-US" altLang="zh-CN" sz="28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rPr>
              <a:t>CONTENTS</a:t>
            </a:r>
            <a:endParaRPr lang="zh-CN" altLang="en-US" sz="28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Tree>
    <p:extLst>
      <p:ext uri="{BB962C8B-B14F-4D97-AF65-F5344CB8AC3E}">
        <p14:creationId xmlns:p14="http://schemas.microsoft.com/office/powerpoint/2010/main" val="5713798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par>
                                <p:cTn id="23" presetID="56" presetClass="entr" presetSubtype="0" fill="hold" grpId="0" nodeType="withEffect">
                                  <p:stCondLst>
                                    <p:cond delay="0"/>
                                  </p:stCondLst>
                                  <p:iterate type="lt">
                                    <p:tmPct val="10000"/>
                                  </p:iterate>
                                  <p:childTnLst>
                                    <p:set>
                                      <p:cBhvr>
                                        <p:cTn id="24" dur="1" fill="hold">
                                          <p:stCondLst>
                                            <p:cond delay="0"/>
                                          </p:stCondLst>
                                        </p:cTn>
                                        <p:tgtEl>
                                          <p:spTgt spid="19"/>
                                        </p:tgtEl>
                                        <p:attrNameLst>
                                          <p:attrName>style.visibility</p:attrName>
                                        </p:attrNameLst>
                                      </p:cBhvr>
                                      <p:to>
                                        <p:strVal val="visible"/>
                                      </p:to>
                                    </p:set>
                                    <p:anim by="(-#ppt_w*2)" calcmode="lin" valueType="num">
                                      <p:cBhvr rctx="PPT">
                                        <p:cTn id="25" dur="500" autoRev="1" fill="hold">
                                          <p:stCondLst>
                                            <p:cond delay="0"/>
                                          </p:stCondLst>
                                        </p:cTn>
                                        <p:tgtEl>
                                          <p:spTgt spid="19"/>
                                        </p:tgtEl>
                                        <p:attrNameLst>
                                          <p:attrName>ppt_w</p:attrName>
                                        </p:attrNameLst>
                                      </p:cBhvr>
                                    </p:anim>
                                    <p:anim by="(#ppt_w*0.50)" calcmode="lin" valueType="num">
                                      <p:cBhvr>
                                        <p:cTn id="26" dur="500" decel="50000" autoRev="1" fill="hold">
                                          <p:stCondLst>
                                            <p:cond delay="0"/>
                                          </p:stCondLst>
                                        </p:cTn>
                                        <p:tgtEl>
                                          <p:spTgt spid="19"/>
                                        </p:tgtEl>
                                        <p:attrNameLst>
                                          <p:attrName>ppt_x</p:attrName>
                                        </p:attrNameLst>
                                      </p:cBhvr>
                                    </p:anim>
                                    <p:anim from="(-#ppt_h/2)" to="(#ppt_y)" calcmode="lin" valueType="num">
                                      <p:cBhvr>
                                        <p:cTn id="27" dur="1000" fill="hold">
                                          <p:stCondLst>
                                            <p:cond delay="0"/>
                                          </p:stCondLst>
                                        </p:cTn>
                                        <p:tgtEl>
                                          <p:spTgt spid="19"/>
                                        </p:tgtEl>
                                        <p:attrNameLst>
                                          <p:attrName>ppt_y</p:attrName>
                                        </p:attrNameLst>
                                      </p:cBhvr>
                                    </p:anim>
                                    <p:animRot by="21600000">
                                      <p:cBhvr>
                                        <p:cTn id="28" dur="1000" fill="hold">
                                          <p:stCondLst>
                                            <p:cond delay="0"/>
                                          </p:stCondLst>
                                        </p:cTn>
                                        <p:tgtEl>
                                          <p:spTgt spid="19"/>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Effect transition="in" filter="fade">
                                      <p:cBhvr>
                                        <p:cTn id="40" dur="500"/>
                                        <p:tgtEl>
                                          <p:spTgt spid="2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fltVal val="0"/>
                                          </p:val>
                                        </p:tav>
                                        <p:tav tm="100000">
                                          <p:val>
                                            <p:strVal val="#ppt_h"/>
                                          </p:val>
                                        </p:tav>
                                      </p:tavLst>
                                    </p:anim>
                                    <p:animEffect transition="in" filter="fade">
                                      <p:cBhvr>
                                        <p:cTn id="50" dur="500"/>
                                        <p:tgtEl>
                                          <p:spTgt spid="2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500"/>
                                        <p:tgtEl>
                                          <p:spTgt spid="21"/>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down)">
                                      <p:cBhvr>
                                        <p:cTn id="58" dur="500"/>
                                        <p:tgtEl>
                                          <p:spTgt spid="23"/>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down)">
                                      <p:cBhvr>
                                        <p:cTn id="61" dur="500"/>
                                        <p:tgtEl>
                                          <p:spTgt spid="25"/>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down)">
                                      <p:cBhvr>
                                        <p:cTn id="6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4" grpId="0" animBg="1"/>
      <p:bldP spid="20" grpId="0" animBg="1"/>
      <p:bldP spid="21" grpId="0"/>
      <p:bldP spid="22" grpId="0" animBg="1"/>
      <p:bldP spid="23" grpId="0"/>
      <p:bldP spid="24" grpId="0" animBg="1"/>
      <p:bldP spid="25" grpId="0"/>
      <p:bldP spid="26" grpId="0" animBg="1"/>
      <p:bldP spid="2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2016163"/>
            <a:ext cx="12858044" cy="18985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45" name="椭圆 44"/>
          <p:cNvSpPr/>
          <p:nvPr/>
        </p:nvSpPr>
        <p:spPr>
          <a:xfrm>
            <a:off x="5147747" y="1666245"/>
            <a:ext cx="2548384" cy="2548382"/>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46" name="MH_Others_1"/>
          <p:cNvSpPr txBox="1"/>
          <p:nvPr>
            <p:custDataLst>
              <p:tags r:id="rId1"/>
            </p:custDataLst>
          </p:nvPr>
        </p:nvSpPr>
        <p:spPr>
          <a:xfrm>
            <a:off x="5365934" y="1937785"/>
            <a:ext cx="2112012" cy="2005300"/>
          </a:xfrm>
          <a:prstGeom prst="rect">
            <a:avLst/>
          </a:prstGeom>
          <a:noFill/>
        </p:spPr>
        <p:txBody>
          <a:bodyPr wrap="square" lIns="0" tIns="0" rIns="0" bIns="0" rtlCol="0" anchor="ctr" anchorCtr="0">
            <a:noAutofit/>
          </a:bodyPr>
          <a:lstStyle/>
          <a:p>
            <a:pPr algn="ctr"/>
            <a:r>
              <a:rPr lang="en-US" altLang="zh-CN" sz="6599" dirty="0">
                <a:solidFill>
                  <a:schemeClr val="accent1"/>
                </a:solidFill>
                <a:latin typeface="Arial" panose="020B0604020202020204" pitchFamily="34" charset="0"/>
                <a:ea typeface="方正正粗黑简体" panose="02000000000000000000" pitchFamily="2" charset="-122"/>
                <a:sym typeface="Arial" panose="020B0604020202020204" pitchFamily="34" charset="0"/>
              </a:rPr>
              <a:t>01</a:t>
            </a:r>
          </a:p>
          <a:p>
            <a:pPr algn="ctr"/>
            <a:r>
              <a:rPr lang="en-US" altLang="zh-CN" sz="3200" dirty="0">
                <a:solidFill>
                  <a:schemeClr val="accent1"/>
                </a:solidFill>
                <a:latin typeface="Arial" panose="020B0604020202020204" pitchFamily="34" charset="0"/>
                <a:ea typeface="方正正粗黑简体" panose="02000000000000000000" pitchFamily="2" charset="-122"/>
                <a:sym typeface="Arial" panose="020B0604020202020204" pitchFamily="34" charset="0"/>
              </a:rPr>
              <a:t>CHAPTER</a:t>
            </a:r>
            <a:endParaRPr lang="zh-CN" altLang="en-US" sz="3200" dirty="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矩形 9"/>
          <p:cNvSpPr/>
          <p:nvPr/>
        </p:nvSpPr>
        <p:spPr>
          <a:xfrm>
            <a:off x="4829822" y="4638297"/>
            <a:ext cx="3184234" cy="553870"/>
          </a:xfrm>
          <a:prstGeom prst="rect">
            <a:avLst/>
          </a:prstGeom>
        </p:spPr>
        <p:txBody>
          <a:bodyPr wrap="square" lIns="0" tIns="0" rIns="0" bIns="0">
            <a:spAutoFit/>
          </a:bodyPr>
          <a:lstStyle/>
          <a:p>
            <a:pPr algn="ctr"/>
            <a:r>
              <a:rPr lang="zh-CN" altLang="en-US" sz="3599" dirty="0">
                <a:solidFill>
                  <a:schemeClr val="accent1"/>
                </a:solidFill>
                <a:latin typeface="Arial" panose="020B0604020202020204" pitchFamily="34" charset="0"/>
                <a:ea typeface="方正正粗黑简体" panose="02000000000000000000" pitchFamily="2" charset="-122"/>
                <a:cs typeface="+mn-ea"/>
                <a:sym typeface="Arial" panose="020B0604020202020204" pitchFamily="34" charset="0"/>
              </a:rPr>
              <a:t>年度工作概述</a:t>
            </a:r>
          </a:p>
        </p:txBody>
      </p:sp>
      <p:sp>
        <p:nvSpPr>
          <p:cNvPr id="11" name="TextBox 11"/>
          <p:cNvSpPr txBox="1"/>
          <p:nvPr/>
        </p:nvSpPr>
        <p:spPr>
          <a:xfrm>
            <a:off x="4876084" y="5230715"/>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TextBox 11"/>
          <p:cNvSpPr txBox="1"/>
          <p:nvPr/>
        </p:nvSpPr>
        <p:spPr>
          <a:xfrm>
            <a:off x="6588583" y="5230715"/>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TextBox 11"/>
          <p:cNvSpPr txBox="1"/>
          <p:nvPr/>
        </p:nvSpPr>
        <p:spPr>
          <a:xfrm>
            <a:off x="4876084" y="5503531"/>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TextBox 11"/>
          <p:cNvSpPr txBox="1"/>
          <p:nvPr/>
        </p:nvSpPr>
        <p:spPr>
          <a:xfrm>
            <a:off x="6588583" y="5503531"/>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Tree>
    <p:extLst>
      <p:ext uri="{BB962C8B-B14F-4D97-AF65-F5344CB8AC3E}">
        <p14:creationId xmlns:p14="http://schemas.microsoft.com/office/powerpoint/2010/main" val="2261073391"/>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by="(-#ppt_w*2)" calcmode="lin" valueType="num">
                                      <p:cBhvr rctx="PPT">
                                        <p:cTn id="19" dur="500" autoRev="1" fill="hold">
                                          <p:stCondLst>
                                            <p:cond delay="0"/>
                                          </p:stCondLst>
                                        </p:cTn>
                                        <p:tgtEl>
                                          <p:spTgt spid="46"/>
                                        </p:tgtEl>
                                        <p:attrNameLst>
                                          <p:attrName>ppt_w</p:attrName>
                                        </p:attrNameLst>
                                      </p:cBhvr>
                                    </p:anim>
                                    <p:anim by="(#ppt_w*0.50)" calcmode="lin" valueType="num">
                                      <p:cBhvr>
                                        <p:cTn id="20" dur="500" decel="50000" autoRev="1" fill="hold">
                                          <p:stCondLst>
                                            <p:cond delay="0"/>
                                          </p:stCondLst>
                                        </p:cTn>
                                        <p:tgtEl>
                                          <p:spTgt spid="46"/>
                                        </p:tgtEl>
                                        <p:attrNameLst>
                                          <p:attrName>ppt_x</p:attrName>
                                        </p:attrNameLst>
                                      </p:cBhvr>
                                    </p:anim>
                                    <p:anim from="(-#ppt_h/2)" to="(#ppt_y)" calcmode="lin" valueType="num">
                                      <p:cBhvr>
                                        <p:cTn id="21" dur="1000" fill="hold">
                                          <p:stCondLst>
                                            <p:cond delay="0"/>
                                          </p:stCondLst>
                                        </p:cTn>
                                        <p:tgtEl>
                                          <p:spTgt spid="46"/>
                                        </p:tgtEl>
                                        <p:attrNameLst>
                                          <p:attrName>ppt_y</p:attrName>
                                        </p:attrNameLst>
                                      </p:cBhvr>
                                    </p:anim>
                                    <p:animRot by="21600000">
                                      <p:cBhvr>
                                        <p:cTn id="22" dur="1000" fill="hold">
                                          <p:stCondLst>
                                            <p:cond delay="0"/>
                                          </p:stCondLst>
                                        </p:cTn>
                                        <p:tgtEl>
                                          <p:spTgt spid="46"/>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strVal val="4*#ppt_w"/>
                                          </p:val>
                                        </p:tav>
                                        <p:tav tm="100000">
                                          <p:val>
                                            <p:strVal val="#ppt_w"/>
                                          </p:val>
                                        </p:tav>
                                      </p:tavLst>
                                    </p:anim>
                                    <p:anim calcmode="lin" valueType="num">
                                      <p:cBhvr>
                                        <p:cTn id="28" dur="500" fill="hold"/>
                                        <p:tgtEl>
                                          <p:spTgt spid="10"/>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ppt_x</p:attrName>
                                        </p:attrNameLst>
                                      </p:cBhvr>
                                      <p:tavLst>
                                        <p:tav tm="0">
                                          <p:val>
                                            <p:strVal val="#ppt_x-#ppt_w*1.125000"/>
                                          </p:val>
                                        </p:tav>
                                        <p:tav tm="100000">
                                          <p:val>
                                            <p:strVal val="#ppt_x"/>
                                          </p:val>
                                        </p:tav>
                                      </p:tavLst>
                                    </p:anim>
                                    <p:animEffect transition="in" filter="wipe(right)">
                                      <p:cBhvr>
                                        <p:cTn id="33" dur="500"/>
                                        <p:tgtEl>
                                          <p:spTgt spid="11"/>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ppt_x</p:attrName>
                                        </p:attrNameLst>
                                      </p:cBhvr>
                                      <p:tavLst>
                                        <p:tav tm="0">
                                          <p:val>
                                            <p:strVal val="#ppt_x-#ppt_w*1.125000"/>
                                          </p:val>
                                        </p:tav>
                                        <p:tav tm="100000">
                                          <p:val>
                                            <p:strVal val="#ppt_x"/>
                                          </p:val>
                                        </p:tav>
                                      </p:tavLst>
                                    </p:anim>
                                    <p:animEffect transition="in" filter="wipe(right)">
                                      <p:cBhvr>
                                        <p:cTn id="43" dur="500"/>
                                        <p:tgtEl>
                                          <p:spTgt spid="13"/>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ppt_x</p:attrName>
                                        </p:attrNameLst>
                                      </p:cBhvr>
                                      <p:tavLst>
                                        <p:tav tm="0">
                                          <p:val>
                                            <p:strVal val="#ppt_x-#ppt_w*1.125000"/>
                                          </p:val>
                                        </p:tav>
                                        <p:tav tm="100000">
                                          <p:val>
                                            <p:strVal val="#ppt_x"/>
                                          </p:val>
                                        </p:tav>
                                      </p:tavLst>
                                    </p:anim>
                                    <p:animEffect transition="in" filter="wipe(right)">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5" grpId="0" animBg="1"/>
      <p:bldP spid="46" grpId="0"/>
      <p:bldP spid="10" grpId="0"/>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7" name="矩形 13"/>
          <p:cNvSpPr>
            <a:spLocks noChangeArrowheads="1"/>
          </p:cNvSpPr>
          <p:nvPr/>
        </p:nvSpPr>
        <p:spPr bwMode="auto">
          <a:xfrm>
            <a:off x="258184" y="1618671"/>
            <a:ext cx="3010256" cy="3691665"/>
          </a:xfrm>
          <a:prstGeom prst="rect">
            <a:avLst/>
          </a:prstGeom>
          <a:blipFill dpi="0" rotWithShape="1">
            <a:blip r:embed="rId3" cstate="print">
              <a:extLst>
                <a:ext uri="{28A0092B-C50C-407E-A947-70E740481C1C}">
                  <a14:useLocalDpi xmlns:a14="http://schemas.microsoft.com/office/drawing/2010/main" val="0"/>
                </a:ext>
              </a:extLst>
            </a:blip>
            <a:srcRect/>
            <a:stretch>
              <a:fillRect l="-45874" r="-45874"/>
            </a:stretch>
          </a:blipFill>
          <a:ln>
            <a:noFill/>
          </a:ln>
          <a:extLst/>
        </p:spPr>
        <p:txBody>
          <a:bodyPr anchor="ctr"/>
          <a:lstStyle/>
          <a:p>
            <a:pPr algn="ctr" eaLnBrk="1" hangingPunct="1">
              <a:lnSpc>
                <a:spcPct val="150000"/>
              </a:lnSpc>
            </a:pPr>
            <a:endParaRPr lang="zh-CN" altLang="en-US">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4588" name="矩形 16"/>
          <p:cNvSpPr>
            <a:spLocks noChangeArrowheads="1"/>
          </p:cNvSpPr>
          <p:nvPr/>
        </p:nvSpPr>
        <p:spPr bwMode="auto">
          <a:xfrm>
            <a:off x="3368893" y="1613648"/>
            <a:ext cx="3010256" cy="3691666"/>
          </a:xfrm>
          <a:prstGeom prst="rect">
            <a:avLst/>
          </a:prstGeom>
          <a:blipFill dpi="0" rotWithShape="1">
            <a:blip r:embed="rId4" cstate="print">
              <a:extLst>
                <a:ext uri="{28A0092B-C50C-407E-A947-70E740481C1C}">
                  <a14:useLocalDpi xmlns:a14="http://schemas.microsoft.com/office/drawing/2010/main" val="0"/>
                </a:ext>
              </a:extLst>
            </a:blip>
            <a:srcRect/>
            <a:stretch>
              <a:fillRect l="-41977" r="-41977"/>
            </a:stretch>
          </a:blipFill>
          <a:ln>
            <a:noFill/>
          </a:ln>
          <a:extLst/>
        </p:spPr>
        <p:txBody>
          <a:bodyPr anchor="ctr"/>
          <a:lstStyle/>
          <a:p>
            <a:pPr algn="ctr" eaLnBrk="1" hangingPunct="1">
              <a:lnSpc>
                <a:spcPct val="150000"/>
              </a:lnSpc>
            </a:pPr>
            <a:endParaRPr lang="zh-CN" altLang="en-US">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4589" name="矩形 17"/>
          <p:cNvSpPr>
            <a:spLocks noChangeArrowheads="1"/>
          </p:cNvSpPr>
          <p:nvPr/>
        </p:nvSpPr>
        <p:spPr bwMode="auto">
          <a:xfrm>
            <a:off x="6479602" y="1613648"/>
            <a:ext cx="3010256" cy="3691666"/>
          </a:xfrm>
          <a:prstGeom prst="rect">
            <a:avLst/>
          </a:prstGeom>
          <a:blipFill dpi="0" rotWithShape="1">
            <a:blip r:embed="rId5" cstate="print">
              <a:extLst>
                <a:ext uri="{28A0092B-C50C-407E-A947-70E740481C1C}">
                  <a14:useLocalDpi xmlns:a14="http://schemas.microsoft.com/office/drawing/2010/main" val="0"/>
                </a:ext>
              </a:extLst>
            </a:blip>
            <a:srcRect/>
            <a:stretch>
              <a:fillRect l="-35335" r="-35335"/>
            </a:stretch>
          </a:blipFill>
          <a:ln>
            <a:noFill/>
          </a:ln>
          <a:extLst/>
        </p:spPr>
        <p:txBody>
          <a:bodyPr anchor="ctr"/>
          <a:lstStyle/>
          <a:p>
            <a:pPr algn="ctr" eaLnBrk="1" hangingPunct="1">
              <a:lnSpc>
                <a:spcPct val="150000"/>
              </a:lnSpc>
            </a:pPr>
            <a:endParaRPr lang="zh-CN" altLang="en-US">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4590" name="矩形 18"/>
          <p:cNvSpPr>
            <a:spLocks noChangeArrowheads="1"/>
          </p:cNvSpPr>
          <p:nvPr/>
        </p:nvSpPr>
        <p:spPr bwMode="auto">
          <a:xfrm>
            <a:off x="9590311" y="1578490"/>
            <a:ext cx="3010256" cy="3691665"/>
          </a:xfrm>
          <a:prstGeom prst="rect">
            <a:avLst/>
          </a:prstGeom>
          <a:blipFill dpi="0" rotWithShape="1">
            <a:blip r:embed="rId6" cstate="print">
              <a:extLst>
                <a:ext uri="{28A0092B-C50C-407E-A947-70E740481C1C}">
                  <a14:useLocalDpi xmlns:a14="http://schemas.microsoft.com/office/drawing/2010/main" val="0"/>
                </a:ext>
              </a:extLst>
            </a:blip>
            <a:srcRect/>
            <a:stretch>
              <a:fillRect l="-42105" r="-42105"/>
            </a:stretch>
          </a:blipFill>
          <a:ln>
            <a:noFill/>
          </a:ln>
          <a:extLst/>
        </p:spPr>
        <p:txBody>
          <a:bodyPr anchor="ctr"/>
          <a:lstStyle/>
          <a:p>
            <a:pPr algn="ctr" eaLnBrk="1" hangingPunct="1">
              <a:lnSpc>
                <a:spcPct val="150000"/>
              </a:lnSpc>
            </a:pPr>
            <a:endParaRPr lang="zh-CN" altLang="en-US">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6" name="文本框 66"/>
          <p:cNvSpPr txBox="1">
            <a:spLocks noChangeArrowheads="1"/>
          </p:cNvSpPr>
          <p:nvPr/>
        </p:nvSpPr>
        <p:spPr bwMode="auto">
          <a:xfrm>
            <a:off x="812800" y="5980905"/>
            <a:ext cx="11233150"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7" name="文本框 13"/>
          <p:cNvSpPr txBox="1">
            <a:spLocks noChangeArrowheads="1"/>
          </p:cNvSpPr>
          <p:nvPr/>
        </p:nvSpPr>
        <p:spPr bwMode="auto">
          <a:xfrm>
            <a:off x="812800" y="5626374"/>
            <a:ext cx="1838795" cy="246221"/>
          </a:xfrm>
          <a:prstGeom prst="rect">
            <a:avLst/>
          </a:prstGeom>
          <a:noFill/>
          <a:ln>
            <a:noFill/>
          </a:ln>
          <a:extLst/>
        </p:spPr>
        <p:txBody>
          <a:bodyPr wrap="squar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sp>
        <p:nvSpPr>
          <p:cNvPr id="8" name="文本框 7"/>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椭圆 9"/>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205822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587"/>
                                        </p:tgtEl>
                                        <p:attrNameLst>
                                          <p:attrName>style.visibility</p:attrName>
                                        </p:attrNameLst>
                                      </p:cBhvr>
                                      <p:to>
                                        <p:strVal val="visible"/>
                                      </p:to>
                                    </p:set>
                                    <p:animEffect transition="in" filter="fade">
                                      <p:cBhvr>
                                        <p:cTn id="7" dur="500"/>
                                        <p:tgtEl>
                                          <p:spTgt spid="24587"/>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588"/>
                                        </p:tgtEl>
                                        <p:attrNameLst>
                                          <p:attrName>style.visibility</p:attrName>
                                        </p:attrNameLst>
                                      </p:cBhvr>
                                      <p:to>
                                        <p:strVal val="visible"/>
                                      </p:to>
                                    </p:set>
                                    <p:animEffect transition="in" filter="fade">
                                      <p:cBhvr>
                                        <p:cTn id="10" dur="500"/>
                                        <p:tgtEl>
                                          <p:spTgt spid="24588"/>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4589"/>
                                        </p:tgtEl>
                                        <p:attrNameLst>
                                          <p:attrName>style.visibility</p:attrName>
                                        </p:attrNameLst>
                                      </p:cBhvr>
                                      <p:to>
                                        <p:strVal val="visible"/>
                                      </p:to>
                                    </p:set>
                                    <p:animEffect transition="in" filter="fade">
                                      <p:cBhvr>
                                        <p:cTn id="13" dur="500"/>
                                        <p:tgtEl>
                                          <p:spTgt spid="24589"/>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24590"/>
                                        </p:tgtEl>
                                        <p:attrNameLst>
                                          <p:attrName>style.visibility</p:attrName>
                                        </p:attrNameLst>
                                      </p:cBhvr>
                                      <p:to>
                                        <p:strVal val="visible"/>
                                      </p:to>
                                    </p:set>
                                    <p:animEffect transition="in" filter="fade">
                                      <p:cBhvr>
                                        <p:cTn id="16" dur="500"/>
                                        <p:tgtEl>
                                          <p:spTgt spid="24590"/>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750"/>
                                        <p:tgtEl>
                                          <p:spTgt spid="17"/>
                                        </p:tgtEl>
                                      </p:cBhvr>
                                    </p:animEffect>
                                    <p:anim calcmode="lin" valueType="num">
                                      <p:cBhvr>
                                        <p:cTn id="20" dur="750" fill="hold"/>
                                        <p:tgtEl>
                                          <p:spTgt spid="17"/>
                                        </p:tgtEl>
                                        <p:attrNameLst>
                                          <p:attrName>ppt_x</p:attrName>
                                        </p:attrNameLst>
                                      </p:cBhvr>
                                      <p:tavLst>
                                        <p:tav tm="0">
                                          <p:val>
                                            <p:strVal val="#ppt_x"/>
                                          </p:val>
                                        </p:tav>
                                        <p:tav tm="100000">
                                          <p:val>
                                            <p:strVal val="#ppt_x"/>
                                          </p:val>
                                        </p:tav>
                                      </p:tavLst>
                                    </p:anim>
                                    <p:anim calcmode="lin" valueType="num">
                                      <p:cBhvr>
                                        <p:cTn id="21" dur="750" fill="hold"/>
                                        <p:tgtEl>
                                          <p:spTgt spid="1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70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750"/>
                                        <p:tgtEl>
                                          <p:spTgt spid="16"/>
                                        </p:tgtEl>
                                      </p:cBhvr>
                                    </p:animEffect>
                                    <p:anim calcmode="lin" valueType="num">
                                      <p:cBhvr>
                                        <p:cTn id="25" dur="750" fill="hold"/>
                                        <p:tgtEl>
                                          <p:spTgt spid="16"/>
                                        </p:tgtEl>
                                        <p:attrNameLst>
                                          <p:attrName>ppt_x</p:attrName>
                                        </p:attrNameLst>
                                      </p:cBhvr>
                                      <p:tavLst>
                                        <p:tav tm="0">
                                          <p:val>
                                            <p:strVal val="#ppt_x"/>
                                          </p:val>
                                        </p:tav>
                                        <p:tav tm="100000">
                                          <p:val>
                                            <p:strVal val="#ppt_x"/>
                                          </p:val>
                                        </p:tav>
                                      </p:tavLst>
                                    </p:anim>
                                    <p:anim calcmode="lin" valueType="num">
                                      <p:cBhvr>
                                        <p:cTn id="26"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7" grpId="0" animBg="1" autoUpdateAnimBg="0"/>
      <p:bldP spid="24588" grpId="0" animBg="1" autoUpdateAnimBg="0"/>
      <p:bldP spid="24589" grpId="0" animBg="1" autoUpdateAnimBg="0"/>
      <p:bldP spid="24590" grpId="0" animBg="1" autoUpdateAnimBg="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762126" y="2332195"/>
            <a:ext cx="2869621" cy="3145867"/>
            <a:chOff x="2913063" y="4567239"/>
            <a:chExt cx="1182688" cy="1296987"/>
          </a:xfrm>
        </p:grpSpPr>
        <p:sp>
          <p:nvSpPr>
            <p:cNvPr id="104454" name="Freeform 176"/>
            <p:cNvSpPr/>
            <p:nvPr/>
          </p:nvSpPr>
          <p:spPr bwMode="auto">
            <a:xfrm>
              <a:off x="3806825" y="4567239"/>
              <a:ext cx="258763" cy="542925"/>
            </a:xfrm>
            <a:custGeom>
              <a:avLst/>
              <a:gdLst>
                <a:gd name="T0" fmla="*/ 44783850 w 116"/>
                <a:gd name="T1" fmla="*/ 489206721 h 243"/>
                <a:gd name="T2" fmla="*/ 288612198 w 116"/>
                <a:gd name="T3" fmla="*/ 1213035462 h 243"/>
                <a:gd name="T4" fmla="*/ 547370738 w 116"/>
                <a:gd name="T5" fmla="*/ 529141861 h 243"/>
                <a:gd name="T6" fmla="*/ 194067807 w 116"/>
                <a:gd name="T7" fmla="*/ 104829219 h 243"/>
                <a:gd name="T8" fmla="*/ 44783850 w 116"/>
                <a:gd name="T9" fmla="*/ 489206721 h 243"/>
                <a:gd name="T10" fmla="*/ 0 60000 65536"/>
                <a:gd name="T11" fmla="*/ 0 60000 65536"/>
                <a:gd name="T12" fmla="*/ 0 60000 65536"/>
                <a:gd name="T13" fmla="*/ 0 60000 65536"/>
                <a:gd name="T14" fmla="*/ 0 60000 65536"/>
                <a:gd name="T15" fmla="*/ 0 w 116"/>
                <a:gd name="T16" fmla="*/ 0 h 243"/>
                <a:gd name="T17" fmla="*/ 116 w 116"/>
                <a:gd name="T18" fmla="*/ 243 h 243"/>
              </a:gdLst>
              <a:ahLst/>
              <a:cxnLst>
                <a:cxn ang="T10">
                  <a:pos x="T0" y="T1"/>
                </a:cxn>
                <a:cxn ang="T11">
                  <a:pos x="T2" y="T3"/>
                </a:cxn>
                <a:cxn ang="T12">
                  <a:pos x="T4" y="T5"/>
                </a:cxn>
                <a:cxn ang="T13">
                  <a:pos x="T6" y="T7"/>
                </a:cxn>
                <a:cxn ang="T14">
                  <a:pos x="T8" y="T9"/>
                </a:cxn>
              </a:cxnLst>
              <a:rect l="T15" t="T16" r="T17" b="T18"/>
              <a:pathLst>
                <a:path w="116" h="243">
                  <a:moveTo>
                    <a:pt x="9" y="98"/>
                  </a:moveTo>
                  <a:cubicBezTo>
                    <a:pt x="20" y="151"/>
                    <a:pt x="42" y="243"/>
                    <a:pt x="58" y="243"/>
                  </a:cubicBezTo>
                  <a:cubicBezTo>
                    <a:pt x="75" y="243"/>
                    <a:pt x="104" y="144"/>
                    <a:pt x="110" y="106"/>
                  </a:cubicBezTo>
                  <a:cubicBezTo>
                    <a:pt x="116" y="72"/>
                    <a:pt x="109" y="0"/>
                    <a:pt x="39" y="21"/>
                  </a:cubicBezTo>
                  <a:cubicBezTo>
                    <a:pt x="13" y="20"/>
                    <a:pt x="0" y="53"/>
                    <a:pt x="9" y="98"/>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55" name="Freeform 177"/>
            <p:cNvSpPr/>
            <p:nvPr/>
          </p:nvSpPr>
          <p:spPr bwMode="auto">
            <a:xfrm>
              <a:off x="3736975" y="5262564"/>
              <a:ext cx="57150" cy="90488"/>
            </a:xfrm>
            <a:custGeom>
              <a:avLst/>
              <a:gdLst>
                <a:gd name="T0" fmla="*/ 53147304 w 26"/>
                <a:gd name="T1" fmla="*/ 0 h 41"/>
                <a:gd name="T2" fmla="*/ 125620094 w 26"/>
                <a:gd name="T3" fmla="*/ 19483613 h 41"/>
                <a:gd name="T4" fmla="*/ 120788722 w 26"/>
                <a:gd name="T5" fmla="*/ 87676253 h 41"/>
                <a:gd name="T6" fmla="*/ 77304179 w 26"/>
                <a:gd name="T7" fmla="*/ 199709218 h 41"/>
                <a:gd name="T8" fmla="*/ 0 w 26"/>
                <a:gd name="T9" fmla="*/ 194838317 h 41"/>
                <a:gd name="T10" fmla="*/ 0 w 26"/>
                <a:gd name="T11" fmla="*/ 68192631 h 41"/>
                <a:gd name="T12" fmla="*/ 53147304 w 26"/>
                <a:gd name="T13" fmla="*/ 0 h 41"/>
                <a:gd name="T14" fmla="*/ 0 60000 65536"/>
                <a:gd name="T15" fmla="*/ 0 60000 65536"/>
                <a:gd name="T16" fmla="*/ 0 60000 65536"/>
                <a:gd name="T17" fmla="*/ 0 60000 65536"/>
                <a:gd name="T18" fmla="*/ 0 60000 65536"/>
                <a:gd name="T19" fmla="*/ 0 60000 65536"/>
                <a:gd name="T20" fmla="*/ 0 60000 65536"/>
                <a:gd name="T21" fmla="*/ 0 w 26"/>
                <a:gd name="T22" fmla="*/ 0 h 41"/>
                <a:gd name="T23" fmla="*/ 26 w 26"/>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 h="41">
                  <a:moveTo>
                    <a:pt x="11" y="0"/>
                  </a:moveTo>
                  <a:cubicBezTo>
                    <a:pt x="26" y="4"/>
                    <a:pt x="26" y="4"/>
                    <a:pt x="26" y="4"/>
                  </a:cubicBezTo>
                  <a:cubicBezTo>
                    <a:pt x="25" y="18"/>
                    <a:pt x="25" y="18"/>
                    <a:pt x="25" y="18"/>
                  </a:cubicBezTo>
                  <a:cubicBezTo>
                    <a:pt x="25" y="26"/>
                    <a:pt x="20" y="34"/>
                    <a:pt x="16" y="41"/>
                  </a:cubicBezTo>
                  <a:cubicBezTo>
                    <a:pt x="0" y="40"/>
                    <a:pt x="0" y="40"/>
                    <a:pt x="0" y="40"/>
                  </a:cubicBezTo>
                  <a:cubicBezTo>
                    <a:pt x="0" y="14"/>
                    <a:pt x="0" y="14"/>
                    <a:pt x="0" y="14"/>
                  </a:cubicBezTo>
                  <a:lnTo>
                    <a:pt x="11" y="0"/>
                  </a:lnTo>
                  <a:close/>
                </a:path>
              </a:pathLst>
            </a:custGeom>
            <a:solidFill>
              <a:srgbClr val="EDBD9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56" name="Freeform 178"/>
            <p:cNvSpPr/>
            <p:nvPr/>
          </p:nvSpPr>
          <p:spPr bwMode="auto">
            <a:xfrm>
              <a:off x="3736975" y="5262564"/>
              <a:ext cx="46038" cy="52388"/>
            </a:xfrm>
            <a:custGeom>
              <a:avLst/>
              <a:gdLst>
                <a:gd name="T0" fmla="*/ 52866968 w 21"/>
                <a:gd name="T1" fmla="*/ 0 h 24"/>
                <a:gd name="T2" fmla="*/ 100928447 w 21"/>
                <a:gd name="T3" fmla="*/ 14295375 h 24"/>
                <a:gd name="T4" fmla="*/ 19224155 w 21"/>
                <a:gd name="T5" fmla="*/ 104824023 h 24"/>
                <a:gd name="T6" fmla="*/ 0 w 21"/>
                <a:gd name="T7" fmla="*/ 100061082 h 24"/>
                <a:gd name="T8" fmla="*/ 0 w 21"/>
                <a:gd name="T9" fmla="*/ 66707383 h 24"/>
                <a:gd name="T10" fmla="*/ 52866968 w 21"/>
                <a:gd name="T11" fmla="*/ 0 h 24"/>
                <a:gd name="T12" fmla="*/ 0 60000 65536"/>
                <a:gd name="T13" fmla="*/ 0 60000 65536"/>
                <a:gd name="T14" fmla="*/ 0 60000 65536"/>
                <a:gd name="T15" fmla="*/ 0 60000 65536"/>
                <a:gd name="T16" fmla="*/ 0 60000 65536"/>
                <a:gd name="T17" fmla="*/ 0 60000 65536"/>
                <a:gd name="T18" fmla="*/ 0 w 21"/>
                <a:gd name="T19" fmla="*/ 0 h 24"/>
                <a:gd name="T20" fmla="*/ 21 w 21"/>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21" h="24">
                  <a:moveTo>
                    <a:pt x="11" y="0"/>
                  </a:moveTo>
                  <a:cubicBezTo>
                    <a:pt x="21" y="3"/>
                    <a:pt x="21" y="3"/>
                    <a:pt x="21" y="3"/>
                  </a:cubicBezTo>
                  <a:cubicBezTo>
                    <a:pt x="19" y="11"/>
                    <a:pt x="13" y="24"/>
                    <a:pt x="4" y="22"/>
                  </a:cubicBezTo>
                  <a:cubicBezTo>
                    <a:pt x="2" y="22"/>
                    <a:pt x="1" y="21"/>
                    <a:pt x="0" y="21"/>
                  </a:cubicBezTo>
                  <a:cubicBezTo>
                    <a:pt x="0" y="14"/>
                    <a:pt x="0" y="14"/>
                    <a:pt x="0" y="14"/>
                  </a:cubicBezTo>
                  <a:lnTo>
                    <a:pt x="11" y="0"/>
                  </a:ln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57" name="Freeform 179"/>
            <p:cNvSpPr/>
            <p:nvPr/>
          </p:nvSpPr>
          <p:spPr bwMode="auto">
            <a:xfrm>
              <a:off x="3748088" y="5232401"/>
              <a:ext cx="58738" cy="42863"/>
            </a:xfrm>
            <a:custGeom>
              <a:avLst/>
              <a:gdLst>
                <a:gd name="T0" fmla="*/ 10080710 w 37"/>
                <a:gd name="T1" fmla="*/ 0 h 27"/>
                <a:gd name="T2" fmla="*/ 93247355 w 37"/>
                <a:gd name="T3" fmla="*/ 17642095 h 27"/>
                <a:gd name="T4" fmla="*/ 80645678 w 37"/>
                <a:gd name="T5" fmla="*/ 68045812 h 27"/>
                <a:gd name="T6" fmla="*/ 0 w 37"/>
                <a:gd name="T7" fmla="*/ 50403711 h 27"/>
                <a:gd name="T8" fmla="*/ 10080710 w 37"/>
                <a:gd name="T9" fmla="*/ 0 h 27"/>
                <a:gd name="T10" fmla="*/ 0 60000 65536"/>
                <a:gd name="T11" fmla="*/ 0 60000 65536"/>
                <a:gd name="T12" fmla="*/ 0 60000 65536"/>
                <a:gd name="T13" fmla="*/ 0 60000 65536"/>
                <a:gd name="T14" fmla="*/ 0 60000 65536"/>
                <a:gd name="T15" fmla="*/ 0 w 37"/>
                <a:gd name="T16" fmla="*/ 0 h 27"/>
                <a:gd name="T17" fmla="*/ 37 w 37"/>
                <a:gd name="T18" fmla="*/ 27 h 27"/>
              </a:gdLst>
              <a:ahLst/>
              <a:cxnLst>
                <a:cxn ang="T10">
                  <a:pos x="T0" y="T1"/>
                </a:cxn>
                <a:cxn ang="T11">
                  <a:pos x="T2" y="T3"/>
                </a:cxn>
                <a:cxn ang="T12">
                  <a:pos x="T4" y="T5"/>
                </a:cxn>
                <a:cxn ang="T13">
                  <a:pos x="T6" y="T7"/>
                </a:cxn>
                <a:cxn ang="T14">
                  <a:pos x="T8" y="T9"/>
                </a:cxn>
              </a:cxnLst>
              <a:rect l="T15" t="T16" r="T17" b="T18"/>
              <a:pathLst>
                <a:path w="37" h="27">
                  <a:moveTo>
                    <a:pt x="4" y="0"/>
                  </a:moveTo>
                  <a:lnTo>
                    <a:pt x="37" y="7"/>
                  </a:lnTo>
                  <a:lnTo>
                    <a:pt x="32" y="27"/>
                  </a:lnTo>
                  <a:lnTo>
                    <a:pt x="0" y="20"/>
                  </a:lnTo>
                  <a:lnTo>
                    <a:pt x="4" y="0"/>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58" name="Freeform 180"/>
            <p:cNvSpPr/>
            <p:nvPr/>
          </p:nvSpPr>
          <p:spPr bwMode="auto">
            <a:xfrm>
              <a:off x="3584575" y="5389564"/>
              <a:ext cx="322263" cy="215900"/>
            </a:xfrm>
            <a:custGeom>
              <a:avLst/>
              <a:gdLst>
                <a:gd name="T0" fmla="*/ 70116808 w 144"/>
                <a:gd name="T1" fmla="*/ 0 h 97"/>
                <a:gd name="T2" fmla="*/ 646079135 w 144"/>
                <a:gd name="T3" fmla="*/ 0 h 97"/>
                <a:gd name="T4" fmla="*/ 721204427 w 144"/>
                <a:gd name="T5" fmla="*/ 74311901 h 97"/>
                <a:gd name="T6" fmla="*/ 721204427 w 144"/>
                <a:gd name="T7" fmla="*/ 406232555 h 97"/>
                <a:gd name="T8" fmla="*/ 646079135 w 144"/>
                <a:gd name="T9" fmla="*/ 480544421 h 97"/>
                <a:gd name="T10" fmla="*/ 70116808 w 144"/>
                <a:gd name="T11" fmla="*/ 480544421 h 97"/>
                <a:gd name="T12" fmla="*/ 0 w 144"/>
                <a:gd name="T13" fmla="*/ 406232555 h 97"/>
                <a:gd name="T14" fmla="*/ 0 w 144"/>
                <a:gd name="T15" fmla="*/ 74311901 h 97"/>
                <a:gd name="T16" fmla="*/ 70116808 w 144"/>
                <a:gd name="T17" fmla="*/ 0 h 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4"/>
                <a:gd name="T28" fmla="*/ 0 h 97"/>
                <a:gd name="T29" fmla="*/ 144 w 144"/>
                <a:gd name="T30" fmla="*/ 97 h 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4" h="97">
                  <a:moveTo>
                    <a:pt x="14" y="0"/>
                  </a:moveTo>
                  <a:cubicBezTo>
                    <a:pt x="129" y="0"/>
                    <a:pt x="129" y="0"/>
                    <a:pt x="129" y="0"/>
                  </a:cubicBezTo>
                  <a:cubicBezTo>
                    <a:pt x="137" y="0"/>
                    <a:pt x="144" y="7"/>
                    <a:pt x="144" y="15"/>
                  </a:cubicBezTo>
                  <a:cubicBezTo>
                    <a:pt x="144" y="82"/>
                    <a:pt x="144" y="82"/>
                    <a:pt x="144" y="82"/>
                  </a:cubicBezTo>
                  <a:cubicBezTo>
                    <a:pt x="144" y="90"/>
                    <a:pt x="137" y="97"/>
                    <a:pt x="129" y="97"/>
                  </a:cubicBezTo>
                  <a:cubicBezTo>
                    <a:pt x="14" y="97"/>
                    <a:pt x="14" y="97"/>
                    <a:pt x="14" y="97"/>
                  </a:cubicBezTo>
                  <a:cubicBezTo>
                    <a:pt x="6" y="97"/>
                    <a:pt x="0" y="90"/>
                    <a:pt x="0" y="82"/>
                  </a:cubicBezTo>
                  <a:cubicBezTo>
                    <a:pt x="0" y="15"/>
                    <a:pt x="0" y="15"/>
                    <a:pt x="0" y="15"/>
                  </a:cubicBezTo>
                  <a:cubicBezTo>
                    <a:pt x="0" y="7"/>
                    <a:pt x="6" y="0"/>
                    <a:pt x="14" y="0"/>
                  </a:cubicBezTo>
                  <a:close/>
                </a:path>
              </a:pathLst>
            </a:custGeom>
            <a:solidFill>
              <a:srgbClr val="41739E"/>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59" name="Freeform 181"/>
            <p:cNvSpPr/>
            <p:nvPr/>
          </p:nvSpPr>
          <p:spPr bwMode="auto">
            <a:xfrm>
              <a:off x="3603625" y="5389564"/>
              <a:ext cx="282575" cy="138113"/>
            </a:xfrm>
            <a:custGeom>
              <a:avLst/>
              <a:gdLst>
                <a:gd name="T0" fmla="*/ 29703752 w 127"/>
                <a:gd name="T1" fmla="*/ 0 h 62"/>
                <a:gd name="T2" fmla="*/ 599025759 w 127"/>
                <a:gd name="T3" fmla="*/ 0 h 62"/>
                <a:gd name="T4" fmla="*/ 628729502 w 127"/>
                <a:gd name="T5" fmla="*/ 9924089 h 62"/>
                <a:gd name="T6" fmla="*/ 628729502 w 127"/>
                <a:gd name="T7" fmla="*/ 248115558 h 62"/>
                <a:gd name="T8" fmla="*/ 569321877 w 127"/>
                <a:gd name="T9" fmla="*/ 307664592 h 62"/>
                <a:gd name="T10" fmla="*/ 64358127 w 127"/>
                <a:gd name="T11" fmla="*/ 307664592 h 62"/>
                <a:gd name="T12" fmla="*/ 0 w 127"/>
                <a:gd name="T13" fmla="*/ 248115558 h 62"/>
                <a:gd name="T14" fmla="*/ 0 w 127"/>
                <a:gd name="T15" fmla="*/ 9924089 h 62"/>
                <a:gd name="T16" fmla="*/ 29703752 w 127"/>
                <a:gd name="T17" fmla="*/ 0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7"/>
                <a:gd name="T28" fmla="*/ 0 h 62"/>
                <a:gd name="T29" fmla="*/ 127 w 127"/>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7" h="62">
                  <a:moveTo>
                    <a:pt x="6" y="0"/>
                  </a:moveTo>
                  <a:cubicBezTo>
                    <a:pt x="121" y="0"/>
                    <a:pt x="121" y="0"/>
                    <a:pt x="121" y="0"/>
                  </a:cubicBezTo>
                  <a:cubicBezTo>
                    <a:pt x="123" y="0"/>
                    <a:pt x="125" y="1"/>
                    <a:pt x="127" y="2"/>
                  </a:cubicBezTo>
                  <a:cubicBezTo>
                    <a:pt x="127" y="50"/>
                    <a:pt x="127" y="50"/>
                    <a:pt x="127" y="50"/>
                  </a:cubicBezTo>
                  <a:cubicBezTo>
                    <a:pt x="127" y="57"/>
                    <a:pt x="122" y="62"/>
                    <a:pt x="115" y="62"/>
                  </a:cubicBezTo>
                  <a:cubicBezTo>
                    <a:pt x="13" y="62"/>
                    <a:pt x="13" y="62"/>
                    <a:pt x="13" y="62"/>
                  </a:cubicBezTo>
                  <a:cubicBezTo>
                    <a:pt x="6" y="62"/>
                    <a:pt x="0" y="57"/>
                    <a:pt x="0" y="50"/>
                  </a:cubicBezTo>
                  <a:cubicBezTo>
                    <a:pt x="0" y="2"/>
                    <a:pt x="0" y="2"/>
                    <a:pt x="0" y="2"/>
                  </a:cubicBezTo>
                  <a:cubicBezTo>
                    <a:pt x="2" y="1"/>
                    <a:pt x="4" y="0"/>
                    <a:pt x="6" y="0"/>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60" name="Freeform 182"/>
            <p:cNvSpPr/>
            <p:nvPr/>
          </p:nvSpPr>
          <p:spPr bwMode="auto">
            <a:xfrm>
              <a:off x="3697288" y="5341939"/>
              <a:ext cx="95250" cy="58738"/>
            </a:xfrm>
            <a:custGeom>
              <a:avLst/>
              <a:gdLst>
                <a:gd name="T0" fmla="*/ 19625932 w 43"/>
                <a:gd name="T1" fmla="*/ 0 h 26"/>
                <a:gd name="T2" fmla="*/ 191363897 w 43"/>
                <a:gd name="T3" fmla="*/ 0 h 26"/>
                <a:gd name="T4" fmla="*/ 210989820 w 43"/>
                <a:gd name="T5" fmla="*/ 20415976 h 26"/>
                <a:gd name="T6" fmla="*/ 210989820 w 43"/>
                <a:gd name="T7" fmla="*/ 112282208 h 26"/>
                <a:gd name="T8" fmla="*/ 191363897 w 43"/>
                <a:gd name="T9" fmla="*/ 132698175 h 26"/>
                <a:gd name="T10" fmla="*/ 186455201 w 43"/>
                <a:gd name="T11" fmla="*/ 132698175 h 26"/>
                <a:gd name="T12" fmla="*/ 186455201 w 43"/>
                <a:gd name="T13" fmla="*/ 40829693 h 26"/>
                <a:gd name="T14" fmla="*/ 176642239 w 43"/>
                <a:gd name="T15" fmla="*/ 30622830 h 26"/>
                <a:gd name="T16" fmla="*/ 39254079 w 43"/>
                <a:gd name="T17" fmla="*/ 30622830 h 26"/>
                <a:gd name="T18" fmla="*/ 24534628 w 43"/>
                <a:gd name="T19" fmla="*/ 40829693 h 26"/>
                <a:gd name="T20" fmla="*/ 24534628 w 43"/>
                <a:gd name="T21" fmla="*/ 132698175 h 26"/>
                <a:gd name="T22" fmla="*/ 19625932 w 43"/>
                <a:gd name="T23" fmla="*/ 132698175 h 26"/>
                <a:gd name="T24" fmla="*/ 0 w 43"/>
                <a:gd name="T25" fmla="*/ 112282208 h 26"/>
                <a:gd name="T26" fmla="*/ 0 w 43"/>
                <a:gd name="T27" fmla="*/ 20415976 h 26"/>
                <a:gd name="T28" fmla="*/ 19625932 w 43"/>
                <a:gd name="T29" fmla="*/ 0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3"/>
                <a:gd name="T46" fmla="*/ 0 h 26"/>
                <a:gd name="T47" fmla="*/ 43 w 43"/>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3" h="26">
                  <a:moveTo>
                    <a:pt x="4" y="0"/>
                  </a:moveTo>
                  <a:cubicBezTo>
                    <a:pt x="39" y="0"/>
                    <a:pt x="39" y="0"/>
                    <a:pt x="39" y="0"/>
                  </a:cubicBezTo>
                  <a:cubicBezTo>
                    <a:pt x="41" y="0"/>
                    <a:pt x="43" y="2"/>
                    <a:pt x="43" y="4"/>
                  </a:cubicBezTo>
                  <a:cubicBezTo>
                    <a:pt x="43" y="22"/>
                    <a:pt x="43" y="22"/>
                    <a:pt x="43" y="22"/>
                  </a:cubicBezTo>
                  <a:cubicBezTo>
                    <a:pt x="43" y="24"/>
                    <a:pt x="41" y="26"/>
                    <a:pt x="39" y="26"/>
                  </a:cubicBezTo>
                  <a:cubicBezTo>
                    <a:pt x="38" y="26"/>
                    <a:pt x="38" y="26"/>
                    <a:pt x="38" y="26"/>
                  </a:cubicBezTo>
                  <a:cubicBezTo>
                    <a:pt x="38" y="8"/>
                    <a:pt x="38" y="8"/>
                    <a:pt x="38" y="8"/>
                  </a:cubicBezTo>
                  <a:cubicBezTo>
                    <a:pt x="38" y="7"/>
                    <a:pt x="37" y="6"/>
                    <a:pt x="36" y="6"/>
                  </a:cubicBezTo>
                  <a:cubicBezTo>
                    <a:pt x="8" y="6"/>
                    <a:pt x="8" y="6"/>
                    <a:pt x="8" y="6"/>
                  </a:cubicBezTo>
                  <a:cubicBezTo>
                    <a:pt x="6" y="6"/>
                    <a:pt x="5" y="7"/>
                    <a:pt x="5" y="8"/>
                  </a:cubicBezTo>
                  <a:cubicBezTo>
                    <a:pt x="5" y="26"/>
                    <a:pt x="5" y="26"/>
                    <a:pt x="5" y="26"/>
                  </a:cubicBezTo>
                  <a:cubicBezTo>
                    <a:pt x="4" y="26"/>
                    <a:pt x="4" y="26"/>
                    <a:pt x="4" y="26"/>
                  </a:cubicBezTo>
                  <a:cubicBezTo>
                    <a:pt x="2" y="26"/>
                    <a:pt x="0" y="24"/>
                    <a:pt x="0" y="22"/>
                  </a:cubicBezTo>
                  <a:cubicBezTo>
                    <a:pt x="0" y="4"/>
                    <a:pt x="0" y="4"/>
                    <a:pt x="0" y="4"/>
                  </a:cubicBezTo>
                  <a:cubicBezTo>
                    <a:pt x="0" y="2"/>
                    <a:pt x="2" y="0"/>
                    <a:pt x="4" y="0"/>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61" name="Freeform 183"/>
            <p:cNvSpPr/>
            <p:nvPr/>
          </p:nvSpPr>
          <p:spPr bwMode="auto">
            <a:xfrm>
              <a:off x="3609975" y="5389564"/>
              <a:ext cx="271463" cy="133350"/>
            </a:xfrm>
            <a:custGeom>
              <a:avLst/>
              <a:gdLst>
                <a:gd name="T0" fmla="*/ 604034228 w 122"/>
                <a:gd name="T1" fmla="*/ 4940618 h 60"/>
                <a:gd name="T2" fmla="*/ 604034228 w 122"/>
                <a:gd name="T3" fmla="*/ 246975319 h 60"/>
                <a:gd name="T4" fmla="*/ 549572395 w 122"/>
                <a:gd name="T5" fmla="*/ 296370439 h 60"/>
                <a:gd name="T6" fmla="*/ 49510851 w 122"/>
                <a:gd name="T7" fmla="*/ 296370439 h 60"/>
                <a:gd name="T8" fmla="*/ 0 w 122"/>
                <a:gd name="T9" fmla="*/ 246975319 h 60"/>
                <a:gd name="T10" fmla="*/ 0 w 122"/>
                <a:gd name="T11" fmla="*/ 4940618 h 60"/>
                <a:gd name="T12" fmla="*/ 14852587 w 122"/>
                <a:gd name="T13" fmla="*/ 0 h 60"/>
                <a:gd name="T14" fmla="*/ 584230785 w 122"/>
                <a:gd name="T15" fmla="*/ 0 h 60"/>
                <a:gd name="T16" fmla="*/ 604034228 w 122"/>
                <a:gd name="T17" fmla="*/ 4940618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2"/>
                <a:gd name="T28" fmla="*/ 0 h 60"/>
                <a:gd name="T29" fmla="*/ 122 w 122"/>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2" h="60">
                  <a:moveTo>
                    <a:pt x="122" y="1"/>
                  </a:moveTo>
                  <a:cubicBezTo>
                    <a:pt x="122" y="50"/>
                    <a:pt x="122" y="50"/>
                    <a:pt x="122" y="50"/>
                  </a:cubicBezTo>
                  <a:cubicBezTo>
                    <a:pt x="122" y="55"/>
                    <a:pt x="117" y="60"/>
                    <a:pt x="111" y="60"/>
                  </a:cubicBezTo>
                  <a:cubicBezTo>
                    <a:pt x="10" y="60"/>
                    <a:pt x="10" y="60"/>
                    <a:pt x="10" y="60"/>
                  </a:cubicBezTo>
                  <a:cubicBezTo>
                    <a:pt x="4" y="60"/>
                    <a:pt x="0" y="55"/>
                    <a:pt x="0" y="50"/>
                  </a:cubicBezTo>
                  <a:cubicBezTo>
                    <a:pt x="0" y="1"/>
                    <a:pt x="0" y="1"/>
                    <a:pt x="0" y="1"/>
                  </a:cubicBezTo>
                  <a:cubicBezTo>
                    <a:pt x="1" y="1"/>
                    <a:pt x="2" y="0"/>
                    <a:pt x="3" y="0"/>
                  </a:cubicBezTo>
                  <a:cubicBezTo>
                    <a:pt x="118" y="0"/>
                    <a:pt x="118" y="0"/>
                    <a:pt x="118" y="0"/>
                  </a:cubicBezTo>
                  <a:cubicBezTo>
                    <a:pt x="119" y="0"/>
                    <a:pt x="120" y="1"/>
                    <a:pt x="122" y="1"/>
                  </a:cubicBezTo>
                  <a:close/>
                </a:path>
              </a:pathLst>
            </a:custGeom>
            <a:solidFill>
              <a:srgbClr val="41739E"/>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62" name="Freeform 184"/>
            <p:cNvSpPr/>
            <p:nvPr/>
          </p:nvSpPr>
          <p:spPr bwMode="auto">
            <a:xfrm>
              <a:off x="3659188" y="5500689"/>
              <a:ext cx="34925" cy="55563"/>
            </a:xfrm>
            <a:custGeom>
              <a:avLst/>
              <a:gdLst>
                <a:gd name="T0" fmla="*/ 76234724 w 16"/>
                <a:gd name="T1" fmla="*/ 19758205 h 25"/>
                <a:gd name="T2" fmla="*/ 61941658 w 16"/>
                <a:gd name="T3" fmla="*/ 103731679 h 25"/>
                <a:gd name="T4" fmla="*/ 14293054 w 16"/>
                <a:gd name="T5" fmla="*/ 103731679 h 25"/>
                <a:gd name="T6" fmla="*/ 4765080 w 16"/>
                <a:gd name="T7" fmla="*/ 19758205 h 25"/>
                <a:gd name="T8" fmla="*/ 76234724 w 16"/>
                <a:gd name="T9" fmla="*/ 19758205 h 25"/>
                <a:gd name="T10" fmla="*/ 0 60000 65536"/>
                <a:gd name="T11" fmla="*/ 0 60000 65536"/>
                <a:gd name="T12" fmla="*/ 0 60000 65536"/>
                <a:gd name="T13" fmla="*/ 0 60000 65536"/>
                <a:gd name="T14" fmla="*/ 0 60000 65536"/>
                <a:gd name="T15" fmla="*/ 0 w 16"/>
                <a:gd name="T16" fmla="*/ 0 h 25"/>
                <a:gd name="T17" fmla="*/ 16 w 16"/>
                <a:gd name="T18" fmla="*/ 25 h 25"/>
              </a:gdLst>
              <a:ahLst/>
              <a:cxnLst>
                <a:cxn ang="T10">
                  <a:pos x="T0" y="T1"/>
                </a:cxn>
                <a:cxn ang="T11">
                  <a:pos x="T2" y="T3"/>
                </a:cxn>
                <a:cxn ang="T12">
                  <a:pos x="T4" y="T5"/>
                </a:cxn>
                <a:cxn ang="T13">
                  <a:pos x="T6" y="T7"/>
                </a:cxn>
                <a:cxn ang="T14">
                  <a:pos x="T8" y="T9"/>
                </a:cxn>
              </a:cxnLst>
              <a:rect l="T15" t="T16" r="T17" b="T18"/>
              <a:pathLst>
                <a:path w="16" h="25">
                  <a:moveTo>
                    <a:pt x="16" y="4"/>
                  </a:moveTo>
                  <a:cubicBezTo>
                    <a:pt x="13" y="21"/>
                    <a:pt x="13" y="21"/>
                    <a:pt x="13" y="21"/>
                  </a:cubicBezTo>
                  <a:cubicBezTo>
                    <a:pt x="12" y="25"/>
                    <a:pt x="4" y="25"/>
                    <a:pt x="3" y="21"/>
                  </a:cubicBezTo>
                  <a:cubicBezTo>
                    <a:pt x="1" y="4"/>
                    <a:pt x="1" y="4"/>
                    <a:pt x="1" y="4"/>
                  </a:cubicBezTo>
                  <a:cubicBezTo>
                    <a:pt x="0" y="0"/>
                    <a:pt x="16" y="0"/>
                    <a:pt x="16" y="4"/>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63" name="Freeform 185"/>
            <p:cNvSpPr/>
            <p:nvPr/>
          </p:nvSpPr>
          <p:spPr bwMode="auto">
            <a:xfrm>
              <a:off x="3794125" y="5500689"/>
              <a:ext cx="36513" cy="55563"/>
            </a:xfrm>
            <a:custGeom>
              <a:avLst/>
              <a:gdLst>
                <a:gd name="T0" fmla="*/ 83324944 w 16"/>
                <a:gd name="T1" fmla="*/ 19758205 h 25"/>
                <a:gd name="T2" fmla="*/ 67701934 w 16"/>
                <a:gd name="T3" fmla="*/ 103731679 h 25"/>
                <a:gd name="T4" fmla="*/ 15622997 w 16"/>
                <a:gd name="T5" fmla="*/ 103731679 h 25"/>
                <a:gd name="T6" fmla="*/ 5207666 w 16"/>
                <a:gd name="T7" fmla="*/ 19758205 h 25"/>
                <a:gd name="T8" fmla="*/ 83324944 w 16"/>
                <a:gd name="T9" fmla="*/ 19758205 h 25"/>
                <a:gd name="T10" fmla="*/ 0 60000 65536"/>
                <a:gd name="T11" fmla="*/ 0 60000 65536"/>
                <a:gd name="T12" fmla="*/ 0 60000 65536"/>
                <a:gd name="T13" fmla="*/ 0 60000 65536"/>
                <a:gd name="T14" fmla="*/ 0 60000 65536"/>
                <a:gd name="T15" fmla="*/ 0 w 16"/>
                <a:gd name="T16" fmla="*/ 0 h 25"/>
                <a:gd name="T17" fmla="*/ 16 w 16"/>
                <a:gd name="T18" fmla="*/ 25 h 25"/>
              </a:gdLst>
              <a:ahLst/>
              <a:cxnLst>
                <a:cxn ang="T10">
                  <a:pos x="T0" y="T1"/>
                </a:cxn>
                <a:cxn ang="T11">
                  <a:pos x="T2" y="T3"/>
                </a:cxn>
                <a:cxn ang="T12">
                  <a:pos x="T4" y="T5"/>
                </a:cxn>
                <a:cxn ang="T13">
                  <a:pos x="T6" y="T7"/>
                </a:cxn>
                <a:cxn ang="T14">
                  <a:pos x="T8" y="T9"/>
                </a:cxn>
              </a:cxnLst>
              <a:rect l="T15" t="T16" r="T17" b="T18"/>
              <a:pathLst>
                <a:path w="16" h="25">
                  <a:moveTo>
                    <a:pt x="16" y="4"/>
                  </a:moveTo>
                  <a:cubicBezTo>
                    <a:pt x="13" y="21"/>
                    <a:pt x="13" y="21"/>
                    <a:pt x="13" y="21"/>
                  </a:cubicBezTo>
                  <a:cubicBezTo>
                    <a:pt x="12" y="25"/>
                    <a:pt x="4" y="25"/>
                    <a:pt x="3" y="21"/>
                  </a:cubicBezTo>
                  <a:cubicBezTo>
                    <a:pt x="1" y="4"/>
                    <a:pt x="1" y="4"/>
                    <a:pt x="1" y="4"/>
                  </a:cubicBezTo>
                  <a:cubicBezTo>
                    <a:pt x="0" y="0"/>
                    <a:pt x="16" y="0"/>
                    <a:pt x="16" y="4"/>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64" name="Freeform 186"/>
            <p:cNvSpPr/>
            <p:nvPr/>
          </p:nvSpPr>
          <p:spPr bwMode="auto">
            <a:xfrm>
              <a:off x="3798888" y="5505451"/>
              <a:ext cx="26988" cy="46038"/>
            </a:xfrm>
            <a:custGeom>
              <a:avLst/>
              <a:gdLst>
                <a:gd name="T0" fmla="*/ 55638011 w 12"/>
                <a:gd name="T1" fmla="*/ 19224155 h 21"/>
                <a:gd name="T2" fmla="*/ 50580011 w 12"/>
                <a:gd name="T3" fmla="*/ 81704301 h 21"/>
                <a:gd name="T4" fmla="*/ 15174003 w 12"/>
                <a:gd name="T5" fmla="*/ 81704301 h 21"/>
                <a:gd name="T6" fmla="*/ 5058002 w 12"/>
                <a:gd name="T7" fmla="*/ 19224155 h 21"/>
                <a:gd name="T8" fmla="*/ 55638011 w 12"/>
                <a:gd name="T9" fmla="*/ 19224155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11" y="4"/>
                  </a:moveTo>
                  <a:cubicBezTo>
                    <a:pt x="10" y="17"/>
                    <a:pt x="10" y="17"/>
                    <a:pt x="10" y="17"/>
                  </a:cubicBezTo>
                  <a:cubicBezTo>
                    <a:pt x="9" y="21"/>
                    <a:pt x="3" y="21"/>
                    <a:pt x="3" y="17"/>
                  </a:cubicBezTo>
                  <a:cubicBezTo>
                    <a:pt x="1" y="4"/>
                    <a:pt x="1" y="4"/>
                    <a:pt x="1" y="4"/>
                  </a:cubicBezTo>
                  <a:cubicBezTo>
                    <a:pt x="0" y="0"/>
                    <a:pt x="12" y="0"/>
                    <a:pt x="11" y="4"/>
                  </a:cubicBezTo>
                  <a:close/>
                </a:path>
              </a:pathLst>
            </a:custGeom>
            <a:solidFill>
              <a:srgbClr val="41739E"/>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65" name="Freeform 187"/>
            <p:cNvSpPr/>
            <p:nvPr/>
          </p:nvSpPr>
          <p:spPr bwMode="auto">
            <a:xfrm>
              <a:off x="3663950" y="5505451"/>
              <a:ext cx="25400" cy="46038"/>
            </a:xfrm>
            <a:custGeom>
              <a:avLst/>
              <a:gdLst>
                <a:gd name="T0" fmla="*/ 49282351 w 12"/>
                <a:gd name="T1" fmla="*/ 19224155 h 21"/>
                <a:gd name="T2" fmla="*/ 44803486 w 12"/>
                <a:gd name="T3" fmla="*/ 81704301 h 21"/>
                <a:gd name="T4" fmla="*/ 13440833 w 12"/>
                <a:gd name="T5" fmla="*/ 81704301 h 21"/>
                <a:gd name="T6" fmla="*/ 4480984 w 12"/>
                <a:gd name="T7" fmla="*/ 19224155 h 21"/>
                <a:gd name="T8" fmla="*/ 49282351 w 12"/>
                <a:gd name="T9" fmla="*/ 19224155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11" y="4"/>
                  </a:moveTo>
                  <a:cubicBezTo>
                    <a:pt x="10" y="17"/>
                    <a:pt x="10" y="17"/>
                    <a:pt x="10" y="17"/>
                  </a:cubicBezTo>
                  <a:cubicBezTo>
                    <a:pt x="9" y="21"/>
                    <a:pt x="3" y="21"/>
                    <a:pt x="3" y="17"/>
                  </a:cubicBezTo>
                  <a:cubicBezTo>
                    <a:pt x="1" y="4"/>
                    <a:pt x="1" y="4"/>
                    <a:pt x="1" y="4"/>
                  </a:cubicBezTo>
                  <a:cubicBezTo>
                    <a:pt x="0" y="0"/>
                    <a:pt x="12" y="0"/>
                    <a:pt x="11" y="4"/>
                  </a:cubicBezTo>
                  <a:close/>
                </a:path>
              </a:pathLst>
            </a:custGeom>
            <a:solidFill>
              <a:srgbClr val="41739E"/>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66" name="Freeform 188"/>
            <p:cNvSpPr/>
            <p:nvPr/>
          </p:nvSpPr>
          <p:spPr bwMode="auto">
            <a:xfrm>
              <a:off x="3819525" y="5275264"/>
              <a:ext cx="125413" cy="565150"/>
            </a:xfrm>
            <a:custGeom>
              <a:avLst/>
              <a:gdLst>
                <a:gd name="T0" fmla="*/ 95293733 w 56"/>
                <a:gd name="T1" fmla="*/ 0 h 253"/>
                <a:gd name="T2" fmla="*/ 240741455 w 56"/>
                <a:gd name="T3" fmla="*/ 0 h 253"/>
                <a:gd name="T4" fmla="*/ 275848128 w 56"/>
                <a:gd name="T5" fmla="*/ 39917915 h 253"/>
                <a:gd name="T6" fmla="*/ 245755735 w 56"/>
                <a:gd name="T7" fmla="*/ 633709746 h 253"/>
                <a:gd name="T8" fmla="*/ 230710658 w 56"/>
                <a:gd name="T9" fmla="*/ 1002958116 h 253"/>
                <a:gd name="T10" fmla="*/ 240741455 w 56"/>
                <a:gd name="T11" fmla="*/ 1127704338 h 253"/>
                <a:gd name="T12" fmla="*/ 95293733 w 56"/>
                <a:gd name="T13" fmla="*/ 1247460543 h 253"/>
                <a:gd name="T14" fmla="*/ 20061604 w 56"/>
                <a:gd name="T15" fmla="*/ 1227499361 h 253"/>
                <a:gd name="T16" fmla="*/ 105324531 w 56"/>
                <a:gd name="T17" fmla="*/ 1107743155 h 253"/>
                <a:gd name="T18" fmla="*/ 100308012 w 56"/>
                <a:gd name="T19" fmla="*/ 608760502 h 253"/>
                <a:gd name="T20" fmla="*/ 60184804 w 56"/>
                <a:gd name="T21" fmla="*/ 39917915 h 253"/>
                <a:gd name="T22" fmla="*/ 95293733 w 56"/>
                <a:gd name="T23" fmla="*/ 0 h 2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253"/>
                <a:gd name="T38" fmla="*/ 56 w 56"/>
                <a:gd name="T39" fmla="*/ 253 h 25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253">
                  <a:moveTo>
                    <a:pt x="19" y="0"/>
                  </a:moveTo>
                  <a:cubicBezTo>
                    <a:pt x="48" y="0"/>
                    <a:pt x="48" y="0"/>
                    <a:pt x="48" y="0"/>
                  </a:cubicBezTo>
                  <a:cubicBezTo>
                    <a:pt x="52" y="0"/>
                    <a:pt x="55" y="4"/>
                    <a:pt x="55" y="8"/>
                  </a:cubicBezTo>
                  <a:cubicBezTo>
                    <a:pt x="54" y="50"/>
                    <a:pt x="56" y="84"/>
                    <a:pt x="49" y="127"/>
                  </a:cubicBezTo>
                  <a:cubicBezTo>
                    <a:pt x="47" y="147"/>
                    <a:pt x="48" y="172"/>
                    <a:pt x="46" y="201"/>
                  </a:cubicBezTo>
                  <a:cubicBezTo>
                    <a:pt x="44" y="216"/>
                    <a:pt x="49" y="223"/>
                    <a:pt x="48" y="226"/>
                  </a:cubicBezTo>
                  <a:cubicBezTo>
                    <a:pt x="47" y="229"/>
                    <a:pt x="31" y="253"/>
                    <a:pt x="19" y="250"/>
                  </a:cubicBezTo>
                  <a:cubicBezTo>
                    <a:pt x="4" y="246"/>
                    <a:pt x="4" y="246"/>
                    <a:pt x="4" y="246"/>
                  </a:cubicBezTo>
                  <a:cubicBezTo>
                    <a:pt x="0" y="245"/>
                    <a:pt x="20" y="226"/>
                    <a:pt x="21" y="222"/>
                  </a:cubicBezTo>
                  <a:cubicBezTo>
                    <a:pt x="30" y="185"/>
                    <a:pt x="23" y="157"/>
                    <a:pt x="20" y="122"/>
                  </a:cubicBezTo>
                  <a:cubicBezTo>
                    <a:pt x="16" y="86"/>
                    <a:pt x="12" y="44"/>
                    <a:pt x="12" y="8"/>
                  </a:cubicBezTo>
                  <a:cubicBezTo>
                    <a:pt x="12" y="4"/>
                    <a:pt x="15" y="0"/>
                    <a:pt x="19" y="0"/>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67" name="Freeform 189"/>
            <p:cNvSpPr/>
            <p:nvPr/>
          </p:nvSpPr>
          <p:spPr bwMode="auto">
            <a:xfrm>
              <a:off x="3792538" y="5759451"/>
              <a:ext cx="147638" cy="104775"/>
            </a:xfrm>
            <a:custGeom>
              <a:avLst/>
              <a:gdLst>
                <a:gd name="T0" fmla="*/ 290224927 w 66"/>
                <a:gd name="T1" fmla="*/ 0 h 47"/>
                <a:gd name="T2" fmla="*/ 330257245 w 66"/>
                <a:gd name="T3" fmla="*/ 104360359 h 47"/>
                <a:gd name="T4" fmla="*/ 310241121 w 66"/>
                <a:gd name="T5" fmla="*/ 144116886 h 47"/>
                <a:gd name="T6" fmla="*/ 285223132 w 66"/>
                <a:gd name="T7" fmla="*/ 149088158 h 47"/>
                <a:gd name="T8" fmla="*/ 225174759 w 66"/>
                <a:gd name="T9" fmla="*/ 183873447 h 47"/>
                <a:gd name="T10" fmla="*/ 130100370 w 66"/>
                <a:gd name="T11" fmla="*/ 223629974 h 47"/>
                <a:gd name="T12" fmla="*/ 45034061 w 66"/>
                <a:gd name="T13" fmla="*/ 213691957 h 47"/>
                <a:gd name="T14" fmla="*/ 135104401 w 66"/>
                <a:gd name="T15" fmla="*/ 64603816 h 47"/>
                <a:gd name="T16" fmla="*/ 125096339 w 66"/>
                <a:gd name="T17" fmla="*/ 139147877 h 47"/>
                <a:gd name="T18" fmla="*/ 290224927 w 66"/>
                <a:gd name="T19" fmla="*/ 0 h 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
                <a:gd name="T31" fmla="*/ 0 h 47"/>
                <a:gd name="T32" fmla="*/ 66 w 66"/>
                <a:gd name="T33" fmla="*/ 47 h 4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 h="47">
                  <a:moveTo>
                    <a:pt x="58" y="0"/>
                  </a:moveTo>
                  <a:cubicBezTo>
                    <a:pt x="62" y="4"/>
                    <a:pt x="66" y="15"/>
                    <a:pt x="66" y="21"/>
                  </a:cubicBezTo>
                  <a:cubicBezTo>
                    <a:pt x="65" y="27"/>
                    <a:pt x="65" y="28"/>
                    <a:pt x="62" y="29"/>
                  </a:cubicBezTo>
                  <a:cubicBezTo>
                    <a:pt x="58" y="31"/>
                    <a:pt x="57" y="31"/>
                    <a:pt x="57" y="30"/>
                  </a:cubicBezTo>
                  <a:cubicBezTo>
                    <a:pt x="56" y="28"/>
                    <a:pt x="48" y="35"/>
                    <a:pt x="45" y="37"/>
                  </a:cubicBezTo>
                  <a:cubicBezTo>
                    <a:pt x="41" y="40"/>
                    <a:pt x="36" y="43"/>
                    <a:pt x="26" y="45"/>
                  </a:cubicBezTo>
                  <a:cubicBezTo>
                    <a:pt x="20" y="47"/>
                    <a:pt x="12" y="47"/>
                    <a:pt x="9" y="43"/>
                  </a:cubicBezTo>
                  <a:cubicBezTo>
                    <a:pt x="0" y="34"/>
                    <a:pt x="19" y="23"/>
                    <a:pt x="27" y="13"/>
                  </a:cubicBezTo>
                  <a:cubicBezTo>
                    <a:pt x="23" y="20"/>
                    <a:pt x="13" y="27"/>
                    <a:pt x="25" y="28"/>
                  </a:cubicBezTo>
                  <a:cubicBezTo>
                    <a:pt x="45" y="29"/>
                    <a:pt x="58" y="15"/>
                    <a:pt x="58" y="0"/>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68" name="Freeform 190"/>
            <p:cNvSpPr/>
            <p:nvPr/>
          </p:nvSpPr>
          <p:spPr bwMode="auto">
            <a:xfrm>
              <a:off x="3900488" y="5275264"/>
              <a:ext cx="123825" cy="565150"/>
            </a:xfrm>
            <a:custGeom>
              <a:avLst/>
              <a:gdLst>
                <a:gd name="T0" fmla="*/ 92895293 w 56"/>
                <a:gd name="T1" fmla="*/ 0 h 253"/>
                <a:gd name="T2" fmla="*/ 234683759 w 56"/>
                <a:gd name="T3" fmla="*/ 0 h 253"/>
                <a:gd name="T4" fmla="*/ 268908095 w 56"/>
                <a:gd name="T5" fmla="*/ 39917915 h 253"/>
                <a:gd name="T6" fmla="*/ 239572634 w 56"/>
                <a:gd name="T7" fmla="*/ 633709746 h 253"/>
                <a:gd name="T8" fmla="*/ 220014923 w 56"/>
                <a:gd name="T9" fmla="*/ 1002958116 h 253"/>
                <a:gd name="T10" fmla="*/ 234683759 w 56"/>
                <a:gd name="T11" fmla="*/ 1127704338 h 253"/>
                <a:gd name="T12" fmla="*/ 92895293 w 56"/>
                <a:gd name="T13" fmla="*/ 1247460543 h 253"/>
                <a:gd name="T14" fmla="*/ 19557720 w 56"/>
                <a:gd name="T15" fmla="*/ 1227499361 h 253"/>
                <a:gd name="T16" fmla="*/ 102673043 w 56"/>
                <a:gd name="T17" fmla="*/ 1107743155 h 253"/>
                <a:gd name="T18" fmla="*/ 92895293 w 56"/>
                <a:gd name="T19" fmla="*/ 608760502 h 253"/>
                <a:gd name="T20" fmla="*/ 53782065 w 56"/>
                <a:gd name="T21" fmla="*/ 39917915 h 253"/>
                <a:gd name="T22" fmla="*/ 92895293 w 56"/>
                <a:gd name="T23" fmla="*/ 0 h 2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
                <a:gd name="T37" fmla="*/ 0 h 253"/>
                <a:gd name="T38" fmla="*/ 56 w 56"/>
                <a:gd name="T39" fmla="*/ 253 h 25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 h="253">
                  <a:moveTo>
                    <a:pt x="19" y="0"/>
                  </a:moveTo>
                  <a:cubicBezTo>
                    <a:pt x="48" y="0"/>
                    <a:pt x="48" y="0"/>
                    <a:pt x="48" y="0"/>
                  </a:cubicBezTo>
                  <a:cubicBezTo>
                    <a:pt x="52" y="0"/>
                    <a:pt x="55" y="4"/>
                    <a:pt x="55" y="8"/>
                  </a:cubicBezTo>
                  <a:cubicBezTo>
                    <a:pt x="54" y="50"/>
                    <a:pt x="56" y="84"/>
                    <a:pt x="49" y="127"/>
                  </a:cubicBezTo>
                  <a:cubicBezTo>
                    <a:pt x="46" y="147"/>
                    <a:pt x="48" y="172"/>
                    <a:pt x="45" y="201"/>
                  </a:cubicBezTo>
                  <a:cubicBezTo>
                    <a:pt x="44" y="216"/>
                    <a:pt x="49" y="223"/>
                    <a:pt x="48" y="226"/>
                  </a:cubicBezTo>
                  <a:cubicBezTo>
                    <a:pt x="46" y="229"/>
                    <a:pt x="31" y="253"/>
                    <a:pt x="19" y="250"/>
                  </a:cubicBezTo>
                  <a:cubicBezTo>
                    <a:pt x="4" y="246"/>
                    <a:pt x="4" y="246"/>
                    <a:pt x="4" y="246"/>
                  </a:cubicBezTo>
                  <a:cubicBezTo>
                    <a:pt x="0" y="245"/>
                    <a:pt x="20" y="226"/>
                    <a:pt x="21" y="222"/>
                  </a:cubicBezTo>
                  <a:cubicBezTo>
                    <a:pt x="30" y="185"/>
                    <a:pt x="23" y="157"/>
                    <a:pt x="19" y="122"/>
                  </a:cubicBezTo>
                  <a:cubicBezTo>
                    <a:pt x="16" y="86"/>
                    <a:pt x="11" y="44"/>
                    <a:pt x="11" y="8"/>
                  </a:cubicBezTo>
                  <a:cubicBezTo>
                    <a:pt x="11" y="4"/>
                    <a:pt x="15" y="0"/>
                    <a:pt x="19" y="0"/>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69" name="Freeform 191"/>
            <p:cNvSpPr/>
            <p:nvPr/>
          </p:nvSpPr>
          <p:spPr bwMode="auto">
            <a:xfrm>
              <a:off x="3873500" y="5759451"/>
              <a:ext cx="146050" cy="104775"/>
            </a:xfrm>
            <a:custGeom>
              <a:avLst/>
              <a:gdLst>
                <a:gd name="T0" fmla="*/ 284016292 w 66"/>
                <a:gd name="T1" fmla="*/ 0 h 47"/>
                <a:gd name="T2" fmla="*/ 323190936 w 66"/>
                <a:gd name="T3" fmla="*/ 104360359 h 47"/>
                <a:gd name="T4" fmla="*/ 303602542 w 66"/>
                <a:gd name="T5" fmla="*/ 144116886 h 47"/>
                <a:gd name="T6" fmla="*/ 274222095 w 66"/>
                <a:gd name="T7" fmla="*/ 149088158 h 47"/>
                <a:gd name="T8" fmla="*/ 220358437 w 66"/>
                <a:gd name="T9" fmla="*/ 183873447 h 47"/>
                <a:gd name="T10" fmla="*/ 127317957 w 66"/>
                <a:gd name="T11" fmla="*/ 223629974 h 47"/>
                <a:gd name="T12" fmla="*/ 44071691 w 66"/>
                <a:gd name="T13" fmla="*/ 213691957 h 47"/>
                <a:gd name="T14" fmla="*/ 132215055 w 66"/>
                <a:gd name="T15" fmla="*/ 64603816 h 47"/>
                <a:gd name="T16" fmla="*/ 117523760 w 66"/>
                <a:gd name="T17" fmla="*/ 139147877 h 47"/>
                <a:gd name="T18" fmla="*/ 284016292 w 66"/>
                <a:gd name="T19" fmla="*/ 0 h 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
                <a:gd name="T31" fmla="*/ 0 h 47"/>
                <a:gd name="T32" fmla="*/ 66 w 66"/>
                <a:gd name="T33" fmla="*/ 47 h 4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 h="47">
                  <a:moveTo>
                    <a:pt x="58" y="0"/>
                  </a:moveTo>
                  <a:cubicBezTo>
                    <a:pt x="62" y="4"/>
                    <a:pt x="66" y="15"/>
                    <a:pt x="66" y="21"/>
                  </a:cubicBezTo>
                  <a:cubicBezTo>
                    <a:pt x="65" y="27"/>
                    <a:pt x="65" y="28"/>
                    <a:pt x="62" y="29"/>
                  </a:cubicBezTo>
                  <a:cubicBezTo>
                    <a:pt x="58" y="31"/>
                    <a:pt x="57" y="31"/>
                    <a:pt x="56" y="30"/>
                  </a:cubicBezTo>
                  <a:cubicBezTo>
                    <a:pt x="56" y="28"/>
                    <a:pt x="48" y="35"/>
                    <a:pt x="45" y="37"/>
                  </a:cubicBezTo>
                  <a:cubicBezTo>
                    <a:pt x="41" y="40"/>
                    <a:pt x="36" y="43"/>
                    <a:pt x="26" y="45"/>
                  </a:cubicBezTo>
                  <a:cubicBezTo>
                    <a:pt x="20" y="47"/>
                    <a:pt x="12" y="47"/>
                    <a:pt x="9" y="43"/>
                  </a:cubicBezTo>
                  <a:cubicBezTo>
                    <a:pt x="0" y="34"/>
                    <a:pt x="19" y="23"/>
                    <a:pt x="27" y="13"/>
                  </a:cubicBezTo>
                  <a:cubicBezTo>
                    <a:pt x="23" y="20"/>
                    <a:pt x="13" y="27"/>
                    <a:pt x="24" y="28"/>
                  </a:cubicBezTo>
                  <a:cubicBezTo>
                    <a:pt x="45" y="29"/>
                    <a:pt x="58" y="15"/>
                    <a:pt x="58" y="0"/>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70" name="Freeform 192"/>
            <p:cNvSpPr/>
            <p:nvPr/>
          </p:nvSpPr>
          <p:spPr bwMode="auto">
            <a:xfrm>
              <a:off x="3798888" y="5153026"/>
              <a:ext cx="279400" cy="323850"/>
            </a:xfrm>
            <a:custGeom>
              <a:avLst/>
              <a:gdLst>
                <a:gd name="T0" fmla="*/ 509603263 w 125"/>
                <a:gd name="T1" fmla="*/ 0 h 145"/>
                <a:gd name="T2" fmla="*/ 539581758 w 125"/>
                <a:gd name="T3" fmla="*/ 698361292 h 145"/>
                <a:gd name="T4" fmla="*/ 79937473 w 125"/>
                <a:gd name="T5" fmla="*/ 698361292 h 145"/>
                <a:gd name="T6" fmla="*/ 109913733 w 125"/>
                <a:gd name="T7" fmla="*/ 0 h 145"/>
                <a:gd name="T8" fmla="*/ 509603263 w 125"/>
                <a:gd name="T9" fmla="*/ 0 h 145"/>
                <a:gd name="T10" fmla="*/ 0 60000 65536"/>
                <a:gd name="T11" fmla="*/ 0 60000 65536"/>
                <a:gd name="T12" fmla="*/ 0 60000 65536"/>
                <a:gd name="T13" fmla="*/ 0 60000 65536"/>
                <a:gd name="T14" fmla="*/ 0 60000 65536"/>
                <a:gd name="T15" fmla="*/ 0 w 125"/>
                <a:gd name="T16" fmla="*/ 0 h 145"/>
                <a:gd name="T17" fmla="*/ 125 w 125"/>
                <a:gd name="T18" fmla="*/ 145 h 145"/>
              </a:gdLst>
              <a:ahLst/>
              <a:cxnLst>
                <a:cxn ang="T10">
                  <a:pos x="T0" y="T1"/>
                </a:cxn>
                <a:cxn ang="T11">
                  <a:pos x="T2" y="T3"/>
                </a:cxn>
                <a:cxn ang="T12">
                  <a:pos x="T4" y="T5"/>
                </a:cxn>
                <a:cxn ang="T13">
                  <a:pos x="T6" y="T7"/>
                </a:cxn>
                <a:cxn ang="T14">
                  <a:pos x="T8" y="T9"/>
                </a:cxn>
              </a:cxnLst>
              <a:rect l="T15" t="T16" r="T17" b="T18"/>
              <a:pathLst>
                <a:path w="125" h="145">
                  <a:moveTo>
                    <a:pt x="102" y="0"/>
                  </a:moveTo>
                  <a:cubicBezTo>
                    <a:pt x="109" y="16"/>
                    <a:pt x="125" y="69"/>
                    <a:pt x="108" y="140"/>
                  </a:cubicBezTo>
                  <a:cubicBezTo>
                    <a:pt x="103" y="145"/>
                    <a:pt x="19" y="144"/>
                    <a:pt x="16" y="140"/>
                  </a:cubicBezTo>
                  <a:cubicBezTo>
                    <a:pt x="0" y="71"/>
                    <a:pt x="14" y="14"/>
                    <a:pt x="22" y="0"/>
                  </a:cubicBezTo>
                  <a:lnTo>
                    <a:pt x="102"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71" name="Freeform 193"/>
            <p:cNvSpPr/>
            <p:nvPr/>
          </p:nvSpPr>
          <p:spPr bwMode="auto">
            <a:xfrm>
              <a:off x="3743325" y="4924426"/>
              <a:ext cx="115888" cy="334963"/>
            </a:xfrm>
            <a:custGeom>
              <a:avLst/>
              <a:gdLst>
                <a:gd name="T0" fmla="*/ 183972966 w 73"/>
                <a:gd name="T1" fmla="*/ 35282242 h 211"/>
                <a:gd name="T2" fmla="*/ 93246963 w 73"/>
                <a:gd name="T3" fmla="*/ 0 h 211"/>
                <a:gd name="T4" fmla="*/ 0 w 73"/>
                <a:gd name="T5" fmla="*/ 506553008 h 211"/>
                <a:gd name="T6" fmla="*/ 103327627 w 73"/>
                <a:gd name="T7" fmla="*/ 531754601 h 211"/>
                <a:gd name="T8" fmla="*/ 183972966 w 73"/>
                <a:gd name="T9" fmla="*/ 35282242 h 211"/>
                <a:gd name="T10" fmla="*/ 0 60000 65536"/>
                <a:gd name="T11" fmla="*/ 0 60000 65536"/>
                <a:gd name="T12" fmla="*/ 0 60000 65536"/>
                <a:gd name="T13" fmla="*/ 0 60000 65536"/>
                <a:gd name="T14" fmla="*/ 0 60000 65536"/>
                <a:gd name="T15" fmla="*/ 0 w 73"/>
                <a:gd name="T16" fmla="*/ 0 h 211"/>
                <a:gd name="T17" fmla="*/ 73 w 73"/>
                <a:gd name="T18" fmla="*/ 211 h 211"/>
              </a:gdLst>
              <a:ahLst/>
              <a:cxnLst>
                <a:cxn ang="T10">
                  <a:pos x="T0" y="T1"/>
                </a:cxn>
                <a:cxn ang="T11">
                  <a:pos x="T2" y="T3"/>
                </a:cxn>
                <a:cxn ang="T12">
                  <a:pos x="T4" y="T5"/>
                </a:cxn>
                <a:cxn ang="T13">
                  <a:pos x="T6" y="T7"/>
                </a:cxn>
                <a:cxn ang="T14">
                  <a:pos x="T8" y="T9"/>
                </a:cxn>
              </a:cxnLst>
              <a:rect l="T15" t="T16" r="T17" b="T18"/>
              <a:pathLst>
                <a:path w="73" h="211">
                  <a:moveTo>
                    <a:pt x="73" y="14"/>
                  </a:moveTo>
                  <a:lnTo>
                    <a:pt x="37" y="0"/>
                  </a:lnTo>
                  <a:lnTo>
                    <a:pt x="0" y="201"/>
                  </a:lnTo>
                  <a:lnTo>
                    <a:pt x="41" y="211"/>
                  </a:lnTo>
                  <a:lnTo>
                    <a:pt x="73" y="14"/>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72" name="Freeform 194"/>
            <p:cNvSpPr/>
            <p:nvPr/>
          </p:nvSpPr>
          <p:spPr bwMode="auto">
            <a:xfrm>
              <a:off x="3824288" y="4929189"/>
              <a:ext cx="88900" cy="160338"/>
            </a:xfrm>
            <a:custGeom>
              <a:avLst/>
              <a:gdLst>
                <a:gd name="T0" fmla="*/ 74091489 w 40"/>
                <a:gd name="T1" fmla="*/ 357059352 h 72"/>
                <a:gd name="T2" fmla="*/ 4940618 w 40"/>
                <a:gd name="T3" fmla="*/ 188448359 h 72"/>
                <a:gd name="T4" fmla="*/ 29637035 w 40"/>
                <a:gd name="T5" fmla="*/ 34713171 h 72"/>
                <a:gd name="T6" fmla="*/ 74091489 w 40"/>
                <a:gd name="T7" fmla="*/ 357059352 h 72"/>
                <a:gd name="T8" fmla="*/ 0 60000 65536"/>
                <a:gd name="T9" fmla="*/ 0 60000 65536"/>
                <a:gd name="T10" fmla="*/ 0 60000 65536"/>
                <a:gd name="T11" fmla="*/ 0 60000 65536"/>
                <a:gd name="T12" fmla="*/ 0 w 40"/>
                <a:gd name="T13" fmla="*/ 0 h 72"/>
                <a:gd name="T14" fmla="*/ 40 w 40"/>
                <a:gd name="T15" fmla="*/ 72 h 72"/>
              </a:gdLst>
              <a:ahLst/>
              <a:cxnLst>
                <a:cxn ang="T8">
                  <a:pos x="T0" y="T1"/>
                </a:cxn>
                <a:cxn ang="T9">
                  <a:pos x="T2" y="T3"/>
                </a:cxn>
                <a:cxn ang="T10">
                  <a:pos x="T4" y="T5"/>
                </a:cxn>
                <a:cxn ang="T11">
                  <a:pos x="T6" y="T7"/>
                </a:cxn>
              </a:cxnLst>
              <a:rect l="T12" t="T13" r="T14" b="T15"/>
              <a:pathLst>
                <a:path w="40" h="72">
                  <a:moveTo>
                    <a:pt x="15" y="72"/>
                  </a:moveTo>
                  <a:cubicBezTo>
                    <a:pt x="5" y="64"/>
                    <a:pt x="0" y="52"/>
                    <a:pt x="1" y="38"/>
                  </a:cubicBezTo>
                  <a:cubicBezTo>
                    <a:pt x="3" y="23"/>
                    <a:pt x="5" y="14"/>
                    <a:pt x="6" y="7"/>
                  </a:cubicBezTo>
                  <a:cubicBezTo>
                    <a:pt x="7" y="0"/>
                    <a:pt x="40" y="55"/>
                    <a:pt x="15" y="72"/>
                  </a:cubicBezTo>
                  <a:close/>
                </a:path>
              </a:pathLst>
            </a:custGeom>
            <a:solidFill>
              <a:srgbClr val="1C416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73" name="Freeform 195"/>
            <p:cNvSpPr/>
            <p:nvPr/>
          </p:nvSpPr>
          <p:spPr bwMode="auto">
            <a:xfrm>
              <a:off x="3817938" y="4857751"/>
              <a:ext cx="250825" cy="404813"/>
            </a:xfrm>
            <a:custGeom>
              <a:avLst/>
              <a:gdLst>
                <a:gd name="T0" fmla="*/ 517336550 w 113"/>
                <a:gd name="T1" fmla="*/ 820343483 h 181"/>
                <a:gd name="T2" fmla="*/ 487774723 w 113"/>
                <a:gd name="T3" fmla="*/ 715300136 h 181"/>
                <a:gd name="T4" fmla="*/ 551826088 w 113"/>
                <a:gd name="T5" fmla="*/ 115047403 h 181"/>
                <a:gd name="T6" fmla="*/ 330110166 w 113"/>
                <a:gd name="T7" fmla="*/ 5003131 h 181"/>
                <a:gd name="T8" fmla="*/ 261133240 w 113"/>
                <a:gd name="T9" fmla="*/ 30012074 h 181"/>
                <a:gd name="T10" fmla="*/ 197081875 w 113"/>
                <a:gd name="T11" fmla="*/ 0 h 181"/>
                <a:gd name="T12" fmla="*/ 0 w 113"/>
                <a:gd name="T13" fmla="*/ 100042489 h 181"/>
                <a:gd name="T14" fmla="*/ 39417266 w 113"/>
                <a:gd name="T15" fmla="*/ 420175763 h 181"/>
                <a:gd name="T16" fmla="*/ 44342758 w 113"/>
                <a:gd name="T17" fmla="*/ 710297007 h 181"/>
                <a:gd name="T18" fmla="*/ 9853207 w 113"/>
                <a:gd name="T19" fmla="*/ 815340354 h 181"/>
                <a:gd name="T20" fmla="*/ 517336550 w 113"/>
                <a:gd name="T21" fmla="*/ 820343483 h 18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3"/>
                <a:gd name="T34" fmla="*/ 0 h 181"/>
                <a:gd name="T35" fmla="*/ 113 w 113"/>
                <a:gd name="T36" fmla="*/ 181 h 18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3" h="181">
                  <a:moveTo>
                    <a:pt x="105" y="164"/>
                  </a:moveTo>
                  <a:cubicBezTo>
                    <a:pt x="104" y="156"/>
                    <a:pt x="102" y="149"/>
                    <a:pt x="99" y="143"/>
                  </a:cubicBezTo>
                  <a:cubicBezTo>
                    <a:pt x="86" y="103"/>
                    <a:pt x="113" y="87"/>
                    <a:pt x="112" y="23"/>
                  </a:cubicBezTo>
                  <a:cubicBezTo>
                    <a:pt x="99" y="15"/>
                    <a:pt x="77" y="9"/>
                    <a:pt x="67" y="1"/>
                  </a:cubicBezTo>
                  <a:cubicBezTo>
                    <a:pt x="62" y="5"/>
                    <a:pt x="59" y="6"/>
                    <a:pt x="53" y="6"/>
                  </a:cubicBezTo>
                  <a:cubicBezTo>
                    <a:pt x="48" y="6"/>
                    <a:pt x="45" y="5"/>
                    <a:pt x="40" y="0"/>
                  </a:cubicBezTo>
                  <a:cubicBezTo>
                    <a:pt x="33" y="6"/>
                    <a:pt x="14" y="11"/>
                    <a:pt x="0" y="20"/>
                  </a:cubicBezTo>
                  <a:cubicBezTo>
                    <a:pt x="14" y="49"/>
                    <a:pt x="3" y="53"/>
                    <a:pt x="8" y="84"/>
                  </a:cubicBezTo>
                  <a:cubicBezTo>
                    <a:pt x="12" y="110"/>
                    <a:pt x="26" y="108"/>
                    <a:pt x="9" y="142"/>
                  </a:cubicBezTo>
                  <a:cubicBezTo>
                    <a:pt x="6" y="148"/>
                    <a:pt x="4" y="155"/>
                    <a:pt x="2" y="163"/>
                  </a:cubicBezTo>
                  <a:cubicBezTo>
                    <a:pt x="25" y="181"/>
                    <a:pt x="86" y="179"/>
                    <a:pt x="105" y="164"/>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74" name="Freeform 196"/>
            <p:cNvSpPr/>
            <p:nvPr/>
          </p:nvSpPr>
          <p:spPr bwMode="auto">
            <a:xfrm>
              <a:off x="3865563" y="4857751"/>
              <a:ext cx="125413" cy="236538"/>
            </a:xfrm>
            <a:custGeom>
              <a:avLst/>
              <a:gdLst>
                <a:gd name="T0" fmla="*/ 199093904 w 79"/>
                <a:gd name="T1" fmla="*/ 25201612 h 149"/>
                <a:gd name="T2" fmla="*/ 189013243 w 79"/>
                <a:gd name="T3" fmla="*/ 138609673 h 149"/>
                <a:gd name="T4" fmla="*/ 65524323 w 79"/>
                <a:gd name="T5" fmla="*/ 375504814 h 149"/>
                <a:gd name="T6" fmla="*/ 0 w 79"/>
                <a:gd name="T7" fmla="*/ 138609673 h 149"/>
                <a:gd name="T8" fmla="*/ 22682288 w 79"/>
                <a:gd name="T9" fmla="*/ 20161291 h 149"/>
                <a:gd name="T10" fmla="*/ 65524323 w 79"/>
                <a:gd name="T11" fmla="*/ 0 h 149"/>
                <a:gd name="T12" fmla="*/ 161290630 w 79"/>
                <a:gd name="T13" fmla="*/ 2520955 h 149"/>
                <a:gd name="T14" fmla="*/ 199093904 w 79"/>
                <a:gd name="T15" fmla="*/ 25201612 h 149"/>
                <a:gd name="T16" fmla="*/ 0 60000 65536"/>
                <a:gd name="T17" fmla="*/ 0 60000 65536"/>
                <a:gd name="T18" fmla="*/ 0 60000 65536"/>
                <a:gd name="T19" fmla="*/ 0 60000 65536"/>
                <a:gd name="T20" fmla="*/ 0 60000 65536"/>
                <a:gd name="T21" fmla="*/ 0 60000 65536"/>
                <a:gd name="T22" fmla="*/ 0 60000 65536"/>
                <a:gd name="T23" fmla="*/ 0 60000 65536"/>
                <a:gd name="T24" fmla="*/ 0 w 79"/>
                <a:gd name="T25" fmla="*/ 0 h 149"/>
                <a:gd name="T26" fmla="*/ 79 w 79"/>
                <a:gd name="T27" fmla="*/ 149 h 1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9" h="149">
                  <a:moveTo>
                    <a:pt x="79" y="10"/>
                  </a:moveTo>
                  <a:lnTo>
                    <a:pt x="75" y="55"/>
                  </a:lnTo>
                  <a:lnTo>
                    <a:pt x="26" y="149"/>
                  </a:lnTo>
                  <a:lnTo>
                    <a:pt x="0" y="55"/>
                  </a:lnTo>
                  <a:lnTo>
                    <a:pt x="9" y="8"/>
                  </a:lnTo>
                  <a:lnTo>
                    <a:pt x="26" y="0"/>
                  </a:lnTo>
                  <a:lnTo>
                    <a:pt x="64" y="1"/>
                  </a:lnTo>
                  <a:lnTo>
                    <a:pt x="79" y="10"/>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75" name="Rectangle 197"/>
            <p:cNvSpPr>
              <a:spLocks noChangeArrowheads="1"/>
            </p:cNvSpPr>
            <p:nvPr/>
          </p:nvSpPr>
          <p:spPr bwMode="auto">
            <a:xfrm>
              <a:off x="3903663" y="4830764"/>
              <a:ext cx="65088" cy="66675"/>
            </a:xfrm>
            <a:prstGeom prst="rect">
              <a:avLst/>
            </a:prstGeom>
            <a:solidFill>
              <a:srgbClr val="EDBD9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76" name="Freeform 198"/>
            <p:cNvSpPr/>
            <p:nvPr/>
          </p:nvSpPr>
          <p:spPr bwMode="auto">
            <a:xfrm>
              <a:off x="3824288" y="4645026"/>
              <a:ext cx="222250" cy="211138"/>
            </a:xfrm>
            <a:custGeom>
              <a:avLst/>
              <a:gdLst>
                <a:gd name="T0" fmla="*/ 246975307 w 100"/>
                <a:gd name="T1" fmla="*/ 474247381 h 94"/>
                <a:gd name="T2" fmla="*/ 54335681 w 100"/>
                <a:gd name="T3" fmla="*/ 302711288 h 94"/>
                <a:gd name="T4" fmla="*/ 49395065 w 100"/>
                <a:gd name="T5" fmla="*/ 307756137 h 94"/>
                <a:gd name="T6" fmla="*/ 9879014 w 100"/>
                <a:gd name="T7" fmla="*/ 237123690 h 94"/>
                <a:gd name="T8" fmla="*/ 24698644 w 100"/>
                <a:gd name="T9" fmla="*/ 161446465 h 94"/>
                <a:gd name="T10" fmla="*/ 29637037 w 100"/>
                <a:gd name="T11" fmla="*/ 161446465 h 94"/>
                <a:gd name="T12" fmla="*/ 237096297 w 100"/>
                <a:gd name="T13" fmla="*/ 10089702 h 94"/>
                <a:gd name="T14" fmla="*/ 464313585 w 100"/>
                <a:gd name="T15" fmla="*/ 161446465 h 94"/>
                <a:gd name="T16" fmla="*/ 469254201 w 100"/>
                <a:gd name="T17" fmla="*/ 161446465 h 94"/>
                <a:gd name="T18" fmla="*/ 489012220 w 100"/>
                <a:gd name="T19" fmla="*/ 237123690 h 94"/>
                <a:gd name="T20" fmla="*/ 449496182 w 100"/>
                <a:gd name="T21" fmla="*/ 307756137 h 94"/>
                <a:gd name="T22" fmla="*/ 439617172 w 100"/>
                <a:gd name="T23" fmla="*/ 302711288 h 94"/>
                <a:gd name="T24" fmla="*/ 246975307 w 100"/>
                <a:gd name="T25" fmla="*/ 474247381 h 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0"/>
                <a:gd name="T40" fmla="*/ 0 h 94"/>
                <a:gd name="T41" fmla="*/ 100 w 100"/>
                <a:gd name="T42" fmla="*/ 94 h 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0" h="94">
                  <a:moveTo>
                    <a:pt x="50" y="94"/>
                  </a:moveTo>
                  <a:cubicBezTo>
                    <a:pt x="34" y="94"/>
                    <a:pt x="19" y="82"/>
                    <a:pt x="11" y="60"/>
                  </a:cubicBezTo>
                  <a:cubicBezTo>
                    <a:pt x="11" y="60"/>
                    <a:pt x="10" y="61"/>
                    <a:pt x="10" y="61"/>
                  </a:cubicBezTo>
                  <a:cubicBezTo>
                    <a:pt x="7" y="61"/>
                    <a:pt x="3" y="55"/>
                    <a:pt x="2" y="47"/>
                  </a:cubicBezTo>
                  <a:cubicBezTo>
                    <a:pt x="0" y="39"/>
                    <a:pt x="2" y="33"/>
                    <a:pt x="5" y="32"/>
                  </a:cubicBezTo>
                  <a:cubicBezTo>
                    <a:pt x="5" y="32"/>
                    <a:pt x="6" y="32"/>
                    <a:pt x="6" y="32"/>
                  </a:cubicBezTo>
                  <a:cubicBezTo>
                    <a:pt x="10" y="9"/>
                    <a:pt x="17" y="5"/>
                    <a:pt x="48" y="2"/>
                  </a:cubicBezTo>
                  <a:cubicBezTo>
                    <a:pt x="78" y="0"/>
                    <a:pt x="96" y="17"/>
                    <a:pt x="94" y="32"/>
                  </a:cubicBezTo>
                  <a:cubicBezTo>
                    <a:pt x="95" y="32"/>
                    <a:pt x="95" y="32"/>
                    <a:pt x="95" y="32"/>
                  </a:cubicBezTo>
                  <a:cubicBezTo>
                    <a:pt x="99" y="33"/>
                    <a:pt x="100" y="39"/>
                    <a:pt x="99" y="47"/>
                  </a:cubicBezTo>
                  <a:cubicBezTo>
                    <a:pt x="97" y="55"/>
                    <a:pt x="94" y="61"/>
                    <a:pt x="91" y="61"/>
                  </a:cubicBezTo>
                  <a:cubicBezTo>
                    <a:pt x="90" y="61"/>
                    <a:pt x="89" y="60"/>
                    <a:pt x="89" y="60"/>
                  </a:cubicBezTo>
                  <a:cubicBezTo>
                    <a:pt x="81" y="82"/>
                    <a:pt x="66" y="94"/>
                    <a:pt x="50" y="94"/>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77" name="Freeform 199"/>
            <p:cNvSpPr/>
            <p:nvPr/>
          </p:nvSpPr>
          <p:spPr bwMode="auto">
            <a:xfrm>
              <a:off x="3914775" y="4891089"/>
              <a:ext cx="30163" cy="42863"/>
            </a:xfrm>
            <a:custGeom>
              <a:avLst/>
              <a:gdLst>
                <a:gd name="T0" fmla="*/ 10765872 w 13"/>
                <a:gd name="T1" fmla="*/ 96696668 h 19"/>
                <a:gd name="T2" fmla="*/ 0 w 13"/>
                <a:gd name="T3" fmla="*/ 76339008 h 19"/>
                <a:gd name="T4" fmla="*/ 43068129 w 13"/>
                <a:gd name="T5" fmla="*/ 0 h 19"/>
                <a:gd name="T6" fmla="*/ 69985118 w 13"/>
                <a:gd name="T7" fmla="*/ 76339008 h 19"/>
                <a:gd name="T8" fmla="*/ 53833997 w 13"/>
                <a:gd name="T9" fmla="*/ 96696668 h 19"/>
                <a:gd name="T10" fmla="*/ 10765872 w 13"/>
                <a:gd name="T11" fmla="*/ 96696668 h 19"/>
                <a:gd name="T12" fmla="*/ 0 60000 65536"/>
                <a:gd name="T13" fmla="*/ 0 60000 65536"/>
                <a:gd name="T14" fmla="*/ 0 60000 65536"/>
                <a:gd name="T15" fmla="*/ 0 60000 65536"/>
                <a:gd name="T16" fmla="*/ 0 60000 65536"/>
                <a:gd name="T17" fmla="*/ 0 60000 65536"/>
                <a:gd name="T18" fmla="*/ 0 w 13"/>
                <a:gd name="T19" fmla="*/ 0 h 19"/>
                <a:gd name="T20" fmla="*/ 13 w 13"/>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13" h="19">
                  <a:moveTo>
                    <a:pt x="2" y="19"/>
                  </a:moveTo>
                  <a:cubicBezTo>
                    <a:pt x="0" y="15"/>
                    <a:pt x="0" y="15"/>
                    <a:pt x="0" y="15"/>
                  </a:cubicBezTo>
                  <a:cubicBezTo>
                    <a:pt x="8" y="0"/>
                    <a:pt x="8" y="0"/>
                    <a:pt x="8" y="0"/>
                  </a:cubicBezTo>
                  <a:cubicBezTo>
                    <a:pt x="13" y="15"/>
                    <a:pt x="13" y="15"/>
                    <a:pt x="13" y="15"/>
                  </a:cubicBezTo>
                  <a:cubicBezTo>
                    <a:pt x="10" y="19"/>
                    <a:pt x="10" y="19"/>
                    <a:pt x="10" y="19"/>
                  </a:cubicBezTo>
                  <a:cubicBezTo>
                    <a:pt x="7" y="19"/>
                    <a:pt x="5" y="19"/>
                    <a:pt x="2" y="19"/>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78" name="Freeform 200"/>
            <p:cNvSpPr/>
            <p:nvPr/>
          </p:nvSpPr>
          <p:spPr bwMode="auto">
            <a:xfrm>
              <a:off x="3935413" y="4868864"/>
              <a:ext cx="92075" cy="227013"/>
            </a:xfrm>
            <a:custGeom>
              <a:avLst/>
              <a:gdLst>
                <a:gd name="T0" fmla="*/ 78124054 w 58"/>
                <a:gd name="T1" fmla="*/ 0 h 143"/>
                <a:gd name="T2" fmla="*/ 0 w 58"/>
                <a:gd name="T3" fmla="*/ 360383877 h 143"/>
                <a:gd name="T4" fmla="*/ 123488467 w 58"/>
                <a:gd name="T5" fmla="*/ 163811290 h 143"/>
                <a:gd name="T6" fmla="*/ 110886895 w 58"/>
                <a:gd name="T7" fmla="*/ 128529040 h 143"/>
                <a:gd name="T8" fmla="*/ 146169074 w 58"/>
                <a:gd name="T9" fmla="*/ 98287087 h 143"/>
                <a:gd name="T10" fmla="*/ 95765937 w 58"/>
                <a:gd name="T11" fmla="*/ 10080646 h 143"/>
                <a:gd name="T12" fmla="*/ 78124054 w 58"/>
                <a:gd name="T13" fmla="*/ 0 h 143"/>
                <a:gd name="T14" fmla="*/ 0 60000 65536"/>
                <a:gd name="T15" fmla="*/ 0 60000 65536"/>
                <a:gd name="T16" fmla="*/ 0 60000 65536"/>
                <a:gd name="T17" fmla="*/ 0 60000 65536"/>
                <a:gd name="T18" fmla="*/ 0 60000 65536"/>
                <a:gd name="T19" fmla="*/ 0 60000 65536"/>
                <a:gd name="T20" fmla="*/ 0 60000 65536"/>
                <a:gd name="T21" fmla="*/ 0 w 58"/>
                <a:gd name="T22" fmla="*/ 0 h 143"/>
                <a:gd name="T23" fmla="*/ 58 w 58"/>
                <a:gd name="T24" fmla="*/ 143 h 1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143">
                  <a:moveTo>
                    <a:pt x="31" y="0"/>
                  </a:moveTo>
                  <a:lnTo>
                    <a:pt x="0" y="143"/>
                  </a:lnTo>
                  <a:lnTo>
                    <a:pt x="49" y="65"/>
                  </a:lnTo>
                  <a:lnTo>
                    <a:pt x="44" y="51"/>
                  </a:lnTo>
                  <a:lnTo>
                    <a:pt x="58" y="39"/>
                  </a:lnTo>
                  <a:lnTo>
                    <a:pt x="38" y="4"/>
                  </a:lnTo>
                  <a:lnTo>
                    <a:pt x="31"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79" name="Freeform 201"/>
            <p:cNvSpPr/>
            <p:nvPr/>
          </p:nvSpPr>
          <p:spPr bwMode="auto">
            <a:xfrm>
              <a:off x="3897313" y="4953001"/>
              <a:ext cx="39688" cy="142875"/>
            </a:xfrm>
            <a:custGeom>
              <a:avLst/>
              <a:gdLst>
                <a:gd name="T0" fmla="*/ 60484518 w 25"/>
                <a:gd name="T1" fmla="*/ 0 h 90"/>
                <a:gd name="T2" fmla="*/ 32763240 w 25"/>
                <a:gd name="T3" fmla="*/ 0 h 90"/>
                <a:gd name="T4" fmla="*/ 0 w 25"/>
                <a:gd name="T5" fmla="*/ 153728735 h 90"/>
                <a:gd name="T6" fmla="*/ 25201879 w 25"/>
                <a:gd name="T7" fmla="*/ 226814085 h 90"/>
                <a:gd name="T8" fmla="*/ 63005499 w 25"/>
                <a:gd name="T9" fmla="*/ 153728735 h 90"/>
                <a:gd name="T10" fmla="*/ 60484518 w 25"/>
                <a:gd name="T11" fmla="*/ 0 h 90"/>
                <a:gd name="T12" fmla="*/ 0 60000 65536"/>
                <a:gd name="T13" fmla="*/ 0 60000 65536"/>
                <a:gd name="T14" fmla="*/ 0 60000 65536"/>
                <a:gd name="T15" fmla="*/ 0 60000 65536"/>
                <a:gd name="T16" fmla="*/ 0 60000 65536"/>
                <a:gd name="T17" fmla="*/ 0 60000 65536"/>
                <a:gd name="T18" fmla="*/ 0 w 25"/>
                <a:gd name="T19" fmla="*/ 0 h 90"/>
                <a:gd name="T20" fmla="*/ 25 w 25"/>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25" h="90">
                  <a:moveTo>
                    <a:pt x="24" y="0"/>
                  </a:moveTo>
                  <a:lnTo>
                    <a:pt x="13" y="0"/>
                  </a:lnTo>
                  <a:lnTo>
                    <a:pt x="0" y="61"/>
                  </a:lnTo>
                  <a:lnTo>
                    <a:pt x="10" y="90"/>
                  </a:lnTo>
                  <a:lnTo>
                    <a:pt x="25" y="61"/>
                  </a:lnTo>
                  <a:lnTo>
                    <a:pt x="24"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80" name="Freeform 202"/>
            <p:cNvSpPr/>
            <p:nvPr/>
          </p:nvSpPr>
          <p:spPr bwMode="auto">
            <a:xfrm>
              <a:off x="3913188" y="4868864"/>
              <a:ext cx="98425" cy="227013"/>
            </a:xfrm>
            <a:custGeom>
              <a:avLst/>
              <a:gdLst>
                <a:gd name="T0" fmla="*/ 113407847 w 62"/>
                <a:gd name="T1" fmla="*/ 0 h 143"/>
                <a:gd name="T2" fmla="*/ 0 w 62"/>
                <a:gd name="T3" fmla="*/ 360383877 h 143"/>
                <a:gd name="T4" fmla="*/ 133569092 w 62"/>
                <a:gd name="T5" fmla="*/ 148690326 h 143"/>
                <a:gd name="T6" fmla="*/ 115927209 w 62"/>
                <a:gd name="T7" fmla="*/ 120967764 h 143"/>
                <a:gd name="T8" fmla="*/ 156249699 w 62"/>
                <a:gd name="T9" fmla="*/ 93246765 h 143"/>
                <a:gd name="T10" fmla="*/ 131048142 w 62"/>
                <a:gd name="T11" fmla="*/ 10080646 h 143"/>
                <a:gd name="T12" fmla="*/ 113407847 w 62"/>
                <a:gd name="T13" fmla="*/ 0 h 143"/>
                <a:gd name="T14" fmla="*/ 0 60000 65536"/>
                <a:gd name="T15" fmla="*/ 0 60000 65536"/>
                <a:gd name="T16" fmla="*/ 0 60000 65536"/>
                <a:gd name="T17" fmla="*/ 0 60000 65536"/>
                <a:gd name="T18" fmla="*/ 0 60000 65536"/>
                <a:gd name="T19" fmla="*/ 0 60000 65536"/>
                <a:gd name="T20" fmla="*/ 0 60000 65536"/>
                <a:gd name="T21" fmla="*/ 0 w 62"/>
                <a:gd name="T22" fmla="*/ 0 h 143"/>
                <a:gd name="T23" fmla="*/ 62 w 62"/>
                <a:gd name="T24" fmla="*/ 143 h 1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2" h="143">
                  <a:moveTo>
                    <a:pt x="45" y="0"/>
                  </a:moveTo>
                  <a:lnTo>
                    <a:pt x="0" y="143"/>
                  </a:lnTo>
                  <a:lnTo>
                    <a:pt x="53" y="59"/>
                  </a:lnTo>
                  <a:lnTo>
                    <a:pt x="46" y="48"/>
                  </a:lnTo>
                  <a:lnTo>
                    <a:pt x="62" y="37"/>
                  </a:lnTo>
                  <a:lnTo>
                    <a:pt x="52" y="4"/>
                  </a:lnTo>
                  <a:lnTo>
                    <a:pt x="45"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81" name="Freeform 203"/>
            <p:cNvSpPr/>
            <p:nvPr/>
          </p:nvSpPr>
          <p:spPr bwMode="auto">
            <a:xfrm>
              <a:off x="3840163" y="4868864"/>
              <a:ext cx="71438" cy="227013"/>
            </a:xfrm>
            <a:custGeom>
              <a:avLst/>
              <a:gdLst>
                <a:gd name="T0" fmla="*/ 78126183 w 45"/>
                <a:gd name="T1" fmla="*/ 0 h 143"/>
                <a:gd name="T2" fmla="*/ 113408630 w 45"/>
                <a:gd name="T3" fmla="*/ 360383877 h 143"/>
                <a:gd name="T4" fmla="*/ 10080695 w 45"/>
                <a:gd name="T5" fmla="*/ 163811290 h 143"/>
                <a:gd name="T6" fmla="*/ 30242089 w 45"/>
                <a:gd name="T7" fmla="*/ 128529040 h 143"/>
                <a:gd name="T8" fmla="*/ 0 w 45"/>
                <a:gd name="T9" fmla="*/ 98287087 h 143"/>
                <a:gd name="T10" fmla="*/ 45363127 w 45"/>
                <a:gd name="T11" fmla="*/ 15120971 h 143"/>
                <a:gd name="T12" fmla="*/ 78126183 w 45"/>
                <a:gd name="T13" fmla="*/ 0 h 143"/>
                <a:gd name="T14" fmla="*/ 0 60000 65536"/>
                <a:gd name="T15" fmla="*/ 0 60000 65536"/>
                <a:gd name="T16" fmla="*/ 0 60000 65536"/>
                <a:gd name="T17" fmla="*/ 0 60000 65536"/>
                <a:gd name="T18" fmla="*/ 0 60000 65536"/>
                <a:gd name="T19" fmla="*/ 0 60000 65536"/>
                <a:gd name="T20" fmla="*/ 0 60000 65536"/>
                <a:gd name="T21" fmla="*/ 0 w 45"/>
                <a:gd name="T22" fmla="*/ 0 h 143"/>
                <a:gd name="T23" fmla="*/ 45 w 45"/>
                <a:gd name="T24" fmla="*/ 143 h 1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143">
                  <a:moveTo>
                    <a:pt x="31" y="0"/>
                  </a:moveTo>
                  <a:lnTo>
                    <a:pt x="45" y="143"/>
                  </a:lnTo>
                  <a:lnTo>
                    <a:pt x="4" y="65"/>
                  </a:lnTo>
                  <a:lnTo>
                    <a:pt x="12" y="51"/>
                  </a:lnTo>
                  <a:lnTo>
                    <a:pt x="0" y="39"/>
                  </a:lnTo>
                  <a:lnTo>
                    <a:pt x="18" y="6"/>
                  </a:lnTo>
                  <a:lnTo>
                    <a:pt x="31"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82" name="Freeform 204"/>
            <p:cNvSpPr/>
            <p:nvPr/>
          </p:nvSpPr>
          <p:spPr bwMode="auto">
            <a:xfrm>
              <a:off x="3848100" y="4868864"/>
              <a:ext cx="65088" cy="227013"/>
            </a:xfrm>
            <a:custGeom>
              <a:avLst/>
              <a:gdLst>
                <a:gd name="T0" fmla="*/ 65524566 w 41"/>
                <a:gd name="T1" fmla="*/ 0 h 143"/>
                <a:gd name="T2" fmla="*/ 103327980 w 41"/>
                <a:gd name="T3" fmla="*/ 360383877 h 143"/>
                <a:gd name="T4" fmla="*/ 10080702 w 41"/>
                <a:gd name="T5" fmla="*/ 148690326 h 143"/>
                <a:gd name="T6" fmla="*/ 32763077 w 41"/>
                <a:gd name="T7" fmla="*/ 120967764 h 143"/>
                <a:gd name="T8" fmla="*/ 0 w 41"/>
                <a:gd name="T9" fmla="*/ 93246765 h 143"/>
                <a:gd name="T10" fmla="*/ 32763077 w 41"/>
                <a:gd name="T11" fmla="*/ 15120971 h 143"/>
                <a:gd name="T12" fmla="*/ 65524566 w 41"/>
                <a:gd name="T13" fmla="*/ 0 h 143"/>
                <a:gd name="T14" fmla="*/ 0 60000 65536"/>
                <a:gd name="T15" fmla="*/ 0 60000 65536"/>
                <a:gd name="T16" fmla="*/ 0 60000 65536"/>
                <a:gd name="T17" fmla="*/ 0 60000 65536"/>
                <a:gd name="T18" fmla="*/ 0 60000 65536"/>
                <a:gd name="T19" fmla="*/ 0 60000 65536"/>
                <a:gd name="T20" fmla="*/ 0 60000 65536"/>
                <a:gd name="T21" fmla="*/ 0 w 41"/>
                <a:gd name="T22" fmla="*/ 0 h 143"/>
                <a:gd name="T23" fmla="*/ 41 w 41"/>
                <a:gd name="T24" fmla="*/ 143 h 1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143">
                  <a:moveTo>
                    <a:pt x="26" y="0"/>
                  </a:moveTo>
                  <a:lnTo>
                    <a:pt x="41" y="143"/>
                  </a:lnTo>
                  <a:lnTo>
                    <a:pt x="4" y="59"/>
                  </a:lnTo>
                  <a:lnTo>
                    <a:pt x="13" y="48"/>
                  </a:lnTo>
                  <a:lnTo>
                    <a:pt x="0" y="37"/>
                  </a:lnTo>
                  <a:lnTo>
                    <a:pt x="13" y="6"/>
                  </a:lnTo>
                  <a:lnTo>
                    <a:pt x="26"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83" name="Freeform 206"/>
            <p:cNvSpPr/>
            <p:nvPr/>
          </p:nvSpPr>
          <p:spPr bwMode="auto">
            <a:xfrm>
              <a:off x="3881438" y="4857751"/>
              <a:ext cx="52388" cy="80963"/>
            </a:xfrm>
            <a:custGeom>
              <a:avLst/>
              <a:gdLst>
                <a:gd name="T0" fmla="*/ 35282520 w 33"/>
                <a:gd name="T1" fmla="*/ 0 h 51"/>
                <a:gd name="T2" fmla="*/ 83166730 w 33"/>
                <a:gd name="T3" fmla="*/ 52924411 h 51"/>
                <a:gd name="T4" fmla="*/ 35282520 w 33"/>
                <a:gd name="T5" fmla="*/ 128529567 h 51"/>
                <a:gd name="T6" fmla="*/ 0 w 33"/>
                <a:gd name="T7" fmla="*/ 17641997 h 51"/>
                <a:gd name="T8" fmla="*/ 35282520 w 33"/>
                <a:gd name="T9" fmla="*/ 0 h 51"/>
                <a:gd name="T10" fmla="*/ 0 60000 65536"/>
                <a:gd name="T11" fmla="*/ 0 60000 65536"/>
                <a:gd name="T12" fmla="*/ 0 60000 65536"/>
                <a:gd name="T13" fmla="*/ 0 60000 65536"/>
                <a:gd name="T14" fmla="*/ 0 60000 65536"/>
                <a:gd name="T15" fmla="*/ 0 w 33"/>
                <a:gd name="T16" fmla="*/ 0 h 51"/>
                <a:gd name="T17" fmla="*/ 33 w 33"/>
                <a:gd name="T18" fmla="*/ 51 h 51"/>
              </a:gdLst>
              <a:ahLst/>
              <a:cxnLst>
                <a:cxn ang="T10">
                  <a:pos x="T0" y="T1"/>
                </a:cxn>
                <a:cxn ang="T11">
                  <a:pos x="T2" y="T3"/>
                </a:cxn>
                <a:cxn ang="T12">
                  <a:pos x="T4" y="T5"/>
                </a:cxn>
                <a:cxn ang="T13">
                  <a:pos x="T6" y="T7"/>
                </a:cxn>
                <a:cxn ang="T14">
                  <a:pos x="T8" y="T9"/>
                </a:cxn>
              </a:cxnLst>
              <a:rect l="T15" t="T16" r="T17" b="T18"/>
              <a:pathLst>
                <a:path w="33" h="51">
                  <a:moveTo>
                    <a:pt x="14" y="0"/>
                  </a:moveTo>
                  <a:lnTo>
                    <a:pt x="33" y="21"/>
                  </a:lnTo>
                  <a:lnTo>
                    <a:pt x="14" y="51"/>
                  </a:lnTo>
                  <a:lnTo>
                    <a:pt x="0" y="7"/>
                  </a:lnTo>
                  <a:lnTo>
                    <a:pt x="14" y="0"/>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84" name="Freeform 207"/>
            <p:cNvSpPr/>
            <p:nvPr/>
          </p:nvSpPr>
          <p:spPr bwMode="auto">
            <a:xfrm>
              <a:off x="3913188" y="4930776"/>
              <a:ext cx="28575" cy="25400"/>
            </a:xfrm>
            <a:custGeom>
              <a:avLst/>
              <a:gdLst>
                <a:gd name="T0" fmla="*/ 53147304 w 13"/>
                <a:gd name="T1" fmla="*/ 0 h 11"/>
                <a:gd name="T2" fmla="*/ 14494119 w 13"/>
                <a:gd name="T3" fmla="*/ 0 h 11"/>
                <a:gd name="T4" fmla="*/ 9662748 w 13"/>
                <a:gd name="T5" fmla="*/ 58650907 h 11"/>
                <a:gd name="T6" fmla="*/ 48315932 w 13"/>
                <a:gd name="T7" fmla="*/ 58650907 h 11"/>
                <a:gd name="T8" fmla="*/ 53147304 w 13"/>
                <a:gd name="T9" fmla="*/ 0 h 11"/>
                <a:gd name="T10" fmla="*/ 0 60000 65536"/>
                <a:gd name="T11" fmla="*/ 0 60000 65536"/>
                <a:gd name="T12" fmla="*/ 0 60000 65536"/>
                <a:gd name="T13" fmla="*/ 0 60000 65536"/>
                <a:gd name="T14" fmla="*/ 0 60000 65536"/>
                <a:gd name="T15" fmla="*/ 0 w 13"/>
                <a:gd name="T16" fmla="*/ 0 h 11"/>
                <a:gd name="T17" fmla="*/ 13 w 13"/>
                <a:gd name="T18" fmla="*/ 11 h 11"/>
              </a:gdLst>
              <a:ahLst/>
              <a:cxnLst>
                <a:cxn ang="T10">
                  <a:pos x="T0" y="T1"/>
                </a:cxn>
                <a:cxn ang="T11">
                  <a:pos x="T2" y="T3"/>
                </a:cxn>
                <a:cxn ang="T12">
                  <a:pos x="T4" y="T5"/>
                </a:cxn>
                <a:cxn ang="T13">
                  <a:pos x="T6" y="T7"/>
                </a:cxn>
                <a:cxn ang="T14">
                  <a:pos x="T8" y="T9"/>
                </a:cxn>
              </a:cxnLst>
              <a:rect l="T15" t="T16" r="T17" b="T18"/>
              <a:pathLst>
                <a:path w="13" h="11">
                  <a:moveTo>
                    <a:pt x="11" y="0"/>
                  </a:moveTo>
                  <a:cubicBezTo>
                    <a:pt x="3" y="0"/>
                    <a:pt x="3" y="0"/>
                    <a:pt x="3" y="0"/>
                  </a:cubicBezTo>
                  <a:cubicBezTo>
                    <a:pt x="1" y="4"/>
                    <a:pt x="0" y="8"/>
                    <a:pt x="2" y="11"/>
                  </a:cubicBezTo>
                  <a:cubicBezTo>
                    <a:pt x="10" y="11"/>
                    <a:pt x="10" y="11"/>
                    <a:pt x="10" y="11"/>
                  </a:cubicBezTo>
                  <a:cubicBezTo>
                    <a:pt x="12" y="8"/>
                    <a:pt x="13" y="4"/>
                    <a:pt x="11" y="0"/>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85" name="Freeform 208"/>
            <p:cNvSpPr/>
            <p:nvPr/>
          </p:nvSpPr>
          <p:spPr bwMode="auto">
            <a:xfrm>
              <a:off x="3929063" y="5094289"/>
              <a:ext cx="11113" cy="158750"/>
            </a:xfrm>
            <a:custGeom>
              <a:avLst/>
              <a:gdLst>
                <a:gd name="T0" fmla="*/ 14820295 w 5"/>
                <a:gd name="T1" fmla="*/ 354951572 h 71"/>
                <a:gd name="T2" fmla="*/ 14820295 w 5"/>
                <a:gd name="T3" fmla="*/ 0 h 71"/>
                <a:gd name="T4" fmla="*/ 14820295 w 5"/>
                <a:gd name="T5" fmla="*/ 354951572 h 71"/>
                <a:gd name="T6" fmla="*/ 0 60000 65536"/>
                <a:gd name="T7" fmla="*/ 0 60000 65536"/>
                <a:gd name="T8" fmla="*/ 0 60000 65536"/>
                <a:gd name="T9" fmla="*/ 0 w 5"/>
                <a:gd name="T10" fmla="*/ 0 h 71"/>
                <a:gd name="T11" fmla="*/ 5 w 5"/>
                <a:gd name="T12" fmla="*/ 71 h 71"/>
              </a:gdLst>
              <a:ahLst/>
              <a:cxnLst>
                <a:cxn ang="T6">
                  <a:pos x="T0" y="T1"/>
                </a:cxn>
                <a:cxn ang="T7">
                  <a:pos x="T2" y="T3"/>
                </a:cxn>
                <a:cxn ang="T8">
                  <a:pos x="T4" y="T5"/>
                </a:cxn>
              </a:cxnLst>
              <a:rect l="T9" t="T10" r="T11" b="T12"/>
              <a:pathLst>
                <a:path w="5" h="71">
                  <a:moveTo>
                    <a:pt x="3" y="71"/>
                  </a:moveTo>
                  <a:cubicBezTo>
                    <a:pt x="5" y="39"/>
                    <a:pt x="5" y="36"/>
                    <a:pt x="3" y="0"/>
                  </a:cubicBezTo>
                  <a:cubicBezTo>
                    <a:pt x="0" y="36"/>
                    <a:pt x="0" y="39"/>
                    <a:pt x="3" y="71"/>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86" name="Freeform 209"/>
            <p:cNvSpPr/>
            <p:nvPr/>
          </p:nvSpPr>
          <p:spPr bwMode="auto">
            <a:xfrm>
              <a:off x="3825876" y="4725989"/>
              <a:ext cx="31750" cy="55563"/>
            </a:xfrm>
            <a:custGeom>
              <a:avLst/>
              <a:gdLst>
                <a:gd name="T0" fmla="*/ 20571735 w 14"/>
                <a:gd name="T1" fmla="*/ 4940663 h 25"/>
                <a:gd name="T2" fmla="*/ 5143501 w 14"/>
                <a:gd name="T3" fmla="*/ 69153706 h 25"/>
                <a:gd name="T4" fmla="*/ 46289237 w 14"/>
                <a:gd name="T5" fmla="*/ 123489876 h 25"/>
                <a:gd name="T6" fmla="*/ 61717465 w 14"/>
                <a:gd name="T7" fmla="*/ 59274608 h 25"/>
                <a:gd name="T8" fmla="*/ 20571735 w 14"/>
                <a:gd name="T9" fmla="*/ 4940663 h 25"/>
                <a:gd name="T10" fmla="*/ 0 60000 65536"/>
                <a:gd name="T11" fmla="*/ 0 60000 65536"/>
                <a:gd name="T12" fmla="*/ 0 60000 65536"/>
                <a:gd name="T13" fmla="*/ 0 60000 65536"/>
                <a:gd name="T14" fmla="*/ 0 60000 65536"/>
                <a:gd name="T15" fmla="*/ 0 w 14"/>
                <a:gd name="T16" fmla="*/ 0 h 25"/>
                <a:gd name="T17" fmla="*/ 14 w 14"/>
                <a:gd name="T18" fmla="*/ 25 h 25"/>
              </a:gdLst>
              <a:ahLst/>
              <a:cxnLst>
                <a:cxn ang="T10">
                  <a:pos x="T0" y="T1"/>
                </a:cxn>
                <a:cxn ang="T11">
                  <a:pos x="T2" y="T3"/>
                </a:cxn>
                <a:cxn ang="T12">
                  <a:pos x="T4" y="T5"/>
                </a:cxn>
                <a:cxn ang="T13">
                  <a:pos x="T6" y="T7"/>
                </a:cxn>
                <a:cxn ang="T14">
                  <a:pos x="T8" y="T9"/>
                </a:cxn>
              </a:cxnLst>
              <a:rect l="T15" t="T16" r="T17" b="T18"/>
              <a:pathLst>
                <a:path w="14" h="25">
                  <a:moveTo>
                    <a:pt x="4" y="1"/>
                  </a:moveTo>
                  <a:cubicBezTo>
                    <a:pt x="1" y="2"/>
                    <a:pt x="0" y="8"/>
                    <a:pt x="1" y="14"/>
                  </a:cubicBezTo>
                  <a:cubicBezTo>
                    <a:pt x="2" y="21"/>
                    <a:pt x="6" y="25"/>
                    <a:pt x="9" y="25"/>
                  </a:cubicBezTo>
                  <a:cubicBezTo>
                    <a:pt x="12" y="24"/>
                    <a:pt x="14" y="18"/>
                    <a:pt x="12" y="12"/>
                  </a:cubicBezTo>
                  <a:cubicBezTo>
                    <a:pt x="11" y="5"/>
                    <a:pt x="7" y="0"/>
                    <a:pt x="4" y="1"/>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87" name="Freeform 210"/>
            <p:cNvSpPr/>
            <p:nvPr/>
          </p:nvSpPr>
          <p:spPr bwMode="auto">
            <a:xfrm>
              <a:off x="3813176" y="4616451"/>
              <a:ext cx="241300" cy="160338"/>
            </a:xfrm>
            <a:custGeom>
              <a:avLst/>
              <a:gdLst>
                <a:gd name="T0" fmla="*/ 529141845 w 108"/>
                <a:gd name="T1" fmla="*/ 327305531 h 72"/>
                <a:gd name="T2" fmla="*/ 264572040 w 108"/>
                <a:gd name="T3" fmla="*/ 0 h 72"/>
                <a:gd name="T4" fmla="*/ 24958912 w 108"/>
                <a:gd name="T5" fmla="*/ 357059352 h 72"/>
                <a:gd name="T6" fmla="*/ 179708194 w 108"/>
                <a:gd name="T7" fmla="*/ 158692311 h 72"/>
                <a:gd name="T8" fmla="*/ 529141845 w 108"/>
                <a:gd name="T9" fmla="*/ 327305531 h 72"/>
                <a:gd name="T10" fmla="*/ 0 60000 65536"/>
                <a:gd name="T11" fmla="*/ 0 60000 65536"/>
                <a:gd name="T12" fmla="*/ 0 60000 65536"/>
                <a:gd name="T13" fmla="*/ 0 60000 65536"/>
                <a:gd name="T14" fmla="*/ 0 60000 65536"/>
                <a:gd name="T15" fmla="*/ 0 w 108"/>
                <a:gd name="T16" fmla="*/ 0 h 72"/>
                <a:gd name="T17" fmla="*/ 108 w 108"/>
                <a:gd name="T18" fmla="*/ 72 h 72"/>
              </a:gdLst>
              <a:ahLst/>
              <a:cxnLst>
                <a:cxn ang="T10">
                  <a:pos x="T0" y="T1"/>
                </a:cxn>
                <a:cxn ang="T11">
                  <a:pos x="T2" y="T3"/>
                </a:cxn>
                <a:cxn ang="T12">
                  <a:pos x="T4" y="T5"/>
                </a:cxn>
                <a:cxn ang="T13">
                  <a:pos x="T6" y="T7"/>
                </a:cxn>
                <a:cxn ang="T14">
                  <a:pos x="T8" y="T9"/>
                </a:cxn>
              </a:cxnLst>
              <a:rect l="T15" t="T16" r="T17" b="T18"/>
              <a:pathLst>
                <a:path w="108" h="72">
                  <a:moveTo>
                    <a:pt x="106" y="66"/>
                  </a:moveTo>
                  <a:cubicBezTo>
                    <a:pt x="108" y="31"/>
                    <a:pt x="94" y="0"/>
                    <a:pt x="53" y="0"/>
                  </a:cubicBezTo>
                  <a:cubicBezTo>
                    <a:pt x="7" y="0"/>
                    <a:pt x="0" y="30"/>
                    <a:pt x="5" y="72"/>
                  </a:cubicBezTo>
                  <a:cubicBezTo>
                    <a:pt x="15" y="68"/>
                    <a:pt x="27" y="50"/>
                    <a:pt x="36" y="32"/>
                  </a:cubicBezTo>
                  <a:cubicBezTo>
                    <a:pt x="54" y="49"/>
                    <a:pt x="76" y="60"/>
                    <a:pt x="106" y="66"/>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88" name="Freeform 211"/>
            <p:cNvSpPr/>
            <p:nvPr/>
          </p:nvSpPr>
          <p:spPr bwMode="auto">
            <a:xfrm>
              <a:off x="3933826" y="4857751"/>
              <a:ext cx="52388" cy="80963"/>
            </a:xfrm>
            <a:custGeom>
              <a:avLst/>
              <a:gdLst>
                <a:gd name="T0" fmla="*/ 55443966 w 33"/>
                <a:gd name="T1" fmla="*/ 0 h 51"/>
                <a:gd name="T2" fmla="*/ 0 w 33"/>
                <a:gd name="T3" fmla="*/ 52924411 h 51"/>
                <a:gd name="T4" fmla="*/ 27722777 w 33"/>
                <a:gd name="T5" fmla="*/ 128529567 h 51"/>
                <a:gd name="T6" fmla="*/ 83166730 w 33"/>
                <a:gd name="T7" fmla="*/ 20161375 h 51"/>
                <a:gd name="T8" fmla="*/ 55443966 w 33"/>
                <a:gd name="T9" fmla="*/ 0 h 51"/>
                <a:gd name="T10" fmla="*/ 0 60000 65536"/>
                <a:gd name="T11" fmla="*/ 0 60000 65536"/>
                <a:gd name="T12" fmla="*/ 0 60000 65536"/>
                <a:gd name="T13" fmla="*/ 0 60000 65536"/>
                <a:gd name="T14" fmla="*/ 0 60000 65536"/>
                <a:gd name="T15" fmla="*/ 0 w 33"/>
                <a:gd name="T16" fmla="*/ 0 h 51"/>
                <a:gd name="T17" fmla="*/ 33 w 33"/>
                <a:gd name="T18" fmla="*/ 51 h 51"/>
              </a:gdLst>
              <a:ahLst/>
              <a:cxnLst>
                <a:cxn ang="T10">
                  <a:pos x="T0" y="T1"/>
                </a:cxn>
                <a:cxn ang="T11">
                  <a:pos x="T2" y="T3"/>
                </a:cxn>
                <a:cxn ang="T12">
                  <a:pos x="T4" y="T5"/>
                </a:cxn>
                <a:cxn ang="T13">
                  <a:pos x="T6" y="T7"/>
                </a:cxn>
                <a:cxn ang="T14">
                  <a:pos x="T8" y="T9"/>
                </a:cxn>
              </a:cxnLst>
              <a:rect l="T15" t="T16" r="T17" b="T18"/>
              <a:pathLst>
                <a:path w="33" h="51">
                  <a:moveTo>
                    <a:pt x="22" y="0"/>
                  </a:moveTo>
                  <a:lnTo>
                    <a:pt x="0" y="21"/>
                  </a:lnTo>
                  <a:lnTo>
                    <a:pt x="11" y="51"/>
                  </a:lnTo>
                  <a:lnTo>
                    <a:pt x="33" y="8"/>
                  </a:lnTo>
                  <a:lnTo>
                    <a:pt x="22" y="0"/>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89" name="Freeform 212"/>
            <p:cNvSpPr/>
            <p:nvPr/>
          </p:nvSpPr>
          <p:spPr bwMode="auto">
            <a:xfrm>
              <a:off x="3836988" y="4919664"/>
              <a:ext cx="228600" cy="217488"/>
            </a:xfrm>
            <a:custGeom>
              <a:avLst/>
              <a:gdLst>
                <a:gd name="T0" fmla="*/ 512332928 w 102"/>
                <a:gd name="T1" fmla="*/ 110598254 h 97"/>
                <a:gd name="T2" fmla="*/ 381737373 w 102"/>
                <a:gd name="T3" fmla="*/ 366987482 h 97"/>
                <a:gd name="T4" fmla="*/ 316440716 w 102"/>
                <a:gd name="T5" fmla="*/ 417258584 h 97"/>
                <a:gd name="T6" fmla="*/ 35159575 w 102"/>
                <a:gd name="T7" fmla="*/ 487639473 h 97"/>
                <a:gd name="T8" fmla="*/ 0 w 102"/>
                <a:gd name="T9" fmla="*/ 326767910 h 97"/>
                <a:gd name="T10" fmla="*/ 261188939 w 102"/>
                <a:gd name="T11" fmla="*/ 256386951 h 97"/>
                <a:gd name="T12" fmla="*/ 411874464 w 102"/>
                <a:gd name="T13" fmla="*/ 0 h 97"/>
                <a:gd name="T14" fmla="*/ 512332928 w 102"/>
                <a:gd name="T15" fmla="*/ 110598254 h 97"/>
                <a:gd name="T16" fmla="*/ 0 60000 65536"/>
                <a:gd name="T17" fmla="*/ 0 60000 65536"/>
                <a:gd name="T18" fmla="*/ 0 60000 65536"/>
                <a:gd name="T19" fmla="*/ 0 60000 65536"/>
                <a:gd name="T20" fmla="*/ 0 60000 65536"/>
                <a:gd name="T21" fmla="*/ 0 60000 65536"/>
                <a:gd name="T22" fmla="*/ 0 60000 65536"/>
                <a:gd name="T23" fmla="*/ 0 60000 65536"/>
                <a:gd name="T24" fmla="*/ 0 w 102"/>
                <a:gd name="T25" fmla="*/ 0 h 97"/>
                <a:gd name="T26" fmla="*/ 102 w 102"/>
                <a:gd name="T27" fmla="*/ 97 h 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2" h="97">
                  <a:moveTo>
                    <a:pt x="102" y="22"/>
                  </a:moveTo>
                  <a:cubicBezTo>
                    <a:pt x="76" y="73"/>
                    <a:pt x="76" y="73"/>
                    <a:pt x="76" y="73"/>
                  </a:cubicBezTo>
                  <a:cubicBezTo>
                    <a:pt x="73" y="78"/>
                    <a:pt x="69" y="82"/>
                    <a:pt x="63" y="83"/>
                  </a:cubicBezTo>
                  <a:cubicBezTo>
                    <a:pt x="7" y="97"/>
                    <a:pt x="7" y="97"/>
                    <a:pt x="7" y="97"/>
                  </a:cubicBezTo>
                  <a:cubicBezTo>
                    <a:pt x="0" y="65"/>
                    <a:pt x="0" y="65"/>
                    <a:pt x="0" y="65"/>
                  </a:cubicBezTo>
                  <a:cubicBezTo>
                    <a:pt x="52" y="51"/>
                    <a:pt x="52" y="51"/>
                    <a:pt x="52" y="51"/>
                  </a:cubicBezTo>
                  <a:cubicBezTo>
                    <a:pt x="82" y="0"/>
                    <a:pt x="82" y="0"/>
                    <a:pt x="82" y="0"/>
                  </a:cubicBezTo>
                  <a:lnTo>
                    <a:pt x="102" y="22"/>
                  </a:lnTo>
                  <a:close/>
                </a:path>
              </a:pathLst>
            </a:custGeom>
            <a:solidFill>
              <a:srgbClr val="1C416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90" name="Freeform 213"/>
            <p:cNvSpPr/>
            <p:nvPr/>
          </p:nvSpPr>
          <p:spPr bwMode="auto">
            <a:xfrm>
              <a:off x="3930651" y="4881564"/>
              <a:ext cx="165100" cy="233363"/>
            </a:xfrm>
            <a:custGeom>
              <a:avLst/>
              <a:gdLst>
                <a:gd name="T0" fmla="*/ 318573845 w 74"/>
                <a:gd name="T1" fmla="*/ 156083969 h 104"/>
                <a:gd name="T2" fmla="*/ 204085896 w 74"/>
                <a:gd name="T3" fmla="*/ 85594866 h 104"/>
                <a:gd name="T4" fmla="*/ 49777647 w 74"/>
                <a:gd name="T5" fmla="*/ 367553489 h 104"/>
                <a:gd name="T6" fmla="*/ 164265578 w 74"/>
                <a:gd name="T7" fmla="*/ 443077812 h 104"/>
                <a:gd name="T8" fmla="*/ 318573845 w 74"/>
                <a:gd name="T9" fmla="*/ 156083969 h 104"/>
                <a:gd name="T10" fmla="*/ 0 60000 65536"/>
                <a:gd name="T11" fmla="*/ 0 60000 65536"/>
                <a:gd name="T12" fmla="*/ 0 60000 65536"/>
                <a:gd name="T13" fmla="*/ 0 60000 65536"/>
                <a:gd name="T14" fmla="*/ 0 60000 65536"/>
                <a:gd name="T15" fmla="*/ 0 w 74"/>
                <a:gd name="T16" fmla="*/ 0 h 104"/>
                <a:gd name="T17" fmla="*/ 74 w 74"/>
                <a:gd name="T18" fmla="*/ 104 h 104"/>
              </a:gdLst>
              <a:ahLst/>
              <a:cxnLst>
                <a:cxn ang="T10">
                  <a:pos x="T0" y="T1"/>
                </a:cxn>
                <a:cxn ang="T11">
                  <a:pos x="T2" y="T3"/>
                </a:cxn>
                <a:cxn ang="T12">
                  <a:pos x="T4" y="T5"/>
                </a:cxn>
                <a:cxn ang="T13">
                  <a:pos x="T6" y="T7"/>
                </a:cxn>
                <a:cxn ang="T14">
                  <a:pos x="T8" y="T9"/>
                </a:cxn>
              </a:cxnLst>
              <a:rect l="T15" t="T16" r="T17" b="T18"/>
              <a:pathLst>
                <a:path w="74" h="104">
                  <a:moveTo>
                    <a:pt x="64" y="31"/>
                  </a:moveTo>
                  <a:cubicBezTo>
                    <a:pt x="74" y="13"/>
                    <a:pt x="50" y="0"/>
                    <a:pt x="41" y="17"/>
                  </a:cubicBezTo>
                  <a:cubicBezTo>
                    <a:pt x="31" y="35"/>
                    <a:pt x="20" y="54"/>
                    <a:pt x="10" y="73"/>
                  </a:cubicBezTo>
                  <a:cubicBezTo>
                    <a:pt x="0" y="91"/>
                    <a:pt x="24" y="104"/>
                    <a:pt x="33" y="88"/>
                  </a:cubicBezTo>
                  <a:cubicBezTo>
                    <a:pt x="43" y="69"/>
                    <a:pt x="54" y="50"/>
                    <a:pt x="64" y="31"/>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91" name="Freeform 214"/>
            <p:cNvSpPr/>
            <p:nvPr/>
          </p:nvSpPr>
          <p:spPr bwMode="auto">
            <a:xfrm>
              <a:off x="3303588" y="5754689"/>
              <a:ext cx="149225" cy="107950"/>
            </a:xfrm>
            <a:custGeom>
              <a:avLst/>
              <a:gdLst>
                <a:gd name="T0" fmla="*/ 24802529 w 67"/>
                <a:gd name="T1" fmla="*/ 10115816 h 48"/>
                <a:gd name="T2" fmla="*/ 4960061 w 67"/>
                <a:gd name="T3" fmla="*/ 116329617 h 48"/>
                <a:gd name="T4" fmla="*/ 24802529 w 67"/>
                <a:gd name="T5" fmla="*/ 161850803 h 48"/>
                <a:gd name="T6" fmla="*/ 49605057 w 67"/>
                <a:gd name="T7" fmla="*/ 161850803 h 48"/>
                <a:gd name="T8" fmla="*/ 114092518 w 67"/>
                <a:gd name="T9" fmla="*/ 202311800 h 48"/>
                <a:gd name="T10" fmla="*/ 228187263 w 67"/>
                <a:gd name="T11" fmla="*/ 237717140 h 48"/>
                <a:gd name="T12" fmla="*/ 332359699 w 67"/>
                <a:gd name="T13" fmla="*/ 202311800 h 48"/>
                <a:gd name="T14" fmla="*/ 272832245 w 67"/>
                <a:gd name="T15" fmla="*/ 131503334 h 48"/>
                <a:gd name="T16" fmla="*/ 183542282 w 67"/>
                <a:gd name="T17" fmla="*/ 30347443 h 48"/>
                <a:gd name="T18" fmla="*/ 119054804 w 67"/>
                <a:gd name="T19" fmla="*/ 20231632 h 48"/>
                <a:gd name="T20" fmla="*/ 59527402 w 67"/>
                <a:gd name="T21" fmla="*/ 55636980 h 48"/>
                <a:gd name="T22" fmla="*/ 24802529 w 67"/>
                <a:gd name="T23" fmla="*/ 10115816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7"/>
                <a:gd name="T37" fmla="*/ 0 h 48"/>
                <a:gd name="T38" fmla="*/ 67 w 67"/>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7" h="48">
                  <a:moveTo>
                    <a:pt x="5" y="2"/>
                  </a:moveTo>
                  <a:cubicBezTo>
                    <a:pt x="3" y="6"/>
                    <a:pt x="0" y="17"/>
                    <a:pt x="1" y="23"/>
                  </a:cubicBezTo>
                  <a:cubicBezTo>
                    <a:pt x="1" y="30"/>
                    <a:pt x="1" y="30"/>
                    <a:pt x="5" y="32"/>
                  </a:cubicBezTo>
                  <a:cubicBezTo>
                    <a:pt x="8" y="34"/>
                    <a:pt x="10" y="34"/>
                    <a:pt x="10" y="32"/>
                  </a:cubicBezTo>
                  <a:cubicBezTo>
                    <a:pt x="11" y="31"/>
                    <a:pt x="19" y="38"/>
                    <a:pt x="23" y="40"/>
                  </a:cubicBezTo>
                  <a:cubicBezTo>
                    <a:pt x="27" y="43"/>
                    <a:pt x="35" y="47"/>
                    <a:pt x="46" y="47"/>
                  </a:cubicBezTo>
                  <a:cubicBezTo>
                    <a:pt x="57" y="48"/>
                    <a:pt x="67" y="46"/>
                    <a:pt x="67" y="40"/>
                  </a:cubicBezTo>
                  <a:cubicBezTo>
                    <a:pt x="67" y="35"/>
                    <a:pt x="63" y="32"/>
                    <a:pt x="55" y="26"/>
                  </a:cubicBezTo>
                  <a:cubicBezTo>
                    <a:pt x="47" y="21"/>
                    <a:pt x="40" y="10"/>
                    <a:pt x="37" y="6"/>
                  </a:cubicBezTo>
                  <a:cubicBezTo>
                    <a:pt x="35" y="1"/>
                    <a:pt x="27" y="2"/>
                    <a:pt x="24" y="4"/>
                  </a:cubicBezTo>
                  <a:cubicBezTo>
                    <a:pt x="20" y="5"/>
                    <a:pt x="17" y="14"/>
                    <a:pt x="12" y="11"/>
                  </a:cubicBezTo>
                  <a:cubicBezTo>
                    <a:pt x="8" y="8"/>
                    <a:pt x="7" y="0"/>
                    <a:pt x="5" y="2"/>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92" name="Freeform 215"/>
            <p:cNvSpPr/>
            <p:nvPr/>
          </p:nvSpPr>
          <p:spPr bwMode="auto">
            <a:xfrm>
              <a:off x="3186113" y="5754689"/>
              <a:ext cx="146050" cy="107950"/>
            </a:xfrm>
            <a:custGeom>
              <a:avLst/>
              <a:gdLst>
                <a:gd name="T0" fmla="*/ 24483288 w 66"/>
                <a:gd name="T1" fmla="*/ 10115816 h 48"/>
                <a:gd name="T2" fmla="*/ 0 w 66"/>
                <a:gd name="T3" fmla="*/ 116329617 h 48"/>
                <a:gd name="T4" fmla="*/ 24483288 w 66"/>
                <a:gd name="T5" fmla="*/ 161850803 h 48"/>
                <a:gd name="T6" fmla="*/ 48968789 w 66"/>
                <a:gd name="T7" fmla="*/ 161850803 h 48"/>
                <a:gd name="T8" fmla="*/ 112626661 w 66"/>
                <a:gd name="T9" fmla="*/ 202311800 h 48"/>
                <a:gd name="T10" fmla="*/ 225253323 w 66"/>
                <a:gd name="T11" fmla="*/ 237717140 h 48"/>
                <a:gd name="T12" fmla="*/ 323190936 w 66"/>
                <a:gd name="T13" fmla="*/ 202311800 h 48"/>
                <a:gd name="T14" fmla="*/ 269324996 w 66"/>
                <a:gd name="T15" fmla="*/ 131503334 h 48"/>
                <a:gd name="T16" fmla="*/ 181183862 w 66"/>
                <a:gd name="T17" fmla="*/ 30347443 h 48"/>
                <a:gd name="T18" fmla="*/ 117523760 w 66"/>
                <a:gd name="T19" fmla="*/ 20231632 h 48"/>
                <a:gd name="T20" fmla="*/ 58762986 w 66"/>
                <a:gd name="T21" fmla="*/ 55636980 h 48"/>
                <a:gd name="T22" fmla="*/ 24483288 w 66"/>
                <a:gd name="T23" fmla="*/ 10115816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6"/>
                <a:gd name="T37" fmla="*/ 0 h 48"/>
                <a:gd name="T38" fmla="*/ 66 w 66"/>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6" h="48">
                  <a:moveTo>
                    <a:pt x="5" y="2"/>
                  </a:moveTo>
                  <a:cubicBezTo>
                    <a:pt x="3" y="6"/>
                    <a:pt x="0" y="17"/>
                    <a:pt x="0" y="23"/>
                  </a:cubicBezTo>
                  <a:cubicBezTo>
                    <a:pt x="1" y="30"/>
                    <a:pt x="1" y="30"/>
                    <a:pt x="5" y="32"/>
                  </a:cubicBezTo>
                  <a:cubicBezTo>
                    <a:pt x="8" y="34"/>
                    <a:pt x="9" y="34"/>
                    <a:pt x="10" y="32"/>
                  </a:cubicBezTo>
                  <a:cubicBezTo>
                    <a:pt x="11" y="31"/>
                    <a:pt x="19" y="38"/>
                    <a:pt x="23" y="40"/>
                  </a:cubicBezTo>
                  <a:cubicBezTo>
                    <a:pt x="26" y="43"/>
                    <a:pt x="35" y="47"/>
                    <a:pt x="46" y="47"/>
                  </a:cubicBezTo>
                  <a:cubicBezTo>
                    <a:pt x="57" y="48"/>
                    <a:pt x="66" y="46"/>
                    <a:pt x="66" y="40"/>
                  </a:cubicBezTo>
                  <a:cubicBezTo>
                    <a:pt x="66" y="35"/>
                    <a:pt x="63" y="32"/>
                    <a:pt x="55" y="26"/>
                  </a:cubicBezTo>
                  <a:cubicBezTo>
                    <a:pt x="47" y="21"/>
                    <a:pt x="39" y="10"/>
                    <a:pt x="37" y="6"/>
                  </a:cubicBezTo>
                  <a:cubicBezTo>
                    <a:pt x="35" y="1"/>
                    <a:pt x="27" y="2"/>
                    <a:pt x="24" y="4"/>
                  </a:cubicBezTo>
                  <a:cubicBezTo>
                    <a:pt x="20" y="5"/>
                    <a:pt x="17" y="14"/>
                    <a:pt x="12" y="11"/>
                  </a:cubicBezTo>
                  <a:cubicBezTo>
                    <a:pt x="8" y="8"/>
                    <a:pt x="7" y="0"/>
                    <a:pt x="5" y="2"/>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93" name="Freeform 216"/>
            <p:cNvSpPr/>
            <p:nvPr/>
          </p:nvSpPr>
          <p:spPr bwMode="auto">
            <a:xfrm>
              <a:off x="3178176" y="5302251"/>
              <a:ext cx="103188" cy="498475"/>
            </a:xfrm>
            <a:custGeom>
              <a:avLst/>
              <a:gdLst>
                <a:gd name="T0" fmla="*/ 40256783 w 46"/>
                <a:gd name="T1" fmla="*/ 0 h 223"/>
                <a:gd name="T2" fmla="*/ 191216344 w 46"/>
                <a:gd name="T3" fmla="*/ 0 h 223"/>
                <a:gd name="T4" fmla="*/ 231473109 w 46"/>
                <a:gd name="T5" fmla="*/ 39974125 h 223"/>
                <a:gd name="T6" fmla="*/ 231473109 w 46"/>
                <a:gd name="T7" fmla="*/ 1074273964 h 223"/>
                <a:gd name="T8" fmla="*/ 191216344 w 46"/>
                <a:gd name="T9" fmla="*/ 1114248071 h 223"/>
                <a:gd name="T10" fmla="*/ 40256783 w 46"/>
                <a:gd name="T11" fmla="*/ 1114248071 h 223"/>
                <a:gd name="T12" fmla="*/ 0 w 46"/>
                <a:gd name="T13" fmla="*/ 1074273964 h 223"/>
                <a:gd name="T14" fmla="*/ 0 w 46"/>
                <a:gd name="T15" fmla="*/ 39974125 h 223"/>
                <a:gd name="T16" fmla="*/ 40256783 w 46"/>
                <a:gd name="T17" fmla="*/ 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
                <a:gd name="T28" fmla="*/ 0 h 223"/>
                <a:gd name="T29" fmla="*/ 46 w 46"/>
                <a:gd name="T30" fmla="*/ 223 h 2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 h="223">
                  <a:moveTo>
                    <a:pt x="8" y="0"/>
                  </a:moveTo>
                  <a:cubicBezTo>
                    <a:pt x="38" y="0"/>
                    <a:pt x="38" y="0"/>
                    <a:pt x="38" y="0"/>
                  </a:cubicBezTo>
                  <a:cubicBezTo>
                    <a:pt x="42" y="0"/>
                    <a:pt x="46" y="4"/>
                    <a:pt x="46" y="8"/>
                  </a:cubicBezTo>
                  <a:cubicBezTo>
                    <a:pt x="46" y="215"/>
                    <a:pt x="46" y="215"/>
                    <a:pt x="46" y="215"/>
                  </a:cubicBezTo>
                  <a:cubicBezTo>
                    <a:pt x="46" y="219"/>
                    <a:pt x="42" y="223"/>
                    <a:pt x="38" y="223"/>
                  </a:cubicBezTo>
                  <a:cubicBezTo>
                    <a:pt x="8" y="223"/>
                    <a:pt x="8" y="223"/>
                    <a:pt x="8" y="223"/>
                  </a:cubicBezTo>
                  <a:cubicBezTo>
                    <a:pt x="4" y="223"/>
                    <a:pt x="0" y="219"/>
                    <a:pt x="0" y="215"/>
                  </a:cubicBezTo>
                  <a:cubicBezTo>
                    <a:pt x="0" y="8"/>
                    <a:pt x="0" y="8"/>
                    <a:pt x="0" y="8"/>
                  </a:cubicBezTo>
                  <a:cubicBezTo>
                    <a:pt x="0" y="4"/>
                    <a:pt x="4" y="0"/>
                    <a:pt x="8" y="0"/>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94" name="Freeform 217"/>
            <p:cNvSpPr/>
            <p:nvPr/>
          </p:nvSpPr>
          <p:spPr bwMode="auto">
            <a:xfrm>
              <a:off x="3297238" y="5302251"/>
              <a:ext cx="100013" cy="498475"/>
            </a:xfrm>
            <a:custGeom>
              <a:avLst/>
              <a:gdLst>
                <a:gd name="T0" fmla="*/ 34577825 w 45"/>
                <a:gd name="T1" fmla="*/ 0 h 223"/>
                <a:gd name="T2" fmla="*/ 182763764 w 45"/>
                <a:gd name="T3" fmla="*/ 0 h 223"/>
                <a:gd name="T4" fmla="*/ 222279998 w 45"/>
                <a:gd name="T5" fmla="*/ 39974125 h 223"/>
                <a:gd name="T6" fmla="*/ 222279998 w 45"/>
                <a:gd name="T7" fmla="*/ 1074273964 h 223"/>
                <a:gd name="T8" fmla="*/ 182763764 w 45"/>
                <a:gd name="T9" fmla="*/ 1114248071 h 223"/>
                <a:gd name="T10" fmla="*/ 34577825 w 45"/>
                <a:gd name="T11" fmla="*/ 1114248071 h 223"/>
                <a:gd name="T12" fmla="*/ 0 w 45"/>
                <a:gd name="T13" fmla="*/ 1074273964 h 223"/>
                <a:gd name="T14" fmla="*/ 0 w 45"/>
                <a:gd name="T15" fmla="*/ 39974125 h 223"/>
                <a:gd name="T16" fmla="*/ 34577825 w 45"/>
                <a:gd name="T17" fmla="*/ 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
                <a:gd name="T28" fmla="*/ 0 h 223"/>
                <a:gd name="T29" fmla="*/ 45 w 45"/>
                <a:gd name="T30" fmla="*/ 223 h 2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 h="223">
                  <a:moveTo>
                    <a:pt x="7" y="0"/>
                  </a:moveTo>
                  <a:cubicBezTo>
                    <a:pt x="37" y="0"/>
                    <a:pt x="37" y="0"/>
                    <a:pt x="37" y="0"/>
                  </a:cubicBezTo>
                  <a:cubicBezTo>
                    <a:pt x="42" y="0"/>
                    <a:pt x="45" y="4"/>
                    <a:pt x="45" y="8"/>
                  </a:cubicBezTo>
                  <a:cubicBezTo>
                    <a:pt x="45" y="215"/>
                    <a:pt x="45" y="215"/>
                    <a:pt x="45" y="215"/>
                  </a:cubicBezTo>
                  <a:cubicBezTo>
                    <a:pt x="45" y="219"/>
                    <a:pt x="42" y="223"/>
                    <a:pt x="37" y="223"/>
                  </a:cubicBezTo>
                  <a:cubicBezTo>
                    <a:pt x="7" y="223"/>
                    <a:pt x="7" y="223"/>
                    <a:pt x="7" y="223"/>
                  </a:cubicBezTo>
                  <a:cubicBezTo>
                    <a:pt x="3" y="223"/>
                    <a:pt x="0" y="219"/>
                    <a:pt x="0" y="215"/>
                  </a:cubicBezTo>
                  <a:cubicBezTo>
                    <a:pt x="0" y="8"/>
                    <a:pt x="0" y="8"/>
                    <a:pt x="0" y="8"/>
                  </a:cubicBezTo>
                  <a:cubicBezTo>
                    <a:pt x="0" y="4"/>
                    <a:pt x="3" y="0"/>
                    <a:pt x="7" y="0"/>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95" name="Freeform 218"/>
            <p:cNvSpPr/>
            <p:nvPr/>
          </p:nvSpPr>
          <p:spPr bwMode="auto">
            <a:xfrm>
              <a:off x="3730626" y="5072064"/>
              <a:ext cx="82550" cy="47625"/>
            </a:xfrm>
            <a:custGeom>
              <a:avLst/>
              <a:gdLst>
                <a:gd name="T0" fmla="*/ 0 w 37"/>
                <a:gd name="T1" fmla="*/ 15430499 h 21"/>
                <a:gd name="T2" fmla="*/ 0 w 37"/>
                <a:gd name="T3" fmla="*/ 15430499 h 21"/>
                <a:gd name="T4" fmla="*/ 14932624 w 37"/>
                <a:gd name="T5" fmla="*/ 36002228 h 21"/>
                <a:gd name="T6" fmla="*/ 59732727 w 37"/>
                <a:gd name="T7" fmla="*/ 41145735 h 21"/>
                <a:gd name="T8" fmla="*/ 49777647 w 37"/>
                <a:gd name="T9" fmla="*/ 61717460 h 21"/>
                <a:gd name="T10" fmla="*/ 139375613 w 37"/>
                <a:gd name="T11" fmla="*/ 108006693 h 21"/>
                <a:gd name="T12" fmla="*/ 184175737 w 37"/>
                <a:gd name="T13" fmla="*/ 66860958 h 21"/>
                <a:gd name="T14" fmla="*/ 144353152 w 37"/>
                <a:gd name="T15" fmla="*/ 36002228 h 21"/>
                <a:gd name="T16" fmla="*/ 114487913 w 37"/>
                <a:gd name="T17" fmla="*/ 15430499 h 21"/>
                <a:gd name="T18" fmla="*/ 14932624 w 37"/>
                <a:gd name="T19" fmla="*/ 5143500 h 21"/>
                <a:gd name="T20" fmla="*/ 0 w 37"/>
                <a:gd name="T21" fmla="*/ 15430499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21"/>
                <a:gd name="T35" fmla="*/ 37 w 37"/>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21">
                  <a:moveTo>
                    <a:pt x="0" y="3"/>
                  </a:moveTo>
                  <a:cubicBezTo>
                    <a:pt x="0" y="3"/>
                    <a:pt x="0" y="3"/>
                    <a:pt x="0" y="3"/>
                  </a:cubicBezTo>
                  <a:cubicBezTo>
                    <a:pt x="0" y="5"/>
                    <a:pt x="1" y="6"/>
                    <a:pt x="3" y="7"/>
                  </a:cubicBezTo>
                  <a:cubicBezTo>
                    <a:pt x="12" y="8"/>
                    <a:pt x="12" y="8"/>
                    <a:pt x="12" y="8"/>
                  </a:cubicBezTo>
                  <a:cubicBezTo>
                    <a:pt x="15" y="8"/>
                    <a:pt x="14" y="11"/>
                    <a:pt x="10" y="12"/>
                  </a:cubicBezTo>
                  <a:cubicBezTo>
                    <a:pt x="28" y="21"/>
                    <a:pt x="28" y="21"/>
                    <a:pt x="28" y="21"/>
                  </a:cubicBezTo>
                  <a:cubicBezTo>
                    <a:pt x="37" y="13"/>
                    <a:pt x="37" y="13"/>
                    <a:pt x="37" y="13"/>
                  </a:cubicBezTo>
                  <a:cubicBezTo>
                    <a:pt x="29" y="7"/>
                    <a:pt x="29" y="7"/>
                    <a:pt x="29" y="7"/>
                  </a:cubicBezTo>
                  <a:cubicBezTo>
                    <a:pt x="29" y="4"/>
                    <a:pt x="25" y="3"/>
                    <a:pt x="23" y="3"/>
                  </a:cubicBezTo>
                  <a:cubicBezTo>
                    <a:pt x="3" y="1"/>
                    <a:pt x="3" y="1"/>
                    <a:pt x="3" y="1"/>
                  </a:cubicBezTo>
                  <a:cubicBezTo>
                    <a:pt x="2" y="0"/>
                    <a:pt x="0" y="2"/>
                    <a:pt x="0" y="3"/>
                  </a:cubicBezTo>
                  <a:close/>
                </a:path>
              </a:pathLst>
            </a:custGeom>
            <a:solidFill>
              <a:srgbClr val="EDBD9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96" name="Freeform 219"/>
            <p:cNvSpPr/>
            <p:nvPr/>
          </p:nvSpPr>
          <p:spPr bwMode="auto">
            <a:xfrm>
              <a:off x="3629026" y="5073651"/>
              <a:ext cx="30163" cy="76200"/>
            </a:xfrm>
            <a:custGeom>
              <a:avLst/>
              <a:gdLst>
                <a:gd name="T0" fmla="*/ 30242377 w 19"/>
                <a:gd name="T1" fmla="*/ 120967511 h 48"/>
                <a:gd name="T2" fmla="*/ 47884549 w 19"/>
                <a:gd name="T3" fmla="*/ 5040312 h 48"/>
                <a:gd name="T4" fmla="*/ 22682573 w 19"/>
                <a:gd name="T5" fmla="*/ 0 h 48"/>
                <a:gd name="T6" fmla="*/ 0 w 19"/>
                <a:gd name="T7" fmla="*/ 118448149 h 48"/>
                <a:gd name="T8" fmla="*/ 30242377 w 19"/>
                <a:gd name="T9" fmla="*/ 120967511 h 48"/>
                <a:gd name="T10" fmla="*/ 0 60000 65536"/>
                <a:gd name="T11" fmla="*/ 0 60000 65536"/>
                <a:gd name="T12" fmla="*/ 0 60000 65536"/>
                <a:gd name="T13" fmla="*/ 0 60000 65536"/>
                <a:gd name="T14" fmla="*/ 0 60000 65536"/>
                <a:gd name="T15" fmla="*/ 0 w 19"/>
                <a:gd name="T16" fmla="*/ 0 h 48"/>
                <a:gd name="T17" fmla="*/ 19 w 19"/>
                <a:gd name="T18" fmla="*/ 48 h 48"/>
              </a:gdLst>
              <a:ahLst/>
              <a:cxnLst>
                <a:cxn ang="T10">
                  <a:pos x="T0" y="T1"/>
                </a:cxn>
                <a:cxn ang="T11">
                  <a:pos x="T2" y="T3"/>
                </a:cxn>
                <a:cxn ang="T12">
                  <a:pos x="T4" y="T5"/>
                </a:cxn>
                <a:cxn ang="T13">
                  <a:pos x="T6" y="T7"/>
                </a:cxn>
                <a:cxn ang="T14">
                  <a:pos x="T8" y="T9"/>
                </a:cxn>
              </a:cxnLst>
              <a:rect l="T15" t="T16" r="T17" b="T18"/>
              <a:pathLst>
                <a:path w="19" h="48">
                  <a:moveTo>
                    <a:pt x="12" y="48"/>
                  </a:moveTo>
                  <a:lnTo>
                    <a:pt x="19" y="2"/>
                  </a:lnTo>
                  <a:lnTo>
                    <a:pt x="9" y="0"/>
                  </a:lnTo>
                  <a:lnTo>
                    <a:pt x="0" y="47"/>
                  </a:lnTo>
                  <a:lnTo>
                    <a:pt x="12" y="48"/>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97" name="Freeform 220"/>
            <p:cNvSpPr/>
            <p:nvPr/>
          </p:nvSpPr>
          <p:spPr bwMode="auto">
            <a:xfrm>
              <a:off x="3644901" y="5083176"/>
              <a:ext cx="134938" cy="80963"/>
            </a:xfrm>
            <a:custGeom>
              <a:avLst/>
              <a:gdLst>
                <a:gd name="T0" fmla="*/ 20231708 w 60"/>
                <a:gd name="T1" fmla="*/ 15173814 h 36"/>
                <a:gd name="T2" fmla="*/ 0 w 60"/>
                <a:gd name="T3" fmla="*/ 116330323 h 36"/>
                <a:gd name="T4" fmla="*/ 80924582 w 60"/>
                <a:gd name="T5" fmla="*/ 156793849 h 36"/>
                <a:gd name="T6" fmla="*/ 288297283 w 60"/>
                <a:gd name="T7" fmla="*/ 156793849 h 36"/>
                <a:gd name="T8" fmla="*/ 303471127 w 60"/>
                <a:gd name="T9" fmla="*/ 55637318 h 36"/>
                <a:gd name="T10" fmla="*/ 136561754 w 60"/>
                <a:gd name="T11" fmla="*/ 0 h 36"/>
                <a:gd name="T12" fmla="*/ 20231708 w 60"/>
                <a:gd name="T13" fmla="*/ 15173814 h 36"/>
                <a:gd name="T14" fmla="*/ 0 60000 65536"/>
                <a:gd name="T15" fmla="*/ 0 60000 65536"/>
                <a:gd name="T16" fmla="*/ 0 60000 65536"/>
                <a:gd name="T17" fmla="*/ 0 60000 65536"/>
                <a:gd name="T18" fmla="*/ 0 60000 65536"/>
                <a:gd name="T19" fmla="*/ 0 60000 65536"/>
                <a:gd name="T20" fmla="*/ 0 60000 65536"/>
                <a:gd name="T21" fmla="*/ 0 w 60"/>
                <a:gd name="T22" fmla="*/ 0 h 36"/>
                <a:gd name="T23" fmla="*/ 60 w 60"/>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6">
                  <a:moveTo>
                    <a:pt x="4" y="3"/>
                  </a:moveTo>
                  <a:cubicBezTo>
                    <a:pt x="0" y="23"/>
                    <a:pt x="0" y="23"/>
                    <a:pt x="0" y="23"/>
                  </a:cubicBezTo>
                  <a:cubicBezTo>
                    <a:pt x="16" y="31"/>
                    <a:pt x="16" y="31"/>
                    <a:pt x="16" y="31"/>
                  </a:cubicBezTo>
                  <a:cubicBezTo>
                    <a:pt x="25" y="36"/>
                    <a:pt x="47" y="33"/>
                    <a:pt x="57" y="31"/>
                  </a:cubicBezTo>
                  <a:cubicBezTo>
                    <a:pt x="60" y="11"/>
                    <a:pt x="60" y="11"/>
                    <a:pt x="60" y="11"/>
                  </a:cubicBezTo>
                  <a:cubicBezTo>
                    <a:pt x="27" y="0"/>
                    <a:pt x="27" y="0"/>
                    <a:pt x="27" y="0"/>
                  </a:cubicBezTo>
                  <a:lnTo>
                    <a:pt x="4" y="3"/>
                  </a:lnTo>
                  <a:close/>
                </a:path>
              </a:pathLst>
            </a:custGeom>
            <a:solidFill>
              <a:srgbClr val="EDBD9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98" name="Freeform 221"/>
            <p:cNvSpPr/>
            <p:nvPr/>
          </p:nvSpPr>
          <p:spPr bwMode="auto">
            <a:xfrm>
              <a:off x="3694113" y="5081589"/>
              <a:ext cx="88900" cy="22225"/>
            </a:xfrm>
            <a:custGeom>
              <a:avLst/>
              <a:gdLst>
                <a:gd name="T0" fmla="*/ 0 w 40"/>
                <a:gd name="T1" fmla="*/ 29637035 h 10"/>
                <a:gd name="T2" fmla="*/ 0 w 40"/>
                <a:gd name="T3" fmla="*/ 49395061 h 10"/>
                <a:gd name="T4" fmla="*/ 14817406 w 40"/>
                <a:gd name="T5" fmla="*/ 49395061 h 10"/>
                <a:gd name="T6" fmla="*/ 158064209 w 40"/>
                <a:gd name="T7" fmla="*/ 44456668 h 10"/>
                <a:gd name="T8" fmla="*/ 187701235 w 40"/>
                <a:gd name="T9" fmla="*/ 29637035 h 10"/>
                <a:gd name="T10" fmla="*/ 187701235 w 40"/>
                <a:gd name="T11" fmla="*/ 0 h 10"/>
                <a:gd name="T12" fmla="*/ 29637035 w 40"/>
                <a:gd name="T13" fmla="*/ 4940618 h 10"/>
                <a:gd name="T14" fmla="*/ 0 w 40"/>
                <a:gd name="T15" fmla="*/ 29637035 h 10"/>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10"/>
                <a:gd name="T26" fmla="*/ 40 w 40"/>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10">
                  <a:moveTo>
                    <a:pt x="0" y="6"/>
                  </a:moveTo>
                  <a:cubicBezTo>
                    <a:pt x="0" y="10"/>
                    <a:pt x="0" y="10"/>
                    <a:pt x="0" y="10"/>
                  </a:cubicBezTo>
                  <a:cubicBezTo>
                    <a:pt x="3" y="10"/>
                    <a:pt x="3" y="10"/>
                    <a:pt x="3" y="10"/>
                  </a:cubicBezTo>
                  <a:cubicBezTo>
                    <a:pt x="32" y="9"/>
                    <a:pt x="32" y="9"/>
                    <a:pt x="32" y="9"/>
                  </a:cubicBezTo>
                  <a:cubicBezTo>
                    <a:pt x="35" y="9"/>
                    <a:pt x="37" y="8"/>
                    <a:pt x="38" y="6"/>
                  </a:cubicBezTo>
                  <a:cubicBezTo>
                    <a:pt x="39" y="4"/>
                    <a:pt x="40" y="0"/>
                    <a:pt x="38" y="0"/>
                  </a:cubicBezTo>
                  <a:cubicBezTo>
                    <a:pt x="6" y="1"/>
                    <a:pt x="6" y="1"/>
                    <a:pt x="6" y="1"/>
                  </a:cubicBezTo>
                  <a:cubicBezTo>
                    <a:pt x="3" y="1"/>
                    <a:pt x="0" y="3"/>
                    <a:pt x="0" y="6"/>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499" name="Freeform 222"/>
            <p:cNvSpPr/>
            <p:nvPr/>
          </p:nvSpPr>
          <p:spPr bwMode="auto">
            <a:xfrm>
              <a:off x="3719513" y="5126039"/>
              <a:ext cx="30163" cy="33338"/>
            </a:xfrm>
            <a:custGeom>
              <a:avLst/>
              <a:gdLst>
                <a:gd name="T0" fmla="*/ 60345391 w 14"/>
                <a:gd name="T1" fmla="*/ 59274966 h 15"/>
                <a:gd name="T2" fmla="*/ 60345391 w 14"/>
                <a:gd name="T3" fmla="*/ 59274966 h 15"/>
                <a:gd name="T4" fmla="*/ 37134969 w 14"/>
                <a:gd name="T5" fmla="*/ 64215657 h 15"/>
                <a:gd name="T6" fmla="*/ 9283742 w 14"/>
                <a:gd name="T7" fmla="*/ 44457340 h 15"/>
                <a:gd name="T8" fmla="*/ 4642948 w 14"/>
                <a:gd name="T9" fmla="*/ 14819853 h 15"/>
                <a:gd name="T10" fmla="*/ 4642948 w 14"/>
                <a:gd name="T11" fmla="*/ 14819853 h 15"/>
                <a:gd name="T12" fmla="*/ 27851222 w 14"/>
                <a:gd name="T13" fmla="*/ 4940693 h 15"/>
                <a:gd name="T14" fmla="*/ 55702445 w 14"/>
                <a:gd name="T15" fmla="*/ 24699015 h 15"/>
                <a:gd name="T16" fmla="*/ 60345391 w 14"/>
                <a:gd name="T17" fmla="*/ 59274966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13" y="12"/>
                  </a:moveTo>
                  <a:cubicBezTo>
                    <a:pt x="13" y="12"/>
                    <a:pt x="13" y="12"/>
                    <a:pt x="13" y="12"/>
                  </a:cubicBezTo>
                  <a:cubicBezTo>
                    <a:pt x="12" y="14"/>
                    <a:pt x="10" y="15"/>
                    <a:pt x="8" y="13"/>
                  </a:cubicBezTo>
                  <a:cubicBezTo>
                    <a:pt x="2" y="9"/>
                    <a:pt x="2" y="9"/>
                    <a:pt x="2" y="9"/>
                  </a:cubicBezTo>
                  <a:cubicBezTo>
                    <a:pt x="0" y="8"/>
                    <a:pt x="0" y="5"/>
                    <a:pt x="1" y="3"/>
                  </a:cubicBezTo>
                  <a:cubicBezTo>
                    <a:pt x="1" y="3"/>
                    <a:pt x="1" y="3"/>
                    <a:pt x="1" y="3"/>
                  </a:cubicBezTo>
                  <a:cubicBezTo>
                    <a:pt x="2" y="1"/>
                    <a:pt x="5" y="0"/>
                    <a:pt x="6" y="1"/>
                  </a:cubicBezTo>
                  <a:cubicBezTo>
                    <a:pt x="12" y="5"/>
                    <a:pt x="12" y="5"/>
                    <a:pt x="12" y="5"/>
                  </a:cubicBezTo>
                  <a:cubicBezTo>
                    <a:pt x="14" y="7"/>
                    <a:pt x="14" y="10"/>
                    <a:pt x="13" y="12"/>
                  </a:cubicBezTo>
                  <a:close/>
                </a:path>
              </a:pathLst>
            </a:custGeom>
            <a:solidFill>
              <a:srgbClr val="FFC7D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00" name="Freeform 223"/>
            <p:cNvSpPr/>
            <p:nvPr/>
          </p:nvSpPr>
          <p:spPr bwMode="auto">
            <a:xfrm>
              <a:off x="3748088" y="5122864"/>
              <a:ext cx="33338" cy="31750"/>
            </a:xfrm>
            <a:custGeom>
              <a:avLst/>
              <a:gdLst>
                <a:gd name="T0" fmla="*/ 69154124 w 15"/>
                <a:gd name="T1" fmla="*/ 56573967 h 14"/>
                <a:gd name="T2" fmla="*/ 69154124 w 15"/>
                <a:gd name="T3" fmla="*/ 56573967 h 14"/>
                <a:gd name="T4" fmla="*/ 39516650 w 15"/>
                <a:gd name="T5" fmla="*/ 66860964 h 14"/>
                <a:gd name="T6" fmla="*/ 14819853 w 15"/>
                <a:gd name="T7" fmla="*/ 46289237 h 14"/>
                <a:gd name="T8" fmla="*/ 9879162 w 15"/>
                <a:gd name="T9" fmla="*/ 10287002 h 14"/>
                <a:gd name="T10" fmla="*/ 9879162 w 15"/>
                <a:gd name="T11" fmla="*/ 10287002 h 14"/>
                <a:gd name="T12" fmla="*/ 34578173 w 15"/>
                <a:gd name="T13" fmla="*/ 5143501 h 14"/>
                <a:gd name="T14" fmla="*/ 64215657 w 15"/>
                <a:gd name="T15" fmla="*/ 25715234 h 14"/>
                <a:gd name="T16" fmla="*/ 69154124 w 15"/>
                <a:gd name="T17" fmla="*/ 56573967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4"/>
                <a:gd name="T29" fmla="*/ 15 w 15"/>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4">
                  <a:moveTo>
                    <a:pt x="14" y="11"/>
                  </a:moveTo>
                  <a:cubicBezTo>
                    <a:pt x="14" y="11"/>
                    <a:pt x="14" y="11"/>
                    <a:pt x="14" y="11"/>
                  </a:cubicBezTo>
                  <a:cubicBezTo>
                    <a:pt x="13" y="14"/>
                    <a:pt x="10" y="14"/>
                    <a:pt x="8" y="13"/>
                  </a:cubicBezTo>
                  <a:cubicBezTo>
                    <a:pt x="3" y="9"/>
                    <a:pt x="3" y="9"/>
                    <a:pt x="3" y="9"/>
                  </a:cubicBezTo>
                  <a:cubicBezTo>
                    <a:pt x="1" y="8"/>
                    <a:pt x="0" y="5"/>
                    <a:pt x="2" y="2"/>
                  </a:cubicBezTo>
                  <a:cubicBezTo>
                    <a:pt x="2" y="2"/>
                    <a:pt x="2" y="2"/>
                    <a:pt x="2" y="2"/>
                  </a:cubicBezTo>
                  <a:cubicBezTo>
                    <a:pt x="3" y="0"/>
                    <a:pt x="5" y="0"/>
                    <a:pt x="7" y="1"/>
                  </a:cubicBezTo>
                  <a:cubicBezTo>
                    <a:pt x="13" y="5"/>
                    <a:pt x="13" y="5"/>
                    <a:pt x="13" y="5"/>
                  </a:cubicBezTo>
                  <a:cubicBezTo>
                    <a:pt x="14" y="6"/>
                    <a:pt x="15" y="9"/>
                    <a:pt x="14" y="11"/>
                  </a:cubicBezTo>
                  <a:close/>
                </a:path>
              </a:pathLst>
            </a:custGeom>
            <a:solidFill>
              <a:srgbClr val="FFC7D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01" name="Freeform 224"/>
            <p:cNvSpPr/>
            <p:nvPr/>
          </p:nvSpPr>
          <p:spPr bwMode="auto">
            <a:xfrm>
              <a:off x="3648076" y="5083176"/>
              <a:ext cx="74613" cy="47625"/>
            </a:xfrm>
            <a:custGeom>
              <a:avLst/>
              <a:gdLst>
                <a:gd name="T0" fmla="*/ 14446391 w 34"/>
                <a:gd name="T1" fmla="*/ 15430499 h 21"/>
                <a:gd name="T2" fmla="*/ 0 w 34"/>
                <a:gd name="T3" fmla="*/ 87434968 h 21"/>
                <a:gd name="T4" fmla="*/ 154106567 w 34"/>
                <a:gd name="T5" fmla="*/ 46289233 h 21"/>
                <a:gd name="T6" fmla="*/ 163738224 w 34"/>
                <a:gd name="T7" fmla="*/ 20571734 h 21"/>
                <a:gd name="T8" fmla="*/ 125211565 w 34"/>
                <a:gd name="T9" fmla="*/ 0 h 21"/>
                <a:gd name="T10" fmla="*/ 14446391 w 34"/>
                <a:gd name="T11" fmla="*/ 15430499 h 21"/>
                <a:gd name="T12" fmla="*/ 0 60000 65536"/>
                <a:gd name="T13" fmla="*/ 0 60000 65536"/>
                <a:gd name="T14" fmla="*/ 0 60000 65536"/>
                <a:gd name="T15" fmla="*/ 0 60000 65536"/>
                <a:gd name="T16" fmla="*/ 0 60000 65536"/>
                <a:gd name="T17" fmla="*/ 0 60000 65536"/>
                <a:gd name="T18" fmla="*/ 0 w 34"/>
                <a:gd name="T19" fmla="*/ 0 h 21"/>
                <a:gd name="T20" fmla="*/ 34 w 34"/>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34" h="21">
                  <a:moveTo>
                    <a:pt x="3" y="3"/>
                  </a:moveTo>
                  <a:cubicBezTo>
                    <a:pt x="0" y="17"/>
                    <a:pt x="0" y="17"/>
                    <a:pt x="0" y="17"/>
                  </a:cubicBezTo>
                  <a:cubicBezTo>
                    <a:pt x="10" y="20"/>
                    <a:pt x="29" y="21"/>
                    <a:pt x="32" y="9"/>
                  </a:cubicBezTo>
                  <a:cubicBezTo>
                    <a:pt x="33" y="7"/>
                    <a:pt x="33" y="6"/>
                    <a:pt x="34" y="4"/>
                  </a:cubicBezTo>
                  <a:cubicBezTo>
                    <a:pt x="26" y="0"/>
                    <a:pt x="26" y="0"/>
                    <a:pt x="26" y="0"/>
                  </a:cubicBezTo>
                  <a:lnTo>
                    <a:pt x="3" y="3"/>
                  </a:ln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02" name="Freeform 225"/>
            <p:cNvSpPr/>
            <p:nvPr/>
          </p:nvSpPr>
          <p:spPr bwMode="auto">
            <a:xfrm>
              <a:off x="3625851" y="5073651"/>
              <a:ext cx="39688" cy="79375"/>
            </a:xfrm>
            <a:custGeom>
              <a:avLst/>
              <a:gdLst>
                <a:gd name="T0" fmla="*/ 12601733 w 25"/>
                <a:gd name="T1" fmla="*/ 0 h 50"/>
                <a:gd name="T2" fmla="*/ 0 w 25"/>
                <a:gd name="T3" fmla="*/ 120967513 h 50"/>
                <a:gd name="T4" fmla="*/ 52924750 w 25"/>
                <a:gd name="T5" fmla="*/ 126007824 h 50"/>
                <a:gd name="T6" fmla="*/ 63005499 w 25"/>
                <a:gd name="T7" fmla="*/ 7561263 h 50"/>
                <a:gd name="T8" fmla="*/ 12601733 w 25"/>
                <a:gd name="T9" fmla="*/ 0 h 50"/>
                <a:gd name="T10" fmla="*/ 0 60000 65536"/>
                <a:gd name="T11" fmla="*/ 0 60000 65536"/>
                <a:gd name="T12" fmla="*/ 0 60000 65536"/>
                <a:gd name="T13" fmla="*/ 0 60000 65536"/>
                <a:gd name="T14" fmla="*/ 0 60000 65536"/>
                <a:gd name="T15" fmla="*/ 0 w 25"/>
                <a:gd name="T16" fmla="*/ 0 h 50"/>
                <a:gd name="T17" fmla="*/ 25 w 25"/>
                <a:gd name="T18" fmla="*/ 50 h 50"/>
              </a:gdLst>
              <a:ahLst/>
              <a:cxnLst>
                <a:cxn ang="T10">
                  <a:pos x="T0" y="T1"/>
                </a:cxn>
                <a:cxn ang="T11">
                  <a:pos x="T2" y="T3"/>
                </a:cxn>
                <a:cxn ang="T12">
                  <a:pos x="T4" y="T5"/>
                </a:cxn>
                <a:cxn ang="T13">
                  <a:pos x="T6" y="T7"/>
                </a:cxn>
                <a:cxn ang="T14">
                  <a:pos x="T8" y="T9"/>
                </a:cxn>
              </a:cxnLst>
              <a:rect l="T15" t="T16" r="T17" b="T18"/>
              <a:pathLst>
                <a:path w="25" h="50">
                  <a:moveTo>
                    <a:pt x="5" y="0"/>
                  </a:moveTo>
                  <a:lnTo>
                    <a:pt x="0" y="48"/>
                  </a:lnTo>
                  <a:lnTo>
                    <a:pt x="21" y="50"/>
                  </a:lnTo>
                  <a:lnTo>
                    <a:pt x="25" y="3"/>
                  </a:lnTo>
                  <a:lnTo>
                    <a:pt x="5" y="0"/>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03" name="Freeform 226"/>
            <p:cNvSpPr/>
            <p:nvPr/>
          </p:nvSpPr>
          <p:spPr bwMode="auto">
            <a:xfrm>
              <a:off x="3397251" y="4922839"/>
              <a:ext cx="192088" cy="247650"/>
            </a:xfrm>
            <a:custGeom>
              <a:avLst/>
              <a:gdLst>
                <a:gd name="T0" fmla="*/ 0 w 86"/>
                <a:gd name="T1" fmla="*/ 209063465 h 111"/>
                <a:gd name="T2" fmla="*/ 64856497 w 86"/>
                <a:gd name="T3" fmla="*/ 0 h 111"/>
                <a:gd name="T4" fmla="*/ 314300668 w 86"/>
                <a:gd name="T5" fmla="*/ 263818642 h 111"/>
                <a:gd name="T6" fmla="*/ 189577457 w 86"/>
                <a:gd name="T7" fmla="*/ 398218999 h 111"/>
                <a:gd name="T8" fmla="*/ 0 w 86"/>
                <a:gd name="T9" fmla="*/ 209063465 h 111"/>
                <a:gd name="T10" fmla="*/ 0 w 86"/>
                <a:gd name="T11" fmla="*/ 209063465 h 111"/>
                <a:gd name="T12" fmla="*/ 0 60000 65536"/>
                <a:gd name="T13" fmla="*/ 0 60000 65536"/>
                <a:gd name="T14" fmla="*/ 0 60000 65536"/>
                <a:gd name="T15" fmla="*/ 0 60000 65536"/>
                <a:gd name="T16" fmla="*/ 0 60000 65536"/>
                <a:gd name="T17" fmla="*/ 0 60000 65536"/>
                <a:gd name="T18" fmla="*/ 0 w 86"/>
                <a:gd name="T19" fmla="*/ 0 h 111"/>
                <a:gd name="T20" fmla="*/ 86 w 86"/>
                <a:gd name="T21" fmla="*/ 111 h 111"/>
              </a:gdLst>
              <a:ahLst/>
              <a:cxnLst>
                <a:cxn ang="T12">
                  <a:pos x="T0" y="T1"/>
                </a:cxn>
                <a:cxn ang="T13">
                  <a:pos x="T2" y="T3"/>
                </a:cxn>
                <a:cxn ang="T14">
                  <a:pos x="T4" y="T5"/>
                </a:cxn>
                <a:cxn ang="T15">
                  <a:pos x="T6" y="T7"/>
                </a:cxn>
                <a:cxn ang="T16">
                  <a:pos x="T8" y="T9"/>
                </a:cxn>
                <a:cxn ang="T17">
                  <a:pos x="T10" y="T11"/>
                </a:cxn>
              </a:cxnLst>
              <a:rect l="T18" t="T19" r="T20" b="T21"/>
              <a:pathLst>
                <a:path w="86" h="111">
                  <a:moveTo>
                    <a:pt x="0" y="42"/>
                  </a:moveTo>
                  <a:cubicBezTo>
                    <a:pt x="13" y="0"/>
                    <a:pt x="13" y="0"/>
                    <a:pt x="13" y="0"/>
                  </a:cubicBezTo>
                  <a:cubicBezTo>
                    <a:pt x="63" y="53"/>
                    <a:pt x="63" y="53"/>
                    <a:pt x="63" y="53"/>
                  </a:cubicBezTo>
                  <a:cubicBezTo>
                    <a:pt x="86" y="77"/>
                    <a:pt x="69" y="111"/>
                    <a:pt x="38" y="80"/>
                  </a:cubicBezTo>
                  <a:cubicBezTo>
                    <a:pt x="0" y="42"/>
                    <a:pt x="0" y="42"/>
                    <a:pt x="0" y="42"/>
                  </a:cubicBezTo>
                  <a:cubicBezTo>
                    <a:pt x="0" y="42"/>
                    <a:pt x="0" y="42"/>
                    <a:pt x="0" y="42"/>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04" name="Freeform 227"/>
            <p:cNvSpPr/>
            <p:nvPr/>
          </p:nvSpPr>
          <p:spPr bwMode="auto">
            <a:xfrm>
              <a:off x="3152776" y="4864101"/>
              <a:ext cx="273050" cy="509588"/>
            </a:xfrm>
            <a:custGeom>
              <a:avLst/>
              <a:gdLst>
                <a:gd name="T0" fmla="*/ 566725263 w 123"/>
                <a:gd name="T1" fmla="*/ 1083998712 h 228"/>
                <a:gd name="T2" fmla="*/ 39423544 w 123"/>
                <a:gd name="T3" fmla="*/ 1083998712 h 228"/>
                <a:gd name="T4" fmla="*/ 9856441 w 123"/>
                <a:gd name="T5" fmla="*/ 459574637 h 228"/>
                <a:gd name="T6" fmla="*/ 0 w 123"/>
                <a:gd name="T7" fmla="*/ 129880124 h 228"/>
                <a:gd name="T8" fmla="*/ 221761013 w 123"/>
                <a:gd name="T9" fmla="*/ 0 h 228"/>
                <a:gd name="T10" fmla="*/ 300610355 w 123"/>
                <a:gd name="T11" fmla="*/ 29971821 h 228"/>
                <a:gd name="T12" fmla="*/ 379459628 w 123"/>
                <a:gd name="T13" fmla="*/ 0 h 228"/>
                <a:gd name="T14" fmla="*/ 606148928 w 123"/>
                <a:gd name="T15" fmla="*/ 129880124 h 228"/>
                <a:gd name="T16" fmla="*/ 596292491 w 123"/>
                <a:gd name="T17" fmla="*/ 469565241 h 228"/>
                <a:gd name="T18" fmla="*/ 566725263 w 123"/>
                <a:gd name="T19" fmla="*/ 1083998712 h 2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3"/>
                <a:gd name="T31" fmla="*/ 0 h 228"/>
                <a:gd name="T32" fmla="*/ 123 w 123"/>
                <a:gd name="T33" fmla="*/ 228 h 2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3" h="228">
                  <a:moveTo>
                    <a:pt x="115" y="217"/>
                  </a:moveTo>
                  <a:cubicBezTo>
                    <a:pt x="79" y="227"/>
                    <a:pt x="44" y="228"/>
                    <a:pt x="8" y="217"/>
                  </a:cubicBezTo>
                  <a:cubicBezTo>
                    <a:pt x="2" y="92"/>
                    <a:pt x="2" y="92"/>
                    <a:pt x="2" y="92"/>
                  </a:cubicBezTo>
                  <a:cubicBezTo>
                    <a:pt x="1" y="61"/>
                    <a:pt x="7" y="62"/>
                    <a:pt x="0" y="26"/>
                  </a:cubicBezTo>
                  <a:cubicBezTo>
                    <a:pt x="15" y="15"/>
                    <a:pt x="36" y="7"/>
                    <a:pt x="45" y="0"/>
                  </a:cubicBezTo>
                  <a:cubicBezTo>
                    <a:pt x="50" y="4"/>
                    <a:pt x="56" y="6"/>
                    <a:pt x="61" y="6"/>
                  </a:cubicBezTo>
                  <a:cubicBezTo>
                    <a:pt x="67" y="6"/>
                    <a:pt x="72" y="4"/>
                    <a:pt x="77" y="0"/>
                  </a:cubicBezTo>
                  <a:cubicBezTo>
                    <a:pt x="86" y="7"/>
                    <a:pt x="108" y="15"/>
                    <a:pt x="123" y="26"/>
                  </a:cubicBezTo>
                  <a:cubicBezTo>
                    <a:pt x="115" y="61"/>
                    <a:pt x="122" y="61"/>
                    <a:pt x="121" y="94"/>
                  </a:cubicBezTo>
                  <a:lnTo>
                    <a:pt x="115" y="217"/>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05" name="Freeform 228"/>
            <p:cNvSpPr/>
            <p:nvPr/>
          </p:nvSpPr>
          <p:spPr bwMode="auto">
            <a:xfrm>
              <a:off x="3219451" y="4867276"/>
              <a:ext cx="138113" cy="247650"/>
            </a:xfrm>
            <a:custGeom>
              <a:avLst/>
              <a:gdLst>
                <a:gd name="T0" fmla="*/ 0 w 87"/>
                <a:gd name="T1" fmla="*/ 30241876 h 156"/>
                <a:gd name="T2" fmla="*/ 12601619 w 87"/>
                <a:gd name="T3" fmla="*/ 141128744 h 156"/>
                <a:gd name="T4" fmla="*/ 113408245 w 87"/>
                <a:gd name="T5" fmla="*/ 393144320 h 156"/>
                <a:gd name="T6" fmla="*/ 209174546 w 87"/>
                <a:gd name="T7" fmla="*/ 141128744 h 156"/>
                <a:gd name="T8" fmla="*/ 219255204 w 87"/>
                <a:gd name="T9" fmla="*/ 30241876 h 156"/>
                <a:gd name="T10" fmla="*/ 173892193 w 87"/>
                <a:gd name="T11" fmla="*/ 0 h 156"/>
                <a:gd name="T12" fmla="*/ 47883931 w 87"/>
                <a:gd name="T13" fmla="*/ 0 h 156"/>
                <a:gd name="T14" fmla="*/ 0 w 87"/>
                <a:gd name="T15" fmla="*/ 30241876 h 156"/>
                <a:gd name="T16" fmla="*/ 0 60000 65536"/>
                <a:gd name="T17" fmla="*/ 0 60000 65536"/>
                <a:gd name="T18" fmla="*/ 0 60000 65536"/>
                <a:gd name="T19" fmla="*/ 0 60000 65536"/>
                <a:gd name="T20" fmla="*/ 0 60000 65536"/>
                <a:gd name="T21" fmla="*/ 0 60000 65536"/>
                <a:gd name="T22" fmla="*/ 0 60000 65536"/>
                <a:gd name="T23" fmla="*/ 0 60000 65536"/>
                <a:gd name="T24" fmla="*/ 0 w 87"/>
                <a:gd name="T25" fmla="*/ 0 h 156"/>
                <a:gd name="T26" fmla="*/ 87 w 87"/>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 h="156">
                  <a:moveTo>
                    <a:pt x="0" y="12"/>
                  </a:moveTo>
                  <a:lnTo>
                    <a:pt x="5" y="56"/>
                  </a:lnTo>
                  <a:lnTo>
                    <a:pt x="45" y="156"/>
                  </a:lnTo>
                  <a:lnTo>
                    <a:pt x="83" y="56"/>
                  </a:lnTo>
                  <a:lnTo>
                    <a:pt x="87" y="12"/>
                  </a:lnTo>
                  <a:lnTo>
                    <a:pt x="69" y="0"/>
                  </a:lnTo>
                  <a:lnTo>
                    <a:pt x="19" y="0"/>
                  </a:lnTo>
                  <a:lnTo>
                    <a:pt x="0" y="12"/>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06" name="Freeform 229"/>
            <p:cNvSpPr/>
            <p:nvPr/>
          </p:nvSpPr>
          <p:spPr bwMode="auto">
            <a:xfrm>
              <a:off x="3194051" y="4879976"/>
              <a:ext cx="93663" cy="234950"/>
            </a:xfrm>
            <a:custGeom>
              <a:avLst/>
              <a:gdLst>
                <a:gd name="T0" fmla="*/ 57964707 w 59"/>
                <a:gd name="T1" fmla="*/ 0 h 148"/>
                <a:gd name="T2" fmla="*/ 148690817 w 59"/>
                <a:gd name="T3" fmla="*/ 372983070 h 148"/>
                <a:gd name="T4" fmla="*/ 22682321 w 59"/>
                <a:gd name="T5" fmla="*/ 166330294 h 148"/>
                <a:gd name="T6" fmla="*/ 40322717 w 59"/>
                <a:gd name="T7" fmla="*/ 131048121 h 148"/>
                <a:gd name="T8" fmla="*/ 0 w 59"/>
                <a:gd name="T9" fmla="*/ 98285284 h 148"/>
                <a:gd name="T10" fmla="*/ 40322717 w 59"/>
                <a:gd name="T11" fmla="*/ 10080624 h 148"/>
                <a:gd name="T12" fmla="*/ 57964707 w 59"/>
                <a:gd name="T13" fmla="*/ 0 h 148"/>
                <a:gd name="T14" fmla="*/ 0 60000 65536"/>
                <a:gd name="T15" fmla="*/ 0 60000 65536"/>
                <a:gd name="T16" fmla="*/ 0 60000 65536"/>
                <a:gd name="T17" fmla="*/ 0 60000 65536"/>
                <a:gd name="T18" fmla="*/ 0 60000 65536"/>
                <a:gd name="T19" fmla="*/ 0 60000 65536"/>
                <a:gd name="T20" fmla="*/ 0 60000 65536"/>
                <a:gd name="T21" fmla="*/ 0 w 59"/>
                <a:gd name="T22" fmla="*/ 0 h 148"/>
                <a:gd name="T23" fmla="*/ 59 w 59"/>
                <a:gd name="T24" fmla="*/ 148 h 1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148">
                  <a:moveTo>
                    <a:pt x="23" y="0"/>
                  </a:moveTo>
                  <a:lnTo>
                    <a:pt x="59" y="148"/>
                  </a:lnTo>
                  <a:lnTo>
                    <a:pt x="9" y="66"/>
                  </a:lnTo>
                  <a:lnTo>
                    <a:pt x="16" y="52"/>
                  </a:lnTo>
                  <a:lnTo>
                    <a:pt x="0" y="39"/>
                  </a:lnTo>
                  <a:lnTo>
                    <a:pt x="16" y="4"/>
                  </a:lnTo>
                  <a:lnTo>
                    <a:pt x="23"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07" name="Freeform 230"/>
            <p:cNvSpPr/>
            <p:nvPr/>
          </p:nvSpPr>
          <p:spPr bwMode="auto">
            <a:xfrm>
              <a:off x="3268663" y="4967289"/>
              <a:ext cx="41275" cy="147638"/>
            </a:xfrm>
            <a:custGeom>
              <a:avLst/>
              <a:gdLst>
                <a:gd name="T0" fmla="*/ 17640301 w 26"/>
                <a:gd name="T1" fmla="*/ 0 h 93"/>
                <a:gd name="T2" fmla="*/ 47883761 w 26"/>
                <a:gd name="T3" fmla="*/ 0 h 93"/>
                <a:gd name="T4" fmla="*/ 65524068 w 26"/>
                <a:gd name="T5" fmla="*/ 158771173 h 93"/>
                <a:gd name="T6" fmla="*/ 30241879 w 26"/>
                <a:gd name="T7" fmla="*/ 234376141 h 93"/>
                <a:gd name="T8" fmla="*/ 0 w 26"/>
                <a:gd name="T9" fmla="*/ 158771173 h 93"/>
                <a:gd name="T10" fmla="*/ 17640301 w 26"/>
                <a:gd name="T11" fmla="*/ 0 h 93"/>
                <a:gd name="T12" fmla="*/ 0 60000 65536"/>
                <a:gd name="T13" fmla="*/ 0 60000 65536"/>
                <a:gd name="T14" fmla="*/ 0 60000 65536"/>
                <a:gd name="T15" fmla="*/ 0 60000 65536"/>
                <a:gd name="T16" fmla="*/ 0 60000 65536"/>
                <a:gd name="T17" fmla="*/ 0 60000 65536"/>
                <a:gd name="T18" fmla="*/ 0 w 26"/>
                <a:gd name="T19" fmla="*/ 0 h 93"/>
                <a:gd name="T20" fmla="*/ 26 w 26"/>
                <a:gd name="T21" fmla="*/ 93 h 93"/>
              </a:gdLst>
              <a:ahLst/>
              <a:cxnLst>
                <a:cxn ang="T12">
                  <a:pos x="T0" y="T1"/>
                </a:cxn>
                <a:cxn ang="T13">
                  <a:pos x="T2" y="T3"/>
                </a:cxn>
                <a:cxn ang="T14">
                  <a:pos x="T4" y="T5"/>
                </a:cxn>
                <a:cxn ang="T15">
                  <a:pos x="T6" y="T7"/>
                </a:cxn>
                <a:cxn ang="T16">
                  <a:pos x="T8" y="T9"/>
                </a:cxn>
                <a:cxn ang="T17">
                  <a:pos x="T10" y="T11"/>
                </a:cxn>
              </a:cxnLst>
              <a:rect l="T18" t="T19" r="T20" b="T21"/>
              <a:pathLst>
                <a:path w="26" h="93">
                  <a:moveTo>
                    <a:pt x="7" y="0"/>
                  </a:moveTo>
                  <a:lnTo>
                    <a:pt x="19" y="0"/>
                  </a:lnTo>
                  <a:lnTo>
                    <a:pt x="26" y="63"/>
                  </a:lnTo>
                  <a:lnTo>
                    <a:pt x="12" y="93"/>
                  </a:lnTo>
                  <a:lnTo>
                    <a:pt x="0" y="63"/>
                  </a:lnTo>
                  <a:lnTo>
                    <a:pt x="7"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08" name="Freeform 231"/>
            <p:cNvSpPr/>
            <p:nvPr/>
          </p:nvSpPr>
          <p:spPr bwMode="auto">
            <a:xfrm>
              <a:off x="3203576" y="4879976"/>
              <a:ext cx="84138" cy="234950"/>
            </a:xfrm>
            <a:custGeom>
              <a:avLst/>
              <a:gdLst>
                <a:gd name="T0" fmla="*/ 42843705 w 53"/>
                <a:gd name="T1" fmla="*/ 0 h 148"/>
                <a:gd name="T2" fmla="*/ 133569880 w 53"/>
                <a:gd name="T3" fmla="*/ 372983070 h 148"/>
                <a:gd name="T4" fmla="*/ 17641993 w 53"/>
                <a:gd name="T5" fmla="*/ 148688413 h 148"/>
                <a:gd name="T6" fmla="*/ 37803364 w 53"/>
                <a:gd name="T7" fmla="*/ 120967500 h 148"/>
                <a:gd name="T8" fmla="*/ 0 w 53"/>
                <a:gd name="T9" fmla="*/ 93246561 h 148"/>
                <a:gd name="T10" fmla="*/ 25201711 w 53"/>
                <a:gd name="T11" fmla="*/ 10080624 h 148"/>
                <a:gd name="T12" fmla="*/ 42843705 w 53"/>
                <a:gd name="T13" fmla="*/ 0 h 148"/>
                <a:gd name="T14" fmla="*/ 0 60000 65536"/>
                <a:gd name="T15" fmla="*/ 0 60000 65536"/>
                <a:gd name="T16" fmla="*/ 0 60000 65536"/>
                <a:gd name="T17" fmla="*/ 0 60000 65536"/>
                <a:gd name="T18" fmla="*/ 0 60000 65536"/>
                <a:gd name="T19" fmla="*/ 0 60000 65536"/>
                <a:gd name="T20" fmla="*/ 0 60000 65536"/>
                <a:gd name="T21" fmla="*/ 0 w 53"/>
                <a:gd name="T22" fmla="*/ 0 h 148"/>
                <a:gd name="T23" fmla="*/ 53 w 53"/>
                <a:gd name="T24" fmla="*/ 148 h 1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148">
                  <a:moveTo>
                    <a:pt x="17" y="0"/>
                  </a:moveTo>
                  <a:lnTo>
                    <a:pt x="53" y="148"/>
                  </a:lnTo>
                  <a:lnTo>
                    <a:pt x="7" y="59"/>
                  </a:lnTo>
                  <a:lnTo>
                    <a:pt x="15" y="48"/>
                  </a:lnTo>
                  <a:lnTo>
                    <a:pt x="0" y="37"/>
                  </a:lnTo>
                  <a:lnTo>
                    <a:pt x="10" y="4"/>
                  </a:lnTo>
                  <a:lnTo>
                    <a:pt x="17"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09" name="Freeform 232"/>
            <p:cNvSpPr/>
            <p:nvPr/>
          </p:nvSpPr>
          <p:spPr bwMode="auto">
            <a:xfrm>
              <a:off x="3287713" y="4879976"/>
              <a:ext cx="96838" cy="234950"/>
            </a:xfrm>
            <a:custGeom>
              <a:avLst/>
              <a:gdLst>
                <a:gd name="T0" fmla="*/ 93247058 w 61"/>
                <a:gd name="T1" fmla="*/ 0 h 148"/>
                <a:gd name="T2" fmla="*/ 0 w 61"/>
                <a:gd name="T3" fmla="*/ 372983070 h 148"/>
                <a:gd name="T4" fmla="*/ 131048818 w 61"/>
                <a:gd name="T5" fmla="*/ 166330294 h 148"/>
                <a:gd name="T6" fmla="*/ 113408432 w 61"/>
                <a:gd name="T7" fmla="*/ 131048121 h 148"/>
                <a:gd name="T8" fmla="*/ 153731130 w 61"/>
                <a:gd name="T9" fmla="*/ 98285284 h 148"/>
                <a:gd name="T10" fmla="*/ 110887469 w 61"/>
                <a:gd name="T11" fmla="*/ 10080624 h 148"/>
                <a:gd name="T12" fmla="*/ 93247058 w 61"/>
                <a:gd name="T13" fmla="*/ 0 h 148"/>
                <a:gd name="T14" fmla="*/ 0 60000 65536"/>
                <a:gd name="T15" fmla="*/ 0 60000 65536"/>
                <a:gd name="T16" fmla="*/ 0 60000 65536"/>
                <a:gd name="T17" fmla="*/ 0 60000 65536"/>
                <a:gd name="T18" fmla="*/ 0 60000 65536"/>
                <a:gd name="T19" fmla="*/ 0 60000 65536"/>
                <a:gd name="T20" fmla="*/ 0 60000 65536"/>
                <a:gd name="T21" fmla="*/ 0 w 61"/>
                <a:gd name="T22" fmla="*/ 0 h 148"/>
                <a:gd name="T23" fmla="*/ 61 w 61"/>
                <a:gd name="T24" fmla="*/ 148 h 1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 h="148">
                  <a:moveTo>
                    <a:pt x="37" y="0"/>
                  </a:moveTo>
                  <a:lnTo>
                    <a:pt x="0" y="148"/>
                  </a:lnTo>
                  <a:lnTo>
                    <a:pt x="52" y="66"/>
                  </a:lnTo>
                  <a:lnTo>
                    <a:pt x="45" y="52"/>
                  </a:lnTo>
                  <a:lnTo>
                    <a:pt x="61" y="39"/>
                  </a:lnTo>
                  <a:lnTo>
                    <a:pt x="44" y="4"/>
                  </a:lnTo>
                  <a:lnTo>
                    <a:pt x="37"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10" name="Freeform 233"/>
            <p:cNvSpPr/>
            <p:nvPr/>
          </p:nvSpPr>
          <p:spPr bwMode="auto">
            <a:xfrm>
              <a:off x="3287713" y="4879976"/>
              <a:ext cx="85725" cy="234950"/>
            </a:xfrm>
            <a:custGeom>
              <a:avLst/>
              <a:gdLst>
                <a:gd name="T0" fmla="*/ 93246573 w 54"/>
                <a:gd name="T1" fmla="*/ 0 h 148"/>
                <a:gd name="T2" fmla="*/ 0 w 54"/>
                <a:gd name="T3" fmla="*/ 372983070 h 148"/>
                <a:gd name="T4" fmla="*/ 118448154 w 54"/>
                <a:gd name="T5" fmla="*/ 148688413 h 148"/>
                <a:gd name="T6" fmla="*/ 100806246 w 54"/>
                <a:gd name="T7" fmla="*/ 120967500 h 148"/>
                <a:gd name="T8" fmla="*/ 136088449 w 54"/>
                <a:gd name="T9" fmla="*/ 93246561 h 148"/>
                <a:gd name="T10" fmla="*/ 110886893 w 54"/>
                <a:gd name="T11" fmla="*/ 10080624 h 148"/>
                <a:gd name="T12" fmla="*/ 93246573 w 54"/>
                <a:gd name="T13" fmla="*/ 0 h 148"/>
                <a:gd name="T14" fmla="*/ 0 60000 65536"/>
                <a:gd name="T15" fmla="*/ 0 60000 65536"/>
                <a:gd name="T16" fmla="*/ 0 60000 65536"/>
                <a:gd name="T17" fmla="*/ 0 60000 65536"/>
                <a:gd name="T18" fmla="*/ 0 60000 65536"/>
                <a:gd name="T19" fmla="*/ 0 60000 65536"/>
                <a:gd name="T20" fmla="*/ 0 60000 65536"/>
                <a:gd name="T21" fmla="*/ 0 w 54"/>
                <a:gd name="T22" fmla="*/ 0 h 148"/>
                <a:gd name="T23" fmla="*/ 54 w 54"/>
                <a:gd name="T24" fmla="*/ 148 h 1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148">
                  <a:moveTo>
                    <a:pt x="37" y="0"/>
                  </a:moveTo>
                  <a:lnTo>
                    <a:pt x="0" y="148"/>
                  </a:lnTo>
                  <a:lnTo>
                    <a:pt x="47" y="59"/>
                  </a:lnTo>
                  <a:lnTo>
                    <a:pt x="40" y="48"/>
                  </a:lnTo>
                  <a:lnTo>
                    <a:pt x="54" y="37"/>
                  </a:lnTo>
                  <a:lnTo>
                    <a:pt x="44" y="4"/>
                  </a:lnTo>
                  <a:lnTo>
                    <a:pt x="37"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11" name="Freeform 234"/>
            <p:cNvSpPr/>
            <p:nvPr/>
          </p:nvSpPr>
          <p:spPr bwMode="auto">
            <a:xfrm>
              <a:off x="3281363" y="5094289"/>
              <a:ext cx="17463" cy="273050"/>
            </a:xfrm>
            <a:custGeom>
              <a:avLst/>
              <a:gdLst>
                <a:gd name="T0" fmla="*/ 19060864 w 8"/>
                <a:gd name="T1" fmla="*/ 611117361 h 122"/>
                <a:gd name="T2" fmla="*/ 14295646 w 8"/>
                <a:gd name="T3" fmla="*/ 0 h 122"/>
                <a:gd name="T4" fmla="*/ 19060864 w 8"/>
                <a:gd name="T5" fmla="*/ 611117361 h 122"/>
                <a:gd name="T6" fmla="*/ 0 60000 65536"/>
                <a:gd name="T7" fmla="*/ 0 60000 65536"/>
                <a:gd name="T8" fmla="*/ 0 60000 65536"/>
                <a:gd name="T9" fmla="*/ 0 w 8"/>
                <a:gd name="T10" fmla="*/ 0 h 122"/>
                <a:gd name="T11" fmla="*/ 8 w 8"/>
                <a:gd name="T12" fmla="*/ 122 h 122"/>
              </a:gdLst>
              <a:ahLst/>
              <a:cxnLst>
                <a:cxn ang="T6">
                  <a:pos x="T0" y="T1"/>
                </a:cxn>
                <a:cxn ang="T7">
                  <a:pos x="T2" y="T3"/>
                </a:cxn>
                <a:cxn ang="T8">
                  <a:pos x="T4" y="T5"/>
                </a:cxn>
              </a:cxnLst>
              <a:rect l="T9" t="T10" r="T11" b="T12"/>
              <a:pathLst>
                <a:path w="8" h="122">
                  <a:moveTo>
                    <a:pt x="4" y="122"/>
                  </a:moveTo>
                  <a:cubicBezTo>
                    <a:pt x="1" y="87"/>
                    <a:pt x="0" y="40"/>
                    <a:pt x="3" y="0"/>
                  </a:cubicBezTo>
                  <a:cubicBezTo>
                    <a:pt x="7" y="40"/>
                    <a:pt x="8" y="87"/>
                    <a:pt x="4" y="122"/>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12" name="Rectangle 235"/>
            <p:cNvSpPr>
              <a:spLocks noChangeArrowheads="1"/>
            </p:cNvSpPr>
            <p:nvPr/>
          </p:nvSpPr>
          <p:spPr bwMode="auto">
            <a:xfrm>
              <a:off x="3241676" y="4795839"/>
              <a:ext cx="93663" cy="115888"/>
            </a:xfrm>
            <a:prstGeom prst="rect">
              <a:avLst/>
            </a:prstGeom>
            <a:solidFill>
              <a:srgbClr val="EDBD9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13" name="Freeform 236"/>
            <p:cNvSpPr/>
            <p:nvPr/>
          </p:nvSpPr>
          <p:spPr bwMode="auto">
            <a:xfrm>
              <a:off x="3271838" y="4906964"/>
              <a:ext cx="31750" cy="60325"/>
            </a:xfrm>
            <a:custGeom>
              <a:avLst/>
              <a:gdLst>
                <a:gd name="T0" fmla="*/ 61717465 w 14"/>
                <a:gd name="T1" fmla="*/ 134781687 h 27"/>
                <a:gd name="T2" fmla="*/ 72004462 w 14"/>
                <a:gd name="T3" fmla="*/ 104829215 h 27"/>
                <a:gd name="T4" fmla="*/ 36002231 w 14"/>
                <a:gd name="T5" fmla="*/ 0 h 27"/>
                <a:gd name="T6" fmla="*/ 0 w 14"/>
                <a:gd name="T7" fmla="*/ 104829215 h 27"/>
                <a:gd name="T8" fmla="*/ 15430500 w 14"/>
                <a:gd name="T9" fmla="*/ 134781687 h 27"/>
                <a:gd name="T10" fmla="*/ 61717465 w 14"/>
                <a:gd name="T11" fmla="*/ 134781687 h 27"/>
                <a:gd name="T12" fmla="*/ 0 60000 65536"/>
                <a:gd name="T13" fmla="*/ 0 60000 65536"/>
                <a:gd name="T14" fmla="*/ 0 60000 65536"/>
                <a:gd name="T15" fmla="*/ 0 60000 65536"/>
                <a:gd name="T16" fmla="*/ 0 60000 65536"/>
                <a:gd name="T17" fmla="*/ 0 60000 65536"/>
                <a:gd name="T18" fmla="*/ 0 w 14"/>
                <a:gd name="T19" fmla="*/ 0 h 27"/>
                <a:gd name="T20" fmla="*/ 14 w 14"/>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14" h="27">
                  <a:moveTo>
                    <a:pt x="12" y="27"/>
                  </a:moveTo>
                  <a:cubicBezTo>
                    <a:pt x="14" y="21"/>
                    <a:pt x="14" y="21"/>
                    <a:pt x="14" y="21"/>
                  </a:cubicBezTo>
                  <a:cubicBezTo>
                    <a:pt x="7" y="0"/>
                    <a:pt x="7" y="0"/>
                    <a:pt x="7" y="0"/>
                  </a:cubicBezTo>
                  <a:cubicBezTo>
                    <a:pt x="0" y="21"/>
                    <a:pt x="0" y="21"/>
                    <a:pt x="0" y="21"/>
                  </a:cubicBezTo>
                  <a:cubicBezTo>
                    <a:pt x="3" y="27"/>
                    <a:pt x="3" y="27"/>
                    <a:pt x="3" y="27"/>
                  </a:cubicBezTo>
                  <a:cubicBezTo>
                    <a:pt x="6" y="27"/>
                    <a:pt x="9" y="27"/>
                    <a:pt x="12" y="27"/>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14" name="Freeform 237"/>
            <p:cNvSpPr/>
            <p:nvPr/>
          </p:nvSpPr>
          <p:spPr bwMode="auto">
            <a:xfrm>
              <a:off x="3219451" y="4867276"/>
              <a:ext cx="68263" cy="93663"/>
            </a:xfrm>
            <a:custGeom>
              <a:avLst/>
              <a:gdLst>
                <a:gd name="T0" fmla="*/ 35282446 w 43"/>
                <a:gd name="T1" fmla="*/ 0 h 59"/>
                <a:gd name="T2" fmla="*/ 108368317 w 43"/>
                <a:gd name="T3" fmla="*/ 63005045 h 59"/>
                <a:gd name="T4" fmla="*/ 65524544 w 43"/>
                <a:gd name="T5" fmla="*/ 148690817 h 59"/>
                <a:gd name="T6" fmla="*/ 0 w 43"/>
                <a:gd name="T7" fmla="*/ 20161359 h 59"/>
                <a:gd name="T8" fmla="*/ 35282446 w 43"/>
                <a:gd name="T9" fmla="*/ 0 h 59"/>
                <a:gd name="T10" fmla="*/ 0 60000 65536"/>
                <a:gd name="T11" fmla="*/ 0 60000 65536"/>
                <a:gd name="T12" fmla="*/ 0 60000 65536"/>
                <a:gd name="T13" fmla="*/ 0 60000 65536"/>
                <a:gd name="T14" fmla="*/ 0 60000 65536"/>
                <a:gd name="T15" fmla="*/ 0 w 43"/>
                <a:gd name="T16" fmla="*/ 0 h 59"/>
                <a:gd name="T17" fmla="*/ 43 w 43"/>
                <a:gd name="T18" fmla="*/ 59 h 59"/>
              </a:gdLst>
              <a:ahLst/>
              <a:cxnLst>
                <a:cxn ang="T10">
                  <a:pos x="T0" y="T1"/>
                </a:cxn>
                <a:cxn ang="T11">
                  <a:pos x="T2" y="T3"/>
                </a:cxn>
                <a:cxn ang="T12">
                  <a:pos x="T4" y="T5"/>
                </a:cxn>
                <a:cxn ang="T13">
                  <a:pos x="T6" y="T7"/>
                </a:cxn>
                <a:cxn ang="T14">
                  <a:pos x="T8" y="T9"/>
                </a:cxn>
              </a:cxnLst>
              <a:rect l="T15" t="T16" r="T17" b="T18"/>
              <a:pathLst>
                <a:path w="43" h="59">
                  <a:moveTo>
                    <a:pt x="14" y="0"/>
                  </a:moveTo>
                  <a:lnTo>
                    <a:pt x="43" y="25"/>
                  </a:lnTo>
                  <a:lnTo>
                    <a:pt x="26" y="59"/>
                  </a:lnTo>
                  <a:lnTo>
                    <a:pt x="0" y="8"/>
                  </a:lnTo>
                  <a:lnTo>
                    <a:pt x="14" y="0"/>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15" name="Freeform 238"/>
            <p:cNvSpPr/>
            <p:nvPr/>
          </p:nvSpPr>
          <p:spPr bwMode="auto">
            <a:xfrm>
              <a:off x="3287713" y="4867276"/>
              <a:ext cx="71438" cy="93663"/>
            </a:xfrm>
            <a:custGeom>
              <a:avLst/>
              <a:gdLst>
                <a:gd name="T0" fmla="*/ 78126183 w 45"/>
                <a:gd name="T1" fmla="*/ 0 h 59"/>
                <a:gd name="T2" fmla="*/ 0 w 45"/>
                <a:gd name="T3" fmla="*/ 63005045 h 59"/>
                <a:gd name="T4" fmla="*/ 47884094 w 45"/>
                <a:gd name="T5" fmla="*/ 148690817 h 59"/>
                <a:gd name="T6" fmla="*/ 113408630 w 45"/>
                <a:gd name="T7" fmla="*/ 20161359 h 59"/>
                <a:gd name="T8" fmla="*/ 78126183 w 45"/>
                <a:gd name="T9" fmla="*/ 0 h 59"/>
                <a:gd name="T10" fmla="*/ 0 60000 65536"/>
                <a:gd name="T11" fmla="*/ 0 60000 65536"/>
                <a:gd name="T12" fmla="*/ 0 60000 65536"/>
                <a:gd name="T13" fmla="*/ 0 60000 65536"/>
                <a:gd name="T14" fmla="*/ 0 60000 65536"/>
                <a:gd name="T15" fmla="*/ 0 w 45"/>
                <a:gd name="T16" fmla="*/ 0 h 59"/>
                <a:gd name="T17" fmla="*/ 45 w 45"/>
                <a:gd name="T18" fmla="*/ 59 h 59"/>
              </a:gdLst>
              <a:ahLst/>
              <a:cxnLst>
                <a:cxn ang="T10">
                  <a:pos x="T0" y="T1"/>
                </a:cxn>
                <a:cxn ang="T11">
                  <a:pos x="T2" y="T3"/>
                </a:cxn>
                <a:cxn ang="T12">
                  <a:pos x="T4" y="T5"/>
                </a:cxn>
                <a:cxn ang="T13">
                  <a:pos x="T6" y="T7"/>
                </a:cxn>
                <a:cxn ang="T14">
                  <a:pos x="T8" y="T9"/>
                </a:cxn>
              </a:cxnLst>
              <a:rect l="T15" t="T16" r="T17" b="T18"/>
              <a:pathLst>
                <a:path w="45" h="59">
                  <a:moveTo>
                    <a:pt x="31" y="0"/>
                  </a:moveTo>
                  <a:lnTo>
                    <a:pt x="0" y="25"/>
                  </a:lnTo>
                  <a:lnTo>
                    <a:pt x="19" y="59"/>
                  </a:lnTo>
                  <a:lnTo>
                    <a:pt x="45" y="8"/>
                  </a:lnTo>
                  <a:lnTo>
                    <a:pt x="31" y="0"/>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16" name="Freeform 239"/>
            <p:cNvSpPr/>
            <p:nvPr/>
          </p:nvSpPr>
          <p:spPr bwMode="auto">
            <a:xfrm>
              <a:off x="3449638" y="5032376"/>
              <a:ext cx="200025" cy="122238"/>
            </a:xfrm>
            <a:custGeom>
              <a:avLst/>
              <a:gdLst>
                <a:gd name="T0" fmla="*/ 424797532 w 90"/>
                <a:gd name="T1" fmla="*/ 271675060 h 55"/>
                <a:gd name="T2" fmla="*/ 182762850 w 90"/>
                <a:gd name="T3" fmla="*/ 222279809 h 55"/>
                <a:gd name="T4" fmla="*/ 207459262 w 90"/>
                <a:gd name="T5" fmla="*/ 39516218 h 55"/>
                <a:gd name="T6" fmla="*/ 444555551 w 90"/>
                <a:gd name="T7" fmla="*/ 88911486 h 55"/>
                <a:gd name="T8" fmla="*/ 424797532 w 90"/>
                <a:gd name="T9" fmla="*/ 271675060 h 55"/>
                <a:gd name="T10" fmla="*/ 0 60000 65536"/>
                <a:gd name="T11" fmla="*/ 0 60000 65536"/>
                <a:gd name="T12" fmla="*/ 0 60000 65536"/>
                <a:gd name="T13" fmla="*/ 0 60000 65536"/>
                <a:gd name="T14" fmla="*/ 0 60000 65536"/>
                <a:gd name="T15" fmla="*/ 0 w 90"/>
                <a:gd name="T16" fmla="*/ 0 h 55"/>
                <a:gd name="T17" fmla="*/ 90 w 90"/>
                <a:gd name="T18" fmla="*/ 55 h 55"/>
              </a:gdLst>
              <a:ahLst/>
              <a:cxnLst>
                <a:cxn ang="T10">
                  <a:pos x="T0" y="T1"/>
                </a:cxn>
                <a:cxn ang="T11">
                  <a:pos x="T2" y="T3"/>
                </a:cxn>
                <a:cxn ang="T12">
                  <a:pos x="T4" y="T5"/>
                </a:cxn>
                <a:cxn ang="T13">
                  <a:pos x="T6" y="T7"/>
                </a:cxn>
                <a:cxn ang="T14">
                  <a:pos x="T8" y="T9"/>
                </a:cxn>
              </a:cxnLst>
              <a:rect l="T15" t="T16" r="T17" b="T18"/>
              <a:pathLst>
                <a:path w="90" h="55">
                  <a:moveTo>
                    <a:pt x="86" y="55"/>
                  </a:moveTo>
                  <a:cubicBezTo>
                    <a:pt x="37" y="45"/>
                    <a:pt x="37" y="45"/>
                    <a:pt x="37" y="45"/>
                  </a:cubicBezTo>
                  <a:cubicBezTo>
                    <a:pt x="4" y="38"/>
                    <a:pt x="0" y="0"/>
                    <a:pt x="42" y="8"/>
                  </a:cubicBezTo>
                  <a:cubicBezTo>
                    <a:pt x="90" y="18"/>
                    <a:pt x="90" y="18"/>
                    <a:pt x="90" y="18"/>
                  </a:cubicBezTo>
                  <a:lnTo>
                    <a:pt x="86" y="55"/>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17" name="Freeform 240"/>
            <p:cNvSpPr/>
            <p:nvPr/>
          </p:nvSpPr>
          <p:spPr bwMode="auto">
            <a:xfrm>
              <a:off x="2913063" y="5391151"/>
              <a:ext cx="322263" cy="214313"/>
            </a:xfrm>
            <a:custGeom>
              <a:avLst/>
              <a:gdLst>
                <a:gd name="T0" fmla="*/ 75125327 w 144"/>
                <a:gd name="T1" fmla="*/ 0 h 96"/>
                <a:gd name="T2" fmla="*/ 651087637 w 144"/>
                <a:gd name="T3" fmla="*/ 0 h 96"/>
                <a:gd name="T4" fmla="*/ 721204427 w 144"/>
                <a:gd name="T5" fmla="*/ 69772271 h 96"/>
                <a:gd name="T6" fmla="*/ 721204427 w 144"/>
                <a:gd name="T7" fmla="*/ 408665879 h 96"/>
                <a:gd name="T8" fmla="*/ 651087637 w 144"/>
                <a:gd name="T9" fmla="*/ 478438133 h 96"/>
                <a:gd name="T10" fmla="*/ 75125327 w 144"/>
                <a:gd name="T11" fmla="*/ 478438133 h 96"/>
                <a:gd name="T12" fmla="*/ 0 w 144"/>
                <a:gd name="T13" fmla="*/ 408665879 h 96"/>
                <a:gd name="T14" fmla="*/ 0 w 144"/>
                <a:gd name="T15" fmla="*/ 69772271 h 96"/>
                <a:gd name="T16" fmla="*/ 75125327 w 144"/>
                <a:gd name="T17" fmla="*/ 0 h 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4"/>
                <a:gd name="T28" fmla="*/ 0 h 96"/>
                <a:gd name="T29" fmla="*/ 144 w 144"/>
                <a:gd name="T30" fmla="*/ 96 h 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4" h="96">
                  <a:moveTo>
                    <a:pt x="15" y="0"/>
                  </a:moveTo>
                  <a:cubicBezTo>
                    <a:pt x="130" y="0"/>
                    <a:pt x="130" y="0"/>
                    <a:pt x="130" y="0"/>
                  </a:cubicBezTo>
                  <a:cubicBezTo>
                    <a:pt x="138" y="0"/>
                    <a:pt x="144" y="6"/>
                    <a:pt x="144" y="14"/>
                  </a:cubicBezTo>
                  <a:cubicBezTo>
                    <a:pt x="144" y="82"/>
                    <a:pt x="144" y="82"/>
                    <a:pt x="144" y="82"/>
                  </a:cubicBezTo>
                  <a:cubicBezTo>
                    <a:pt x="144" y="90"/>
                    <a:pt x="138" y="96"/>
                    <a:pt x="130" y="96"/>
                  </a:cubicBezTo>
                  <a:cubicBezTo>
                    <a:pt x="15" y="96"/>
                    <a:pt x="15" y="96"/>
                    <a:pt x="15" y="96"/>
                  </a:cubicBezTo>
                  <a:cubicBezTo>
                    <a:pt x="7" y="96"/>
                    <a:pt x="0" y="90"/>
                    <a:pt x="0" y="82"/>
                  </a:cubicBezTo>
                  <a:cubicBezTo>
                    <a:pt x="0" y="14"/>
                    <a:pt x="0" y="14"/>
                    <a:pt x="0" y="14"/>
                  </a:cubicBezTo>
                  <a:cubicBezTo>
                    <a:pt x="0" y="6"/>
                    <a:pt x="7" y="0"/>
                    <a:pt x="15" y="0"/>
                  </a:cubicBezTo>
                  <a:close/>
                </a:path>
              </a:pathLst>
            </a:custGeom>
            <a:solidFill>
              <a:srgbClr val="41739E"/>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18" name="Freeform 241"/>
            <p:cNvSpPr/>
            <p:nvPr/>
          </p:nvSpPr>
          <p:spPr bwMode="auto">
            <a:xfrm>
              <a:off x="2933701" y="5391151"/>
              <a:ext cx="282575" cy="138113"/>
            </a:xfrm>
            <a:custGeom>
              <a:avLst/>
              <a:gdLst>
                <a:gd name="T0" fmla="*/ 29703752 w 127"/>
                <a:gd name="T1" fmla="*/ 0 h 62"/>
                <a:gd name="T2" fmla="*/ 599025759 w 127"/>
                <a:gd name="T3" fmla="*/ 0 h 62"/>
                <a:gd name="T4" fmla="*/ 628729502 w 127"/>
                <a:gd name="T5" fmla="*/ 4963158 h 62"/>
                <a:gd name="T6" fmla="*/ 628729502 w 127"/>
                <a:gd name="T7" fmla="*/ 243154629 h 62"/>
                <a:gd name="T8" fmla="*/ 564371253 w 127"/>
                <a:gd name="T9" fmla="*/ 307664592 h 62"/>
                <a:gd name="T10" fmla="*/ 59407503 w 127"/>
                <a:gd name="T11" fmla="*/ 307664592 h 62"/>
                <a:gd name="T12" fmla="*/ 0 w 127"/>
                <a:gd name="T13" fmla="*/ 243154629 h 62"/>
                <a:gd name="T14" fmla="*/ 0 w 127"/>
                <a:gd name="T15" fmla="*/ 4963158 h 62"/>
                <a:gd name="T16" fmla="*/ 29703752 w 127"/>
                <a:gd name="T17" fmla="*/ 0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7"/>
                <a:gd name="T28" fmla="*/ 0 h 62"/>
                <a:gd name="T29" fmla="*/ 127 w 127"/>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7" h="62">
                  <a:moveTo>
                    <a:pt x="6" y="0"/>
                  </a:moveTo>
                  <a:cubicBezTo>
                    <a:pt x="121" y="0"/>
                    <a:pt x="121" y="0"/>
                    <a:pt x="121" y="0"/>
                  </a:cubicBezTo>
                  <a:cubicBezTo>
                    <a:pt x="123" y="0"/>
                    <a:pt x="125" y="0"/>
                    <a:pt x="127" y="1"/>
                  </a:cubicBezTo>
                  <a:cubicBezTo>
                    <a:pt x="127" y="49"/>
                    <a:pt x="127" y="49"/>
                    <a:pt x="127" y="49"/>
                  </a:cubicBezTo>
                  <a:cubicBezTo>
                    <a:pt x="127" y="56"/>
                    <a:pt x="121" y="62"/>
                    <a:pt x="114" y="62"/>
                  </a:cubicBezTo>
                  <a:cubicBezTo>
                    <a:pt x="12" y="62"/>
                    <a:pt x="12" y="62"/>
                    <a:pt x="12" y="62"/>
                  </a:cubicBezTo>
                  <a:cubicBezTo>
                    <a:pt x="5" y="62"/>
                    <a:pt x="0" y="56"/>
                    <a:pt x="0" y="49"/>
                  </a:cubicBezTo>
                  <a:cubicBezTo>
                    <a:pt x="0" y="1"/>
                    <a:pt x="0" y="1"/>
                    <a:pt x="0" y="1"/>
                  </a:cubicBezTo>
                  <a:cubicBezTo>
                    <a:pt x="1" y="0"/>
                    <a:pt x="4" y="0"/>
                    <a:pt x="6" y="0"/>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19" name="Freeform 242"/>
            <p:cNvSpPr/>
            <p:nvPr/>
          </p:nvSpPr>
          <p:spPr bwMode="auto">
            <a:xfrm>
              <a:off x="3027363" y="5341939"/>
              <a:ext cx="95250" cy="58738"/>
            </a:xfrm>
            <a:custGeom>
              <a:avLst/>
              <a:gdLst>
                <a:gd name="T0" fmla="*/ 19625932 w 43"/>
                <a:gd name="T1" fmla="*/ 0 h 26"/>
                <a:gd name="T2" fmla="*/ 191363897 w 43"/>
                <a:gd name="T3" fmla="*/ 0 h 26"/>
                <a:gd name="T4" fmla="*/ 210989820 w 43"/>
                <a:gd name="T5" fmla="*/ 20415976 h 26"/>
                <a:gd name="T6" fmla="*/ 210989820 w 43"/>
                <a:gd name="T7" fmla="*/ 112282208 h 26"/>
                <a:gd name="T8" fmla="*/ 191363897 w 43"/>
                <a:gd name="T9" fmla="*/ 132698175 h 26"/>
                <a:gd name="T10" fmla="*/ 186455201 w 43"/>
                <a:gd name="T11" fmla="*/ 132698175 h 26"/>
                <a:gd name="T12" fmla="*/ 186455201 w 43"/>
                <a:gd name="T13" fmla="*/ 40829693 h 26"/>
                <a:gd name="T14" fmla="*/ 171735758 w 43"/>
                <a:gd name="T15" fmla="*/ 30622830 h 26"/>
                <a:gd name="T16" fmla="*/ 34347589 w 43"/>
                <a:gd name="T17" fmla="*/ 30622830 h 26"/>
                <a:gd name="T18" fmla="*/ 24534628 w 43"/>
                <a:gd name="T19" fmla="*/ 40829693 h 26"/>
                <a:gd name="T20" fmla="*/ 24534628 w 43"/>
                <a:gd name="T21" fmla="*/ 132698175 h 26"/>
                <a:gd name="T22" fmla="*/ 19625932 w 43"/>
                <a:gd name="T23" fmla="*/ 132698175 h 26"/>
                <a:gd name="T24" fmla="*/ 0 w 43"/>
                <a:gd name="T25" fmla="*/ 112282208 h 26"/>
                <a:gd name="T26" fmla="*/ 0 w 43"/>
                <a:gd name="T27" fmla="*/ 20415976 h 26"/>
                <a:gd name="T28" fmla="*/ 19625932 w 43"/>
                <a:gd name="T29" fmla="*/ 0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3"/>
                <a:gd name="T46" fmla="*/ 0 h 26"/>
                <a:gd name="T47" fmla="*/ 43 w 43"/>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3" h="26">
                  <a:moveTo>
                    <a:pt x="4" y="0"/>
                  </a:moveTo>
                  <a:cubicBezTo>
                    <a:pt x="39" y="0"/>
                    <a:pt x="39" y="0"/>
                    <a:pt x="39" y="0"/>
                  </a:cubicBezTo>
                  <a:cubicBezTo>
                    <a:pt x="41" y="0"/>
                    <a:pt x="43" y="2"/>
                    <a:pt x="43" y="4"/>
                  </a:cubicBezTo>
                  <a:cubicBezTo>
                    <a:pt x="43" y="22"/>
                    <a:pt x="43" y="22"/>
                    <a:pt x="43" y="22"/>
                  </a:cubicBezTo>
                  <a:cubicBezTo>
                    <a:pt x="43" y="25"/>
                    <a:pt x="41" y="26"/>
                    <a:pt x="39" y="26"/>
                  </a:cubicBezTo>
                  <a:cubicBezTo>
                    <a:pt x="38" y="26"/>
                    <a:pt x="38" y="26"/>
                    <a:pt x="38" y="26"/>
                  </a:cubicBezTo>
                  <a:cubicBezTo>
                    <a:pt x="38" y="8"/>
                    <a:pt x="38" y="8"/>
                    <a:pt x="38" y="8"/>
                  </a:cubicBezTo>
                  <a:cubicBezTo>
                    <a:pt x="38" y="7"/>
                    <a:pt x="36" y="6"/>
                    <a:pt x="35" y="6"/>
                  </a:cubicBezTo>
                  <a:cubicBezTo>
                    <a:pt x="7" y="6"/>
                    <a:pt x="7" y="6"/>
                    <a:pt x="7" y="6"/>
                  </a:cubicBezTo>
                  <a:cubicBezTo>
                    <a:pt x="6" y="6"/>
                    <a:pt x="5" y="7"/>
                    <a:pt x="5" y="8"/>
                  </a:cubicBezTo>
                  <a:cubicBezTo>
                    <a:pt x="5" y="26"/>
                    <a:pt x="5" y="26"/>
                    <a:pt x="5" y="26"/>
                  </a:cubicBezTo>
                  <a:cubicBezTo>
                    <a:pt x="4" y="26"/>
                    <a:pt x="4" y="26"/>
                    <a:pt x="4" y="26"/>
                  </a:cubicBezTo>
                  <a:cubicBezTo>
                    <a:pt x="1" y="26"/>
                    <a:pt x="0" y="25"/>
                    <a:pt x="0" y="22"/>
                  </a:cubicBezTo>
                  <a:cubicBezTo>
                    <a:pt x="0" y="4"/>
                    <a:pt x="0" y="4"/>
                    <a:pt x="0" y="4"/>
                  </a:cubicBezTo>
                  <a:cubicBezTo>
                    <a:pt x="0" y="2"/>
                    <a:pt x="1" y="0"/>
                    <a:pt x="4" y="0"/>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20" name="Freeform 243"/>
            <p:cNvSpPr/>
            <p:nvPr/>
          </p:nvSpPr>
          <p:spPr bwMode="auto">
            <a:xfrm>
              <a:off x="2938463" y="5391151"/>
              <a:ext cx="271463" cy="131763"/>
            </a:xfrm>
            <a:custGeom>
              <a:avLst/>
              <a:gdLst>
                <a:gd name="T0" fmla="*/ 604034228 w 122"/>
                <a:gd name="T1" fmla="*/ 0 h 59"/>
                <a:gd name="T2" fmla="*/ 604034228 w 122"/>
                <a:gd name="T3" fmla="*/ 244386873 h 59"/>
                <a:gd name="T4" fmla="*/ 554523256 w 122"/>
                <a:gd name="T5" fmla="*/ 294262575 h 59"/>
                <a:gd name="T6" fmla="*/ 54461712 w 122"/>
                <a:gd name="T7" fmla="*/ 294262575 h 59"/>
                <a:gd name="T8" fmla="*/ 0 w 122"/>
                <a:gd name="T9" fmla="*/ 244386873 h 59"/>
                <a:gd name="T10" fmla="*/ 0 w 122"/>
                <a:gd name="T11" fmla="*/ 0 h 59"/>
                <a:gd name="T12" fmla="*/ 19803452 w 122"/>
                <a:gd name="T13" fmla="*/ 0 h 59"/>
                <a:gd name="T14" fmla="*/ 589181646 w 122"/>
                <a:gd name="T15" fmla="*/ 0 h 59"/>
                <a:gd name="T16" fmla="*/ 604034228 w 122"/>
                <a:gd name="T17" fmla="*/ 0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2"/>
                <a:gd name="T28" fmla="*/ 0 h 59"/>
                <a:gd name="T29" fmla="*/ 122 w 122"/>
                <a:gd name="T30" fmla="*/ 59 h 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2" h="59">
                  <a:moveTo>
                    <a:pt x="122" y="0"/>
                  </a:moveTo>
                  <a:cubicBezTo>
                    <a:pt x="122" y="49"/>
                    <a:pt x="122" y="49"/>
                    <a:pt x="122" y="49"/>
                  </a:cubicBezTo>
                  <a:cubicBezTo>
                    <a:pt x="122" y="54"/>
                    <a:pt x="117" y="59"/>
                    <a:pt x="112" y="59"/>
                  </a:cubicBezTo>
                  <a:cubicBezTo>
                    <a:pt x="11" y="59"/>
                    <a:pt x="11" y="59"/>
                    <a:pt x="11" y="59"/>
                  </a:cubicBezTo>
                  <a:cubicBezTo>
                    <a:pt x="5" y="59"/>
                    <a:pt x="0" y="54"/>
                    <a:pt x="0" y="49"/>
                  </a:cubicBezTo>
                  <a:cubicBezTo>
                    <a:pt x="0" y="0"/>
                    <a:pt x="0" y="0"/>
                    <a:pt x="0" y="0"/>
                  </a:cubicBezTo>
                  <a:cubicBezTo>
                    <a:pt x="1" y="0"/>
                    <a:pt x="2" y="0"/>
                    <a:pt x="4" y="0"/>
                  </a:cubicBezTo>
                  <a:cubicBezTo>
                    <a:pt x="119" y="0"/>
                    <a:pt x="119" y="0"/>
                    <a:pt x="119" y="0"/>
                  </a:cubicBezTo>
                  <a:cubicBezTo>
                    <a:pt x="120" y="0"/>
                    <a:pt x="121" y="0"/>
                    <a:pt x="122" y="0"/>
                  </a:cubicBezTo>
                  <a:close/>
                </a:path>
              </a:pathLst>
            </a:custGeom>
            <a:solidFill>
              <a:srgbClr val="41739E"/>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21" name="Freeform 244"/>
            <p:cNvSpPr/>
            <p:nvPr/>
          </p:nvSpPr>
          <p:spPr bwMode="auto">
            <a:xfrm>
              <a:off x="2989263" y="5500689"/>
              <a:ext cx="34925" cy="55563"/>
            </a:xfrm>
            <a:custGeom>
              <a:avLst/>
              <a:gdLst>
                <a:gd name="T0" fmla="*/ 71469630 w 16"/>
                <a:gd name="T1" fmla="*/ 19758205 h 25"/>
                <a:gd name="T2" fmla="*/ 61941658 w 16"/>
                <a:gd name="T3" fmla="*/ 103731679 h 25"/>
                <a:gd name="T4" fmla="*/ 14293054 w 16"/>
                <a:gd name="T5" fmla="*/ 103731679 h 25"/>
                <a:gd name="T6" fmla="*/ 0 w 16"/>
                <a:gd name="T7" fmla="*/ 19758205 h 25"/>
                <a:gd name="T8" fmla="*/ 71469630 w 16"/>
                <a:gd name="T9" fmla="*/ 19758205 h 25"/>
                <a:gd name="T10" fmla="*/ 0 60000 65536"/>
                <a:gd name="T11" fmla="*/ 0 60000 65536"/>
                <a:gd name="T12" fmla="*/ 0 60000 65536"/>
                <a:gd name="T13" fmla="*/ 0 60000 65536"/>
                <a:gd name="T14" fmla="*/ 0 60000 65536"/>
                <a:gd name="T15" fmla="*/ 0 w 16"/>
                <a:gd name="T16" fmla="*/ 0 h 25"/>
                <a:gd name="T17" fmla="*/ 16 w 16"/>
                <a:gd name="T18" fmla="*/ 25 h 25"/>
              </a:gdLst>
              <a:ahLst/>
              <a:cxnLst>
                <a:cxn ang="T10">
                  <a:pos x="T0" y="T1"/>
                </a:cxn>
                <a:cxn ang="T11">
                  <a:pos x="T2" y="T3"/>
                </a:cxn>
                <a:cxn ang="T12">
                  <a:pos x="T4" y="T5"/>
                </a:cxn>
                <a:cxn ang="T13">
                  <a:pos x="T6" y="T7"/>
                </a:cxn>
                <a:cxn ang="T14">
                  <a:pos x="T8" y="T9"/>
                </a:cxn>
              </a:cxnLst>
              <a:rect l="T15" t="T16" r="T17" b="T18"/>
              <a:pathLst>
                <a:path w="16" h="25">
                  <a:moveTo>
                    <a:pt x="15" y="4"/>
                  </a:moveTo>
                  <a:cubicBezTo>
                    <a:pt x="13" y="21"/>
                    <a:pt x="13" y="21"/>
                    <a:pt x="13" y="21"/>
                  </a:cubicBezTo>
                  <a:cubicBezTo>
                    <a:pt x="12" y="25"/>
                    <a:pt x="3" y="25"/>
                    <a:pt x="3" y="21"/>
                  </a:cubicBezTo>
                  <a:cubicBezTo>
                    <a:pt x="0" y="4"/>
                    <a:pt x="0" y="4"/>
                    <a:pt x="0" y="4"/>
                  </a:cubicBezTo>
                  <a:cubicBezTo>
                    <a:pt x="0" y="0"/>
                    <a:pt x="16" y="0"/>
                    <a:pt x="15" y="4"/>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22" name="Freeform 245"/>
            <p:cNvSpPr/>
            <p:nvPr/>
          </p:nvSpPr>
          <p:spPr bwMode="auto">
            <a:xfrm>
              <a:off x="3125788" y="5500689"/>
              <a:ext cx="34925" cy="55563"/>
            </a:xfrm>
            <a:custGeom>
              <a:avLst/>
              <a:gdLst>
                <a:gd name="T0" fmla="*/ 71469630 w 16"/>
                <a:gd name="T1" fmla="*/ 19758205 h 25"/>
                <a:gd name="T2" fmla="*/ 61941658 w 16"/>
                <a:gd name="T3" fmla="*/ 103731679 h 25"/>
                <a:gd name="T4" fmla="*/ 14293054 w 16"/>
                <a:gd name="T5" fmla="*/ 103731679 h 25"/>
                <a:gd name="T6" fmla="*/ 0 w 16"/>
                <a:gd name="T7" fmla="*/ 19758205 h 25"/>
                <a:gd name="T8" fmla="*/ 71469630 w 16"/>
                <a:gd name="T9" fmla="*/ 19758205 h 25"/>
                <a:gd name="T10" fmla="*/ 0 60000 65536"/>
                <a:gd name="T11" fmla="*/ 0 60000 65536"/>
                <a:gd name="T12" fmla="*/ 0 60000 65536"/>
                <a:gd name="T13" fmla="*/ 0 60000 65536"/>
                <a:gd name="T14" fmla="*/ 0 60000 65536"/>
                <a:gd name="T15" fmla="*/ 0 w 16"/>
                <a:gd name="T16" fmla="*/ 0 h 25"/>
                <a:gd name="T17" fmla="*/ 16 w 16"/>
                <a:gd name="T18" fmla="*/ 25 h 25"/>
              </a:gdLst>
              <a:ahLst/>
              <a:cxnLst>
                <a:cxn ang="T10">
                  <a:pos x="T0" y="T1"/>
                </a:cxn>
                <a:cxn ang="T11">
                  <a:pos x="T2" y="T3"/>
                </a:cxn>
                <a:cxn ang="T12">
                  <a:pos x="T4" y="T5"/>
                </a:cxn>
                <a:cxn ang="T13">
                  <a:pos x="T6" y="T7"/>
                </a:cxn>
                <a:cxn ang="T14">
                  <a:pos x="T8" y="T9"/>
                </a:cxn>
              </a:cxnLst>
              <a:rect l="T15" t="T16" r="T17" b="T18"/>
              <a:pathLst>
                <a:path w="16" h="25">
                  <a:moveTo>
                    <a:pt x="15" y="4"/>
                  </a:moveTo>
                  <a:cubicBezTo>
                    <a:pt x="13" y="21"/>
                    <a:pt x="13" y="21"/>
                    <a:pt x="13" y="21"/>
                  </a:cubicBezTo>
                  <a:cubicBezTo>
                    <a:pt x="12" y="25"/>
                    <a:pt x="3" y="25"/>
                    <a:pt x="3" y="21"/>
                  </a:cubicBezTo>
                  <a:cubicBezTo>
                    <a:pt x="0" y="4"/>
                    <a:pt x="0" y="4"/>
                    <a:pt x="0" y="4"/>
                  </a:cubicBezTo>
                  <a:cubicBezTo>
                    <a:pt x="0" y="0"/>
                    <a:pt x="16" y="0"/>
                    <a:pt x="15" y="4"/>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23" name="Freeform 246"/>
            <p:cNvSpPr/>
            <p:nvPr/>
          </p:nvSpPr>
          <p:spPr bwMode="auto">
            <a:xfrm>
              <a:off x="3128963" y="5505451"/>
              <a:ext cx="25400" cy="46038"/>
            </a:xfrm>
            <a:custGeom>
              <a:avLst/>
              <a:gdLst>
                <a:gd name="T0" fmla="*/ 58650907 w 11"/>
                <a:gd name="T1" fmla="*/ 19224155 h 21"/>
                <a:gd name="T2" fmla="*/ 47987529 w 11"/>
                <a:gd name="T3" fmla="*/ 86509789 h 21"/>
                <a:gd name="T4" fmla="*/ 10663383 w 11"/>
                <a:gd name="T5" fmla="*/ 86509789 h 21"/>
                <a:gd name="T6" fmla="*/ 0 w 11"/>
                <a:gd name="T7" fmla="*/ 19224155 h 21"/>
                <a:gd name="T8" fmla="*/ 58650907 w 11"/>
                <a:gd name="T9" fmla="*/ 19224155 h 21"/>
                <a:gd name="T10" fmla="*/ 0 60000 65536"/>
                <a:gd name="T11" fmla="*/ 0 60000 65536"/>
                <a:gd name="T12" fmla="*/ 0 60000 65536"/>
                <a:gd name="T13" fmla="*/ 0 60000 65536"/>
                <a:gd name="T14" fmla="*/ 0 60000 65536"/>
                <a:gd name="T15" fmla="*/ 0 w 11"/>
                <a:gd name="T16" fmla="*/ 0 h 21"/>
                <a:gd name="T17" fmla="*/ 11 w 11"/>
                <a:gd name="T18" fmla="*/ 21 h 21"/>
              </a:gdLst>
              <a:ahLst/>
              <a:cxnLst>
                <a:cxn ang="T10">
                  <a:pos x="T0" y="T1"/>
                </a:cxn>
                <a:cxn ang="T11">
                  <a:pos x="T2" y="T3"/>
                </a:cxn>
                <a:cxn ang="T12">
                  <a:pos x="T4" y="T5"/>
                </a:cxn>
                <a:cxn ang="T13">
                  <a:pos x="T6" y="T7"/>
                </a:cxn>
                <a:cxn ang="T14">
                  <a:pos x="T8" y="T9"/>
                </a:cxn>
              </a:cxnLst>
              <a:rect l="T15" t="T16" r="T17" b="T18"/>
              <a:pathLst>
                <a:path w="11" h="21">
                  <a:moveTo>
                    <a:pt x="11" y="4"/>
                  </a:moveTo>
                  <a:cubicBezTo>
                    <a:pt x="9" y="18"/>
                    <a:pt x="9" y="18"/>
                    <a:pt x="9" y="18"/>
                  </a:cubicBezTo>
                  <a:cubicBezTo>
                    <a:pt x="9" y="21"/>
                    <a:pt x="3" y="21"/>
                    <a:pt x="2" y="18"/>
                  </a:cubicBezTo>
                  <a:cubicBezTo>
                    <a:pt x="0" y="4"/>
                    <a:pt x="0" y="4"/>
                    <a:pt x="0" y="4"/>
                  </a:cubicBezTo>
                  <a:cubicBezTo>
                    <a:pt x="0" y="0"/>
                    <a:pt x="11" y="0"/>
                    <a:pt x="11" y="4"/>
                  </a:cubicBezTo>
                  <a:close/>
                </a:path>
              </a:pathLst>
            </a:custGeom>
            <a:solidFill>
              <a:srgbClr val="41739E"/>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24" name="Freeform 247"/>
            <p:cNvSpPr/>
            <p:nvPr/>
          </p:nvSpPr>
          <p:spPr bwMode="auto">
            <a:xfrm>
              <a:off x="2994026" y="5505451"/>
              <a:ext cx="23813" cy="46038"/>
            </a:xfrm>
            <a:custGeom>
              <a:avLst/>
              <a:gdLst>
                <a:gd name="T0" fmla="*/ 51550814 w 11"/>
                <a:gd name="T1" fmla="*/ 19224155 h 21"/>
                <a:gd name="T2" fmla="*/ 42177155 w 11"/>
                <a:gd name="T3" fmla="*/ 86509789 h 21"/>
                <a:gd name="T4" fmla="*/ 9373664 w 11"/>
                <a:gd name="T5" fmla="*/ 86509789 h 21"/>
                <a:gd name="T6" fmla="*/ 0 w 11"/>
                <a:gd name="T7" fmla="*/ 19224155 h 21"/>
                <a:gd name="T8" fmla="*/ 51550814 w 11"/>
                <a:gd name="T9" fmla="*/ 19224155 h 21"/>
                <a:gd name="T10" fmla="*/ 0 60000 65536"/>
                <a:gd name="T11" fmla="*/ 0 60000 65536"/>
                <a:gd name="T12" fmla="*/ 0 60000 65536"/>
                <a:gd name="T13" fmla="*/ 0 60000 65536"/>
                <a:gd name="T14" fmla="*/ 0 60000 65536"/>
                <a:gd name="T15" fmla="*/ 0 w 11"/>
                <a:gd name="T16" fmla="*/ 0 h 21"/>
                <a:gd name="T17" fmla="*/ 11 w 11"/>
                <a:gd name="T18" fmla="*/ 21 h 21"/>
              </a:gdLst>
              <a:ahLst/>
              <a:cxnLst>
                <a:cxn ang="T10">
                  <a:pos x="T0" y="T1"/>
                </a:cxn>
                <a:cxn ang="T11">
                  <a:pos x="T2" y="T3"/>
                </a:cxn>
                <a:cxn ang="T12">
                  <a:pos x="T4" y="T5"/>
                </a:cxn>
                <a:cxn ang="T13">
                  <a:pos x="T6" y="T7"/>
                </a:cxn>
                <a:cxn ang="T14">
                  <a:pos x="T8" y="T9"/>
                </a:cxn>
              </a:cxnLst>
              <a:rect l="T15" t="T16" r="T17" b="T18"/>
              <a:pathLst>
                <a:path w="11" h="21">
                  <a:moveTo>
                    <a:pt x="11" y="4"/>
                  </a:moveTo>
                  <a:cubicBezTo>
                    <a:pt x="9" y="18"/>
                    <a:pt x="9" y="18"/>
                    <a:pt x="9" y="18"/>
                  </a:cubicBezTo>
                  <a:cubicBezTo>
                    <a:pt x="9" y="21"/>
                    <a:pt x="3" y="21"/>
                    <a:pt x="2" y="18"/>
                  </a:cubicBezTo>
                  <a:cubicBezTo>
                    <a:pt x="0" y="4"/>
                    <a:pt x="0" y="4"/>
                    <a:pt x="0" y="4"/>
                  </a:cubicBezTo>
                  <a:cubicBezTo>
                    <a:pt x="0" y="0"/>
                    <a:pt x="11" y="0"/>
                    <a:pt x="11" y="4"/>
                  </a:cubicBezTo>
                  <a:close/>
                </a:path>
              </a:pathLst>
            </a:custGeom>
            <a:solidFill>
              <a:srgbClr val="41739E"/>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25" name="Freeform 248"/>
            <p:cNvSpPr/>
            <p:nvPr/>
          </p:nvSpPr>
          <p:spPr bwMode="auto">
            <a:xfrm>
              <a:off x="3057526" y="5246689"/>
              <a:ext cx="65088" cy="73025"/>
            </a:xfrm>
            <a:custGeom>
              <a:avLst/>
              <a:gdLst>
                <a:gd name="T0" fmla="*/ 0 w 41"/>
                <a:gd name="T1" fmla="*/ 88206258 h 46"/>
                <a:gd name="T2" fmla="*/ 65524566 w 41"/>
                <a:gd name="T3" fmla="*/ 115927199 h 46"/>
                <a:gd name="T4" fmla="*/ 103327980 w 41"/>
                <a:gd name="T5" fmla="*/ 27722516 h 46"/>
                <a:gd name="T6" fmla="*/ 40322807 w 41"/>
                <a:gd name="T7" fmla="*/ 0 h 46"/>
                <a:gd name="T8" fmla="*/ 0 w 41"/>
                <a:gd name="T9" fmla="*/ 88206258 h 46"/>
                <a:gd name="T10" fmla="*/ 0 60000 65536"/>
                <a:gd name="T11" fmla="*/ 0 60000 65536"/>
                <a:gd name="T12" fmla="*/ 0 60000 65536"/>
                <a:gd name="T13" fmla="*/ 0 60000 65536"/>
                <a:gd name="T14" fmla="*/ 0 60000 65536"/>
                <a:gd name="T15" fmla="*/ 0 w 41"/>
                <a:gd name="T16" fmla="*/ 0 h 46"/>
                <a:gd name="T17" fmla="*/ 41 w 41"/>
                <a:gd name="T18" fmla="*/ 46 h 46"/>
              </a:gdLst>
              <a:ahLst/>
              <a:cxnLst>
                <a:cxn ang="T10">
                  <a:pos x="T0" y="T1"/>
                </a:cxn>
                <a:cxn ang="T11">
                  <a:pos x="T2" y="T3"/>
                </a:cxn>
                <a:cxn ang="T12">
                  <a:pos x="T4" y="T5"/>
                </a:cxn>
                <a:cxn ang="T13">
                  <a:pos x="T6" y="T7"/>
                </a:cxn>
                <a:cxn ang="T14">
                  <a:pos x="T8" y="T9"/>
                </a:cxn>
              </a:cxnLst>
              <a:rect l="T15" t="T16" r="T17" b="T18"/>
              <a:pathLst>
                <a:path w="41" h="46">
                  <a:moveTo>
                    <a:pt x="0" y="35"/>
                  </a:moveTo>
                  <a:lnTo>
                    <a:pt x="26" y="46"/>
                  </a:lnTo>
                  <a:lnTo>
                    <a:pt x="41" y="11"/>
                  </a:lnTo>
                  <a:lnTo>
                    <a:pt x="16" y="0"/>
                  </a:lnTo>
                  <a:lnTo>
                    <a:pt x="0" y="35"/>
                  </a:lnTo>
                  <a:close/>
                </a:path>
              </a:pathLst>
            </a:custGeom>
            <a:solidFill>
              <a:srgbClr val="F2CAA9"/>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26" name="Freeform 249"/>
            <p:cNvSpPr/>
            <p:nvPr/>
          </p:nvSpPr>
          <p:spPr bwMode="auto">
            <a:xfrm>
              <a:off x="3046413" y="5264151"/>
              <a:ext cx="68263" cy="87313"/>
            </a:xfrm>
            <a:custGeom>
              <a:avLst/>
              <a:gdLst>
                <a:gd name="T0" fmla="*/ 155327937 w 30"/>
                <a:gd name="T1" fmla="*/ 20048409 h 39"/>
                <a:gd name="T2" fmla="*/ 62130709 w 30"/>
                <a:gd name="T3" fmla="*/ 0 h 39"/>
                <a:gd name="T4" fmla="*/ 46598605 w 30"/>
                <a:gd name="T5" fmla="*/ 75183215 h 39"/>
                <a:gd name="T6" fmla="*/ 0 w 30"/>
                <a:gd name="T7" fmla="*/ 145353735 h 39"/>
                <a:gd name="T8" fmla="*/ 103552705 w 30"/>
                <a:gd name="T9" fmla="*/ 195475890 h 39"/>
                <a:gd name="T10" fmla="*/ 155327937 w 30"/>
                <a:gd name="T11" fmla="*/ 20048409 h 39"/>
                <a:gd name="T12" fmla="*/ 0 60000 65536"/>
                <a:gd name="T13" fmla="*/ 0 60000 65536"/>
                <a:gd name="T14" fmla="*/ 0 60000 65536"/>
                <a:gd name="T15" fmla="*/ 0 60000 65536"/>
                <a:gd name="T16" fmla="*/ 0 60000 65536"/>
                <a:gd name="T17" fmla="*/ 0 60000 65536"/>
                <a:gd name="T18" fmla="*/ 0 w 30"/>
                <a:gd name="T19" fmla="*/ 0 h 39"/>
                <a:gd name="T20" fmla="*/ 30 w 30"/>
                <a:gd name="T21" fmla="*/ 39 h 39"/>
              </a:gdLst>
              <a:ahLst/>
              <a:cxnLst>
                <a:cxn ang="T12">
                  <a:pos x="T0" y="T1"/>
                </a:cxn>
                <a:cxn ang="T13">
                  <a:pos x="T2" y="T3"/>
                </a:cxn>
                <a:cxn ang="T14">
                  <a:pos x="T4" y="T5"/>
                </a:cxn>
                <a:cxn ang="T15">
                  <a:pos x="T6" y="T7"/>
                </a:cxn>
                <a:cxn ang="T16">
                  <a:pos x="T8" y="T9"/>
                </a:cxn>
                <a:cxn ang="T17">
                  <a:pos x="T10" y="T11"/>
                </a:cxn>
              </a:cxnLst>
              <a:rect l="T18" t="T19" r="T20" b="T21"/>
              <a:pathLst>
                <a:path w="30" h="39">
                  <a:moveTo>
                    <a:pt x="30" y="4"/>
                  </a:moveTo>
                  <a:cubicBezTo>
                    <a:pt x="12" y="0"/>
                    <a:pt x="12" y="0"/>
                    <a:pt x="12" y="0"/>
                  </a:cubicBezTo>
                  <a:cubicBezTo>
                    <a:pt x="9" y="15"/>
                    <a:pt x="9" y="15"/>
                    <a:pt x="9" y="15"/>
                  </a:cubicBezTo>
                  <a:cubicBezTo>
                    <a:pt x="0" y="29"/>
                    <a:pt x="0" y="29"/>
                    <a:pt x="0" y="29"/>
                  </a:cubicBezTo>
                  <a:cubicBezTo>
                    <a:pt x="7" y="32"/>
                    <a:pt x="21" y="28"/>
                    <a:pt x="20" y="39"/>
                  </a:cubicBezTo>
                  <a:lnTo>
                    <a:pt x="30" y="4"/>
                  </a:lnTo>
                  <a:close/>
                </a:path>
              </a:pathLst>
            </a:custGeom>
            <a:solidFill>
              <a:srgbClr val="F2CAA9"/>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27" name="Freeform 250"/>
            <p:cNvSpPr/>
            <p:nvPr/>
          </p:nvSpPr>
          <p:spPr bwMode="auto">
            <a:xfrm>
              <a:off x="3033713" y="5216526"/>
              <a:ext cx="100013" cy="152400"/>
            </a:xfrm>
            <a:custGeom>
              <a:avLst/>
              <a:gdLst>
                <a:gd name="T0" fmla="*/ 14819703 w 45"/>
                <a:gd name="T1" fmla="*/ 276258564 h 68"/>
                <a:gd name="T2" fmla="*/ 54335951 w 45"/>
                <a:gd name="T3" fmla="*/ 125570855 h 68"/>
                <a:gd name="T4" fmla="*/ 113610319 w 45"/>
                <a:gd name="T5" fmla="*/ 291325986 h 68"/>
                <a:gd name="T6" fmla="*/ 123489378 w 45"/>
                <a:gd name="T7" fmla="*/ 311418194 h 68"/>
                <a:gd name="T8" fmla="*/ 98790620 w 45"/>
                <a:gd name="T9" fmla="*/ 336532807 h 68"/>
                <a:gd name="T10" fmla="*/ 74094085 w 45"/>
                <a:gd name="T11" fmla="*/ 331510332 h 68"/>
                <a:gd name="T12" fmla="*/ 24698766 w 45"/>
                <a:gd name="T13" fmla="*/ 321463143 h 68"/>
                <a:gd name="T14" fmla="*/ 14819703 w 45"/>
                <a:gd name="T15" fmla="*/ 276258564 h 68"/>
                <a:gd name="T16" fmla="*/ 0 60000 65536"/>
                <a:gd name="T17" fmla="*/ 0 60000 65536"/>
                <a:gd name="T18" fmla="*/ 0 60000 65536"/>
                <a:gd name="T19" fmla="*/ 0 60000 65536"/>
                <a:gd name="T20" fmla="*/ 0 60000 65536"/>
                <a:gd name="T21" fmla="*/ 0 60000 65536"/>
                <a:gd name="T22" fmla="*/ 0 60000 65536"/>
                <a:gd name="T23" fmla="*/ 0 60000 65536"/>
                <a:gd name="T24" fmla="*/ 0 w 45"/>
                <a:gd name="T25" fmla="*/ 0 h 68"/>
                <a:gd name="T26" fmla="*/ 45 w 45"/>
                <a:gd name="T27" fmla="*/ 68 h 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5" h="68">
                  <a:moveTo>
                    <a:pt x="3" y="55"/>
                  </a:moveTo>
                  <a:cubicBezTo>
                    <a:pt x="11" y="25"/>
                    <a:pt x="11" y="25"/>
                    <a:pt x="11" y="25"/>
                  </a:cubicBezTo>
                  <a:cubicBezTo>
                    <a:pt x="11" y="25"/>
                    <a:pt x="45" y="0"/>
                    <a:pt x="23" y="58"/>
                  </a:cubicBezTo>
                  <a:cubicBezTo>
                    <a:pt x="22" y="60"/>
                    <a:pt x="21" y="61"/>
                    <a:pt x="25" y="62"/>
                  </a:cubicBezTo>
                  <a:cubicBezTo>
                    <a:pt x="24" y="65"/>
                    <a:pt x="22" y="67"/>
                    <a:pt x="20" y="67"/>
                  </a:cubicBezTo>
                  <a:cubicBezTo>
                    <a:pt x="16" y="68"/>
                    <a:pt x="18" y="65"/>
                    <a:pt x="15" y="66"/>
                  </a:cubicBezTo>
                  <a:cubicBezTo>
                    <a:pt x="11" y="67"/>
                    <a:pt x="10" y="64"/>
                    <a:pt x="5" y="64"/>
                  </a:cubicBezTo>
                  <a:cubicBezTo>
                    <a:pt x="4" y="64"/>
                    <a:pt x="0" y="60"/>
                    <a:pt x="3" y="55"/>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28" name="Freeform 251"/>
            <p:cNvSpPr/>
            <p:nvPr/>
          </p:nvSpPr>
          <p:spPr bwMode="auto">
            <a:xfrm>
              <a:off x="3067051" y="5284789"/>
              <a:ext cx="42863" cy="82550"/>
            </a:xfrm>
            <a:custGeom>
              <a:avLst/>
              <a:gdLst>
                <a:gd name="T0" fmla="*/ 66160160 w 19"/>
                <a:gd name="T1" fmla="*/ 184175737 h 37"/>
                <a:gd name="T2" fmla="*/ 66160160 w 19"/>
                <a:gd name="T3" fmla="*/ 184175737 h 37"/>
                <a:gd name="T4" fmla="*/ 50891914 w 19"/>
                <a:gd name="T5" fmla="*/ 164265578 h 37"/>
                <a:gd name="T6" fmla="*/ 55981329 w 19"/>
                <a:gd name="T7" fmla="*/ 144353152 h 37"/>
                <a:gd name="T8" fmla="*/ 30536500 w 19"/>
                <a:gd name="T9" fmla="*/ 149330727 h 37"/>
                <a:gd name="T10" fmla="*/ 0 w 19"/>
                <a:gd name="T11" fmla="*/ 34845019 h 37"/>
                <a:gd name="T12" fmla="*/ 55981329 w 19"/>
                <a:gd name="T13" fmla="*/ 0 h 37"/>
                <a:gd name="T14" fmla="*/ 81428423 w 19"/>
                <a:gd name="T15" fmla="*/ 44800107 h 37"/>
                <a:gd name="T16" fmla="*/ 96696668 w 19"/>
                <a:gd name="T17" fmla="*/ 89597983 h 37"/>
                <a:gd name="T18" fmla="*/ 86517838 w 19"/>
                <a:gd name="T19" fmla="*/ 164265578 h 37"/>
                <a:gd name="T20" fmla="*/ 66160160 w 19"/>
                <a:gd name="T21" fmla="*/ 184175737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37"/>
                <a:gd name="T35" fmla="*/ 19 w 19"/>
                <a:gd name="T36" fmla="*/ 37 h 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37">
                  <a:moveTo>
                    <a:pt x="13" y="37"/>
                  </a:moveTo>
                  <a:cubicBezTo>
                    <a:pt x="13" y="37"/>
                    <a:pt x="13" y="37"/>
                    <a:pt x="13" y="37"/>
                  </a:cubicBezTo>
                  <a:cubicBezTo>
                    <a:pt x="11" y="36"/>
                    <a:pt x="10" y="35"/>
                    <a:pt x="10" y="33"/>
                  </a:cubicBezTo>
                  <a:cubicBezTo>
                    <a:pt x="11" y="29"/>
                    <a:pt x="11" y="29"/>
                    <a:pt x="11" y="29"/>
                  </a:cubicBezTo>
                  <a:cubicBezTo>
                    <a:pt x="11" y="25"/>
                    <a:pt x="8" y="25"/>
                    <a:pt x="6" y="30"/>
                  </a:cubicBezTo>
                  <a:cubicBezTo>
                    <a:pt x="0" y="7"/>
                    <a:pt x="0" y="7"/>
                    <a:pt x="0" y="7"/>
                  </a:cubicBezTo>
                  <a:cubicBezTo>
                    <a:pt x="11" y="0"/>
                    <a:pt x="11" y="0"/>
                    <a:pt x="11" y="0"/>
                  </a:cubicBezTo>
                  <a:cubicBezTo>
                    <a:pt x="16" y="9"/>
                    <a:pt x="16" y="9"/>
                    <a:pt x="16" y="9"/>
                  </a:cubicBezTo>
                  <a:cubicBezTo>
                    <a:pt x="19" y="10"/>
                    <a:pt x="19" y="15"/>
                    <a:pt x="19" y="18"/>
                  </a:cubicBezTo>
                  <a:cubicBezTo>
                    <a:pt x="17" y="33"/>
                    <a:pt x="17" y="33"/>
                    <a:pt x="17" y="33"/>
                  </a:cubicBezTo>
                  <a:cubicBezTo>
                    <a:pt x="17" y="35"/>
                    <a:pt x="15" y="37"/>
                    <a:pt x="13" y="37"/>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29" name="Freeform 252"/>
            <p:cNvSpPr/>
            <p:nvPr/>
          </p:nvSpPr>
          <p:spPr bwMode="auto">
            <a:xfrm>
              <a:off x="3043238" y="5292726"/>
              <a:ext cx="74613" cy="33338"/>
            </a:xfrm>
            <a:custGeom>
              <a:avLst/>
              <a:gdLst>
                <a:gd name="T0" fmla="*/ 0 w 47"/>
                <a:gd name="T1" fmla="*/ 25201938 h 21"/>
                <a:gd name="T2" fmla="*/ 113408598 w 47"/>
                <a:gd name="T3" fmla="*/ 52924874 h 21"/>
                <a:gd name="T4" fmla="*/ 118448942 w 47"/>
                <a:gd name="T5" fmla="*/ 25201938 h 21"/>
                <a:gd name="T6" fmla="*/ 5040346 w 47"/>
                <a:gd name="T7" fmla="*/ 0 h 21"/>
                <a:gd name="T8" fmla="*/ 0 w 47"/>
                <a:gd name="T9" fmla="*/ 25201938 h 21"/>
                <a:gd name="T10" fmla="*/ 0 60000 65536"/>
                <a:gd name="T11" fmla="*/ 0 60000 65536"/>
                <a:gd name="T12" fmla="*/ 0 60000 65536"/>
                <a:gd name="T13" fmla="*/ 0 60000 65536"/>
                <a:gd name="T14" fmla="*/ 0 60000 65536"/>
                <a:gd name="T15" fmla="*/ 0 w 47"/>
                <a:gd name="T16" fmla="*/ 0 h 21"/>
                <a:gd name="T17" fmla="*/ 47 w 47"/>
                <a:gd name="T18" fmla="*/ 21 h 21"/>
              </a:gdLst>
              <a:ahLst/>
              <a:cxnLst>
                <a:cxn ang="T10">
                  <a:pos x="T0" y="T1"/>
                </a:cxn>
                <a:cxn ang="T11">
                  <a:pos x="T2" y="T3"/>
                </a:cxn>
                <a:cxn ang="T12">
                  <a:pos x="T4" y="T5"/>
                </a:cxn>
                <a:cxn ang="T13">
                  <a:pos x="T6" y="T7"/>
                </a:cxn>
                <a:cxn ang="T14">
                  <a:pos x="T8" y="T9"/>
                </a:cxn>
              </a:cxnLst>
              <a:rect l="T15" t="T16" r="T17" b="T18"/>
              <a:pathLst>
                <a:path w="47" h="21">
                  <a:moveTo>
                    <a:pt x="0" y="10"/>
                  </a:moveTo>
                  <a:lnTo>
                    <a:pt x="45" y="21"/>
                  </a:lnTo>
                  <a:lnTo>
                    <a:pt x="47" y="10"/>
                  </a:lnTo>
                  <a:lnTo>
                    <a:pt x="2" y="0"/>
                  </a:lnTo>
                  <a:lnTo>
                    <a:pt x="0" y="10"/>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30" name="Freeform 253"/>
            <p:cNvSpPr/>
            <p:nvPr/>
          </p:nvSpPr>
          <p:spPr bwMode="auto">
            <a:xfrm>
              <a:off x="3043238" y="4919664"/>
              <a:ext cx="160338" cy="393700"/>
            </a:xfrm>
            <a:custGeom>
              <a:avLst/>
              <a:gdLst>
                <a:gd name="T0" fmla="*/ 357059352 w 72"/>
                <a:gd name="T1" fmla="*/ 120091915 h 176"/>
                <a:gd name="T2" fmla="*/ 252917569 w 72"/>
                <a:gd name="T3" fmla="*/ 0 h 176"/>
                <a:gd name="T4" fmla="*/ 168610994 w 72"/>
                <a:gd name="T5" fmla="*/ 145111989 h 176"/>
                <a:gd name="T6" fmla="*/ 0 w 72"/>
                <a:gd name="T7" fmla="*/ 840650150 h 176"/>
                <a:gd name="T8" fmla="*/ 4959343 w 72"/>
                <a:gd name="T9" fmla="*/ 840650150 h 176"/>
                <a:gd name="T10" fmla="*/ 173570335 w 72"/>
                <a:gd name="T11" fmla="*/ 880680031 h 176"/>
                <a:gd name="T12" fmla="*/ 173570335 w 72"/>
                <a:gd name="T13" fmla="*/ 880680031 h 176"/>
                <a:gd name="T14" fmla="*/ 357059352 w 72"/>
                <a:gd name="T15" fmla="*/ 120091915 h 176"/>
                <a:gd name="T16" fmla="*/ 357059352 w 72"/>
                <a:gd name="T17" fmla="*/ 120091915 h 1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176"/>
                <a:gd name="T29" fmla="*/ 72 w 72"/>
                <a:gd name="T30" fmla="*/ 176 h 1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176">
                  <a:moveTo>
                    <a:pt x="72" y="24"/>
                  </a:moveTo>
                  <a:cubicBezTo>
                    <a:pt x="51" y="0"/>
                    <a:pt x="51" y="0"/>
                    <a:pt x="51" y="0"/>
                  </a:cubicBezTo>
                  <a:cubicBezTo>
                    <a:pt x="41" y="7"/>
                    <a:pt x="35" y="23"/>
                    <a:pt x="34" y="29"/>
                  </a:cubicBezTo>
                  <a:cubicBezTo>
                    <a:pt x="0" y="168"/>
                    <a:pt x="0" y="168"/>
                    <a:pt x="0" y="168"/>
                  </a:cubicBezTo>
                  <a:cubicBezTo>
                    <a:pt x="0" y="168"/>
                    <a:pt x="0" y="168"/>
                    <a:pt x="1" y="168"/>
                  </a:cubicBezTo>
                  <a:cubicBezTo>
                    <a:pt x="35" y="176"/>
                    <a:pt x="35" y="176"/>
                    <a:pt x="35" y="176"/>
                  </a:cubicBezTo>
                  <a:cubicBezTo>
                    <a:pt x="35" y="176"/>
                    <a:pt x="35" y="176"/>
                    <a:pt x="35" y="176"/>
                  </a:cubicBezTo>
                  <a:cubicBezTo>
                    <a:pt x="72" y="24"/>
                    <a:pt x="72" y="24"/>
                    <a:pt x="72" y="24"/>
                  </a:cubicBezTo>
                  <a:cubicBezTo>
                    <a:pt x="72" y="24"/>
                    <a:pt x="72" y="24"/>
                    <a:pt x="72" y="24"/>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31" name="Freeform 254"/>
            <p:cNvSpPr/>
            <p:nvPr/>
          </p:nvSpPr>
          <p:spPr bwMode="auto">
            <a:xfrm>
              <a:off x="3781426" y="5083176"/>
              <a:ext cx="65088" cy="55563"/>
            </a:xfrm>
            <a:custGeom>
              <a:avLst/>
              <a:gdLst>
                <a:gd name="T0" fmla="*/ 20161404 w 41"/>
                <a:gd name="T1" fmla="*/ 88207043 h 35"/>
                <a:gd name="T2" fmla="*/ 0 w 41"/>
                <a:gd name="T3" fmla="*/ 32763118 h 35"/>
                <a:gd name="T4" fmla="*/ 78126233 w 41"/>
                <a:gd name="T5" fmla="*/ 0 h 35"/>
                <a:gd name="T6" fmla="*/ 103327980 w 41"/>
                <a:gd name="T7" fmla="*/ 57964909 h 35"/>
                <a:gd name="T8" fmla="*/ 20161404 w 41"/>
                <a:gd name="T9" fmla="*/ 88207043 h 35"/>
                <a:gd name="T10" fmla="*/ 0 60000 65536"/>
                <a:gd name="T11" fmla="*/ 0 60000 65536"/>
                <a:gd name="T12" fmla="*/ 0 60000 65536"/>
                <a:gd name="T13" fmla="*/ 0 60000 65536"/>
                <a:gd name="T14" fmla="*/ 0 60000 65536"/>
                <a:gd name="T15" fmla="*/ 0 w 41"/>
                <a:gd name="T16" fmla="*/ 0 h 35"/>
                <a:gd name="T17" fmla="*/ 41 w 41"/>
                <a:gd name="T18" fmla="*/ 35 h 35"/>
              </a:gdLst>
              <a:ahLst/>
              <a:cxnLst>
                <a:cxn ang="T10">
                  <a:pos x="T0" y="T1"/>
                </a:cxn>
                <a:cxn ang="T11">
                  <a:pos x="T2" y="T3"/>
                </a:cxn>
                <a:cxn ang="T12">
                  <a:pos x="T4" y="T5"/>
                </a:cxn>
                <a:cxn ang="T13">
                  <a:pos x="T6" y="T7"/>
                </a:cxn>
                <a:cxn ang="T14">
                  <a:pos x="T8" y="T9"/>
                </a:cxn>
              </a:cxnLst>
              <a:rect l="T15" t="T16" r="T17" b="T18"/>
              <a:pathLst>
                <a:path w="41" h="35">
                  <a:moveTo>
                    <a:pt x="8" y="35"/>
                  </a:moveTo>
                  <a:lnTo>
                    <a:pt x="0" y="13"/>
                  </a:lnTo>
                  <a:lnTo>
                    <a:pt x="31" y="0"/>
                  </a:lnTo>
                  <a:lnTo>
                    <a:pt x="41" y="23"/>
                  </a:lnTo>
                  <a:lnTo>
                    <a:pt x="8" y="35"/>
                  </a:lnTo>
                  <a:close/>
                </a:path>
              </a:pathLst>
            </a:custGeom>
            <a:solidFill>
              <a:srgbClr val="F2CAA9"/>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32" name="Freeform 255"/>
            <p:cNvSpPr/>
            <p:nvPr/>
          </p:nvSpPr>
          <p:spPr bwMode="auto">
            <a:xfrm>
              <a:off x="3752851" y="5092701"/>
              <a:ext cx="76200" cy="55563"/>
            </a:xfrm>
            <a:custGeom>
              <a:avLst/>
              <a:gdLst>
                <a:gd name="T0" fmla="*/ 155707977 w 34"/>
                <a:gd name="T1" fmla="*/ 0 h 25"/>
                <a:gd name="T2" fmla="*/ 170777640 w 34"/>
                <a:gd name="T3" fmla="*/ 79032822 h 25"/>
                <a:gd name="T4" fmla="*/ 105480958 w 34"/>
                <a:gd name="T5" fmla="*/ 88911920 h 25"/>
                <a:gd name="T6" fmla="*/ 45206768 w 34"/>
                <a:gd name="T7" fmla="*/ 123489876 h 25"/>
                <a:gd name="T8" fmla="*/ 0 w 34"/>
                <a:gd name="T9" fmla="*/ 29637304 h 25"/>
                <a:gd name="T10" fmla="*/ 155707977 w 34"/>
                <a:gd name="T11" fmla="*/ 0 h 25"/>
                <a:gd name="T12" fmla="*/ 0 60000 65536"/>
                <a:gd name="T13" fmla="*/ 0 60000 65536"/>
                <a:gd name="T14" fmla="*/ 0 60000 65536"/>
                <a:gd name="T15" fmla="*/ 0 60000 65536"/>
                <a:gd name="T16" fmla="*/ 0 60000 65536"/>
                <a:gd name="T17" fmla="*/ 0 60000 65536"/>
                <a:gd name="T18" fmla="*/ 0 w 34"/>
                <a:gd name="T19" fmla="*/ 0 h 25"/>
                <a:gd name="T20" fmla="*/ 34 w 34"/>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34" h="25">
                  <a:moveTo>
                    <a:pt x="31" y="0"/>
                  </a:moveTo>
                  <a:cubicBezTo>
                    <a:pt x="34" y="16"/>
                    <a:pt x="34" y="16"/>
                    <a:pt x="34" y="16"/>
                  </a:cubicBezTo>
                  <a:cubicBezTo>
                    <a:pt x="21" y="18"/>
                    <a:pt x="21" y="18"/>
                    <a:pt x="21" y="18"/>
                  </a:cubicBezTo>
                  <a:cubicBezTo>
                    <a:pt x="9" y="25"/>
                    <a:pt x="9" y="25"/>
                    <a:pt x="9" y="25"/>
                  </a:cubicBezTo>
                  <a:cubicBezTo>
                    <a:pt x="6" y="18"/>
                    <a:pt x="10" y="6"/>
                    <a:pt x="0" y="6"/>
                  </a:cubicBezTo>
                  <a:lnTo>
                    <a:pt x="31" y="0"/>
                  </a:lnTo>
                  <a:close/>
                </a:path>
              </a:pathLst>
            </a:custGeom>
            <a:solidFill>
              <a:srgbClr val="EDBD9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33" name="Freeform 256"/>
            <p:cNvSpPr/>
            <p:nvPr/>
          </p:nvSpPr>
          <p:spPr bwMode="auto">
            <a:xfrm>
              <a:off x="3648076" y="5083176"/>
              <a:ext cx="180975" cy="93663"/>
            </a:xfrm>
            <a:custGeom>
              <a:avLst/>
              <a:gdLst>
                <a:gd name="T0" fmla="*/ 154749276 w 81"/>
                <a:gd name="T1" fmla="*/ 193956002 h 42"/>
                <a:gd name="T2" fmla="*/ 374392588 w 81"/>
                <a:gd name="T3" fmla="*/ 109411760 h 42"/>
                <a:gd name="T4" fmla="*/ 384377489 w 81"/>
                <a:gd name="T5" fmla="*/ 84544242 h 42"/>
                <a:gd name="T6" fmla="*/ 384377489 w 81"/>
                <a:gd name="T7" fmla="*/ 84544242 h 42"/>
                <a:gd name="T8" fmla="*/ 379386156 w 81"/>
                <a:gd name="T9" fmla="*/ 84544242 h 42"/>
                <a:gd name="T10" fmla="*/ 389368823 w 81"/>
                <a:gd name="T11" fmla="*/ 79571185 h 42"/>
                <a:gd name="T12" fmla="*/ 399353723 w 81"/>
                <a:gd name="T13" fmla="*/ 54705880 h 42"/>
                <a:gd name="T14" fmla="*/ 399353723 w 81"/>
                <a:gd name="T15" fmla="*/ 54705880 h 42"/>
                <a:gd name="T16" fmla="*/ 384377489 w 81"/>
                <a:gd name="T17" fmla="*/ 44759765 h 42"/>
                <a:gd name="T18" fmla="*/ 384377489 w 81"/>
                <a:gd name="T19" fmla="*/ 29838354 h 42"/>
                <a:gd name="T20" fmla="*/ 384377489 w 81"/>
                <a:gd name="T21" fmla="*/ 29838354 h 42"/>
                <a:gd name="T22" fmla="*/ 354425021 w 81"/>
                <a:gd name="T23" fmla="*/ 19892239 h 42"/>
                <a:gd name="T24" fmla="*/ 324474787 w 81"/>
                <a:gd name="T25" fmla="*/ 9946119 h 42"/>
                <a:gd name="T26" fmla="*/ 104829206 w 81"/>
                <a:gd name="T27" fmla="*/ 69625052 h 42"/>
                <a:gd name="T28" fmla="*/ 99837872 w 81"/>
                <a:gd name="T29" fmla="*/ 149196254 h 42"/>
                <a:gd name="T30" fmla="*/ 119805440 w 81"/>
                <a:gd name="T31" fmla="*/ 179036829 h 42"/>
                <a:gd name="T32" fmla="*/ 154749276 w 81"/>
                <a:gd name="T33" fmla="*/ 193956002 h 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42"/>
                <a:gd name="T53" fmla="*/ 81 w 81"/>
                <a:gd name="T54" fmla="*/ 42 h 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42">
                  <a:moveTo>
                    <a:pt x="31" y="39"/>
                  </a:moveTo>
                  <a:cubicBezTo>
                    <a:pt x="75" y="22"/>
                    <a:pt x="75" y="22"/>
                    <a:pt x="75" y="22"/>
                  </a:cubicBezTo>
                  <a:cubicBezTo>
                    <a:pt x="77" y="21"/>
                    <a:pt x="77" y="19"/>
                    <a:pt x="77" y="17"/>
                  </a:cubicBezTo>
                  <a:cubicBezTo>
                    <a:pt x="77" y="17"/>
                    <a:pt x="77" y="17"/>
                    <a:pt x="77" y="17"/>
                  </a:cubicBezTo>
                  <a:cubicBezTo>
                    <a:pt x="76" y="17"/>
                    <a:pt x="76" y="17"/>
                    <a:pt x="76" y="17"/>
                  </a:cubicBezTo>
                  <a:cubicBezTo>
                    <a:pt x="78" y="16"/>
                    <a:pt x="78" y="16"/>
                    <a:pt x="78" y="16"/>
                  </a:cubicBezTo>
                  <a:cubicBezTo>
                    <a:pt x="80" y="15"/>
                    <a:pt x="81" y="13"/>
                    <a:pt x="80" y="11"/>
                  </a:cubicBezTo>
                  <a:cubicBezTo>
                    <a:pt x="80" y="11"/>
                    <a:pt x="80" y="11"/>
                    <a:pt x="80" y="11"/>
                  </a:cubicBezTo>
                  <a:cubicBezTo>
                    <a:pt x="80" y="10"/>
                    <a:pt x="78" y="9"/>
                    <a:pt x="77" y="9"/>
                  </a:cubicBezTo>
                  <a:cubicBezTo>
                    <a:pt x="77" y="8"/>
                    <a:pt x="77" y="7"/>
                    <a:pt x="77" y="6"/>
                  </a:cubicBezTo>
                  <a:cubicBezTo>
                    <a:pt x="77" y="6"/>
                    <a:pt x="77" y="6"/>
                    <a:pt x="77" y="6"/>
                  </a:cubicBezTo>
                  <a:cubicBezTo>
                    <a:pt x="76" y="4"/>
                    <a:pt x="74" y="3"/>
                    <a:pt x="71" y="4"/>
                  </a:cubicBezTo>
                  <a:cubicBezTo>
                    <a:pt x="65" y="2"/>
                    <a:pt x="65" y="2"/>
                    <a:pt x="65" y="2"/>
                  </a:cubicBezTo>
                  <a:cubicBezTo>
                    <a:pt x="59" y="10"/>
                    <a:pt x="33" y="0"/>
                    <a:pt x="21" y="14"/>
                  </a:cubicBezTo>
                  <a:cubicBezTo>
                    <a:pt x="0" y="37"/>
                    <a:pt x="16" y="37"/>
                    <a:pt x="20" y="30"/>
                  </a:cubicBezTo>
                  <a:cubicBezTo>
                    <a:pt x="14" y="36"/>
                    <a:pt x="22" y="41"/>
                    <a:pt x="24" y="36"/>
                  </a:cubicBezTo>
                  <a:cubicBezTo>
                    <a:pt x="23" y="42"/>
                    <a:pt x="28" y="42"/>
                    <a:pt x="31" y="39"/>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34" name="Freeform 257"/>
            <p:cNvSpPr/>
            <p:nvPr/>
          </p:nvSpPr>
          <p:spPr bwMode="auto">
            <a:xfrm>
              <a:off x="3790951" y="5081589"/>
              <a:ext cx="23813" cy="57150"/>
            </a:xfrm>
            <a:custGeom>
              <a:avLst/>
              <a:gdLst>
                <a:gd name="T0" fmla="*/ 17642260 w 15"/>
                <a:gd name="T1" fmla="*/ 90725611 h 36"/>
                <a:gd name="T2" fmla="*/ 0 w 15"/>
                <a:gd name="T3" fmla="*/ 5040312 h 36"/>
                <a:gd name="T4" fmla="*/ 25202091 w 15"/>
                <a:gd name="T5" fmla="*/ 0 h 36"/>
                <a:gd name="T6" fmla="*/ 37803934 w 15"/>
                <a:gd name="T7" fmla="*/ 88206250 h 36"/>
                <a:gd name="T8" fmla="*/ 17642260 w 15"/>
                <a:gd name="T9" fmla="*/ 90725611 h 36"/>
                <a:gd name="T10" fmla="*/ 0 60000 65536"/>
                <a:gd name="T11" fmla="*/ 0 60000 65536"/>
                <a:gd name="T12" fmla="*/ 0 60000 65536"/>
                <a:gd name="T13" fmla="*/ 0 60000 65536"/>
                <a:gd name="T14" fmla="*/ 0 60000 65536"/>
                <a:gd name="T15" fmla="*/ 0 w 15"/>
                <a:gd name="T16" fmla="*/ 0 h 36"/>
                <a:gd name="T17" fmla="*/ 15 w 15"/>
                <a:gd name="T18" fmla="*/ 36 h 36"/>
              </a:gdLst>
              <a:ahLst/>
              <a:cxnLst>
                <a:cxn ang="T10">
                  <a:pos x="T0" y="T1"/>
                </a:cxn>
                <a:cxn ang="T11">
                  <a:pos x="T2" y="T3"/>
                </a:cxn>
                <a:cxn ang="T12">
                  <a:pos x="T4" y="T5"/>
                </a:cxn>
                <a:cxn ang="T13">
                  <a:pos x="T6" y="T7"/>
                </a:cxn>
                <a:cxn ang="T14">
                  <a:pos x="T8" y="T9"/>
                </a:cxn>
              </a:cxnLst>
              <a:rect l="T15" t="T16" r="T17" b="T18"/>
              <a:pathLst>
                <a:path w="15" h="36">
                  <a:moveTo>
                    <a:pt x="7" y="36"/>
                  </a:moveTo>
                  <a:lnTo>
                    <a:pt x="0" y="2"/>
                  </a:lnTo>
                  <a:lnTo>
                    <a:pt x="10" y="0"/>
                  </a:lnTo>
                  <a:lnTo>
                    <a:pt x="15" y="35"/>
                  </a:lnTo>
                  <a:lnTo>
                    <a:pt x="7" y="36"/>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35" name="Freeform 258"/>
            <p:cNvSpPr/>
            <p:nvPr/>
          </p:nvSpPr>
          <p:spPr bwMode="auto">
            <a:xfrm>
              <a:off x="3802063" y="5033964"/>
              <a:ext cx="195263" cy="107950"/>
            </a:xfrm>
            <a:custGeom>
              <a:avLst/>
              <a:gdLst>
                <a:gd name="T0" fmla="*/ 388957243 w 88"/>
                <a:gd name="T1" fmla="*/ 0 h 48"/>
                <a:gd name="T2" fmla="*/ 433268615 w 88"/>
                <a:gd name="T3" fmla="*/ 121387523 h 48"/>
                <a:gd name="T4" fmla="*/ 354493336 w 88"/>
                <a:gd name="T5" fmla="*/ 156792898 h 48"/>
                <a:gd name="T6" fmla="*/ 29540184 w 88"/>
                <a:gd name="T7" fmla="*/ 242775045 h 48"/>
                <a:gd name="T8" fmla="*/ 0 w 88"/>
                <a:gd name="T9" fmla="*/ 101155900 h 48"/>
                <a:gd name="T10" fmla="*/ 0 w 88"/>
                <a:gd name="T11" fmla="*/ 101155900 h 48"/>
                <a:gd name="T12" fmla="*/ 388957243 w 88"/>
                <a:gd name="T13" fmla="*/ 0 h 48"/>
                <a:gd name="T14" fmla="*/ 388957243 w 88"/>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88"/>
                <a:gd name="T25" fmla="*/ 0 h 48"/>
                <a:gd name="T26" fmla="*/ 88 w 88"/>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8" h="48">
                  <a:moveTo>
                    <a:pt x="79" y="0"/>
                  </a:moveTo>
                  <a:cubicBezTo>
                    <a:pt x="88" y="24"/>
                    <a:pt x="88" y="24"/>
                    <a:pt x="88" y="24"/>
                  </a:cubicBezTo>
                  <a:cubicBezTo>
                    <a:pt x="86" y="27"/>
                    <a:pt x="79" y="29"/>
                    <a:pt x="72" y="31"/>
                  </a:cubicBezTo>
                  <a:cubicBezTo>
                    <a:pt x="66" y="32"/>
                    <a:pt x="6" y="48"/>
                    <a:pt x="6" y="48"/>
                  </a:cubicBezTo>
                  <a:cubicBezTo>
                    <a:pt x="0" y="20"/>
                    <a:pt x="0" y="20"/>
                    <a:pt x="0" y="20"/>
                  </a:cubicBezTo>
                  <a:cubicBezTo>
                    <a:pt x="0" y="20"/>
                    <a:pt x="0" y="20"/>
                    <a:pt x="0" y="20"/>
                  </a:cubicBezTo>
                  <a:cubicBezTo>
                    <a:pt x="79" y="0"/>
                    <a:pt x="79" y="0"/>
                    <a:pt x="79" y="0"/>
                  </a:cubicBezTo>
                  <a:cubicBezTo>
                    <a:pt x="79" y="0"/>
                    <a:pt x="79" y="0"/>
                    <a:pt x="79" y="0"/>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36" name="Oval 259"/>
            <p:cNvSpPr>
              <a:spLocks noChangeArrowheads="1"/>
            </p:cNvSpPr>
            <p:nvPr/>
          </p:nvSpPr>
          <p:spPr bwMode="auto">
            <a:xfrm>
              <a:off x="3802063" y="4900614"/>
              <a:ext cx="60325" cy="57150"/>
            </a:xfrm>
            <a:prstGeom prst="ellipse">
              <a:avLst/>
            </a:prstGeom>
            <a:solidFill>
              <a:srgbClr val="27557D"/>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04537" name="Freeform 260"/>
            <p:cNvSpPr/>
            <p:nvPr/>
          </p:nvSpPr>
          <p:spPr bwMode="auto">
            <a:xfrm>
              <a:off x="3825876" y="5126039"/>
              <a:ext cx="220663" cy="128588"/>
            </a:xfrm>
            <a:custGeom>
              <a:avLst/>
              <a:gdLst>
                <a:gd name="T0" fmla="*/ 193755497 w 99"/>
                <a:gd name="T1" fmla="*/ 0 h 58"/>
                <a:gd name="T2" fmla="*/ 144075098 w 99"/>
                <a:gd name="T3" fmla="*/ 231017219 h 58"/>
                <a:gd name="T4" fmla="*/ 0 w 99"/>
                <a:gd name="T5" fmla="*/ 221186890 h 58"/>
                <a:gd name="T6" fmla="*/ 491839983 w 99"/>
                <a:gd name="T7" fmla="*/ 221186890 h 58"/>
                <a:gd name="T8" fmla="*/ 263308899 w 99"/>
                <a:gd name="T9" fmla="*/ 226102054 h 58"/>
                <a:gd name="T10" fmla="*/ 193755497 w 99"/>
                <a:gd name="T11" fmla="*/ 0 h 58"/>
                <a:gd name="T12" fmla="*/ 0 60000 65536"/>
                <a:gd name="T13" fmla="*/ 0 60000 65536"/>
                <a:gd name="T14" fmla="*/ 0 60000 65536"/>
                <a:gd name="T15" fmla="*/ 0 60000 65536"/>
                <a:gd name="T16" fmla="*/ 0 60000 65536"/>
                <a:gd name="T17" fmla="*/ 0 60000 65536"/>
                <a:gd name="T18" fmla="*/ 0 w 99"/>
                <a:gd name="T19" fmla="*/ 0 h 58"/>
                <a:gd name="T20" fmla="*/ 99 w 99"/>
                <a:gd name="T21" fmla="*/ 58 h 58"/>
              </a:gdLst>
              <a:ahLst/>
              <a:cxnLst>
                <a:cxn ang="T12">
                  <a:pos x="T0" y="T1"/>
                </a:cxn>
                <a:cxn ang="T13">
                  <a:pos x="T2" y="T3"/>
                </a:cxn>
                <a:cxn ang="T14">
                  <a:pos x="T4" y="T5"/>
                </a:cxn>
                <a:cxn ang="T15">
                  <a:pos x="T6" y="T7"/>
                </a:cxn>
                <a:cxn ang="T16">
                  <a:pos x="T8" y="T9"/>
                </a:cxn>
                <a:cxn ang="T17">
                  <a:pos x="T10" y="T11"/>
                </a:cxn>
              </a:cxnLst>
              <a:rect l="T18" t="T19" r="T20" b="T21"/>
              <a:pathLst>
                <a:path w="99" h="58">
                  <a:moveTo>
                    <a:pt x="39" y="0"/>
                  </a:moveTo>
                  <a:cubicBezTo>
                    <a:pt x="38" y="13"/>
                    <a:pt x="39" y="42"/>
                    <a:pt x="29" y="47"/>
                  </a:cubicBezTo>
                  <a:cubicBezTo>
                    <a:pt x="19" y="51"/>
                    <a:pt x="9" y="48"/>
                    <a:pt x="0" y="45"/>
                  </a:cubicBezTo>
                  <a:cubicBezTo>
                    <a:pt x="24" y="57"/>
                    <a:pt x="81" y="58"/>
                    <a:pt x="99" y="45"/>
                  </a:cubicBezTo>
                  <a:cubicBezTo>
                    <a:pt x="90" y="48"/>
                    <a:pt x="62" y="51"/>
                    <a:pt x="53" y="46"/>
                  </a:cubicBezTo>
                  <a:cubicBezTo>
                    <a:pt x="43" y="42"/>
                    <a:pt x="41" y="12"/>
                    <a:pt x="39" y="0"/>
                  </a:cubicBezTo>
                  <a:close/>
                </a:path>
              </a:pathLst>
            </a:custGeom>
            <a:solidFill>
              <a:srgbClr val="1C416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38" name="Freeform 261"/>
            <p:cNvSpPr/>
            <p:nvPr/>
          </p:nvSpPr>
          <p:spPr bwMode="auto">
            <a:xfrm>
              <a:off x="3757613" y="5119689"/>
              <a:ext cx="44450" cy="50800"/>
            </a:xfrm>
            <a:custGeom>
              <a:avLst/>
              <a:gdLst>
                <a:gd name="T0" fmla="*/ 44456668 w 20"/>
                <a:gd name="T1" fmla="*/ 82932111 h 23"/>
                <a:gd name="T2" fmla="*/ 19758026 w 20"/>
                <a:gd name="T3" fmla="*/ 48783462 h 23"/>
                <a:gd name="T4" fmla="*/ 54333454 w 20"/>
                <a:gd name="T5" fmla="*/ 24390627 h 23"/>
                <a:gd name="T6" fmla="*/ 83972720 w 20"/>
                <a:gd name="T7" fmla="*/ 58539267 h 23"/>
                <a:gd name="T8" fmla="*/ 44456668 w 20"/>
                <a:gd name="T9" fmla="*/ 82932111 h 23"/>
                <a:gd name="T10" fmla="*/ 0 60000 65536"/>
                <a:gd name="T11" fmla="*/ 0 60000 65536"/>
                <a:gd name="T12" fmla="*/ 0 60000 65536"/>
                <a:gd name="T13" fmla="*/ 0 60000 65536"/>
                <a:gd name="T14" fmla="*/ 0 60000 65536"/>
                <a:gd name="T15" fmla="*/ 0 w 20"/>
                <a:gd name="T16" fmla="*/ 0 h 23"/>
                <a:gd name="T17" fmla="*/ 20 w 20"/>
                <a:gd name="T18" fmla="*/ 23 h 23"/>
              </a:gdLst>
              <a:ahLst/>
              <a:cxnLst>
                <a:cxn ang="T10">
                  <a:pos x="T0" y="T1"/>
                </a:cxn>
                <a:cxn ang="T11">
                  <a:pos x="T2" y="T3"/>
                </a:cxn>
                <a:cxn ang="T12">
                  <a:pos x="T4" y="T5"/>
                </a:cxn>
                <a:cxn ang="T13">
                  <a:pos x="T6" y="T7"/>
                </a:cxn>
                <a:cxn ang="T14">
                  <a:pos x="T8" y="T9"/>
                </a:cxn>
              </a:cxnLst>
              <a:rect l="T15" t="T16" r="T17" b="T18"/>
              <a:pathLst>
                <a:path w="20" h="23">
                  <a:moveTo>
                    <a:pt x="9" y="17"/>
                  </a:moveTo>
                  <a:cubicBezTo>
                    <a:pt x="4" y="10"/>
                    <a:pt x="4" y="10"/>
                    <a:pt x="4" y="10"/>
                  </a:cubicBezTo>
                  <a:cubicBezTo>
                    <a:pt x="0" y="4"/>
                    <a:pt x="8" y="0"/>
                    <a:pt x="11" y="5"/>
                  </a:cubicBezTo>
                  <a:cubicBezTo>
                    <a:pt x="17" y="12"/>
                    <a:pt x="17" y="12"/>
                    <a:pt x="17" y="12"/>
                  </a:cubicBezTo>
                  <a:cubicBezTo>
                    <a:pt x="20" y="18"/>
                    <a:pt x="13" y="23"/>
                    <a:pt x="9" y="17"/>
                  </a:cubicBezTo>
                  <a:close/>
                </a:path>
              </a:pathLst>
            </a:custGeom>
            <a:solidFill>
              <a:srgbClr val="EDBD9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39" name="Freeform 262"/>
            <p:cNvSpPr/>
            <p:nvPr/>
          </p:nvSpPr>
          <p:spPr bwMode="auto">
            <a:xfrm>
              <a:off x="3735388" y="5121276"/>
              <a:ext cx="44450" cy="53975"/>
            </a:xfrm>
            <a:custGeom>
              <a:avLst/>
              <a:gdLst>
                <a:gd name="T0" fmla="*/ 44456668 w 20"/>
                <a:gd name="T1" fmla="*/ 85982183 h 24"/>
                <a:gd name="T2" fmla="*/ 24698642 w 20"/>
                <a:gd name="T3" fmla="*/ 55636980 h 24"/>
                <a:gd name="T4" fmla="*/ 59274070 w 20"/>
                <a:gd name="T5" fmla="*/ 25289537 h 24"/>
                <a:gd name="T6" fmla="*/ 83972720 w 20"/>
                <a:gd name="T7" fmla="*/ 65750543 h 24"/>
                <a:gd name="T8" fmla="*/ 44456668 w 20"/>
                <a:gd name="T9" fmla="*/ 85982183 h 24"/>
                <a:gd name="T10" fmla="*/ 0 60000 65536"/>
                <a:gd name="T11" fmla="*/ 0 60000 65536"/>
                <a:gd name="T12" fmla="*/ 0 60000 65536"/>
                <a:gd name="T13" fmla="*/ 0 60000 65536"/>
                <a:gd name="T14" fmla="*/ 0 60000 65536"/>
                <a:gd name="T15" fmla="*/ 0 w 20"/>
                <a:gd name="T16" fmla="*/ 0 h 24"/>
                <a:gd name="T17" fmla="*/ 20 w 20"/>
                <a:gd name="T18" fmla="*/ 24 h 24"/>
              </a:gdLst>
              <a:ahLst/>
              <a:cxnLst>
                <a:cxn ang="T10">
                  <a:pos x="T0" y="T1"/>
                </a:cxn>
                <a:cxn ang="T11">
                  <a:pos x="T2" y="T3"/>
                </a:cxn>
                <a:cxn ang="T12">
                  <a:pos x="T4" y="T5"/>
                </a:cxn>
                <a:cxn ang="T13">
                  <a:pos x="T6" y="T7"/>
                </a:cxn>
                <a:cxn ang="T14">
                  <a:pos x="T8" y="T9"/>
                </a:cxn>
              </a:cxnLst>
              <a:rect l="T15" t="T16" r="T17" b="T18"/>
              <a:pathLst>
                <a:path w="20" h="24">
                  <a:moveTo>
                    <a:pt x="9" y="17"/>
                  </a:moveTo>
                  <a:cubicBezTo>
                    <a:pt x="5" y="11"/>
                    <a:pt x="5" y="11"/>
                    <a:pt x="5" y="11"/>
                  </a:cubicBezTo>
                  <a:cubicBezTo>
                    <a:pt x="0" y="5"/>
                    <a:pt x="9" y="0"/>
                    <a:pt x="12" y="5"/>
                  </a:cubicBezTo>
                  <a:cubicBezTo>
                    <a:pt x="17" y="13"/>
                    <a:pt x="17" y="13"/>
                    <a:pt x="17" y="13"/>
                  </a:cubicBezTo>
                  <a:cubicBezTo>
                    <a:pt x="20" y="18"/>
                    <a:pt x="13" y="24"/>
                    <a:pt x="9" y="17"/>
                  </a:cubicBezTo>
                  <a:close/>
                </a:path>
              </a:pathLst>
            </a:custGeom>
            <a:solidFill>
              <a:srgbClr val="EDBD9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40" name="Freeform 263"/>
            <p:cNvSpPr/>
            <p:nvPr/>
          </p:nvSpPr>
          <p:spPr bwMode="auto">
            <a:xfrm>
              <a:off x="3721101" y="5132389"/>
              <a:ext cx="44450" cy="50800"/>
            </a:xfrm>
            <a:custGeom>
              <a:avLst/>
              <a:gdLst>
                <a:gd name="T0" fmla="*/ 44456668 w 20"/>
                <a:gd name="T1" fmla="*/ 82932111 h 23"/>
                <a:gd name="T2" fmla="*/ 19758026 w 20"/>
                <a:gd name="T3" fmla="*/ 48783462 h 23"/>
                <a:gd name="T4" fmla="*/ 54333454 w 20"/>
                <a:gd name="T5" fmla="*/ 19513828 h 23"/>
                <a:gd name="T6" fmla="*/ 83972720 w 20"/>
                <a:gd name="T7" fmla="*/ 58539267 h 23"/>
                <a:gd name="T8" fmla="*/ 44456668 w 20"/>
                <a:gd name="T9" fmla="*/ 82932111 h 23"/>
                <a:gd name="T10" fmla="*/ 0 60000 65536"/>
                <a:gd name="T11" fmla="*/ 0 60000 65536"/>
                <a:gd name="T12" fmla="*/ 0 60000 65536"/>
                <a:gd name="T13" fmla="*/ 0 60000 65536"/>
                <a:gd name="T14" fmla="*/ 0 60000 65536"/>
                <a:gd name="T15" fmla="*/ 0 w 20"/>
                <a:gd name="T16" fmla="*/ 0 h 23"/>
                <a:gd name="T17" fmla="*/ 20 w 20"/>
                <a:gd name="T18" fmla="*/ 23 h 23"/>
              </a:gdLst>
              <a:ahLst/>
              <a:cxnLst>
                <a:cxn ang="T10">
                  <a:pos x="T0" y="T1"/>
                </a:cxn>
                <a:cxn ang="T11">
                  <a:pos x="T2" y="T3"/>
                </a:cxn>
                <a:cxn ang="T12">
                  <a:pos x="T4" y="T5"/>
                </a:cxn>
                <a:cxn ang="T13">
                  <a:pos x="T6" y="T7"/>
                </a:cxn>
                <a:cxn ang="T14">
                  <a:pos x="T8" y="T9"/>
                </a:cxn>
              </a:cxnLst>
              <a:rect l="T15" t="T16" r="T17" b="T18"/>
              <a:pathLst>
                <a:path w="20" h="23">
                  <a:moveTo>
                    <a:pt x="9" y="17"/>
                  </a:moveTo>
                  <a:cubicBezTo>
                    <a:pt x="4" y="10"/>
                    <a:pt x="4" y="10"/>
                    <a:pt x="4" y="10"/>
                  </a:cubicBezTo>
                  <a:cubicBezTo>
                    <a:pt x="0" y="4"/>
                    <a:pt x="8" y="0"/>
                    <a:pt x="11" y="4"/>
                  </a:cubicBezTo>
                  <a:cubicBezTo>
                    <a:pt x="17" y="12"/>
                    <a:pt x="17" y="12"/>
                    <a:pt x="17" y="12"/>
                  </a:cubicBezTo>
                  <a:cubicBezTo>
                    <a:pt x="20" y="17"/>
                    <a:pt x="13" y="23"/>
                    <a:pt x="9" y="17"/>
                  </a:cubicBezTo>
                  <a:close/>
                </a:path>
              </a:pathLst>
            </a:custGeom>
            <a:solidFill>
              <a:srgbClr val="EDBD9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41" name="Freeform 264"/>
            <p:cNvSpPr/>
            <p:nvPr/>
          </p:nvSpPr>
          <p:spPr bwMode="auto">
            <a:xfrm>
              <a:off x="3709988" y="5143501"/>
              <a:ext cx="36513" cy="42863"/>
            </a:xfrm>
            <a:custGeom>
              <a:avLst/>
              <a:gdLst>
                <a:gd name="T0" fmla="*/ 36453658 w 16"/>
                <a:gd name="T1" fmla="*/ 66160160 h 19"/>
                <a:gd name="T2" fmla="*/ 20830665 w 16"/>
                <a:gd name="T3" fmla="*/ 40715339 h 19"/>
                <a:gd name="T4" fmla="*/ 46871277 w 16"/>
                <a:gd name="T5" fmla="*/ 20357670 h 19"/>
                <a:gd name="T6" fmla="*/ 67701934 w 16"/>
                <a:gd name="T7" fmla="*/ 50891914 h 19"/>
                <a:gd name="T8" fmla="*/ 36453658 w 16"/>
                <a:gd name="T9" fmla="*/ 66160160 h 19"/>
                <a:gd name="T10" fmla="*/ 0 60000 65536"/>
                <a:gd name="T11" fmla="*/ 0 60000 65536"/>
                <a:gd name="T12" fmla="*/ 0 60000 65536"/>
                <a:gd name="T13" fmla="*/ 0 60000 65536"/>
                <a:gd name="T14" fmla="*/ 0 60000 65536"/>
                <a:gd name="T15" fmla="*/ 0 w 16"/>
                <a:gd name="T16" fmla="*/ 0 h 19"/>
                <a:gd name="T17" fmla="*/ 16 w 16"/>
                <a:gd name="T18" fmla="*/ 19 h 19"/>
              </a:gdLst>
              <a:ahLst/>
              <a:cxnLst>
                <a:cxn ang="T10">
                  <a:pos x="T0" y="T1"/>
                </a:cxn>
                <a:cxn ang="T11">
                  <a:pos x="T2" y="T3"/>
                </a:cxn>
                <a:cxn ang="T12">
                  <a:pos x="T4" y="T5"/>
                </a:cxn>
                <a:cxn ang="T13">
                  <a:pos x="T6" y="T7"/>
                </a:cxn>
                <a:cxn ang="T14">
                  <a:pos x="T8" y="T9"/>
                </a:cxn>
              </a:cxnLst>
              <a:rect l="T15" t="T16" r="T17" b="T18"/>
              <a:pathLst>
                <a:path w="16" h="19">
                  <a:moveTo>
                    <a:pt x="7" y="13"/>
                  </a:moveTo>
                  <a:cubicBezTo>
                    <a:pt x="4" y="8"/>
                    <a:pt x="4" y="8"/>
                    <a:pt x="4" y="8"/>
                  </a:cubicBezTo>
                  <a:cubicBezTo>
                    <a:pt x="0" y="3"/>
                    <a:pt x="7" y="0"/>
                    <a:pt x="9" y="4"/>
                  </a:cubicBezTo>
                  <a:cubicBezTo>
                    <a:pt x="13" y="10"/>
                    <a:pt x="13" y="10"/>
                    <a:pt x="13" y="10"/>
                  </a:cubicBezTo>
                  <a:cubicBezTo>
                    <a:pt x="16" y="14"/>
                    <a:pt x="10" y="19"/>
                    <a:pt x="7" y="13"/>
                  </a:cubicBezTo>
                  <a:close/>
                </a:path>
              </a:pathLst>
            </a:custGeom>
            <a:solidFill>
              <a:srgbClr val="EDBD9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42" name="Freeform 265"/>
            <p:cNvSpPr/>
            <p:nvPr/>
          </p:nvSpPr>
          <p:spPr bwMode="auto">
            <a:xfrm>
              <a:off x="3087688" y="5341939"/>
              <a:ext cx="34925" cy="38100"/>
            </a:xfrm>
            <a:custGeom>
              <a:avLst/>
              <a:gdLst>
                <a:gd name="T0" fmla="*/ 0 w 16"/>
                <a:gd name="T1" fmla="*/ 0 h 17"/>
                <a:gd name="T2" fmla="*/ 57176580 w 16"/>
                <a:gd name="T3" fmla="*/ 0 h 17"/>
                <a:gd name="T4" fmla="*/ 76234724 w 16"/>
                <a:gd name="T5" fmla="*/ 20092147 h 17"/>
                <a:gd name="T6" fmla="*/ 76234724 w 16"/>
                <a:gd name="T7" fmla="*/ 85388820 h 17"/>
                <a:gd name="T8" fmla="*/ 52411503 w 16"/>
                <a:gd name="T9" fmla="*/ 85388820 h 17"/>
                <a:gd name="T10" fmla="*/ 52411503 w 16"/>
                <a:gd name="T11" fmla="*/ 40182052 h 17"/>
                <a:gd name="T12" fmla="*/ 38118454 w 16"/>
                <a:gd name="T13" fmla="*/ 30137095 h 17"/>
                <a:gd name="T14" fmla="*/ 0 w 16"/>
                <a:gd name="T15" fmla="*/ 30137095 h 17"/>
                <a:gd name="T16" fmla="*/ 0 w 16"/>
                <a:gd name="T17" fmla="*/ 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7"/>
                <a:gd name="T29" fmla="*/ 16 w 16"/>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7">
                  <a:moveTo>
                    <a:pt x="0" y="0"/>
                  </a:moveTo>
                  <a:cubicBezTo>
                    <a:pt x="12" y="0"/>
                    <a:pt x="12" y="0"/>
                    <a:pt x="12" y="0"/>
                  </a:cubicBezTo>
                  <a:cubicBezTo>
                    <a:pt x="14" y="0"/>
                    <a:pt x="16" y="2"/>
                    <a:pt x="16" y="4"/>
                  </a:cubicBezTo>
                  <a:cubicBezTo>
                    <a:pt x="16" y="17"/>
                    <a:pt x="16" y="17"/>
                    <a:pt x="16" y="17"/>
                  </a:cubicBezTo>
                  <a:cubicBezTo>
                    <a:pt x="11" y="17"/>
                    <a:pt x="11" y="17"/>
                    <a:pt x="11" y="17"/>
                  </a:cubicBezTo>
                  <a:cubicBezTo>
                    <a:pt x="11" y="8"/>
                    <a:pt x="11" y="8"/>
                    <a:pt x="11" y="8"/>
                  </a:cubicBezTo>
                  <a:cubicBezTo>
                    <a:pt x="11" y="7"/>
                    <a:pt x="9" y="6"/>
                    <a:pt x="8" y="6"/>
                  </a:cubicBezTo>
                  <a:cubicBezTo>
                    <a:pt x="0" y="6"/>
                    <a:pt x="0" y="6"/>
                    <a:pt x="0" y="6"/>
                  </a:cubicBezTo>
                  <a:lnTo>
                    <a:pt x="0"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43" name="Freeform 266"/>
            <p:cNvSpPr/>
            <p:nvPr/>
          </p:nvSpPr>
          <p:spPr bwMode="auto">
            <a:xfrm>
              <a:off x="3716338" y="5287964"/>
              <a:ext cx="36513" cy="65088"/>
            </a:xfrm>
            <a:custGeom>
              <a:avLst/>
              <a:gdLst>
                <a:gd name="T0" fmla="*/ 67701934 w 16"/>
                <a:gd name="T1" fmla="*/ 0 h 29"/>
                <a:gd name="T2" fmla="*/ 83324944 w 16"/>
                <a:gd name="T3" fmla="*/ 5036465 h 29"/>
                <a:gd name="T4" fmla="*/ 78117280 w 16"/>
                <a:gd name="T5" fmla="*/ 15111638 h 29"/>
                <a:gd name="T6" fmla="*/ 46871277 w 16"/>
                <a:gd name="T7" fmla="*/ 125934060 h 29"/>
                <a:gd name="T8" fmla="*/ 26038330 w 16"/>
                <a:gd name="T9" fmla="*/ 146084402 h 29"/>
                <a:gd name="T10" fmla="*/ 0 w 16"/>
                <a:gd name="T11" fmla="*/ 141047938 h 29"/>
                <a:gd name="T12" fmla="*/ 41663613 w 16"/>
                <a:gd name="T13" fmla="*/ 15111638 h 29"/>
                <a:gd name="T14" fmla="*/ 67701934 w 16"/>
                <a:gd name="T15" fmla="*/ 0 h 29"/>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29"/>
                <a:gd name="T26" fmla="*/ 16 w 16"/>
                <a:gd name="T27" fmla="*/ 29 h 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29">
                  <a:moveTo>
                    <a:pt x="13" y="0"/>
                  </a:moveTo>
                  <a:cubicBezTo>
                    <a:pt x="16" y="1"/>
                    <a:pt x="16" y="1"/>
                    <a:pt x="16" y="1"/>
                  </a:cubicBezTo>
                  <a:cubicBezTo>
                    <a:pt x="15" y="3"/>
                    <a:pt x="15" y="3"/>
                    <a:pt x="15" y="3"/>
                  </a:cubicBezTo>
                  <a:cubicBezTo>
                    <a:pt x="9" y="25"/>
                    <a:pt x="9" y="25"/>
                    <a:pt x="9" y="25"/>
                  </a:cubicBezTo>
                  <a:cubicBezTo>
                    <a:pt x="8" y="27"/>
                    <a:pt x="6" y="28"/>
                    <a:pt x="5" y="29"/>
                  </a:cubicBezTo>
                  <a:cubicBezTo>
                    <a:pt x="3" y="29"/>
                    <a:pt x="0" y="29"/>
                    <a:pt x="0" y="28"/>
                  </a:cubicBezTo>
                  <a:cubicBezTo>
                    <a:pt x="8" y="3"/>
                    <a:pt x="8" y="3"/>
                    <a:pt x="8" y="3"/>
                  </a:cubicBezTo>
                  <a:cubicBezTo>
                    <a:pt x="8" y="1"/>
                    <a:pt x="11" y="0"/>
                    <a:pt x="13" y="0"/>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44" name="Freeform 267"/>
            <p:cNvSpPr/>
            <p:nvPr/>
          </p:nvSpPr>
          <p:spPr bwMode="auto">
            <a:xfrm>
              <a:off x="3759201" y="5341939"/>
              <a:ext cx="17463" cy="26988"/>
            </a:xfrm>
            <a:custGeom>
              <a:avLst/>
              <a:gdLst>
                <a:gd name="T0" fmla="*/ 14295646 w 8"/>
                <a:gd name="T1" fmla="*/ 60696010 h 12"/>
                <a:gd name="T2" fmla="*/ 14295646 w 8"/>
                <a:gd name="T3" fmla="*/ 60696010 h 12"/>
                <a:gd name="T4" fmla="*/ 33354323 w 8"/>
                <a:gd name="T5" fmla="*/ 45522012 h 12"/>
                <a:gd name="T6" fmla="*/ 38119545 w 8"/>
                <a:gd name="T7" fmla="*/ 20232006 h 12"/>
                <a:gd name="T8" fmla="*/ 23823895 w 8"/>
                <a:gd name="T9" fmla="*/ 0 h 12"/>
                <a:gd name="T10" fmla="*/ 23823895 w 8"/>
                <a:gd name="T11" fmla="*/ 0 h 12"/>
                <a:gd name="T12" fmla="*/ 4765216 w 8"/>
                <a:gd name="T13" fmla="*/ 15174003 h 12"/>
                <a:gd name="T14" fmla="*/ 0 w 8"/>
                <a:gd name="T15" fmla="*/ 45522012 h 12"/>
                <a:gd name="T16" fmla="*/ 14295646 w 8"/>
                <a:gd name="T17" fmla="*/ 6069601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2"/>
                <a:gd name="T29" fmla="*/ 8 w 8"/>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2">
                  <a:moveTo>
                    <a:pt x="3" y="12"/>
                  </a:moveTo>
                  <a:cubicBezTo>
                    <a:pt x="3" y="12"/>
                    <a:pt x="3" y="12"/>
                    <a:pt x="3" y="12"/>
                  </a:cubicBezTo>
                  <a:cubicBezTo>
                    <a:pt x="5" y="12"/>
                    <a:pt x="7" y="11"/>
                    <a:pt x="7" y="9"/>
                  </a:cubicBezTo>
                  <a:cubicBezTo>
                    <a:pt x="8" y="4"/>
                    <a:pt x="8" y="4"/>
                    <a:pt x="8" y="4"/>
                  </a:cubicBezTo>
                  <a:cubicBezTo>
                    <a:pt x="8" y="2"/>
                    <a:pt x="7" y="0"/>
                    <a:pt x="5" y="0"/>
                  </a:cubicBezTo>
                  <a:cubicBezTo>
                    <a:pt x="5" y="0"/>
                    <a:pt x="5" y="0"/>
                    <a:pt x="5" y="0"/>
                  </a:cubicBezTo>
                  <a:cubicBezTo>
                    <a:pt x="4" y="0"/>
                    <a:pt x="2" y="1"/>
                    <a:pt x="1" y="3"/>
                  </a:cubicBezTo>
                  <a:cubicBezTo>
                    <a:pt x="0" y="9"/>
                    <a:pt x="0" y="9"/>
                    <a:pt x="0" y="9"/>
                  </a:cubicBezTo>
                  <a:cubicBezTo>
                    <a:pt x="0" y="10"/>
                    <a:pt x="1" y="12"/>
                    <a:pt x="3" y="12"/>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45" name="Freeform 268"/>
            <p:cNvSpPr/>
            <p:nvPr/>
          </p:nvSpPr>
          <p:spPr bwMode="auto">
            <a:xfrm>
              <a:off x="3746501" y="5341939"/>
              <a:ext cx="19050" cy="28575"/>
            </a:xfrm>
            <a:custGeom>
              <a:avLst/>
              <a:gdLst>
                <a:gd name="T0" fmla="*/ 13440832 w 9"/>
                <a:gd name="T1" fmla="*/ 62810047 h 13"/>
                <a:gd name="T2" fmla="*/ 13440832 w 9"/>
                <a:gd name="T3" fmla="*/ 62810047 h 13"/>
                <a:gd name="T4" fmla="*/ 31362645 w 9"/>
                <a:gd name="T5" fmla="*/ 48315932 h 13"/>
                <a:gd name="T6" fmla="*/ 35841518 w 9"/>
                <a:gd name="T7" fmla="*/ 19325495 h 13"/>
                <a:gd name="T8" fmla="*/ 22400682 w 9"/>
                <a:gd name="T9" fmla="*/ 4831374 h 13"/>
                <a:gd name="T10" fmla="*/ 22400682 w 9"/>
                <a:gd name="T11" fmla="*/ 4831374 h 13"/>
                <a:gd name="T12" fmla="*/ 8959850 w 9"/>
                <a:gd name="T13" fmla="*/ 19325495 h 13"/>
                <a:gd name="T14" fmla="*/ 4480984 w 9"/>
                <a:gd name="T15" fmla="*/ 43484560 h 13"/>
                <a:gd name="T16" fmla="*/ 13440832 w 9"/>
                <a:gd name="T17" fmla="*/ 6281004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3"/>
                <a:gd name="T29" fmla="*/ 9 w 9"/>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3">
                  <a:moveTo>
                    <a:pt x="3" y="13"/>
                  </a:moveTo>
                  <a:cubicBezTo>
                    <a:pt x="3" y="13"/>
                    <a:pt x="3" y="13"/>
                    <a:pt x="3" y="13"/>
                  </a:cubicBezTo>
                  <a:cubicBezTo>
                    <a:pt x="5" y="13"/>
                    <a:pt x="7" y="12"/>
                    <a:pt x="7" y="10"/>
                  </a:cubicBezTo>
                  <a:cubicBezTo>
                    <a:pt x="8" y="4"/>
                    <a:pt x="8" y="4"/>
                    <a:pt x="8" y="4"/>
                  </a:cubicBezTo>
                  <a:cubicBezTo>
                    <a:pt x="9" y="2"/>
                    <a:pt x="7" y="1"/>
                    <a:pt x="5" y="1"/>
                  </a:cubicBezTo>
                  <a:cubicBezTo>
                    <a:pt x="5" y="1"/>
                    <a:pt x="5" y="1"/>
                    <a:pt x="5" y="1"/>
                  </a:cubicBezTo>
                  <a:cubicBezTo>
                    <a:pt x="4" y="0"/>
                    <a:pt x="2" y="2"/>
                    <a:pt x="2" y="4"/>
                  </a:cubicBezTo>
                  <a:cubicBezTo>
                    <a:pt x="1" y="9"/>
                    <a:pt x="1" y="9"/>
                    <a:pt x="1" y="9"/>
                  </a:cubicBezTo>
                  <a:cubicBezTo>
                    <a:pt x="0" y="11"/>
                    <a:pt x="1" y="13"/>
                    <a:pt x="3" y="13"/>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46" name="Freeform 269"/>
            <p:cNvSpPr/>
            <p:nvPr/>
          </p:nvSpPr>
          <p:spPr bwMode="auto">
            <a:xfrm>
              <a:off x="3732213" y="5341939"/>
              <a:ext cx="20638" cy="28575"/>
            </a:xfrm>
            <a:custGeom>
              <a:avLst/>
              <a:gdLst>
                <a:gd name="T0" fmla="*/ 15774309 w 9"/>
                <a:gd name="T1" fmla="*/ 62810047 h 13"/>
                <a:gd name="T2" fmla="*/ 15774309 w 9"/>
                <a:gd name="T3" fmla="*/ 62810047 h 13"/>
                <a:gd name="T4" fmla="*/ 36809013 w 9"/>
                <a:gd name="T5" fmla="*/ 48315932 h 13"/>
                <a:gd name="T6" fmla="*/ 42067123 w 9"/>
                <a:gd name="T7" fmla="*/ 19325495 h 13"/>
                <a:gd name="T8" fmla="*/ 31550911 w 9"/>
                <a:gd name="T9" fmla="*/ 4831374 h 13"/>
                <a:gd name="T10" fmla="*/ 31550911 w 9"/>
                <a:gd name="T11" fmla="*/ 4831374 h 13"/>
                <a:gd name="T12" fmla="*/ 10516208 w 9"/>
                <a:gd name="T13" fmla="*/ 19325495 h 13"/>
                <a:gd name="T14" fmla="*/ 5258104 w 9"/>
                <a:gd name="T15" fmla="*/ 43484560 h 13"/>
                <a:gd name="T16" fmla="*/ 15774309 w 9"/>
                <a:gd name="T17" fmla="*/ 6281004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3"/>
                <a:gd name="T29" fmla="*/ 9 w 9"/>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3">
                  <a:moveTo>
                    <a:pt x="3" y="13"/>
                  </a:moveTo>
                  <a:cubicBezTo>
                    <a:pt x="3" y="13"/>
                    <a:pt x="3" y="13"/>
                    <a:pt x="3" y="13"/>
                  </a:cubicBezTo>
                  <a:cubicBezTo>
                    <a:pt x="5" y="13"/>
                    <a:pt x="7" y="12"/>
                    <a:pt x="7" y="10"/>
                  </a:cubicBezTo>
                  <a:cubicBezTo>
                    <a:pt x="8" y="4"/>
                    <a:pt x="8" y="4"/>
                    <a:pt x="8" y="4"/>
                  </a:cubicBezTo>
                  <a:cubicBezTo>
                    <a:pt x="9" y="2"/>
                    <a:pt x="7" y="1"/>
                    <a:pt x="6" y="1"/>
                  </a:cubicBezTo>
                  <a:cubicBezTo>
                    <a:pt x="6" y="1"/>
                    <a:pt x="6" y="1"/>
                    <a:pt x="6" y="1"/>
                  </a:cubicBezTo>
                  <a:cubicBezTo>
                    <a:pt x="4" y="0"/>
                    <a:pt x="2" y="2"/>
                    <a:pt x="2" y="4"/>
                  </a:cubicBezTo>
                  <a:cubicBezTo>
                    <a:pt x="1" y="9"/>
                    <a:pt x="1" y="9"/>
                    <a:pt x="1" y="9"/>
                  </a:cubicBezTo>
                  <a:cubicBezTo>
                    <a:pt x="0" y="11"/>
                    <a:pt x="2" y="13"/>
                    <a:pt x="3" y="13"/>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47" name="Freeform 270"/>
            <p:cNvSpPr/>
            <p:nvPr/>
          </p:nvSpPr>
          <p:spPr bwMode="auto">
            <a:xfrm>
              <a:off x="3722688" y="5341939"/>
              <a:ext cx="19050" cy="26988"/>
            </a:xfrm>
            <a:custGeom>
              <a:avLst/>
              <a:gdLst>
                <a:gd name="T0" fmla="*/ 17011647 w 8"/>
                <a:gd name="T1" fmla="*/ 60696010 h 12"/>
                <a:gd name="T2" fmla="*/ 17011647 w 8"/>
                <a:gd name="T3" fmla="*/ 60696010 h 12"/>
                <a:gd name="T4" fmla="*/ 39693056 w 8"/>
                <a:gd name="T5" fmla="*/ 45522012 h 12"/>
                <a:gd name="T6" fmla="*/ 45362809 w 8"/>
                <a:gd name="T7" fmla="*/ 20232006 h 12"/>
                <a:gd name="T8" fmla="*/ 28351158 w 8"/>
                <a:gd name="T9" fmla="*/ 0 h 12"/>
                <a:gd name="T10" fmla="*/ 28351158 w 8"/>
                <a:gd name="T11" fmla="*/ 0 h 12"/>
                <a:gd name="T12" fmla="*/ 5669756 w 8"/>
                <a:gd name="T13" fmla="*/ 15174003 h 12"/>
                <a:gd name="T14" fmla="*/ 0 w 8"/>
                <a:gd name="T15" fmla="*/ 45522012 h 12"/>
                <a:gd name="T16" fmla="*/ 17011647 w 8"/>
                <a:gd name="T17" fmla="*/ 6069601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2"/>
                <a:gd name="T29" fmla="*/ 8 w 8"/>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2">
                  <a:moveTo>
                    <a:pt x="3" y="12"/>
                  </a:moveTo>
                  <a:cubicBezTo>
                    <a:pt x="3" y="12"/>
                    <a:pt x="3" y="12"/>
                    <a:pt x="3" y="12"/>
                  </a:cubicBezTo>
                  <a:cubicBezTo>
                    <a:pt x="5" y="12"/>
                    <a:pt x="6" y="11"/>
                    <a:pt x="7" y="9"/>
                  </a:cubicBezTo>
                  <a:cubicBezTo>
                    <a:pt x="8" y="4"/>
                    <a:pt x="8" y="4"/>
                    <a:pt x="8" y="4"/>
                  </a:cubicBezTo>
                  <a:cubicBezTo>
                    <a:pt x="8" y="2"/>
                    <a:pt x="7" y="0"/>
                    <a:pt x="5" y="0"/>
                  </a:cubicBezTo>
                  <a:cubicBezTo>
                    <a:pt x="5" y="0"/>
                    <a:pt x="5" y="0"/>
                    <a:pt x="5" y="0"/>
                  </a:cubicBezTo>
                  <a:cubicBezTo>
                    <a:pt x="3" y="0"/>
                    <a:pt x="1" y="1"/>
                    <a:pt x="1" y="3"/>
                  </a:cubicBezTo>
                  <a:cubicBezTo>
                    <a:pt x="0" y="9"/>
                    <a:pt x="0" y="9"/>
                    <a:pt x="0" y="9"/>
                  </a:cubicBezTo>
                  <a:cubicBezTo>
                    <a:pt x="0" y="10"/>
                    <a:pt x="1" y="12"/>
                    <a:pt x="3" y="12"/>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48" name="Freeform 271"/>
            <p:cNvSpPr/>
            <p:nvPr/>
          </p:nvSpPr>
          <p:spPr bwMode="auto">
            <a:xfrm>
              <a:off x="3683001" y="5092701"/>
              <a:ext cx="93663" cy="33338"/>
            </a:xfrm>
            <a:custGeom>
              <a:avLst/>
              <a:gdLst>
                <a:gd name="T0" fmla="*/ 0 w 42"/>
                <a:gd name="T1" fmla="*/ 74094832 h 15"/>
                <a:gd name="T2" fmla="*/ 208875174 w 42"/>
                <a:gd name="T3" fmla="*/ 4940693 h 15"/>
                <a:gd name="T4" fmla="*/ 0 w 42"/>
                <a:gd name="T5" fmla="*/ 74094832 h 15"/>
                <a:gd name="T6" fmla="*/ 0 60000 65536"/>
                <a:gd name="T7" fmla="*/ 0 60000 65536"/>
                <a:gd name="T8" fmla="*/ 0 60000 65536"/>
                <a:gd name="T9" fmla="*/ 0 w 42"/>
                <a:gd name="T10" fmla="*/ 0 h 15"/>
                <a:gd name="T11" fmla="*/ 42 w 42"/>
                <a:gd name="T12" fmla="*/ 15 h 15"/>
              </a:gdLst>
              <a:ahLst/>
              <a:cxnLst>
                <a:cxn ang="T6">
                  <a:pos x="T0" y="T1"/>
                </a:cxn>
                <a:cxn ang="T7">
                  <a:pos x="T2" y="T3"/>
                </a:cxn>
                <a:cxn ang="T8">
                  <a:pos x="T4" y="T5"/>
                </a:cxn>
              </a:cxnLst>
              <a:rect l="T9" t="T10" r="T11" b="T12"/>
              <a:pathLst>
                <a:path w="42" h="15">
                  <a:moveTo>
                    <a:pt x="0" y="15"/>
                  </a:moveTo>
                  <a:cubicBezTo>
                    <a:pt x="7" y="0"/>
                    <a:pt x="17" y="4"/>
                    <a:pt x="42" y="1"/>
                  </a:cubicBezTo>
                  <a:cubicBezTo>
                    <a:pt x="20" y="6"/>
                    <a:pt x="11" y="2"/>
                    <a:pt x="0" y="15"/>
                  </a:cubicBezTo>
                  <a:close/>
                </a:path>
              </a:pathLst>
            </a:custGeom>
            <a:solidFill>
              <a:srgbClr val="EDBD9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49" name="Freeform 272"/>
            <p:cNvSpPr/>
            <p:nvPr/>
          </p:nvSpPr>
          <p:spPr bwMode="auto">
            <a:xfrm>
              <a:off x="3170238" y="4583114"/>
              <a:ext cx="247650" cy="295275"/>
            </a:xfrm>
            <a:custGeom>
              <a:avLst/>
              <a:gdLst>
                <a:gd name="T0" fmla="*/ 34845023 w 111"/>
                <a:gd name="T1" fmla="*/ 350269947 h 132"/>
                <a:gd name="T2" fmla="*/ 383284146 w 111"/>
                <a:gd name="T3" fmla="*/ 615476126 h 132"/>
                <a:gd name="T4" fmla="*/ 433061783 w 111"/>
                <a:gd name="T5" fmla="*/ 145111972 h 132"/>
                <a:gd name="T6" fmla="*/ 34845023 w 111"/>
                <a:gd name="T7" fmla="*/ 350269947 h 132"/>
                <a:gd name="T8" fmla="*/ 0 60000 65536"/>
                <a:gd name="T9" fmla="*/ 0 60000 65536"/>
                <a:gd name="T10" fmla="*/ 0 60000 65536"/>
                <a:gd name="T11" fmla="*/ 0 60000 65536"/>
                <a:gd name="T12" fmla="*/ 0 w 111"/>
                <a:gd name="T13" fmla="*/ 0 h 132"/>
                <a:gd name="T14" fmla="*/ 111 w 111"/>
                <a:gd name="T15" fmla="*/ 132 h 132"/>
              </a:gdLst>
              <a:ahLst/>
              <a:cxnLst>
                <a:cxn ang="T8">
                  <a:pos x="T0" y="T1"/>
                </a:cxn>
                <a:cxn ang="T9">
                  <a:pos x="T2" y="T3"/>
                </a:cxn>
                <a:cxn ang="T10">
                  <a:pos x="T4" y="T5"/>
                </a:cxn>
                <a:cxn ang="T11">
                  <a:pos x="T6" y="T7"/>
                </a:cxn>
              </a:cxnLst>
              <a:rect l="T12" t="T13" r="T14" b="T15"/>
              <a:pathLst>
                <a:path w="111" h="132">
                  <a:moveTo>
                    <a:pt x="7" y="70"/>
                  </a:moveTo>
                  <a:cubicBezTo>
                    <a:pt x="13" y="103"/>
                    <a:pt x="47" y="132"/>
                    <a:pt x="77" y="123"/>
                  </a:cubicBezTo>
                  <a:cubicBezTo>
                    <a:pt x="96" y="117"/>
                    <a:pt x="111" y="53"/>
                    <a:pt x="87" y="29"/>
                  </a:cubicBezTo>
                  <a:cubicBezTo>
                    <a:pt x="58" y="0"/>
                    <a:pt x="0" y="30"/>
                    <a:pt x="7" y="70"/>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50" name="Freeform 273"/>
            <p:cNvSpPr/>
            <p:nvPr/>
          </p:nvSpPr>
          <p:spPr bwMode="auto">
            <a:xfrm>
              <a:off x="3171826" y="4581526"/>
              <a:ext cx="246063" cy="233363"/>
            </a:xfrm>
            <a:custGeom>
              <a:avLst/>
              <a:gdLst>
                <a:gd name="T0" fmla="*/ 105082328 w 110"/>
                <a:gd name="T1" fmla="*/ 518650367 h 105"/>
                <a:gd name="T2" fmla="*/ 290224587 w 110"/>
                <a:gd name="T3" fmla="*/ 217338747 h 105"/>
                <a:gd name="T4" fmla="*/ 550427260 w 110"/>
                <a:gd name="T5" fmla="*/ 227217778 h 105"/>
                <a:gd name="T6" fmla="*/ 430335127 w 110"/>
                <a:gd name="T7" fmla="*/ 138306466 h 105"/>
                <a:gd name="T8" fmla="*/ 20016110 w 110"/>
                <a:gd name="T9" fmla="*/ 335887186 h 105"/>
                <a:gd name="T10" fmla="*/ 105082328 w 110"/>
                <a:gd name="T11" fmla="*/ 518650367 h 105"/>
                <a:gd name="T12" fmla="*/ 0 60000 65536"/>
                <a:gd name="T13" fmla="*/ 0 60000 65536"/>
                <a:gd name="T14" fmla="*/ 0 60000 65536"/>
                <a:gd name="T15" fmla="*/ 0 60000 65536"/>
                <a:gd name="T16" fmla="*/ 0 60000 65536"/>
                <a:gd name="T17" fmla="*/ 0 60000 65536"/>
                <a:gd name="T18" fmla="*/ 0 w 110"/>
                <a:gd name="T19" fmla="*/ 0 h 105"/>
                <a:gd name="T20" fmla="*/ 110 w 110"/>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10" h="105">
                  <a:moveTo>
                    <a:pt x="21" y="105"/>
                  </a:moveTo>
                  <a:cubicBezTo>
                    <a:pt x="42" y="95"/>
                    <a:pt x="50" y="75"/>
                    <a:pt x="58" y="44"/>
                  </a:cubicBezTo>
                  <a:cubicBezTo>
                    <a:pt x="68" y="54"/>
                    <a:pt x="96" y="59"/>
                    <a:pt x="110" y="46"/>
                  </a:cubicBezTo>
                  <a:cubicBezTo>
                    <a:pt x="101" y="42"/>
                    <a:pt x="93" y="36"/>
                    <a:pt x="86" y="28"/>
                  </a:cubicBezTo>
                  <a:cubicBezTo>
                    <a:pt x="59" y="0"/>
                    <a:pt x="0" y="19"/>
                    <a:pt x="4" y="68"/>
                  </a:cubicBezTo>
                  <a:cubicBezTo>
                    <a:pt x="5" y="79"/>
                    <a:pt x="11" y="92"/>
                    <a:pt x="21" y="105"/>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4551" name="Freeform 274"/>
            <p:cNvSpPr/>
            <p:nvPr/>
          </p:nvSpPr>
          <p:spPr bwMode="auto">
            <a:xfrm>
              <a:off x="3230563" y="4752976"/>
              <a:ext cx="41275" cy="46038"/>
            </a:xfrm>
            <a:custGeom>
              <a:avLst/>
              <a:gdLst>
                <a:gd name="T0" fmla="*/ 14157324 w 19"/>
                <a:gd name="T1" fmla="*/ 9613174 h 21"/>
                <a:gd name="T2" fmla="*/ 18875710 w 19"/>
                <a:gd name="T3" fmla="*/ 67285626 h 21"/>
                <a:gd name="T4" fmla="*/ 75507185 w 19"/>
                <a:gd name="T5" fmla="*/ 91315278 h 21"/>
                <a:gd name="T6" fmla="*/ 70788786 w 19"/>
                <a:gd name="T7" fmla="*/ 28837324 h 21"/>
                <a:gd name="T8" fmla="*/ 14157324 w 19"/>
                <a:gd name="T9" fmla="*/ 9613174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3" y="2"/>
                  </a:moveTo>
                  <a:cubicBezTo>
                    <a:pt x="0" y="4"/>
                    <a:pt x="1" y="10"/>
                    <a:pt x="4" y="14"/>
                  </a:cubicBezTo>
                  <a:cubicBezTo>
                    <a:pt x="8" y="19"/>
                    <a:pt x="13" y="21"/>
                    <a:pt x="16" y="19"/>
                  </a:cubicBezTo>
                  <a:cubicBezTo>
                    <a:pt x="19" y="16"/>
                    <a:pt x="18" y="11"/>
                    <a:pt x="15" y="6"/>
                  </a:cubicBezTo>
                  <a:cubicBezTo>
                    <a:pt x="11" y="2"/>
                    <a:pt x="6" y="0"/>
                    <a:pt x="3" y="2"/>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sp>
        <p:nvSpPr>
          <p:cNvPr id="104452" name="Rectangle 106"/>
          <p:cNvSpPr>
            <a:spLocks noChangeArrowheads="1"/>
          </p:cNvSpPr>
          <p:nvPr/>
        </p:nvSpPr>
        <p:spPr bwMode="auto">
          <a:xfrm>
            <a:off x="4857279" y="3021976"/>
            <a:ext cx="6969796" cy="923330"/>
          </a:xfrm>
          <a:prstGeom prst="rect">
            <a:avLst/>
          </a:prstGeom>
          <a:noFill/>
          <a:ln w="9525">
            <a:noFill/>
            <a:miter lim="800000"/>
          </a:ln>
        </p:spPr>
        <p:txBody>
          <a:bodyPr>
            <a:spAutoFit/>
          </a:bodyPr>
          <a:lstStyle/>
          <a:p>
            <a:pPr>
              <a:lnSpc>
                <a:spcPct val="80000"/>
              </a:lnSpc>
            </a:pPr>
            <a:r>
              <a:rPr lang="id-ID" altLang="zh-CN" sz="3375">
                <a:solidFill>
                  <a:schemeClr val="accent1"/>
                </a:solidFill>
                <a:ea typeface="微软雅黑" panose="020B0503020204020204" pitchFamily="34" charset="-122"/>
                <a:sym typeface="Arial" panose="020B0604020202020204" pitchFamily="34" charset="0"/>
              </a:rPr>
              <a:t>marketing</a:t>
            </a:r>
            <a:r>
              <a:rPr lang="en-US" altLang="zh-CN" sz="3375">
                <a:solidFill>
                  <a:schemeClr val="accent1"/>
                </a:solidFill>
                <a:ea typeface="微软雅黑" panose="020B0503020204020204" pitchFamily="34" charset="-122"/>
                <a:sym typeface="Arial" panose="020B0604020202020204" pitchFamily="34" charset="0"/>
              </a:rPr>
              <a:t> is the best thing to douse the sunrise with.</a:t>
            </a:r>
          </a:p>
        </p:txBody>
      </p:sp>
      <p:sp>
        <p:nvSpPr>
          <p:cNvPr id="108" name="Content Placeholder 2"/>
          <p:cNvSpPr txBox="1"/>
          <p:nvPr/>
        </p:nvSpPr>
        <p:spPr bwMode="auto">
          <a:xfrm>
            <a:off x="4857279" y="4188910"/>
            <a:ext cx="6969796" cy="1682596"/>
          </a:xfrm>
          <a:prstGeom prst="rect">
            <a:avLst/>
          </a:prstGeom>
          <a:noFill/>
          <a:ln w="9525">
            <a:noFill/>
            <a:miter lim="800000"/>
          </a:ln>
        </p:spPr>
        <p:txBody>
          <a:bodyPr/>
          <a:lstStyle/>
          <a:p>
            <a:pPr>
              <a:spcBef>
                <a:spcPct val="20000"/>
              </a:spcBef>
              <a:buFont typeface="Arial" panose="020B0604020202020204" pitchFamily="34" charset="0"/>
              <a:buNone/>
            </a:pPr>
            <a:r>
              <a:rPr lang="en-US" altLang="zh-CN" sz="1476">
                <a:solidFill>
                  <a:schemeClr val="tx2"/>
                </a:solidFill>
                <a:ea typeface="微软雅黑" panose="020B0503020204020204" pitchFamily="34" charset="-122"/>
                <a:cs typeface="Open Sans Light"/>
                <a:sym typeface="Arial" panose="020B060402020202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a:t>
            </a:r>
            <a:endParaRPr lang="id-ID" altLang="zh-CN" sz="1476">
              <a:solidFill>
                <a:schemeClr val="tx2"/>
              </a:solidFill>
              <a:ea typeface="微软雅黑" panose="020B0503020204020204" pitchFamily="34" charset="-122"/>
              <a:cs typeface="Open Sans Light"/>
              <a:sym typeface="Arial" panose="020B0604020202020204" pitchFamily="34" charset="0"/>
            </a:endParaRPr>
          </a:p>
        </p:txBody>
      </p:sp>
      <p:sp>
        <p:nvSpPr>
          <p:cNvPr id="103" name="文本框 102"/>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文本框 103"/>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椭圆 104"/>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椭圆 105"/>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6129159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1500"/>
                                  </p:stCondLst>
                                  <p:childTnLst>
                                    <p:set>
                                      <p:cBhvr>
                                        <p:cTn id="10" dur="1" fill="hold">
                                          <p:stCondLst>
                                            <p:cond delay="0"/>
                                          </p:stCondLst>
                                        </p:cTn>
                                        <p:tgtEl>
                                          <p:spTgt spid="108"/>
                                        </p:tgtEl>
                                        <p:attrNameLst>
                                          <p:attrName>style.visibility</p:attrName>
                                        </p:attrNameLst>
                                      </p:cBhvr>
                                      <p:to>
                                        <p:strVal val="visible"/>
                                      </p:to>
                                    </p:set>
                                    <p:animEffect transition="in" filter="fade">
                                      <p:cBhvr>
                                        <p:cTn id="11" dur="6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353" y="1796444"/>
            <a:ext cx="12858044" cy="5446252"/>
            <a:chOff x="-1" y="1690566"/>
            <a:chExt cx="12192001" cy="5163559"/>
          </a:xfrm>
        </p:grpSpPr>
        <p:grpSp>
          <p:nvGrpSpPr>
            <p:cNvPr id="107545" name="Group 4"/>
            <p:cNvGrpSpPr/>
            <p:nvPr/>
          </p:nvGrpSpPr>
          <p:grpSpPr bwMode="auto">
            <a:xfrm>
              <a:off x="-1" y="6044508"/>
              <a:ext cx="12192001" cy="809617"/>
              <a:chOff x="-1" y="6044508"/>
              <a:chExt cx="12192001" cy="809617"/>
            </a:xfrm>
          </p:grpSpPr>
          <p:sp>
            <p:nvSpPr>
              <p:cNvPr id="36" name="Freeform 5"/>
              <p:cNvSpPr/>
              <p:nvPr/>
            </p:nvSpPr>
            <p:spPr bwMode="auto">
              <a:xfrm>
                <a:off x="4800599" y="6044591"/>
                <a:ext cx="6081713" cy="809534"/>
              </a:xfrm>
              <a:custGeom>
                <a:avLst/>
                <a:gdLst>
                  <a:gd name="T0" fmla="*/ 2000 w 2000"/>
                  <a:gd name="T1" fmla="*/ 205 h 266"/>
                  <a:gd name="T2" fmla="*/ 2000 w 2000"/>
                  <a:gd name="T3" fmla="*/ 266 h 266"/>
                  <a:gd name="T4" fmla="*/ 1344 w 2000"/>
                  <a:gd name="T5" fmla="*/ 266 h 266"/>
                  <a:gd name="T6" fmla="*/ 1314 w 2000"/>
                  <a:gd name="T7" fmla="*/ 245 h 266"/>
                  <a:gd name="T8" fmla="*/ 1325 w 2000"/>
                  <a:gd name="T9" fmla="*/ 212 h 266"/>
                  <a:gd name="T10" fmla="*/ 1344 w 2000"/>
                  <a:gd name="T11" fmla="*/ 162 h 266"/>
                  <a:gd name="T12" fmla="*/ 1353 w 2000"/>
                  <a:gd name="T13" fmla="*/ 140 h 266"/>
                  <a:gd name="T14" fmla="*/ 1374 w 2000"/>
                  <a:gd name="T15" fmla="*/ 132 h 266"/>
                  <a:gd name="T16" fmla="*/ 1376 w 2000"/>
                  <a:gd name="T17" fmla="*/ 131 h 266"/>
                  <a:gd name="T18" fmla="*/ 1376 w 2000"/>
                  <a:gd name="T19" fmla="*/ 66 h 266"/>
                  <a:gd name="T20" fmla="*/ 1376 w 2000"/>
                  <a:gd name="T21" fmla="*/ 61 h 266"/>
                  <a:gd name="T22" fmla="*/ 1218 w 2000"/>
                  <a:gd name="T23" fmla="*/ 61 h 266"/>
                  <a:gd name="T24" fmla="*/ 1212 w 2000"/>
                  <a:gd name="T25" fmla="*/ 60 h 266"/>
                  <a:gd name="T26" fmla="*/ 1206 w 2000"/>
                  <a:gd name="T27" fmla="*/ 61 h 266"/>
                  <a:gd name="T28" fmla="*/ 1131 w 2000"/>
                  <a:gd name="T29" fmla="*/ 61 h 266"/>
                  <a:gd name="T30" fmla="*/ 1131 w 2000"/>
                  <a:gd name="T31" fmla="*/ 66 h 266"/>
                  <a:gd name="T32" fmla="*/ 1131 w 2000"/>
                  <a:gd name="T33" fmla="*/ 131 h 266"/>
                  <a:gd name="T34" fmla="*/ 1133 w 2000"/>
                  <a:gd name="T35" fmla="*/ 132 h 266"/>
                  <a:gd name="T36" fmla="*/ 1154 w 2000"/>
                  <a:gd name="T37" fmla="*/ 140 h 266"/>
                  <a:gd name="T38" fmla="*/ 1163 w 2000"/>
                  <a:gd name="T39" fmla="*/ 162 h 266"/>
                  <a:gd name="T40" fmla="*/ 1182 w 2000"/>
                  <a:gd name="T41" fmla="*/ 212 h 266"/>
                  <a:gd name="T42" fmla="*/ 1193 w 2000"/>
                  <a:gd name="T43" fmla="*/ 245 h 266"/>
                  <a:gd name="T44" fmla="*/ 1164 w 2000"/>
                  <a:gd name="T45" fmla="*/ 266 h 266"/>
                  <a:gd name="T46" fmla="*/ 0 w 2000"/>
                  <a:gd name="T47" fmla="*/ 266 h 266"/>
                  <a:gd name="T48" fmla="*/ 0 w 2000"/>
                  <a:gd name="T49" fmla="*/ 205 h 266"/>
                  <a:gd name="T50" fmla="*/ 1109 w 2000"/>
                  <a:gd name="T51" fmla="*/ 205 h 266"/>
                  <a:gd name="T52" fmla="*/ 1104 w 2000"/>
                  <a:gd name="T53" fmla="*/ 186 h 266"/>
                  <a:gd name="T54" fmla="*/ 1070 w 2000"/>
                  <a:gd name="T55" fmla="*/ 133 h 266"/>
                  <a:gd name="T56" fmla="*/ 1070 w 2000"/>
                  <a:gd name="T57" fmla="*/ 68 h 266"/>
                  <a:gd name="T58" fmla="*/ 1082 w 2000"/>
                  <a:gd name="T59" fmla="*/ 20 h 266"/>
                  <a:gd name="T60" fmla="*/ 1127 w 2000"/>
                  <a:gd name="T61" fmla="*/ 0 h 266"/>
                  <a:gd name="T62" fmla="*/ 1206 w 2000"/>
                  <a:gd name="T63" fmla="*/ 0 h 266"/>
                  <a:gd name="T64" fmla="*/ 1212 w 2000"/>
                  <a:gd name="T65" fmla="*/ 1 h 266"/>
                  <a:gd name="T66" fmla="*/ 1218 w 2000"/>
                  <a:gd name="T67" fmla="*/ 0 h 266"/>
                  <a:gd name="T68" fmla="*/ 1380 w 2000"/>
                  <a:gd name="T69" fmla="*/ 0 h 266"/>
                  <a:gd name="T70" fmla="*/ 1425 w 2000"/>
                  <a:gd name="T71" fmla="*/ 20 h 266"/>
                  <a:gd name="T72" fmla="*/ 1437 w 2000"/>
                  <a:gd name="T73" fmla="*/ 68 h 266"/>
                  <a:gd name="T74" fmla="*/ 1437 w 2000"/>
                  <a:gd name="T75" fmla="*/ 133 h 266"/>
                  <a:gd name="T76" fmla="*/ 1403 w 2000"/>
                  <a:gd name="T77" fmla="*/ 186 h 266"/>
                  <a:gd name="T78" fmla="*/ 1398 w 2000"/>
                  <a:gd name="T79" fmla="*/ 205 h 266"/>
                  <a:gd name="T80" fmla="*/ 2000 w 2000"/>
                  <a:gd name="T81" fmla="*/ 20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0" h="266">
                    <a:moveTo>
                      <a:pt x="2000" y="205"/>
                    </a:moveTo>
                    <a:cubicBezTo>
                      <a:pt x="2000" y="266"/>
                      <a:pt x="2000" y="266"/>
                      <a:pt x="2000" y="266"/>
                    </a:cubicBezTo>
                    <a:cubicBezTo>
                      <a:pt x="1344" y="266"/>
                      <a:pt x="1344" y="266"/>
                      <a:pt x="1344" y="266"/>
                    </a:cubicBezTo>
                    <a:cubicBezTo>
                      <a:pt x="1330" y="266"/>
                      <a:pt x="1318" y="258"/>
                      <a:pt x="1314" y="245"/>
                    </a:cubicBezTo>
                    <a:cubicBezTo>
                      <a:pt x="1310" y="233"/>
                      <a:pt x="1314" y="219"/>
                      <a:pt x="1325" y="212"/>
                    </a:cubicBezTo>
                    <a:cubicBezTo>
                      <a:pt x="1327" y="210"/>
                      <a:pt x="1344" y="194"/>
                      <a:pt x="1344" y="162"/>
                    </a:cubicBezTo>
                    <a:cubicBezTo>
                      <a:pt x="1344" y="154"/>
                      <a:pt x="1347" y="146"/>
                      <a:pt x="1353" y="140"/>
                    </a:cubicBezTo>
                    <a:cubicBezTo>
                      <a:pt x="1359" y="134"/>
                      <a:pt x="1366" y="131"/>
                      <a:pt x="1374" y="132"/>
                    </a:cubicBezTo>
                    <a:cubicBezTo>
                      <a:pt x="1375" y="132"/>
                      <a:pt x="1375" y="131"/>
                      <a:pt x="1376" y="131"/>
                    </a:cubicBezTo>
                    <a:cubicBezTo>
                      <a:pt x="1376" y="66"/>
                      <a:pt x="1376" y="66"/>
                      <a:pt x="1376" y="66"/>
                    </a:cubicBezTo>
                    <a:cubicBezTo>
                      <a:pt x="1376" y="64"/>
                      <a:pt x="1376" y="63"/>
                      <a:pt x="1376" y="61"/>
                    </a:cubicBezTo>
                    <a:cubicBezTo>
                      <a:pt x="1218" y="61"/>
                      <a:pt x="1218" y="61"/>
                      <a:pt x="1218" y="61"/>
                    </a:cubicBezTo>
                    <a:cubicBezTo>
                      <a:pt x="1216" y="61"/>
                      <a:pt x="1214" y="61"/>
                      <a:pt x="1212" y="60"/>
                    </a:cubicBezTo>
                    <a:cubicBezTo>
                      <a:pt x="1210" y="61"/>
                      <a:pt x="1208" y="61"/>
                      <a:pt x="1206" y="61"/>
                    </a:cubicBezTo>
                    <a:cubicBezTo>
                      <a:pt x="1131" y="61"/>
                      <a:pt x="1131" y="61"/>
                      <a:pt x="1131" y="61"/>
                    </a:cubicBezTo>
                    <a:cubicBezTo>
                      <a:pt x="1131" y="63"/>
                      <a:pt x="1131" y="64"/>
                      <a:pt x="1131" y="66"/>
                    </a:cubicBezTo>
                    <a:cubicBezTo>
                      <a:pt x="1131" y="131"/>
                      <a:pt x="1131" y="131"/>
                      <a:pt x="1131" y="131"/>
                    </a:cubicBezTo>
                    <a:cubicBezTo>
                      <a:pt x="1132" y="131"/>
                      <a:pt x="1132" y="132"/>
                      <a:pt x="1133" y="132"/>
                    </a:cubicBezTo>
                    <a:cubicBezTo>
                      <a:pt x="1141" y="131"/>
                      <a:pt x="1149" y="134"/>
                      <a:pt x="1154" y="140"/>
                    </a:cubicBezTo>
                    <a:cubicBezTo>
                      <a:pt x="1161" y="146"/>
                      <a:pt x="1163" y="154"/>
                      <a:pt x="1163" y="162"/>
                    </a:cubicBezTo>
                    <a:cubicBezTo>
                      <a:pt x="1163" y="194"/>
                      <a:pt x="1180" y="210"/>
                      <a:pt x="1182" y="212"/>
                    </a:cubicBezTo>
                    <a:cubicBezTo>
                      <a:pt x="1193" y="219"/>
                      <a:pt x="1197" y="233"/>
                      <a:pt x="1193" y="245"/>
                    </a:cubicBezTo>
                    <a:cubicBezTo>
                      <a:pt x="1189" y="258"/>
                      <a:pt x="1177" y="266"/>
                      <a:pt x="1164" y="266"/>
                    </a:cubicBezTo>
                    <a:cubicBezTo>
                      <a:pt x="0" y="266"/>
                      <a:pt x="0" y="266"/>
                      <a:pt x="0" y="266"/>
                    </a:cubicBezTo>
                    <a:cubicBezTo>
                      <a:pt x="0" y="205"/>
                      <a:pt x="0" y="205"/>
                      <a:pt x="0" y="205"/>
                    </a:cubicBezTo>
                    <a:cubicBezTo>
                      <a:pt x="1109" y="205"/>
                      <a:pt x="1109" y="205"/>
                      <a:pt x="1109" y="205"/>
                    </a:cubicBezTo>
                    <a:cubicBezTo>
                      <a:pt x="1107" y="199"/>
                      <a:pt x="1106" y="193"/>
                      <a:pt x="1104" y="186"/>
                    </a:cubicBezTo>
                    <a:cubicBezTo>
                      <a:pt x="1085" y="177"/>
                      <a:pt x="1070" y="159"/>
                      <a:pt x="1070" y="133"/>
                    </a:cubicBezTo>
                    <a:cubicBezTo>
                      <a:pt x="1070" y="68"/>
                      <a:pt x="1070" y="68"/>
                      <a:pt x="1070" y="68"/>
                    </a:cubicBezTo>
                    <a:cubicBezTo>
                      <a:pt x="1069" y="59"/>
                      <a:pt x="1068" y="37"/>
                      <a:pt x="1082" y="20"/>
                    </a:cubicBezTo>
                    <a:cubicBezTo>
                      <a:pt x="1089" y="11"/>
                      <a:pt x="1103" y="0"/>
                      <a:pt x="1127" y="0"/>
                    </a:cubicBezTo>
                    <a:cubicBezTo>
                      <a:pt x="1206" y="0"/>
                      <a:pt x="1206" y="0"/>
                      <a:pt x="1206" y="0"/>
                    </a:cubicBezTo>
                    <a:cubicBezTo>
                      <a:pt x="1208" y="0"/>
                      <a:pt x="1210" y="0"/>
                      <a:pt x="1212" y="1"/>
                    </a:cubicBezTo>
                    <a:cubicBezTo>
                      <a:pt x="1214" y="0"/>
                      <a:pt x="1216" y="0"/>
                      <a:pt x="1218" y="0"/>
                    </a:cubicBezTo>
                    <a:cubicBezTo>
                      <a:pt x="1380" y="0"/>
                      <a:pt x="1380" y="0"/>
                      <a:pt x="1380" y="0"/>
                    </a:cubicBezTo>
                    <a:cubicBezTo>
                      <a:pt x="1404" y="0"/>
                      <a:pt x="1418" y="11"/>
                      <a:pt x="1425" y="20"/>
                    </a:cubicBezTo>
                    <a:cubicBezTo>
                      <a:pt x="1439" y="37"/>
                      <a:pt x="1438" y="59"/>
                      <a:pt x="1437" y="68"/>
                    </a:cubicBezTo>
                    <a:cubicBezTo>
                      <a:pt x="1437" y="133"/>
                      <a:pt x="1437" y="133"/>
                      <a:pt x="1437" y="133"/>
                    </a:cubicBezTo>
                    <a:cubicBezTo>
                      <a:pt x="1437" y="154"/>
                      <a:pt x="1425" y="176"/>
                      <a:pt x="1403" y="186"/>
                    </a:cubicBezTo>
                    <a:cubicBezTo>
                      <a:pt x="1402" y="193"/>
                      <a:pt x="1400" y="199"/>
                      <a:pt x="1398" y="205"/>
                    </a:cubicBezTo>
                    <a:lnTo>
                      <a:pt x="2000" y="205"/>
                    </a:lnTo>
                    <a:close/>
                  </a:path>
                </a:pathLst>
              </a:custGeom>
              <a:solidFill>
                <a:schemeClr val="tx1">
                  <a:lumMod val="65000"/>
                  <a:lumOff val="3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7" name="Rectangle 36"/>
              <p:cNvSpPr/>
              <p:nvPr/>
            </p:nvSpPr>
            <p:spPr>
              <a:xfrm>
                <a:off x="9232900" y="6668409"/>
                <a:ext cx="2959100" cy="1857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37"/>
              <p:cNvSpPr/>
              <p:nvPr/>
            </p:nvSpPr>
            <p:spPr>
              <a:xfrm>
                <a:off x="-1" y="6668409"/>
                <a:ext cx="7573964" cy="1857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7546" name="Group 5"/>
            <p:cNvGrpSpPr/>
            <p:nvPr/>
          </p:nvGrpSpPr>
          <p:grpSpPr bwMode="auto">
            <a:xfrm>
              <a:off x="6864481" y="1690566"/>
              <a:ext cx="3728095" cy="4336564"/>
              <a:chOff x="6864481" y="1690566"/>
              <a:chExt cx="3728095" cy="4336564"/>
            </a:xfrm>
          </p:grpSpPr>
          <p:sp>
            <p:nvSpPr>
              <p:cNvPr id="7" name="Freeform 6"/>
              <p:cNvSpPr/>
              <p:nvPr/>
            </p:nvSpPr>
            <p:spPr bwMode="auto">
              <a:xfrm>
                <a:off x="8255000" y="5017594"/>
                <a:ext cx="230188" cy="887313"/>
              </a:xfrm>
              <a:custGeom>
                <a:avLst/>
                <a:gdLst>
                  <a:gd name="T0" fmla="*/ 76 w 76"/>
                  <a:gd name="T1" fmla="*/ 292 h 292"/>
                  <a:gd name="T2" fmla="*/ 53 w 76"/>
                  <a:gd name="T3" fmla="*/ 292 h 292"/>
                  <a:gd name="T4" fmla="*/ 0 w 76"/>
                  <a:gd name="T5" fmla="*/ 10 h 292"/>
                  <a:gd name="T6" fmla="*/ 21 w 76"/>
                  <a:gd name="T7" fmla="*/ 0 h 292"/>
                  <a:gd name="T8" fmla="*/ 76 w 76"/>
                  <a:gd name="T9" fmla="*/ 292 h 292"/>
                </a:gdLst>
                <a:ahLst/>
                <a:cxnLst>
                  <a:cxn ang="0">
                    <a:pos x="T0" y="T1"/>
                  </a:cxn>
                  <a:cxn ang="0">
                    <a:pos x="T2" y="T3"/>
                  </a:cxn>
                  <a:cxn ang="0">
                    <a:pos x="T4" y="T5"/>
                  </a:cxn>
                  <a:cxn ang="0">
                    <a:pos x="T6" y="T7"/>
                  </a:cxn>
                  <a:cxn ang="0">
                    <a:pos x="T8" y="T9"/>
                  </a:cxn>
                </a:cxnLst>
                <a:rect l="0" t="0" r="r" b="b"/>
                <a:pathLst>
                  <a:path w="76" h="292">
                    <a:moveTo>
                      <a:pt x="76" y="292"/>
                    </a:moveTo>
                    <a:cubicBezTo>
                      <a:pt x="53" y="292"/>
                      <a:pt x="53" y="292"/>
                      <a:pt x="53" y="292"/>
                    </a:cubicBezTo>
                    <a:cubicBezTo>
                      <a:pt x="53" y="118"/>
                      <a:pt x="1" y="11"/>
                      <a:pt x="0" y="10"/>
                    </a:cubicBezTo>
                    <a:cubicBezTo>
                      <a:pt x="21" y="0"/>
                      <a:pt x="21" y="0"/>
                      <a:pt x="21" y="0"/>
                    </a:cubicBezTo>
                    <a:cubicBezTo>
                      <a:pt x="24" y="4"/>
                      <a:pt x="76" y="112"/>
                      <a:pt x="76" y="292"/>
                    </a:cubicBezTo>
                    <a:close/>
                  </a:path>
                </a:pathLst>
              </a:custGeom>
              <a:solidFill>
                <a:schemeClr val="bg1">
                  <a:lumMod val="8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8" name="Freeform 7"/>
              <p:cNvSpPr/>
              <p:nvPr/>
            </p:nvSpPr>
            <p:spPr bwMode="auto">
              <a:xfrm>
                <a:off x="8707438" y="4990609"/>
                <a:ext cx="230187" cy="887314"/>
              </a:xfrm>
              <a:custGeom>
                <a:avLst/>
                <a:gdLst>
                  <a:gd name="T0" fmla="*/ 24 w 76"/>
                  <a:gd name="T1" fmla="*/ 292 h 292"/>
                  <a:gd name="T2" fmla="*/ 0 w 76"/>
                  <a:gd name="T3" fmla="*/ 292 h 292"/>
                  <a:gd name="T4" fmla="*/ 55 w 76"/>
                  <a:gd name="T5" fmla="*/ 0 h 292"/>
                  <a:gd name="T6" fmla="*/ 76 w 76"/>
                  <a:gd name="T7" fmla="*/ 11 h 292"/>
                  <a:gd name="T8" fmla="*/ 66 w 76"/>
                  <a:gd name="T9" fmla="*/ 6 h 292"/>
                  <a:gd name="T10" fmla="*/ 76 w 76"/>
                  <a:gd name="T11" fmla="*/ 11 h 292"/>
                  <a:gd name="T12" fmla="*/ 24 w 76"/>
                  <a:gd name="T13" fmla="*/ 292 h 292"/>
                </a:gdLst>
                <a:ahLst/>
                <a:cxnLst>
                  <a:cxn ang="0">
                    <a:pos x="T0" y="T1"/>
                  </a:cxn>
                  <a:cxn ang="0">
                    <a:pos x="T2" y="T3"/>
                  </a:cxn>
                  <a:cxn ang="0">
                    <a:pos x="T4" y="T5"/>
                  </a:cxn>
                  <a:cxn ang="0">
                    <a:pos x="T6" y="T7"/>
                  </a:cxn>
                  <a:cxn ang="0">
                    <a:pos x="T8" y="T9"/>
                  </a:cxn>
                  <a:cxn ang="0">
                    <a:pos x="T10" y="T11"/>
                  </a:cxn>
                  <a:cxn ang="0">
                    <a:pos x="T12" y="T13"/>
                  </a:cxn>
                </a:cxnLst>
                <a:rect l="0" t="0" r="r" b="b"/>
                <a:pathLst>
                  <a:path w="76" h="292">
                    <a:moveTo>
                      <a:pt x="24" y="292"/>
                    </a:moveTo>
                    <a:cubicBezTo>
                      <a:pt x="0" y="292"/>
                      <a:pt x="0" y="292"/>
                      <a:pt x="0" y="292"/>
                    </a:cubicBezTo>
                    <a:cubicBezTo>
                      <a:pt x="0" y="113"/>
                      <a:pt x="53" y="5"/>
                      <a:pt x="55" y="0"/>
                    </a:cubicBezTo>
                    <a:cubicBezTo>
                      <a:pt x="76" y="11"/>
                      <a:pt x="76" y="11"/>
                      <a:pt x="76" y="11"/>
                    </a:cubicBezTo>
                    <a:cubicBezTo>
                      <a:pt x="66" y="6"/>
                      <a:pt x="66" y="6"/>
                      <a:pt x="66" y="6"/>
                    </a:cubicBezTo>
                    <a:cubicBezTo>
                      <a:pt x="76" y="11"/>
                      <a:pt x="76" y="11"/>
                      <a:pt x="76" y="11"/>
                    </a:cubicBezTo>
                    <a:cubicBezTo>
                      <a:pt x="76" y="12"/>
                      <a:pt x="24" y="119"/>
                      <a:pt x="24" y="292"/>
                    </a:cubicBezTo>
                    <a:close/>
                  </a:path>
                </a:pathLst>
              </a:custGeom>
              <a:solidFill>
                <a:schemeClr val="bg1">
                  <a:lumMod val="8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 name="Freeform 8"/>
              <p:cNvSpPr/>
              <p:nvPr/>
            </p:nvSpPr>
            <p:spPr bwMode="auto">
              <a:xfrm>
                <a:off x="7624763" y="2173112"/>
                <a:ext cx="514350" cy="514292"/>
              </a:xfrm>
              <a:custGeom>
                <a:avLst/>
                <a:gdLst>
                  <a:gd name="T0" fmla="*/ 21 w 169"/>
                  <a:gd name="T1" fmla="*/ 46 h 169"/>
                  <a:gd name="T2" fmla="*/ 46 w 169"/>
                  <a:gd name="T3" fmla="*/ 148 h 169"/>
                  <a:gd name="T4" fmla="*/ 148 w 169"/>
                  <a:gd name="T5" fmla="*/ 123 h 169"/>
                  <a:gd name="T6" fmla="*/ 123 w 169"/>
                  <a:gd name="T7" fmla="*/ 21 h 169"/>
                  <a:gd name="T8" fmla="*/ 21 w 169"/>
                  <a:gd name="T9" fmla="*/ 46 h 169"/>
                </a:gdLst>
                <a:ahLst/>
                <a:cxnLst>
                  <a:cxn ang="0">
                    <a:pos x="T0" y="T1"/>
                  </a:cxn>
                  <a:cxn ang="0">
                    <a:pos x="T2" y="T3"/>
                  </a:cxn>
                  <a:cxn ang="0">
                    <a:pos x="T4" y="T5"/>
                  </a:cxn>
                  <a:cxn ang="0">
                    <a:pos x="T6" y="T7"/>
                  </a:cxn>
                  <a:cxn ang="0">
                    <a:pos x="T8" y="T9"/>
                  </a:cxn>
                </a:cxnLst>
                <a:rect l="0" t="0" r="r" b="b"/>
                <a:pathLst>
                  <a:path w="169" h="169">
                    <a:moveTo>
                      <a:pt x="21" y="46"/>
                    </a:moveTo>
                    <a:cubicBezTo>
                      <a:pt x="0" y="81"/>
                      <a:pt x="11" y="127"/>
                      <a:pt x="46" y="148"/>
                    </a:cubicBezTo>
                    <a:cubicBezTo>
                      <a:pt x="81" y="169"/>
                      <a:pt x="127" y="158"/>
                      <a:pt x="148" y="123"/>
                    </a:cubicBezTo>
                    <a:cubicBezTo>
                      <a:pt x="169" y="88"/>
                      <a:pt x="158" y="43"/>
                      <a:pt x="123" y="21"/>
                    </a:cubicBezTo>
                    <a:cubicBezTo>
                      <a:pt x="88" y="0"/>
                      <a:pt x="43" y="11"/>
                      <a:pt x="21" y="46"/>
                    </a:cubicBezTo>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 name="Freeform 9"/>
              <p:cNvSpPr>
                <a:spLocks noEditPoints="1"/>
              </p:cNvSpPr>
              <p:nvPr/>
            </p:nvSpPr>
            <p:spPr bwMode="auto">
              <a:xfrm>
                <a:off x="7500938" y="2049301"/>
                <a:ext cx="765175" cy="763502"/>
              </a:xfrm>
              <a:custGeom>
                <a:avLst/>
                <a:gdLst>
                  <a:gd name="T0" fmla="*/ 45 w 252"/>
                  <a:gd name="T1" fmla="*/ 64 h 251"/>
                  <a:gd name="T2" fmla="*/ 20 w 252"/>
                  <a:gd name="T3" fmla="*/ 56 h 251"/>
                  <a:gd name="T4" fmla="*/ 29 w 252"/>
                  <a:gd name="T5" fmla="*/ 94 h 251"/>
                  <a:gd name="T6" fmla="*/ 24 w 252"/>
                  <a:gd name="T7" fmla="*/ 110 h 251"/>
                  <a:gd name="T8" fmla="*/ 0 w 252"/>
                  <a:gd name="T9" fmla="*/ 141 h 251"/>
                  <a:gd name="T10" fmla="*/ 30 w 252"/>
                  <a:gd name="T11" fmla="*/ 161 h 251"/>
                  <a:gd name="T12" fmla="*/ 10 w 252"/>
                  <a:gd name="T13" fmla="*/ 177 h 251"/>
                  <a:gd name="T14" fmla="*/ 47 w 252"/>
                  <a:gd name="T15" fmla="*/ 191 h 251"/>
                  <a:gd name="T16" fmla="*/ 59 w 252"/>
                  <a:gd name="T17" fmla="*/ 203 h 251"/>
                  <a:gd name="T18" fmla="*/ 71 w 252"/>
                  <a:gd name="T19" fmla="*/ 239 h 251"/>
                  <a:gd name="T20" fmla="*/ 109 w 252"/>
                  <a:gd name="T21" fmla="*/ 226 h 251"/>
                  <a:gd name="T22" fmla="*/ 113 w 252"/>
                  <a:gd name="T23" fmla="*/ 251 h 251"/>
                  <a:gd name="T24" fmla="*/ 144 w 252"/>
                  <a:gd name="T25" fmla="*/ 226 h 251"/>
                  <a:gd name="T26" fmla="*/ 168 w 252"/>
                  <a:gd name="T27" fmla="*/ 219 h 251"/>
                  <a:gd name="T28" fmla="*/ 206 w 252"/>
                  <a:gd name="T29" fmla="*/ 223 h 251"/>
                  <a:gd name="T30" fmla="*/ 196 w 252"/>
                  <a:gd name="T31" fmla="*/ 199 h 251"/>
                  <a:gd name="T32" fmla="*/ 207 w 252"/>
                  <a:gd name="T33" fmla="*/ 188 h 251"/>
                  <a:gd name="T34" fmla="*/ 243 w 252"/>
                  <a:gd name="T35" fmla="*/ 172 h 251"/>
                  <a:gd name="T36" fmla="*/ 223 w 252"/>
                  <a:gd name="T37" fmla="*/ 156 h 251"/>
                  <a:gd name="T38" fmla="*/ 227 w 252"/>
                  <a:gd name="T39" fmla="*/ 141 h 251"/>
                  <a:gd name="T40" fmla="*/ 251 w 252"/>
                  <a:gd name="T41" fmla="*/ 110 h 251"/>
                  <a:gd name="T42" fmla="*/ 226 w 252"/>
                  <a:gd name="T43" fmla="*/ 106 h 251"/>
                  <a:gd name="T44" fmla="*/ 222 w 252"/>
                  <a:gd name="T45" fmla="*/ 90 h 251"/>
                  <a:gd name="T46" fmla="*/ 228 w 252"/>
                  <a:gd name="T47" fmla="*/ 52 h 251"/>
                  <a:gd name="T48" fmla="*/ 202 w 252"/>
                  <a:gd name="T49" fmla="*/ 59 h 251"/>
                  <a:gd name="T50" fmla="*/ 190 w 252"/>
                  <a:gd name="T51" fmla="*/ 46 h 251"/>
                  <a:gd name="T52" fmla="*/ 179 w 252"/>
                  <a:gd name="T53" fmla="*/ 14 h 251"/>
                  <a:gd name="T54" fmla="*/ 163 w 252"/>
                  <a:gd name="T55" fmla="*/ 32 h 251"/>
                  <a:gd name="T56" fmla="*/ 142 w 252"/>
                  <a:gd name="T57" fmla="*/ 24 h 251"/>
                  <a:gd name="T58" fmla="*/ 113 w 252"/>
                  <a:gd name="T59" fmla="*/ 0 h 251"/>
                  <a:gd name="T60" fmla="*/ 108 w 252"/>
                  <a:gd name="T61" fmla="*/ 25 h 251"/>
                  <a:gd name="T62" fmla="*/ 84 w 252"/>
                  <a:gd name="T63" fmla="*/ 32 h 251"/>
                  <a:gd name="T64" fmla="*/ 46 w 252"/>
                  <a:gd name="T65" fmla="*/ 28 h 251"/>
                  <a:gd name="T66" fmla="*/ 56 w 252"/>
                  <a:gd name="T67" fmla="*/ 52 h 251"/>
                  <a:gd name="T68" fmla="*/ 198 w 252"/>
                  <a:gd name="T69" fmla="*/ 170 h 251"/>
                  <a:gd name="T70" fmla="*/ 53 w 252"/>
                  <a:gd name="T71" fmla="*/ 8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2" h="251">
                    <a:moveTo>
                      <a:pt x="56" y="52"/>
                    </a:moveTo>
                    <a:cubicBezTo>
                      <a:pt x="52" y="55"/>
                      <a:pt x="48" y="59"/>
                      <a:pt x="45" y="64"/>
                    </a:cubicBezTo>
                    <a:cubicBezTo>
                      <a:pt x="44" y="63"/>
                      <a:pt x="44" y="63"/>
                      <a:pt x="44" y="63"/>
                    </a:cubicBezTo>
                    <a:cubicBezTo>
                      <a:pt x="20" y="56"/>
                      <a:pt x="20" y="56"/>
                      <a:pt x="20" y="56"/>
                    </a:cubicBezTo>
                    <a:cubicBezTo>
                      <a:pt x="9" y="79"/>
                      <a:pt x="9" y="79"/>
                      <a:pt x="9" y="79"/>
                    </a:cubicBezTo>
                    <a:cubicBezTo>
                      <a:pt x="29" y="94"/>
                      <a:pt x="29" y="94"/>
                      <a:pt x="29" y="94"/>
                    </a:cubicBezTo>
                    <a:cubicBezTo>
                      <a:pt x="27" y="100"/>
                      <a:pt x="25" y="105"/>
                      <a:pt x="25" y="110"/>
                    </a:cubicBezTo>
                    <a:cubicBezTo>
                      <a:pt x="24" y="110"/>
                      <a:pt x="24" y="110"/>
                      <a:pt x="24" y="110"/>
                    </a:cubicBezTo>
                    <a:cubicBezTo>
                      <a:pt x="0" y="115"/>
                      <a:pt x="0" y="115"/>
                      <a:pt x="0" y="115"/>
                    </a:cubicBezTo>
                    <a:cubicBezTo>
                      <a:pt x="0" y="141"/>
                      <a:pt x="0" y="141"/>
                      <a:pt x="0" y="141"/>
                    </a:cubicBezTo>
                    <a:cubicBezTo>
                      <a:pt x="25" y="145"/>
                      <a:pt x="25" y="145"/>
                      <a:pt x="25" y="145"/>
                    </a:cubicBezTo>
                    <a:cubicBezTo>
                      <a:pt x="27" y="150"/>
                      <a:pt x="28" y="156"/>
                      <a:pt x="30" y="161"/>
                    </a:cubicBezTo>
                    <a:cubicBezTo>
                      <a:pt x="29" y="161"/>
                      <a:pt x="29" y="161"/>
                      <a:pt x="29" y="161"/>
                    </a:cubicBezTo>
                    <a:cubicBezTo>
                      <a:pt x="10" y="177"/>
                      <a:pt x="10" y="177"/>
                      <a:pt x="10" y="177"/>
                    </a:cubicBezTo>
                    <a:cubicBezTo>
                      <a:pt x="23" y="199"/>
                      <a:pt x="23" y="199"/>
                      <a:pt x="23" y="199"/>
                    </a:cubicBezTo>
                    <a:cubicBezTo>
                      <a:pt x="47" y="191"/>
                      <a:pt x="47" y="191"/>
                      <a:pt x="47" y="191"/>
                    </a:cubicBezTo>
                    <a:cubicBezTo>
                      <a:pt x="51" y="195"/>
                      <a:pt x="52" y="198"/>
                      <a:pt x="59" y="203"/>
                    </a:cubicBezTo>
                    <a:cubicBezTo>
                      <a:pt x="59" y="203"/>
                      <a:pt x="59" y="203"/>
                      <a:pt x="59" y="203"/>
                    </a:cubicBezTo>
                    <a:cubicBezTo>
                      <a:pt x="50" y="226"/>
                      <a:pt x="50" y="226"/>
                      <a:pt x="50" y="226"/>
                    </a:cubicBezTo>
                    <a:cubicBezTo>
                      <a:pt x="71" y="239"/>
                      <a:pt x="71" y="239"/>
                      <a:pt x="71" y="239"/>
                    </a:cubicBezTo>
                    <a:cubicBezTo>
                      <a:pt x="88" y="220"/>
                      <a:pt x="88" y="220"/>
                      <a:pt x="88" y="220"/>
                    </a:cubicBezTo>
                    <a:cubicBezTo>
                      <a:pt x="95" y="223"/>
                      <a:pt x="102" y="225"/>
                      <a:pt x="109" y="226"/>
                    </a:cubicBezTo>
                    <a:cubicBezTo>
                      <a:pt x="109" y="227"/>
                      <a:pt x="109" y="227"/>
                      <a:pt x="109" y="227"/>
                    </a:cubicBezTo>
                    <a:cubicBezTo>
                      <a:pt x="113" y="251"/>
                      <a:pt x="113" y="251"/>
                      <a:pt x="113" y="251"/>
                    </a:cubicBezTo>
                    <a:cubicBezTo>
                      <a:pt x="139" y="251"/>
                      <a:pt x="139" y="251"/>
                      <a:pt x="139" y="251"/>
                    </a:cubicBezTo>
                    <a:cubicBezTo>
                      <a:pt x="144" y="226"/>
                      <a:pt x="144" y="226"/>
                      <a:pt x="144" y="226"/>
                    </a:cubicBezTo>
                    <a:cubicBezTo>
                      <a:pt x="152" y="225"/>
                      <a:pt x="160" y="222"/>
                      <a:pt x="167" y="219"/>
                    </a:cubicBezTo>
                    <a:cubicBezTo>
                      <a:pt x="168" y="219"/>
                      <a:pt x="168" y="219"/>
                      <a:pt x="168" y="219"/>
                    </a:cubicBezTo>
                    <a:cubicBezTo>
                      <a:pt x="185" y="237"/>
                      <a:pt x="185" y="237"/>
                      <a:pt x="185" y="237"/>
                    </a:cubicBezTo>
                    <a:cubicBezTo>
                      <a:pt x="206" y="223"/>
                      <a:pt x="206" y="223"/>
                      <a:pt x="206" y="223"/>
                    </a:cubicBezTo>
                    <a:cubicBezTo>
                      <a:pt x="196" y="199"/>
                      <a:pt x="196" y="199"/>
                      <a:pt x="196" y="199"/>
                    </a:cubicBezTo>
                    <a:cubicBezTo>
                      <a:pt x="196" y="199"/>
                      <a:pt x="196" y="199"/>
                      <a:pt x="196" y="199"/>
                    </a:cubicBezTo>
                    <a:cubicBezTo>
                      <a:pt x="200" y="196"/>
                      <a:pt x="204" y="192"/>
                      <a:pt x="207" y="187"/>
                    </a:cubicBezTo>
                    <a:cubicBezTo>
                      <a:pt x="207" y="188"/>
                      <a:pt x="207" y="188"/>
                      <a:pt x="207" y="188"/>
                    </a:cubicBezTo>
                    <a:cubicBezTo>
                      <a:pt x="231" y="195"/>
                      <a:pt x="231" y="195"/>
                      <a:pt x="231" y="195"/>
                    </a:cubicBezTo>
                    <a:cubicBezTo>
                      <a:pt x="243" y="172"/>
                      <a:pt x="243" y="172"/>
                      <a:pt x="243" y="172"/>
                    </a:cubicBezTo>
                    <a:cubicBezTo>
                      <a:pt x="223" y="157"/>
                      <a:pt x="223" y="157"/>
                      <a:pt x="223" y="157"/>
                    </a:cubicBezTo>
                    <a:cubicBezTo>
                      <a:pt x="223" y="156"/>
                      <a:pt x="223" y="156"/>
                      <a:pt x="223" y="156"/>
                    </a:cubicBezTo>
                    <a:cubicBezTo>
                      <a:pt x="224" y="151"/>
                      <a:pt x="226" y="146"/>
                      <a:pt x="226" y="141"/>
                    </a:cubicBezTo>
                    <a:cubicBezTo>
                      <a:pt x="227" y="141"/>
                      <a:pt x="227" y="141"/>
                      <a:pt x="227" y="141"/>
                    </a:cubicBezTo>
                    <a:cubicBezTo>
                      <a:pt x="252" y="136"/>
                      <a:pt x="252" y="136"/>
                      <a:pt x="252" y="136"/>
                    </a:cubicBezTo>
                    <a:cubicBezTo>
                      <a:pt x="251" y="110"/>
                      <a:pt x="251" y="110"/>
                      <a:pt x="251" y="110"/>
                    </a:cubicBezTo>
                    <a:cubicBezTo>
                      <a:pt x="226" y="106"/>
                      <a:pt x="226" y="106"/>
                      <a:pt x="226" y="106"/>
                    </a:cubicBezTo>
                    <a:cubicBezTo>
                      <a:pt x="226" y="106"/>
                      <a:pt x="226" y="106"/>
                      <a:pt x="226" y="106"/>
                    </a:cubicBezTo>
                    <a:cubicBezTo>
                      <a:pt x="224" y="101"/>
                      <a:pt x="223" y="95"/>
                      <a:pt x="221" y="90"/>
                    </a:cubicBezTo>
                    <a:cubicBezTo>
                      <a:pt x="222" y="90"/>
                      <a:pt x="222" y="90"/>
                      <a:pt x="222" y="90"/>
                    </a:cubicBezTo>
                    <a:cubicBezTo>
                      <a:pt x="241" y="74"/>
                      <a:pt x="241" y="74"/>
                      <a:pt x="241" y="74"/>
                    </a:cubicBezTo>
                    <a:cubicBezTo>
                      <a:pt x="228" y="52"/>
                      <a:pt x="228" y="52"/>
                      <a:pt x="228" y="52"/>
                    </a:cubicBezTo>
                    <a:cubicBezTo>
                      <a:pt x="204" y="60"/>
                      <a:pt x="204" y="60"/>
                      <a:pt x="204" y="60"/>
                    </a:cubicBezTo>
                    <a:cubicBezTo>
                      <a:pt x="202" y="59"/>
                      <a:pt x="202" y="59"/>
                      <a:pt x="202" y="59"/>
                    </a:cubicBezTo>
                    <a:cubicBezTo>
                      <a:pt x="199" y="55"/>
                      <a:pt x="196" y="52"/>
                      <a:pt x="189" y="47"/>
                    </a:cubicBezTo>
                    <a:cubicBezTo>
                      <a:pt x="190" y="46"/>
                      <a:pt x="190" y="46"/>
                      <a:pt x="190" y="46"/>
                    </a:cubicBezTo>
                    <a:cubicBezTo>
                      <a:pt x="200" y="28"/>
                      <a:pt x="200" y="28"/>
                      <a:pt x="200" y="28"/>
                    </a:cubicBezTo>
                    <a:cubicBezTo>
                      <a:pt x="179" y="14"/>
                      <a:pt x="179" y="14"/>
                      <a:pt x="179" y="14"/>
                    </a:cubicBezTo>
                    <a:cubicBezTo>
                      <a:pt x="162" y="32"/>
                      <a:pt x="162" y="32"/>
                      <a:pt x="162" y="32"/>
                    </a:cubicBezTo>
                    <a:cubicBezTo>
                      <a:pt x="163" y="32"/>
                      <a:pt x="163" y="32"/>
                      <a:pt x="163" y="32"/>
                    </a:cubicBezTo>
                    <a:cubicBezTo>
                      <a:pt x="156" y="29"/>
                      <a:pt x="149" y="27"/>
                      <a:pt x="142" y="25"/>
                    </a:cubicBezTo>
                    <a:cubicBezTo>
                      <a:pt x="142" y="24"/>
                      <a:pt x="142" y="24"/>
                      <a:pt x="142" y="24"/>
                    </a:cubicBezTo>
                    <a:cubicBezTo>
                      <a:pt x="138" y="0"/>
                      <a:pt x="138" y="0"/>
                      <a:pt x="138" y="0"/>
                    </a:cubicBezTo>
                    <a:cubicBezTo>
                      <a:pt x="113" y="0"/>
                      <a:pt x="113" y="0"/>
                      <a:pt x="113" y="0"/>
                    </a:cubicBezTo>
                    <a:cubicBezTo>
                      <a:pt x="108" y="25"/>
                      <a:pt x="108" y="25"/>
                      <a:pt x="108" y="25"/>
                    </a:cubicBezTo>
                    <a:cubicBezTo>
                      <a:pt x="108" y="25"/>
                      <a:pt x="108" y="25"/>
                      <a:pt x="108" y="25"/>
                    </a:cubicBezTo>
                    <a:cubicBezTo>
                      <a:pt x="100" y="27"/>
                      <a:pt x="92" y="29"/>
                      <a:pt x="84" y="32"/>
                    </a:cubicBezTo>
                    <a:cubicBezTo>
                      <a:pt x="84" y="32"/>
                      <a:pt x="84" y="32"/>
                      <a:pt x="84" y="32"/>
                    </a:cubicBezTo>
                    <a:cubicBezTo>
                      <a:pt x="67" y="14"/>
                      <a:pt x="67" y="14"/>
                      <a:pt x="67" y="14"/>
                    </a:cubicBezTo>
                    <a:cubicBezTo>
                      <a:pt x="46" y="28"/>
                      <a:pt x="46" y="28"/>
                      <a:pt x="46" y="28"/>
                    </a:cubicBezTo>
                    <a:cubicBezTo>
                      <a:pt x="55" y="52"/>
                      <a:pt x="55" y="52"/>
                      <a:pt x="55" y="52"/>
                    </a:cubicBezTo>
                    <a:lnTo>
                      <a:pt x="56" y="52"/>
                    </a:lnTo>
                    <a:close/>
                    <a:moveTo>
                      <a:pt x="169" y="53"/>
                    </a:moveTo>
                    <a:cubicBezTo>
                      <a:pt x="209" y="78"/>
                      <a:pt x="222" y="130"/>
                      <a:pt x="198" y="170"/>
                    </a:cubicBezTo>
                    <a:cubicBezTo>
                      <a:pt x="174" y="210"/>
                      <a:pt x="122" y="222"/>
                      <a:pt x="82" y="198"/>
                    </a:cubicBezTo>
                    <a:cubicBezTo>
                      <a:pt x="42" y="174"/>
                      <a:pt x="29" y="122"/>
                      <a:pt x="53" y="82"/>
                    </a:cubicBezTo>
                    <a:cubicBezTo>
                      <a:pt x="77" y="42"/>
                      <a:pt x="129" y="29"/>
                      <a:pt x="169" y="53"/>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 name="Freeform 10"/>
              <p:cNvSpPr/>
              <p:nvPr/>
            </p:nvSpPr>
            <p:spPr bwMode="auto">
              <a:xfrm>
                <a:off x="8640763" y="2241366"/>
                <a:ext cx="1252537" cy="1252398"/>
              </a:xfrm>
              <a:custGeom>
                <a:avLst/>
                <a:gdLst>
                  <a:gd name="T0" fmla="*/ 52 w 412"/>
                  <a:gd name="T1" fmla="*/ 112 h 412"/>
                  <a:gd name="T2" fmla="*/ 112 w 412"/>
                  <a:gd name="T3" fmla="*/ 361 h 412"/>
                  <a:gd name="T4" fmla="*/ 360 w 412"/>
                  <a:gd name="T5" fmla="*/ 300 h 412"/>
                  <a:gd name="T6" fmla="*/ 300 w 412"/>
                  <a:gd name="T7" fmla="*/ 52 h 412"/>
                  <a:gd name="T8" fmla="*/ 52 w 412"/>
                  <a:gd name="T9" fmla="*/ 112 h 412"/>
                </a:gdLst>
                <a:ahLst/>
                <a:cxnLst>
                  <a:cxn ang="0">
                    <a:pos x="T0" y="T1"/>
                  </a:cxn>
                  <a:cxn ang="0">
                    <a:pos x="T2" y="T3"/>
                  </a:cxn>
                  <a:cxn ang="0">
                    <a:pos x="T4" y="T5"/>
                  </a:cxn>
                  <a:cxn ang="0">
                    <a:pos x="T6" y="T7"/>
                  </a:cxn>
                  <a:cxn ang="0">
                    <a:pos x="T8" y="T9"/>
                  </a:cxn>
                </a:cxnLst>
                <a:rect l="0" t="0" r="r" b="b"/>
                <a:pathLst>
                  <a:path w="412" h="412">
                    <a:moveTo>
                      <a:pt x="52" y="112"/>
                    </a:moveTo>
                    <a:cubicBezTo>
                      <a:pt x="0" y="198"/>
                      <a:pt x="27" y="309"/>
                      <a:pt x="112" y="361"/>
                    </a:cubicBezTo>
                    <a:cubicBezTo>
                      <a:pt x="197" y="412"/>
                      <a:pt x="308" y="385"/>
                      <a:pt x="360" y="300"/>
                    </a:cubicBezTo>
                    <a:cubicBezTo>
                      <a:pt x="412" y="215"/>
                      <a:pt x="385" y="104"/>
                      <a:pt x="300" y="52"/>
                    </a:cubicBezTo>
                    <a:cubicBezTo>
                      <a:pt x="214" y="0"/>
                      <a:pt x="103" y="27"/>
                      <a:pt x="52" y="112"/>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 name="Freeform 11"/>
              <p:cNvSpPr>
                <a:spLocks noEditPoints="1"/>
              </p:cNvSpPr>
              <p:nvPr/>
            </p:nvSpPr>
            <p:spPr bwMode="auto">
              <a:xfrm>
                <a:off x="8332788" y="1933426"/>
                <a:ext cx="1870075" cy="1863517"/>
              </a:xfrm>
              <a:custGeom>
                <a:avLst/>
                <a:gdLst>
                  <a:gd name="T0" fmla="*/ 109 w 615"/>
                  <a:gd name="T1" fmla="*/ 156 h 613"/>
                  <a:gd name="T2" fmla="*/ 50 w 615"/>
                  <a:gd name="T3" fmla="*/ 137 h 613"/>
                  <a:gd name="T4" fmla="*/ 70 w 615"/>
                  <a:gd name="T5" fmla="*/ 231 h 613"/>
                  <a:gd name="T6" fmla="*/ 59 w 615"/>
                  <a:gd name="T7" fmla="*/ 270 h 613"/>
                  <a:gd name="T8" fmla="*/ 1 w 615"/>
                  <a:gd name="T9" fmla="*/ 344 h 613"/>
                  <a:gd name="T10" fmla="*/ 73 w 615"/>
                  <a:gd name="T11" fmla="*/ 393 h 613"/>
                  <a:gd name="T12" fmla="*/ 26 w 615"/>
                  <a:gd name="T13" fmla="*/ 432 h 613"/>
                  <a:gd name="T14" fmla="*/ 116 w 615"/>
                  <a:gd name="T15" fmla="*/ 466 h 613"/>
                  <a:gd name="T16" fmla="*/ 144 w 615"/>
                  <a:gd name="T17" fmla="*/ 496 h 613"/>
                  <a:gd name="T18" fmla="*/ 175 w 615"/>
                  <a:gd name="T19" fmla="*/ 583 h 613"/>
                  <a:gd name="T20" fmla="*/ 267 w 615"/>
                  <a:gd name="T21" fmla="*/ 553 h 613"/>
                  <a:gd name="T22" fmla="*/ 277 w 615"/>
                  <a:gd name="T23" fmla="*/ 613 h 613"/>
                  <a:gd name="T24" fmla="*/ 351 w 615"/>
                  <a:gd name="T25" fmla="*/ 552 h 613"/>
                  <a:gd name="T26" fmla="*/ 409 w 615"/>
                  <a:gd name="T27" fmla="*/ 536 h 613"/>
                  <a:gd name="T28" fmla="*/ 503 w 615"/>
                  <a:gd name="T29" fmla="*/ 545 h 613"/>
                  <a:gd name="T30" fmla="*/ 479 w 615"/>
                  <a:gd name="T31" fmla="*/ 487 h 613"/>
                  <a:gd name="T32" fmla="*/ 507 w 615"/>
                  <a:gd name="T33" fmla="*/ 458 h 613"/>
                  <a:gd name="T34" fmla="*/ 593 w 615"/>
                  <a:gd name="T35" fmla="*/ 421 h 613"/>
                  <a:gd name="T36" fmla="*/ 544 w 615"/>
                  <a:gd name="T37" fmla="*/ 382 h 613"/>
                  <a:gd name="T38" fmla="*/ 555 w 615"/>
                  <a:gd name="T39" fmla="*/ 344 h 613"/>
                  <a:gd name="T40" fmla="*/ 613 w 615"/>
                  <a:gd name="T41" fmla="*/ 270 h 613"/>
                  <a:gd name="T42" fmla="*/ 551 w 615"/>
                  <a:gd name="T43" fmla="*/ 259 h 613"/>
                  <a:gd name="T44" fmla="*/ 542 w 615"/>
                  <a:gd name="T45" fmla="*/ 220 h 613"/>
                  <a:gd name="T46" fmla="*/ 558 w 615"/>
                  <a:gd name="T47" fmla="*/ 127 h 613"/>
                  <a:gd name="T48" fmla="*/ 494 w 615"/>
                  <a:gd name="T49" fmla="*/ 145 h 613"/>
                  <a:gd name="T50" fmla="*/ 464 w 615"/>
                  <a:gd name="T51" fmla="*/ 113 h 613"/>
                  <a:gd name="T52" fmla="*/ 437 w 615"/>
                  <a:gd name="T53" fmla="*/ 35 h 613"/>
                  <a:gd name="T54" fmla="*/ 397 w 615"/>
                  <a:gd name="T55" fmla="*/ 77 h 613"/>
                  <a:gd name="T56" fmla="*/ 348 w 615"/>
                  <a:gd name="T57" fmla="*/ 60 h 613"/>
                  <a:gd name="T58" fmla="*/ 275 w 615"/>
                  <a:gd name="T59" fmla="*/ 0 h 613"/>
                  <a:gd name="T60" fmla="*/ 264 w 615"/>
                  <a:gd name="T61" fmla="*/ 62 h 613"/>
                  <a:gd name="T62" fmla="*/ 205 w 615"/>
                  <a:gd name="T63" fmla="*/ 78 h 613"/>
                  <a:gd name="T64" fmla="*/ 112 w 615"/>
                  <a:gd name="T65" fmla="*/ 69 h 613"/>
                  <a:gd name="T66" fmla="*/ 414 w 615"/>
                  <a:gd name="T67" fmla="*/ 131 h 613"/>
                  <a:gd name="T68" fmla="*/ 200 w 615"/>
                  <a:gd name="T69" fmla="*/ 484 h 613"/>
                  <a:gd name="T70" fmla="*/ 414 w 615"/>
                  <a:gd name="T71" fmla="*/ 131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5" h="613">
                    <a:moveTo>
                      <a:pt x="136" y="126"/>
                    </a:moveTo>
                    <a:cubicBezTo>
                      <a:pt x="126" y="135"/>
                      <a:pt x="117" y="145"/>
                      <a:pt x="109" y="156"/>
                    </a:cubicBezTo>
                    <a:cubicBezTo>
                      <a:pt x="108" y="155"/>
                      <a:pt x="108" y="155"/>
                      <a:pt x="108" y="155"/>
                    </a:cubicBezTo>
                    <a:cubicBezTo>
                      <a:pt x="50" y="137"/>
                      <a:pt x="50" y="137"/>
                      <a:pt x="50" y="137"/>
                    </a:cubicBezTo>
                    <a:cubicBezTo>
                      <a:pt x="21" y="192"/>
                      <a:pt x="21" y="192"/>
                      <a:pt x="21" y="192"/>
                    </a:cubicBezTo>
                    <a:cubicBezTo>
                      <a:pt x="70" y="231"/>
                      <a:pt x="70" y="231"/>
                      <a:pt x="70" y="231"/>
                    </a:cubicBezTo>
                    <a:cubicBezTo>
                      <a:pt x="66" y="244"/>
                      <a:pt x="63" y="257"/>
                      <a:pt x="61" y="270"/>
                    </a:cubicBezTo>
                    <a:cubicBezTo>
                      <a:pt x="59" y="270"/>
                      <a:pt x="59" y="270"/>
                      <a:pt x="59" y="270"/>
                    </a:cubicBezTo>
                    <a:cubicBezTo>
                      <a:pt x="0" y="281"/>
                      <a:pt x="0" y="281"/>
                      <a:pt x="0" y="281"/>
                    </a:cubicBezTo>
                    <a:cubicBezTo>
                      <a:pt x="1" y="344"/>
                      <a:pt x="1" y="344"/>
                      <a:pt x="1" y="344"/>
                    </a:cubicBezTo>
                    <a:cubicBezTo>
                      <a:pt x="62" y="354"/>
                      <a:pt x="62" y="354"/>
                      <a:pt x="62" y="354"/>
                    </a:cubicBezTo>
                    <a:cubicBezTo>
                      <a:pt x="65" y="367"/>
                      <a:pt x="69" y="380"/>
                      <a:pt x="73" y="393"/>
                    </a:cubicBezTo>
                    <a:cubicBezTo>
                      <a:pt x="72" y="394"/>
                      <a:pt x="72" y="394"/>
                      <a:pt x="72" y="394"/>
                    </a:cubicBezTo>
                    <a:cubicBezTo>
                      <a:pt x="26" y="432"/>
                      <a:pt x="26" y="432"/>
                      <a:pt x="26" y="432"/>
                    </a:cubicBezTo>
                    <a:cubicBezTo>
                      <a:pt x="57" y="486"/>
                      <a:pt x="57" y="486"/>
                      <a:pt x="57" y="486"/>
                    </a:cubicBezTo>
                    <a:cubicBezTo>
                      <a:pt x="116" y="466"/>
                      <a:pt x="116" y="466"/>
                      <a:pt x="116" y="466"/>
                    </a:cubicBezTo>
                    <a:cubicBezTo>
                      <a:pt x="124" y="477"/>
                      <a:pt x="128" y="483"/>
                      <a:pt x="144" y="495"/>
                    </a:cubicBezTo>
                    <a:cubicBezTo>
                      <a:pt x="144" y="496"/>
                      <a:pt x="144" y="496"/>
                      <a:pt x="144" y="496"/>
                    </a:cubicBezTo>
                    <a:cubicBezTo>
                      <a:pt x="122" y="551"/>
                      <a:pt x="122" y="551"/>
                      <a:pt x="122" y="551"/>
                    </a:cubicBezTo>
                    <a:cubicBezTo>
                      <a:pt x="175" y="583"/>
                      <a:pt x="175" y="583"/>
                      <a:pt x="175" y="583"/>
                    </a:cubicBezTo>
                    <a:cubicBezTo>
                      <a:pt x="216" y="538"/>
                      <a:pt x="216" y="538"/>
                      <a:pt x="216" y="538"/>
                    </a:cubicBezTo>
                    <a:cubicBezTo>
                      <a:pt x="233" y="545"/>
                      <a:pt x="249" y="550"/>
                      <a:pt x="267" y="553"/>
                    </a:cubicBezTo>
                    <a:cubicBezTo>
                      <a:pt x="266" y="554"/>
                      <a:pt x="266" y="554"/>
                      <a:pt x="266" y="554"/>
                    </a:cubicBezTo>
                    <a:cubicBezTo>
                      <a:pt x="277" y="613"/>
                      <a:pt x="277" y="613"/>
                      <a:pt x="277" y="613"/>
                    </a:cubicBezTo>
                    <a:cubicBezTo>
                      <a:pt x="339" y="613"/>
                      <a:pt x="339" y="613"/>
                      <a:pt x="339" y="613"/>
                    </a:cubicBezTo>
                    <a:cubicBezTo>
                      <a:pt x="351" y="552"/>
                      <a:pt x="351" y="552"/>
                      <a:pt x="351" y="552"/>
                    </a:cubicBezTo>
                    <a:cubicBezTo>
                      <a:pt x="371" y="549"/>
                      <a:pt x="390" y="543"/>
                      <a:pt x="409" y="534"/>
                    </a:cubicBezTo>
                    <a:cubicBezTo>
                      <a:pt x="409" y="536"/>
                      <a:pt x="409" y="536"/>
                      <a:pt x="409" y="536"/>
                    </a:cubicBezTo>
                    <a:cubicBezTo>
                      <a:pt x="451" y="579"/>
                      <a:pt x="451" y="579"/>
                      <a:pt x="451" y="579"/>
                    </a:cubicBezTo>
                    <a:cubicBezTo>
                      <a:pt x="503" y="545"/>
                      <a:pt x="503" y="545"/>
                      <a:pt x="503" y="545"/>
                    </a:cubicBezTo>
                    <a:cubicBezTo>
                      <a:pt x="479" y="487"/>
                      <a:pt x="479" y="487"/>
                      <a:pt x="479" y="487"/>
                    </a:cubicBezTo>
                    <a:cubicBezTo>
                      <a:pt x="479" y="487"/>
                      <a:pt x="479" y="487"/>
                      <a:pt x="479" y="487"/>
                    </a:cubicBezTo>
                    <a:cubicBezTo>
                      <a:pt x="488" y="478"/>
                      <a:pt x="497" y="468"/>
                      <a:pt x="506" y="458"/>
                    </a:cubicBezTo>
                    <a:cubicBezTo>
                      <a:pt x="507" y="458"/>
                      <a:pt x="507" y="458"/>
                      <a:pt x="507" y="458"/>
                    </a:cubicBezTo>
                    <a:cubicBezTo>
                      <a:pt x="565" y="477"/>
                      <a:pt x="565" y="477"/>
                      <a:pt x="565" y="477"/>
                    </a:cubicBezTo>
                    <a:cubicBezTo>
                      <a:pt x="593" y="421"/>
                      <a:pt x="593" y="421"/>
                      <a:pt x="593" y="421"/>
                    </a:cubicBezTo>
                    <a:cubicBezTo>
                      <a:pt x="545" y="382"/>
                      <a:pt x="545" y="382"/>
                      <a:pt x="545" y="382"/>
                    </a:cubicBezTo>
                    <a:cubicBezTo>
                      <a:pt x="544" y="382"/>
                      <a:pt x="544" y="382"/>
                      <a:pt x="544" y="382"/>
                    </a:cubicBezTo>
                    <a:cubicBezTo>
                      <a:pt x="548" y="370"/>
                      <a:pt x="551" y="357"/>
                      <a:pt x="553" y="344"/>
                    </a:cubicBezTo>
                    <a:cubicBezTo>
                      <a:pt x="555" y="344"/>
                      <a:pt x="555" y="344"/>
                      <a:pt x="555" y="344"/>
                    </a:cubicBezTo>
                    <a:cubicBezTo>
                      <a:pt x="615" y="332"/>
                      <a:pt x="615" y="332"/>
                      <a:pt x="615" y="332"/>
                    </a:cubicBezTo>
                    <a:cubicBezTo>
                      <a:pt x="613" y="270"/>
                      <a:pt x="613" y="270"/>
                      <a:pt x="613" y="270"/>
                    </a:cubicBezTo>
                    <a:cubicBezTo>
                      <a:pt x="552" y="259"/>
                      <a:pt x="552" y="259"/>
                      <a:pt x="552" y="259"/>
                    </a:cubicBezTo>
                    <a:cubicBezTo>
                      <a:pt x="551" y="259"/>
                      <a:pt x="551" y="259"/>
                      <a:pt x="551" y="259"/>
                    </a:cubicBezTo>
                    <a:cubicBezTo>
                      <a:pt x="548" y="246"/>
                      <a:pt x="545" y="233"/>
                      <a:pt x="540" y="221"/>
                    </a:cubicBezTo>
                    <a:cubicBezTo>
                      <a:pt x="542" y="220"/>
                      <a:pt x="542" y="220"/>
                      <a:pt x="542" y="220"/>
                    </a:cubicBezTo>
                    <a:cubicBezTo>
                      <a:pt x="589" y="181"/>
                      <a:pt x="589" y="181"/>
                      <a:pt x="589" y="181"/>
                    </a:cubicBezTo>
                    <a:cubicBezTo>
                      <a:pt x="558" y="127"/>
                      <a:pt x="558" y="127"/>
                      <a:pt x="558" y="127"/>
                    </a:cubicBezTo>
                    <a:cubicBezTo>
                      <a:pt x="499" y="147"/>
                      <a:pt x="499" y="147"/>
                      <a:pt x="499" y="147"/>
                    </a:cubicBezTo>
                    <a:cubicBezTo>
                      <a:pt x="494" y="145"/>
                      <a:pt x="494" y="145"/>
                      <a:pt x="494" y="145"/>
                    </a:cubicBezTo>
                    <a:cubicBezTo>
                      <a:pt x="486" y="135"/>
                      <a:pt x="479" y="127"/>
                      <a:pt x="463" y="115"/>
                    </a:cubicBezTo>
                    <a:cubicBezTo>
                      <a:pt x="464" y="113"/>
                      <a:pt x="464" y="113"/>
                      <a:pt x="464" y="113"/>
                    </a:cubicBezTo>
                    <a:cubicBezTo>
                      <a:pt x="490" y="68"/>
                      <a:pt x="490" y="68"/>
                      <a:pt x="490" y="68"/>
                    </a:cubicBezTo>
                    <a:cubicBezTo>
                      <a:pt x="437" y="35"/>
                      <a:pt x="437" y="35"/>
                      <a:pt x="437" y="35"/>
                    </a:cubicBezTo>
                    <a:cubicBezTo>
                      <a:pt x="396" y="78"/>
                      <a:pt x="396" y="78"/>
                      <a:pt x="396" y="78"/>
                    </a:cubicBezTo>
                    <a:cubicBezTo>
                      <a:pt x="397" y="77"/>
                      <a:pt x="397" y="77"/>
                      <a:pt x="397" y="77"/>
                    </a:cubicBezTo>
                    <a:cubicBezTo>
                      <a:pt x="381" y="71"/>
                      <a:pt x="365" y="65"/>
                      <a:pt x="348" y="62"/>
                    </a:cubicBezTo>
                    <a:cubicBezTo>
                      <a:pt x="348" y="60"/>
                      <a:pt x="348" y="60"/>
                      <a:pt x="348" y="60"/>
                    </a:cubicBezTo>
                    <a:cubicBezTo>
                      <a:pt x="337" y="0"/>
                      <a:pt x="337" y="0"/>
                      <a:pt x="337" y="0"/>
                    </a:cubicBezTo>
                    <a:cubicBezTo>
                      <a:pt x="275" y="0"/>
                      <a:pt x="275" y="0"/>
                      <a:pt x="275" y="0"/>
                    </a:cubicBezTo>
                    <a:cubicBezTo>
                      <a:pt x="264" y="62"/>
                      <a:pt x="264" y="62"/>
                      <a:pt x="264" y="62"/>
                    </a:cubicBezTo>
                    <a:cubicBezTo>
                      <a:pt x="264" y="62"/>
                      <a:pt x="264" y="62"/>
                      <a:pt x="264" y="62"/>
                    </a:cubicBezTo>
                    <a:cubicBezTo>
                      <a:pt x="244" y="66"/>
                      <a:pt x="225" y="71"/>
                      <a:pt x="206" y="79"/>
                    </a:cubicBezTo>
                    <a:cubicBezTo>
                      <a:pt x="205" y="78"/>
                      <a:pt x="205" y="78"/>
                      <a:pt x="205" y="78"/>
                    </a:cubicBezTo>
                    <a:cubicBezTo>
                      <a:pt x="163" y="34"/>
                      <a:pt x="163" y="34"/>
                      <a:pt x="163" y="34"/>
                    </a:cubicBezTo>
                    <a:cubicBezTo>
                      <a:pt x="112" y="69"/>
                      <a:pt x="112" y="69"/>
                      <a:pt x="112" y="69"/>
                    </a:cubicBezTo>
                    <a:cubicBezTo>
                      <a:pt x="136" y="126"/>
                      <a:pt x="136" y="126"/>
                      <a:pt x="136" y="126"/>
                    </a:cubicBezTo>
                    <a:close/>
                    <a:moveTo>
                      <a:pt x="414" y="131"/>
                    </a:moveTo>
                    <a:cubicBezTo>
                      <a:pt x="512" y="190"/>
                      <a:pt x="543" y="317"/>
                      <a:pt x="483" y="414"/>
                    </a:cubicBezTo>
                    <a:cubicBezTo>
                      <a:pt x="424" y="512"/>
                      <a:pt x="297" y="543"/>
                      <a:pt x="200" y="484"/>
                    </a:cubicBezTo>
                    <a:cubicBezTo>
                      <a:pt x="102" y="425"/>
                      <a:pt x="71" y="298"/>
                      <a:pt x="130" y="200"/>
                    </a:cubicBezTo>
                    <a:cubicBezTo>
                      <a:pt x="189" y="102"/>
                      <a:pt x="317" y="71"/>
                      <a:pt x="414" y="131"/>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7553" name="Freeform 12"/>
              <p:cNvSpPr/>
              <p:nvPr/>
            </p:nvSpPr>
            <p:spPr bwMode="auto">
              <a:xfrm>
                <a:off x="8050635" y="3916371"/>
                <a:ext cx="1119328" cy="1115473"/>
              </a:xfrm>
              <a:custGeom>
                <a:avLst/>
                <a:gdLst>
                  <a:gd name="T0" fmla="*/ 425575854 w 368"/>
                  <a:gd name="T1" fmla="*/ 923818398 h 367"/>
                  <a:gd name="T2" fmla="*/ 934416910 w 368"/>
                  <a:gd name="T3" fmla="*/ 2147483647 h 367"/>
                  <a:gd name="T4" fmla="*/ 2147483647 w 368"/>
                  <a:gd name="T5" fmla="*/ 2147483647 h 367"/>
                  <a:gd name="T6" fmla="*/ 2147483647 w 368"/>
                  <a:gd name="T7" fmla="*/ 424955749 h 367"/>
                  <a:gd name="T8" fmla="*/ 425575854 w 368"/>
                  <a:gd name="T9" fmla="*/ 923818398 h 367"/>
                  <a:gd name="T10" fmla="*/ 0 60000 65536"/>
                  <a:gd name="T11" fmla="*/ 0 60000 65536"/>
                  <a:gd name="T12" fmla="*/ 0 60000 65536"/>
                  <a:gd name="T13" fmla="*/ 0 60000 65536"/>
                  <a:gd name="T14" fmla="*/ 0 60000 65536"/>
                  <a:gd name="T15" fmla="*/ 0 w 368"/>
                  <a:gd name="T16" fmla="*/ 0 h 367"/>
                  <a:gd name="T17" fmla="*/ 368 w 368"/>
                  <a:gd name="T18" fmla="*/ 367 h 367"/>
                </a:gdLst>
                <a:ahLst/>
                <a:cxnLst>
                  <a:cxn ang="T10">
                    <a:pos x="T0" y="T1"/>
                  </a:cxn>
                  <a:cxn ang="T11">
                    <a:pos x="T2" y="T3"/>
                  </a:cxn>
                  <a:cxn ang="T12">
                    <a:pos x="T4" y="T5"/>
                  </a:cxn>
                  <a:cxn ang="T13">
                    <a:pos x="T6" y="T7"/>
                  </a:cxn>
                  <a:cxn ang="T14">
                    <a:pos x="T8" y="T9"/>
                  </a:cxn>
                </a:cxnLst>
                <a:rect l="T15" t="T16" r="T17" b="T18"/>
                <a:pathLst>
                  <a:path w="368" h="367">
                    <a:moveTo>
                      <a:pt x="46" y="100"/>
                    </a:moveTo>
                    <a:cubicBezTo>
                      <a:pt x="0" y="176"/>
                      <a:pt x="25" y="275"/>
                      <a:pt x="101" y="321"/>
                    </a:cubicBezTo>
                    <a:cubicBezTo>
                      <a:pt x="176" y="367"/>
                      <a:pt x="275" y="343"/>
                      <a:pt x="322" y="267"/>
                    </a:cubicBezTo>
                    <a:cubicBezTo>
                      <a:pt x="368" y="191"/>
                      <a:pt x="343" y="92"/>
                      <a:pt x="267" y="46"/>
                    </a:cubicBezTo>
                    <a:cubicBezTo>
                      <a:pt x="192" y="0"/>
                      <a:pt x="93" y="24"/>
                      <a:pt x="46" y="100"/>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7554" name="Freeform 13"/>
              <p:cNvSpPr>
                <a:spLocks noEditPoints="1"/>
              </p:cNvSpPr>
              <p:nvPr/>
            </p:nvSpPr>
            <p:spPr bwMode="auto">
              <a:xfrm>
                <a:off x="7779477" y="3642643"/>
                <a:ext cx="1664213" cy="1662928"/>
              </a:xfrm>
              <a:custGeom>
                <a:avLst/>
                <a:gdLst>
                  <a:gd name="T0" fmla="*/ 897871796 w 547"/>
                  <a:gd name="T1" fmla="*/ 1284655768 h 547"/>
                  <a:gd name="T2" fmla="*/ 407281913 w 547"/>
                  <a:gd name="T3" fmla="*/ 1127541063 h 547"/>
                  <a:gd name="T4" fmla="*/ 573897854 w 547"/>
                  <a:gd name="T5" fmla="*/ 1903879185 h 547"/>
                  <a:gd name="T6" fmla="*/ 481334794 w 547"/>
                  <a:gd name="T7" fmla="*/ 2147483647 h 547"/>
                  <a:gd name="T8" fmla="*/ 9255092 w 547"/>
                  <a:gd name="T9" fmla="*/ 2147483647 h 547"/>
                  <a:gd name="T10" fmla="*/ 601666164 w 547"/>
                  <a:gd name="T11" fmla="*/ 2147483647 h 547"/>
                  <a:gd name="T12" fmla="*/ 212897567 w 547"/>
                  <a:gd name="T13" fmla="*/ 2147483647 h 547"/>
                  <a:gd name="T14" fmla="*/ 953411458 w 547"/>
                  <a:gd name="T15" fmla="*/ 2147483647 h 547"/>
                  <a:gd name="T16" fmla="*/ 1184822150 w 547"/>
                  <a:gd name="T17" fmla="*/ 2147483647 h 547"/>
                  <a:gd name="T18" fmla="*/ 1434746062 w 547"/>
                  <a:gd name="T19" fmla="*/ 2147483647 h 547"/>
                  <a:gd name="T20" fmla="*/ 2147483647 w 547"/>
                  <a:gd name="T21" fmla="*/ 2147483647 h 547"/>
                  <a:gd name="T22" fmla="*/ 2147483647 w 547"/>
                  <a:gd name="T23" fmla="*/ 2147483647 h 547"/>
                  <a:gd name="T24" fmla="*/ 2147483647 w 547"/>
                  <a:gd name="T25" fmla="*/ 2147483647 h 547"/>
                  <a:gd name="T26" fmla="*/ 2147483647 w 547"/>
                  <a:gd name="T27" fmla="*/ 2147483647 h 547"/>
                  <a:gd name="T28" fmla="*/ 2147483647 w 547"/>
                  <a:gd name="T29" fmla="*/ 2147483647 h 547"/>
                  <a:gd name="T30" fmla="*/ 2147483647 w 547"/>
                  <a:gd name="T31" fmla="*/ 2147483647 h 547"/>
                  <a:gd name="T32" fmla="*/ 2147483647 w 547"/>
                  <a:gd name="T33" fmla="*/ 2147483647 h 547"/>
                  <a:gd name="T34" fmla="*/ 2147483647 w 547"/>
                  <a:gd name="T35" fmla="*/ 2147483647 h 547"/>
                  <a:gd name="T36" fmla="*/ 2147483647 w 547"/>
                  <a:gd name="T37" fmla="*/ 2147483647 h 547"/>
                  <a:gd name="T38" fmla="*/ 2147483647 w 547"/>
                  <a:gd name="T39" fmla="*/ 2147483647 h 547"/>
                  <a:gd name="T40" fmla="*/ 2147483647 w 547"/>
                  <a:gd name="T41" fmla="*/ 2147483647 h 547"/>
                  <a:gd name="T42" fmla="*/ 2147483647 w 547"/>
                  <a:gd name="T43" fmla="*/ 2134931831 h 547"/>
                  <a:gd name="T44" fmla="*/ 2147483647 w 547"/>
                  <a:gd name="T45" fmla="*/ 1811457519 h 547"/>
                  <a:gd name="T46" fmla="*/ 2147483647 w 547"/>
                  <a:gd name="T47" fmla="*/ 1044361259 h 547"/>
                  <a:gd name="T48" fmla="*/ 2147483647 w 547"/>
                  <a:gd name="T49" fmla="*/ 1201475964 h 547"/>
                  <a:gd name="T50" fmla="*/ 2147483647 w 547"/>
                  <a:gd name="T51" fmla="*/ 933455867 h 547"/>
                  <a:gd name="T52" fmla="*/ 2147483647 w 547"/>
                  <a:gd name="T53" fmla="*/ 295748820 h 547"/>
                  <a:gd name="T54" fmla="*/ 2147483647 w 547"/>
                  <a:gd name="T55" fmla="*/ 637706953 h 547"/>
                  <a:gd name="T56" fmla="*/ 2147483647 w 547"/>
                  <a:gd name="T57" fmla="*/ 489834110 h 547"/>
                  <a:gd name="T58" fmla="*/ 2147483647 w 547"/>
                  <a:gd name="T59" fmla="*/ 0 h 547"/>
                  <a:gd name="T60" fmla="*/ 2147483647 w 547"/>
                  <a:gd name="T61" fmla="*/ 508317836 h 547"/>
                  <a:gd name="T62" fmla="*/ 1684667312 w 547"/>
                  <a:gd name="T63" fmla="*/ 637706953 h 547"/>
                  <a:gd name="T64" fmla="*/ 916385017 w 547"/>
                  <a:gd name="T65" fmla="*/ 563769011 h 547"/>
                  <a:gd name="T66" fmla="*/ 1120027399 w 547"/>
                  <a:gd name="T67" fmla="*/ 1044361259 h 547"/>
                  <a:gd name="T68" fmla="*/ 2147483647 w 547"/>
                  <a:gd name="T69" fmla="*/ 2147483647 h 547"/>
                  <a:gd name="T70" fmla="*/ 1073745869 w 547"/>
                  <a:gd name="T71" fmla="*/ 1645100951 h 5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47"/>
                  <a:gd name="T109" fmla="*/ 0 h 547"/>
                  <a:gd name="T110" fmla="*/ 547 w 547"/>
                  <a:gd name="T111" fmla="*/ 547 h 5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47" h="547">
                    <a:moveTo>
                      <a:pt x="121" y="113"/>
                    </a:moveTo>
                    <a:cubicBezTo>
                      <a:pt x="112" y="121"/>
                      <a:pt x="104" y="129"/>
                      <a:pt x="97" y="139"/>
                    </a:cubicBezTo>
                    <a:cubicBezTo>
                      <a:pt x="95" y="138"/>
                      <a:pt x="95" y="138"/>
                      <a:pt x="95" y="138"/>
                    </a:cubicBezTo>
                    <a:cubicBezTo>
                      <a:pt x="44" y="122"/>
                      <a:pt x="44" y="122"/>
                      <a:pt x="44" y="122"/>
                    </a:cubicBezTo>
                    <a:cubicBezTo>
                      <a:pt x="19" y="171"/>
                      <a:pt x="19" y="171"/>
                      <a:pt x="19" y="171"/>
                    </a:cubicBezTo>
                    <a:cubicBezTo>
                      <a:pt x="62" y="206"/>
                      <a:pt x="62" y="206"/>
                      <a:pt x="62" y="206"/>
                    </a:cubicBezTo>
                    <a:cubicBezTo>
                      <a:pt x="58" y="217"/>
                      <a:pt x="55" y="229"/>
                      <a:pt x="53" y="240"/>
                    </a:cubicBezTo>
                    <a:cubicBezTo>
                      <a:pt x="52" y="240"/>
                      <a:pt x="52" y="240"/>
                      <a:pt x="52" y="240"/>
                    </a:cubicBezTo>
                    <a:cubicBezTo>
                      <a:pt x="0" y="251"/>
                      <a:pt x="0" y="251"/>
                      <a:pt x="0" y="251"/>
                    </a:cubicBezTo>
                    <a:cubicBezTo>
                      <a:pt x="1" y="306"/>
                      <a:pt x="1" y="306"/>
                      <a:pt x="1" y="306"/>
                    </a:cubicBezTo>
                    <a:cubicBezTo>
                      <a:pt x="55" y="316"/>
                      <a:pt x="55" y="316"/>
                      <a:pt x="55" y="316"/>
                    </a:cubicBezTo>
                    <a:cubicBezTo>
                      <a:pt x="57" y="328"/>
                      <a:pt x="61" y="339"/>
                      <a:pt x="65" y="350"/>
                    </a:cubicBezTo>
                    <a:cubicBezTo>
                      <a:pt x="64" y="351"/>
                      <a:pt x="64" y="351"/>
                      <a:pt x="64" y="351"/>
                    </a:cubicBezTo>
                    <a:cubicBezTo>
                      <a:pt x="23" y="385"/>
                      <a:pt x="23" y="385"/>
                      <a:pt x="23" y="385"/>
                    </a:cubicBezTo>
                    <a:cubicBezTo>
                      <a:pt x="50" y="433"/>
                      <a:pt x="50" y="433"/>
                      <a:pt x="50" y="433"/>
                    </a:cubicBezTo>
                    <a:cubicBezTo>
                      <a:pt x="103" y="416"/>
                      <a:pt x="103" y="416"/>
                      <a:pt x="103" y="416"/>
                    </a:cubicBezTo>
                    <a:cubicBezTo>
                      <a:pt x="110" y="425"/>
                      <a:pt x="114" y="431"/>
                      <a:pt x="128" y="442"/>
                    </a:cubicBezTo>
                    <a:cubicBezTo>
                      <a:pt x="128" y="442"/>
                      <a:pt x="128" y="442"/>
                      <a:pt x="128" y="442"/>
                    </a:cubicBezTo>
                    <a:cubicBezTo>
                      <a:pt x="108" y="491"/>
                      <a:pt x="108" y="491"/>
                      <a:pt x="108" y="491"/>
                    </a:cubicBezTo>
                    <a:cubicBezTo>
                      <a:pt x="155" y="520"/>
                      <a:pt x="155" y="520"/>
                      <a:pt x="155" y="520"/>
                    </a:cubicBezTo>
                    <a:cubicBezTo>
                      <a:pt x="192" y="480"/>
                      <a:pt x="192" y="480"/>
                      <a:pt x="192" y="480"/>
                    </a:cubicBezTo>
                    <a:cubicBezTo>
                      <a:pt x="207" y="485"/>
                      <a:pt x="222" y="490"/>
                      <a:pt x="237" y="492"/>
                    </a:cubicBezTo>
                    <a:cubicBezTo>
                      <a:pt x="237" y="494"/>
                      <a:pt x="237" y="494"/>
                      <a:pt x="237" y="494"/>
                    </a:cubicBezTo>
                    <a:cubicBezTo>
                      <a:pt x="247" y="547"/>
                      <a:pt x="247" y="547"/>
                      <a:pt x="247" y="547"/>
                    </a:cubicBezTo>
                    <a:cubicBezTo>
                      <a:pt x="302" y="546"/>
                      <a:pt x="302" y="546"/>
                      <a:pt x="302" y="546"/>
                    </a:cubicBezTo>
                    <a:cubicBezTo>
                      <a:pt x="312" y="492"/>
                      <a:pt x="312" y="492"/>
                      <a:pt x="312" y="492"/>
                    </a:cubicBezTo>
                    <a:cubicBezTo>
                      <a:pt x="330" y="489"/>
                      <a:pt x="347" y="484"/>
                      <a:pt x="364" y="476"/>
                    </a:cubicBezTo>
                    <a:cubicBezTo>
                      <a:pt x="364" y="477"/>
                      <a:pt x="364" y="477"/>
                      <a:pt x="364" y="477"/>
                    </a:cubicBezTo>
                    <a:cubicBezTo>
                      <a:pt x="402" y="516"/>
                      <a:pt x="402" y="516"/>
                      <a:pt x="402" y="516"/>
                    </a:cubicBezTo>
                    <a:cubicBezTo>
                      <a:pt x="448" y="486"/>
                      <a:pt x="448" y="486"/>
                      <a:pt x="448" y="486"/>
                    </a:cubicBezTo>
                    <a:cubicBezTo>
                      <a:pt x="426" y="434"/>
                      <a:pt x="426" y="434"/>
                      <a:pt x="426" y="434"/>
                    </a:cubicBezTo>
                    <a:cubicBezTo>
                      <a:pt x="426" y="434"/>
                      <a:pt x="426" y="434"/>
                      <a:pt x="426" y="434"/>
                    </a:cubicBezTo>
                    <a:cubicBezTo>
                      <a:pt x="435" y="426"/>
                      <a:pt x="443" y="417"/>
                      <a:pt x="450" y="408"/>
                    </a:cubicBezTo>
                    <a:cubicBezTo>
                      <a:pt x="451" y="408"/>
                      <a:pt x="451" y="408"/>
                      <a:pt x="451" y="408"/>
                    </a:cubicBezTo>
                    <a:cubicBezTo>
                      <a:pt x="503" y="425"/>
                      <a:pt x="503" y="425"/>
                      <a:pt x="503" y="425"/>
                    </a:cubicBezTo>
                    <a:cubicBezTo>
                      <a:pt x="528" y="376"/>
                      <a:pt x="528" y="376"/>
                      <a:pt x="528" y="376"/>
                    </a:cubicBezTo>
                    <a:cubicBezTo>
                      <a:pt x="485" y="341"/>
                      <a:pt x="485" y="341"/>
                      <a:pt x="485" y="341"/>
                    </a:cubicBezTo>
                    <a:cubicBezTo>
                      <a:pt x="484" y="341"/>
                      <a:pt x="484" y="341"/>
                      <a:pt x="484" y="341"/>
                    </a:cubicBezTo>
                    <a:cubicBezTo>
                      <a:pt x="488" y="329"/>
                      <a:pt x="491" y="318"/>
                      <a:pt x="493" y="306"/>
                    </a:cubicBezTo>
                    <a:cubicBezTo>
                      <a:pt x="494" y="306"/>
                      <a:pt x="494" y="306"/>
                      <a:pt x="494" y="306"/>
                    </a:cubicBezTo>
                    <a:cubicBezTo>
                      <a:pt x="547" y="296"/>
                      <a:pt x="547" y="296"/>
                      <a:pt x="547" y="296"/>
                    </a:cubicBezTo>
                    <a:cubicBezTo>
                      <a:pt x="546" y="240"/>
                      <a:pt x="546" y="240"/>
                      <a:pt x="546" y="240"/>
                    </a:cubicBezTo>
                    <a:cubicBezTo>
                      <a:pt x="491" y="231"/>
                      <a:pt x="491" y="231"/>
                      <a:pt x="491" y="231"/>
                    </a:cubicBezTo>
                    <a:cubicBezTo>
                      <a:pt x="491" y="231"/>
                      <a:pt x="491" y="231"/>
                      <a:pt x="491" y="231"/>
                    </a:cubicBezTo>
                    <a:cubicBezTo>
                      <a:pt x="488" y="219"/>
                      <a:pt x="485" y="208"/>
                      <a:pt x="481" y="197"/>
                    </a:cubicBezTo>
                    <a:cubicBezTo>
                      <a:pt x="483" y="196"/>
                      <a:pt x="483" y="196"/>
                      <a:pt x="483" y="196"/>
                    </a:cubicBezTo>
                    <a:cubicBezTo>
                      <a:pt x="524" y="161"/>
                      <a:pt x="524" y="161"/>
                      <a:pt x="524" y="161"/>
                    </a:cubicBezTo>
                    <a:cubicBezTo>
                      <a:pt x="497" y="113"/>
                      <a:pt x="497" y="113"/>
                      <a:pt x="497" y="113"/>
                    </a:cubicBezTo>
                    <a:cubicBezTo>
                      <a:pt x="444" y="131"/>
                      <a:pt x="444" y="131"/>
                      <a:pt x="444" y="131"/>
                    </a:cubicBezTo>
                    <a:cubicBezTo>
                      <a:pt x="440" y="130"/>
                      <a:pt x="440" y="130"/>
                      <a:pt x="440" y="130"/>
                    </a:cubicBezTo>
                    <a:cubicBezTo>
                      <a:pt x="433" y="121"/>
                      <a:pt x="426" y="113"/>
                      <a:pt x="412" y="102"/>
                    </a:cubicBezTo>
                    <a:cubicBezTo>
                      <a:pt x="413" y="101"/>
                      <a:pt x="413" y="101"/>
                      <a:pt x="413" y="101"/>
                    </a:cubicBezTo>
                    <a:cubicBezTo>
                      <a:pt x="436" y="60"/>
                      <a:pt x="436" y="60"/>
                      <a:pt x="436" y="60"/>
                    </a:cubicBezTo>
                    <a:cubicBezTo>
                      <a:pt x="389" y="32"/>
                      <a:pt x="389" y="32"/>
                      <a:pt x="389" y="32"/>
                    </a:cubicBezTo>
                    <a:cubicBezTo>
                      <a:pt x="353" y="70"/>
                      <a:pt x="353" y="70"/>
                      <a:pt x="353" y="70"/>
                    </a:cubicBezTo>
                    <a:cubicBezTo>
                      <a:pt x="353" y="69"/>
                      <a:pt x="353" y="69"/>
                      <a:pt x="353" y="69"/>
                    </a:cubicBezTo>
                    <a:cubicBezTo>
                      <a:pt x="339" y="63"/>
                      <a:pt x="324" y="58"/>
                      <a:pt x="309" y="56"/>
                    </a:cubicBezTo>
                    <a:cubicBezTo>
                      <a:pt x="310" y="53"/>
                      <a:pt x="310" y="53"/>
                      <a:pt x="310" y="53"/>
                    </a:cubicBezTo>
                    <a:cubicBezTo>
                      <a:pt x="300" y="0"/>
                      <a:pt x="300" y="0"/>
                      <a:pt x="300" y="0"/>
                    </a:cubicBezTo>
                    <a:cubicBezTo>
                      <a:pt x="245" y="0"/>
                      <a:pt x="245" y="0"/>
                      <a:pt x="245" y="0"/>
                    </a:cubicBezTo>
                    <a:cubicBezTo>
                      <a:pt x="234" y="55"/>
                      <a:pt x="234" y="55"/>
                      <a:pt x="234" y="55"/>
                    </a:cubicBezTo>
                    <a:cubicBezTo>
                      <a:pt x="235" y="55"/>
                      <a:pt x="235" y="55"/>
                      <a:pt x="235" y="55"/>
                    </a:cubicBezTo>
                    <a:cubicBezTo>
                      <a:pt x="217" y="58"/>
                      <a:pt x="200" y="64"/>
                      <a:pt x="183" y="71"/>
                    </a:cubicBezTo>
                    <a:cubicBezTo>
                      <a:pt x="182" y="69"/>
                      <a:pt x="182" y="69"/>
                      <a:pt x="182" y="69"/>
                    </a:cubicBezTo>
                    <a:cubicBezTo>
                      <a:pt x="145" y="30"/>
                      <a:pt x="145" y="30"/>
                      <a:pt x="145" y="30"/>
                    </a:cubicBezTo>
                    <a:cubicBezTo>
                      <a:pt x="99" y="61"/>
                      <a:pt x="99" y="61"/>
                      <a:pt x="99" y="61"/>
                    </a:cubicBezTo>
                    <a:cubicBezTo>
                      <a:pt x="121" y="112"/>
                      <a:pt x="121" y="112"/>
                      <a:pt x="121" y="112"/>
                    </a:cubicBezTo>
                    <a:lnTo>
                      <a:pt x="121" y="113"/>
                    </a:lnTo>
                    <a:close/>
                    <a:moveTo>
                      <a:pt x="369" y="116"/>
                    </a:moveTo>
                    <a:cubicBezTo>
                      <a:pt x="455" y="169"/>
                      <a:pt x="483" y="282"/>
                      <a:pt x="430" y="369"/>
                    </a:cubicBezTo>
                    <a:cubicBezTo>
                      <a:pt x="378" y="456"/>
                      <a:pt x="264" y="484"/>
                      <a:pt x="177" y="431"/>
                    </a:cubicBezTo>
                    <a:cubicBezTo>
                      <a:pt x="91" y="378"/>
                      <a:pt x="63" y="265"/>
                      <a:pt x="116" y="178"/>
                    </a:cubicBezTo>
                    <a:cubicBezTo>
                      <a:pt x="168" y="91"/>
                      <a:pt x="282" y="64"/>
                      <a:pt x="369" y="116"/>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7555" name="Freeform 14"/>
              <p:cNvSpPr/>
              <p:nvPr/>
            </p:nvSpPr>
            <p:spPr bwMode="auto">
              <a:xfrm>
                <a:off x="9668584" y="3796856"/>
                <a:ext cx="661830" cy="666970"/>
              </a:xfrm>
              <a:custGeom>
                <a:avLst/>
                <a:gdLst>
                  <a:gd name="T0" fmla="*/ 258071220 w 218"/>
                  <a:gd name="T1" fmla="*/ 556514930 h 219"/>
                  <a:gd name="T2" fmla="*/ 553007575 w 218"/>
                  <a:gd name="T3" fmla="*/ 1771566999 h 219"/>
                  <a:gd name="T4" fmla="*/ 1760407348 w 218"/>
                  <a:gd name="T5" fmla="*/ 1474762005 h 219"/>
                  <a:gd name="T6" fmla="*/ 1465470708 w 218"/>
                  <a:gd name="T7" fmla="*/ 259707177 h 219"/>
                  <a:gd name="T8" fmla="*/ 258071220 w 218"/>
                  <a:gd name="T9" fmla="*/ 556514930 h 219"/>
                  <a:gd name="T10" fmla="*/ 0 60000 65536"/>
                  <a:gd name="T11" fmla="*/ 0 60000 65536"/>
                  <a:gd name="T12" fmla="*/ 0 60000 65536"/>
                  <a:gd name="T13" fmla="*/ 0 60000 65536"/>
                  <a:gd name="T14" fmla="*/ 0 60000 65536"/>
                  <a:gd name="T15" fmla="*/ 0 w 218"/>
                  <a:gd name="T16" fmla="*/ 0 h 219"/>
                  <a:gd name="T17" fmla="*/ 218 w 218"/>
                  <a:gd name="T18" fmla="*/ 219 h 219"/>
                </a:gdLst>
                <a:ahLst/>
                <a:cxnLst>
                  <a:cxn ang="T10">
                    <a:pos x="T0" y="T1"/>
                  </a:cxn>
                  <a:cxn ang="T11">
                    <a:pos x="T2" y="T3"/>
                  </a:cxn>
                  <a:cxn ang="T12">
                    <a:pos x="T4" y="T5"/>
                  </a:cxn>
                  <a:cxn ang="T13">
                    <a:pos x="T6" y="T7"/>
                  </a:cxn>
                  <a:cxn ang="T14">
                    <a:pos x="T8" y="T9"/>
                  </a:cxn>
                </a:cxnLst>
                <a:rect l="T15" t="T16" r="T17" b="T18"/>
                <a:pathLst>
                  <a:path w="218" h="219">
                    <a:moveTo>
                      <a:pt x="28" y="60"/>
                    </a:moveTo>
                    <a:cubicBezTo>
                      <a:pt x="0" y="105"/>
                      <a:pt x="15" y="164"/>
                      <a:pt x="60" y="191"/>
                    </a:cubicBezTo>
                    <a:cubicBezTo>
                      <a:pt x="105" y="219"/>
                      <a:pt x="164" y="204"/>
                      <a:pt x="191" y="159"/>
                    </a:cubicBezTo>
                    <a:cubicBezTo>
                      <a:pt x="218" y="114"/>
                      <a:pt x="204" y="55"/>
                      <a:pt x="159" y="28"/>
                    </a:cubicBezTo>
                    <a:cubicBezTo>
                      <a:pt x="114" y="0"/>
                      <a:pt x="55" y="15"/>
                      <a:pt x="28" y="60"/>
                    </a:cubicBezTo>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7556" name="Freeform 15"/>
              <p:cNvSpPr>
                <a:spLocks noEditPoints="1"/>
              </p:cNvSpPr>
              <p:nvPr/>
            </p:nvSpPr>
            <p:spPr bwMode="auto">
              <a:xfrm>
                <a:off x="9506661" y="3636218"/>
                <a:ext cx="988247" cy="988247"/>
              </a:xfrm>
              <a:custGeom>
                <a:avLst/>
                <a:gdLst>
                  <a:gd name="T0" fmla="*/ 527033638 w 325"/>
                  <a:gd name="T1" fmla="*/ 758189085 h 325"/>
                  <a:gd name="T2" fmla="*/ 240402490 w 325"/>
                  <a:gd name="T3" fmla="*/ 665728731 h 325"/>
                  <a:gd name="T4" fmla="*/ 342109793 w 325"/>
                  <a:gd name="T5" fmla="*/ 1128039816 h 325"/>
                  <a:gd name="T6" fmla="*/ 286634188 w 325"/>
                  <a:gd name="T7" fmla="*/ 1322210514 h 325"/>
                  <a:gd name="T8" fmla="*/ 0 w 325"/>
                  <a:gd name="T9" fmla="*/ 1682811446 h 325"/>
                  <a:gd name="T10" fmla="*/ 351356740 w 325"/>
                  <a:gd name="T11" fmla="*/ 1923213841 h 325"/>
                  <a:gd name="T12" fmla="*/ 120201245 w 325"/>
                  <a:gd name="T13" fmla="*/ 2117384539 h 325"/>
                  <a:gd name="T14" fmla="*/ 564018388 w 325"/>
                  <a:gd name="T15" fmla="*/ 2147483647 h 325"/>
                  <a:gd name="T16" fmla="*/ 702713481 w 325"/>
                  <a:gd name="T17" fmla="*/ 2147483647 h 325"/>
                  <a:gd name="T18" fmla="*/ 850652671 w 325"/>
                  <a:gd name="T19" fmla="*/ 2147483647 h 325"/>
                  <a:gd name="T20" fmla="*/ 1303716618 w 325"/>
                  <a:gd name="T21" fmla="*/ 2147483647 h 325"/>
                  <a:gd name="T22" fmla="*/ 1359195263 w 325"/>
                  <a:gd name="T23" fmla="*/ 2147483647 h 325"/>
                  <a:gd name="T24" fmla="*/ 1719796196 w 325"/>
                  <a:gd name="T25" fmla="*/ 2147483647 h 325"/>
                  <a:gd name="T26" fmla="*/ 2006430289 w 325"/>
                  <a:gd name="T27" fmla="*/ 2147483647 h 325"/>
                  <a:gd name="T28" fmla="*/ 2147483647 w 325"/>
                  <a:gd name="T29" fmla="*/ 2147483647 h 325"/>
                  <a:gd name="T30" fmla="*/ 2147483647 w 325"/>
                  <a:gd name="T31" fmla="*/ 2147483647 h 325"/>
                  <a:gd name="T32" fmla="*/ 2147483647 w 325"/>
                  <a:gd name="T33" fmla="*/ 2147483647 h 325"/>
                  <a:gd name="T34" fmla="*/ 2147483647 w 325"/>
                  <a:gd name="T35" fmla="*/ 2061905893 h 325"/>
                  <a:gd name="T36" fmla="*/ 2147483647 w 325"/>
                  <a:gd name="T37" fmla="*/ 1867735196 h 325"/>
                  <a:gd name="T38" fmla="*/ 2147483647 w 325"/>
                  <a:gd name="T39" fmla="*/ 1682811446 h 325"/>
                  <a:gd name="T40" fmla="*/ 2147483647 w 325"/>
                  <a:gd name="T41" fmla="*/ 1322210514 h 325"/>
                  <a:gd name="T42" fmla="*/ 2147483647 w 325"/>
                  <a:gd name="T43" fmla="*/ 1266731868 h 325"/>
                  <a:gd name="T44" fmla="*/ 2147483647 w 325"/>
                  <a:gd name="T45" fmla="*/ 1072561171 h 325"/>
                  <a:gd name="T46" fmla="*/ 2147483647 w 325"/>
                  <a:gd name="T47" fmla="*/ 619497033 h 325"/>
                  <a:gd name="T48" fmla="*/ 2147483647 w 325"/>
                  <a:gd name="T49" fmla="*/ 711960428 h 325"/>
                  <a:gd name="T50" fmla="*/ 2147483647 w 325"/>
                  <a:gd name="T51" fmla="*/ 545527533 h 325"/>
                  <a:gd name="T52" fmla="*/ 2135875393 w 325"/>
                  <a:gd name="T53" fmla="*/ 166432943 h 325"/>
                  <a:gd name="T54" fmla="*/ 1941707736 w 325"/>
                  <a:gd name="T55" fmla="*/ 379094543 h 325"/>
                  <a:gd name="T56" fmla="*/ 1701305341 w 325"/>
                  <a:gd name="T57" fmla="*/ 286634188 h 325"/>
                  <a:gd name="T58" fmla="*/ 1349948316 w 325"/>
                  <a:gd name="T59" fmla="*/ 0 h 325"/>
                  <a:gd name="T60" fmla="*/ 1285225764 w 325"/>
                  <a:gd name="T61" fmla="*/ 305125043 h 325"/>
                  <a:gd name="T62" fmla="*/ 998591671 w 325"/>
                  <a:gd name="T63" fmla="*/ 379094543 h 325"/>
                  <a:gd name="T64" fmla="*/ 545527533 w 325"/>
                  <a:gd name="T65" fmla="*/ 332862845 h 325"/>
                  <a:gd name="T66" fmla="*/ 665728731 w 325"/>
                  <a:gd name="T67" fmla="*/ 619497033 h 325"/>
                  <a:gd name="T68" fmla="*/ 2147483647 w 325"/>
                  <a:gd name="T69" fmla="*/ 2024921143 h 325"/>
                  <a:gd name="T70" fmla="*/ 637987888 w 325"/>
                  <a:gd name="T71" fmla="*/ 980100816 h 32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5"/>
                  <a:gd name="T109" fmla="*/ 0 h 325"/>
                  <a:gd name="T110" fmla="*/ 325 w 325"/>
                  <a:gd name="T111" fmla="*/ 325 h 32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5" h="325">
                    <a:moveTo>
                      <a:pt x="72" y="67"/>
                    </a:moveTo>
                    <a:cubicBezTo>
                      <a:pt x="67" y="71"/>
                      <a:pt x="62" y="77"/>
                      <a:pt x="57" y="82"/>
                    </a:cubicBezTo>
                    <a:cubicBezTo>
                      <a:pt x="57" y="82"/>
                      <a:pt x="57" y="82"/>
                      <a:pt x="57" y="82"/>
                    </a:cubicBezTo>
                    <a:cubicBezTo>
                      <a:pt x="26" y="72"/>
                      <a:pt x="26" y="72"/>
                      <a:pt x="26" y="72"/>
                    </a:cubicBezTo>
                    <a:cubicBezTo>
                      <a:pt x="11" y="101"/>
                      <a:pt x="11" y="101"/>
                      <a:pt x="11" y="101"/>
                    </a:cubicBezTo>
                    <a:cubicBezTo>
                      <a:pt x="37" y="122"/>
                      <a:pt x="37" y="122"/>
                      <a:pt x="37" y="122"/>
                    </a:cubicBezTo>
                    <a:cubicBezTo>
                      <a:pt x="35" y="129"/>
                      <a:pt x="33" y="136"/>
                      <a:pt x="32" y="143"/>
                    </a:cubicBezTo>
                    <a:cubicBezTo>
                      <a:pt x="31" y="143"/>
                      <a:pt x="31" y="143"/>
                      <a:pt x="31" y="143"/>
                    </a:cubicBezTo>
                    <a:cubicBezTo>
                      <a:pt x="0" y="149"/>
                      <a:pt x="0" y="149"/>
                      <a:pt x="0" y="149"/>
                    </a:cubicBezTo>
                    <a:cubicBezTo>
                      <a:pt x="0" y="182"/>
                      <a:pt x="0" y="182"/>
                      <a:pt x="0" y="182"/>
                    </a:cubicBezTo>
                    <a:cubicBezTo>
                      <a:pt x="33" y="187"/>
                      <a:pt x="33" y="187"/>
                      <a:pt x="33" y="187"/>
                    </a:cubicBezTo>
                    <a:cubicBezTo>
                      <a:pt x="34" y="194"/>
                      <a:pt x="36" y="201"/>
                      <a:pt x="38" y="208"/>
                    </a:cubicBezTo>
                    <a:cubicBezTo>
                      <a:pt x="38" y="208"/>
                      <a:pt x="38" y="208"/>
                      <a:pt x="38" y="208"/>
                    </a:cubicBezTo>
                    <a:cubicBezTo>
                      <a:pt x="13" y="229"/>
                      <a:pt x="13" y="229"/>
                      <a:pt x="13" y="229"/>
                    </a:cubicBezTo>
                    <a:cubicBezTo>
                      <a:pt x="30" y="257"/>
                      <a:pt x="30" y="257"/>
                      <a:pt x="30" y="257"/>
                    </a:cubicBezTo>
                    <a:cubicBezTo>
                      <a:pt x="61" y="247"/>
                      <a:pt x="61" y="247"/>
                      <a:pt x="61" y="247"/>
                    </a:cubicBezTo>
                    <a:cubicBezTo>
                      <a:pt x="66" y="252"/>
                      <a:pt x="68" y="256"/>
                      <a:pt x="76" y="262"/>
                    </a:cubicBezTo>
                    <a:cubicBezTo>
                      <a:pt x="76" y="263"/>
                      <a:pt x="76" y="263"/>
                      <a:pt x="76" y="263"/>
                    </a:cubicBezTo>
                    <a:cubicBezTo>
                      <a:pt x="64" y="292"/>
                      <a:pt x="64" y="292"/>
                      <a:pt x="64" y="292"/>
                    </a:cubicBezTo>
                    <a:cubicBezTo>
                      <a:pt x="92" y="309"/>
                      <a:pt x="92" y="309"/>
                      <a:pt x="92" y="309"/>
                    </a:cubicBezTo>
                    <a:cubicBezTo>
                      <a:pt x="114" y="285"/>
                      <a:pt x="114" y="285"/>
                      <a:pt x="114" y="285"/>
                    </a:cubicBezTo>
                    <a:cubicBezTo>
                      <a:pt x="123" y="288"/>
                      <a:pt x="132" y="291"/>
                      <a:pt x="141" y="292"/>
                    </a:cubicBezTo>
                    <a:cubicBezTo>
                      <a:pt x="141" y="293"/>
                      <a:pt x="141" y="293"/>
                      <a:pt x="141" y="293"/>
                    </a:cubicBezTo>
                    <a:cubicBezTo>
                      <a:pt x="147" y="325"/>
                      <a:pt x="147" y="325"/>
                      <a:pt x="147" y="325"/>
                    </a:cubicBezTo>
                    <a:cubicBezTo>
                      <a:pt x="179" y="324"/>
                      <a:pt x="179" y="324"/>
                      <a:pt x="179" y="324"/>
                    </a:cubicBezTo>
                    <a:cubicBezTo>
                      <a:pt x="186" y="292"/>
                      <a:pt x="186" y="292"/>
                      <a:pt x="186" y="292"/>
                    </a:cubicBezTo>
                    <a:cubicBezTo>
                      <a:pt x="196" y="290"/>
                      <a:pt x="206" y="287"/>
                      <a:pt x="216" y="283"/>
                    </a:cubicBezTo>
                    <a:cubicBezTo>
                      <a:pt x="217" y="283"/>
                      <a:pt x="217" y="283"/>
                      <a:pt x="217" y="283"/>
                    </a:cubicBezTo>
                    <a:cubicBezTo>
                      <a:pt x="239" y="307"/>
                      <a:pt x="239" y="307"/>
                      <a:pt x="239" y="307"/>
                    </a:cubicBezTo>
                    <a:cubicBezTo>
                      <a:pt x="266" y="288"/>
                      <a:pt x="266" y="288"/>
                      <a:pt x="266" y="288"/>
                    </a:cubicBezTo>
                    <a:cubicBezTo>
                      <a:pt x="253" y="258"/>
                      <a:pt x="253" y="258"/>
                      <a:pt x="253" y="258"/>
                    </a:cubicBezTo>
                    <a:cubicBezTo>
                      <a:pt x="253" y="258"/>
                      <a:pt x="253" y="258"/>
                      <a:pt x="253" y="258"/>
                    </a:cubicBezTo>
                    <a:cubicBezTo>
                      <a:pt x="258" y="253"/>
                      <a:pt x="263" y="248"/>
                      <a:pt x="268" y="242"/>
                    </a:cubicBezTo>
                    <a:cubicBezTo>
                      <a:pt x="268" y="242"/>
                      <a:pt x="268" y="242"/>
                      <a:pt x="268" y="242"/>
                    </a:cubicBezTo>
                    <a:cubicBezTo>
                      <a:pt x="299" y="252"/>
                      <a:pt x="299" y="252"/>
                      <a:pt x="299" y="252"/>
                    </a:cubicBezTo>
                    <a:cubicBezTo>
                      <a:pt x="314" y="223"/>
                      <a:pt x="314" y="223"/>
                      <a:pt x="314" y="223"/>
                    </a:cubicBezTo>
                    <a:cubicBezTo>
                      <a:pt x="288" y="202"/>
                      <a:pt x="288" y="202"/>
                      <a:pt x="288" y="202"/>
                    </a:cubicBezTo>
                    <a:cubicBezTo>
                      <a:pt x="288" y="202"/>
                      <a:pt x="288" y="202"/>
                      <a:pt x="288" y="202"/>
                    </a:cubicBezTo>
                    <a:cubicBezTo>
                      <a:pt x="290" y="195"/>
                      <a:pt x="292" y="189"/>
                      <a:pt x="293" y="182"/>
                    </a:cubicBezTo>
                    <a:cubicBezTo>
                      <a:pt x="294" y="182"/>
                      <a:pt x="294" y="182"/>
                      <a:pt x="294" y="182"/>
                    </a:cubicBezTo>
                    <a:cubicBezTo>
                      <a:pt x="325" y="175"/>
                      <a:pt x="325" y="175"/>
                      <a:pt x="325" y="175"/>
                    </a:cubicBezTo>
                    <a:cubicBezTo>
                      <a:pt x="325" y="143"/>
                      <a:pt x="325" y="143"/>
                      <a:pt x="325" y="143"/>
                    </a:cubicBezTo>
                    <a:cubicBezTo>
                      <a:pt x="292" y="137"/>
                      <a:pt x="292" y="137"/>
                      <a:pt x="292" y="137"/>
                    </a:cubicBezTo>
                    <a:cubicBezTo>
                      <a:pt x="292" y="137"/>
                      <a:pt x="292" y="137"/>
                      <a:pt x="292" y="137"/>
                    </a:cubicBezTo>
                    <a:cubicBezTo>
                      <a:pt x="290" y="130"/>
                      <a:pt x="288" y="123"/>
                      <a:pt x="286" y="117"/>
                    </a:cubicBezTo>
                    <a:cubicBezTo>
                      <a:pt x="287" y="116"/>
                      <a:pt x="287" y="116"/>
                      <a:pt x="287" y="116"/>
                    </a:cubicBezTo>
                    <a:cubicBezTo>
                      <a:pt x="312" y="96"/>
                      <a:pt x="312" y="96"/>
                      <a:pt x="312" y="96"/>
                    </a:cubicBezTo>
                    <a:cubicBezTo>
                      <a:pt x="295" y="67"/>
                      <a:pt x="295" y="67"/>
                      <a:pt x="295" y="67"/>
                    </a:cubicBezTo>
                    <a:cubicBezTo>
                      <a:pt x="264" y="78"/>
                      <a:pt x="264" y="78"/>
                      <a:pt x="264" y="78"/>
                    </a:cubicBezTo>
                    <a:cubicBezTo>
                      <a:pt x="262" y="77"/>
                      <a:pt x="262" y="77"/>
                      <a:pt x="262" y="77"/>
                    </a:cubicBezTo>
                    <a:cubicBezTo>
                      <a:pt x="257" y="71"/>
                      <a:pt x="253" y="67"/>
                      <a:pt x="245" y="61"/>
                    </a:cubicBezTo>
                    <a:cubicBezTo>
                      <a:pt x="246" y="59"/>
                      <a:pt x="246" y="59"/>
                      <a:pt x="246" y="59"/>
                    </a:cubicBezTo>
                    <a:cubicBezTo>
                      <a:pt x="259" y="36"/>
                      <a:pt x="259" y="36"/>
                      <a:pt x="259" y="36"/>
                    </a:cubicBezTo>
                    <a:cubicBezTo>
                      <a:pt x="231" y="18"/>
                      <a:pt x="231" y="18"/>
                      <a:pt x="231" y="18"/>
                    </a:cubicBezTo>
                    <a:cubicBezTo>
                      <a:pt x="210" y="41"/>
                      <a:pt x="210" y="41"/>
                      <a:pt x="210" y="41"/>
                    </a:cubicBezTo>
                    <a:cubicBezTo>
                      <a:pt x="210" y="41"/>
                      <a:pt x="210" y="41"/>
                      <a:pt x="210" y="41"/>
                    </a:cubicBezTo>
                    <a:cubicBezTo>
                      <a:pt x="201" y="37"/>
                      <a:pt x="193" y="34"/>
                      <a:pt x="184" y="33"/>
                    </a:cubicBezTo>
                    <a:cubicBezTo>
                      <a:pt x="184" y="31"/>
                      <a:pt x="184" y="31"/>
                      <a:pt x="184" y="31"/>
                    </a:cubicBezTo>
                    <a:cubicBezTo>
                      <a:pt x="178" y="0"/>
                      <a:pt x="178" y="0"/>
                      <a:pt x="178" y="0"/>
                    </a:cubicBezTo>
                    <a:cubicBezTo>
                      <a:pt x="146" y="0"/>
                      <a:pt x="146" y="0"/>
                      <a:pt x="146" y="0"/>
                    </a:cubicBezTo>
                    <a:cubicBezTo>
                      <a:pt x="139" y="32"/>
                      <a:pt x="139" y="32"/>
                      <a:pt x="139" y="32"/>
                    </a:cubicBezTo>
                    <a:cubicBezTo>
                      <a:pt x="139" y="33"/>
                      <a:pt x="139" y="33"/>
                      <a:pt x="139" y="33"/>
                    </a:cubicBezTo>
                    <a:cubicBezTo>
                      <a:pt x="129" y="34"/>
                      <a:pt x="119" y="37"/>
                      <a:pt x="109" y="42"/>
                    </a:cubicBezTo>
                    <a:cubicBezTo>
                      <a:pt x="108" y="41"/>
                      <a:pt x="108" y="41"/>
                      <a:pt x="108" y="41"/>
                    </a:cubicBezTo>
                    <a:cubicBezTo>
                      <a:pt x="86" y="18"/>
                      <a:pt x="86" y="18"/>
                      <a:pt x="86" y="18"/>
                    </a:cubicBezTo>
                    <a:cubicBezTo>
                      <a:pt x="59" y="36"/>
                      <a:pt x="59" y="36"/>
                      <a:pt x="59" y="36"/>
                    </a:cubicBezTo>
                    <a:cubicBezTo>
                      <a:pt x="72" y="66"/>
                      <a:pt x="72" y="66"/>
                      <a:pt x="72" y="66"/>
                    </a:cubicBezTo>
                    <a:lnTo>
                      <a:pt x="72" y="67"/>
                    </a:lnTo>
                    <a:close/>
                    <a:moveTo>
                      <a:pt x="219" y="69"/>
                    </a:moveTo>
                    <a:cubicBezTo>
                      <a:pt x="271" y="100"/>
                      <a:pt x="287" y="167"/>
                      <a:pt x="256" y="219"/>
                    </a:cubicBezTo>
                    <a:cubicBezTo>
                      <a:pt x="224" y="271"/>
                      <a:pt x="157" y="287"/>
                      <a:pt x="106" y="256"/>
                    </a:cubicBezTo>
                    <a:cubicBezTo>
                      <a:pt x="54" y="225"/>
                      <a:pt x="37" y="157"/>
                      <a:pt x="69" y="106"/>
                    </a:cubicBezTo>
                    <a:cubicBezTo>
                      <a:pt x="100" y="54"/>
                      <a:pt x="167" y="38"/>
                      <a:pt x="219" y="69"/>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9" name="Freeform 18"/>
              <p:cNvSpPr/>
              <p:nvPr/>
            </p:nvSpPr>
            <p:spPr bwMode="auto">
              <a:xfrm>
                <a:off x="7116763" y="3520748"/>
                <a:ext cx="379412" cy="334926"/>
              </a:xfrm>
              <a:custGeom>
                <a:avLst/>
                <a:gdLst>
                  <a:gd name="T0" fmla="*/ 113 w 125"/>
                  <a:gd name="T1" fmla="*/ 62 h 110"/>
                  <a:gd name="T2" fmla="*/ 117 w 125"/>
                  <a:gd name="T3" fmla="*/ 97 h 110"/>
                  <a:gd name="T4" fmla="*/ 82 w 125"/>
                  <a:gd name="T5" fmla="*/ 102 h 110"/>
                  <a:gd name="T6" fmla="*/ 13 w 125"/>
                  <a:gd name="T7" fmla="*/ 49 h 110"/>
                  <a:gd name="T8" fmla="*/ 9 w 125"/>
                  <a:gd name="T9" fmla="*/ 14 h 110"/>
                  <a:gd name="T10" fmla="*/ 44 w 125"/>
                  <a:gd name="T11" fmla="*/ 9 h 110"/>
                  <a:gd name="T12" fmla="*/ 113 w 125"/>
                  <a:gd name="T13" fmla="*/ 62 h 110"/>
                </a:gdLst>
                <a:ahLst/>
                <a:cxnLst>
                  <a:cxn ang="0">
                    <a:pos x="T0" y="T1"/>
                  </a:cxn>
                  <a:cxn ang="0">
                    <a:pos x="T2" y="T3"/>
                  </a:cxn>
                  <a:cxn ang="0">
                    <a:pos x="T4" y="T5"/>
                  </a:cxn>
                  <a:cxn ang="0">
                    <a:pos x="T6" y="T7"/>
                  </a:cxn>
                  <a:cxn ang="0">
                    <a:pos x="T8" y="T9"/>
                  </a:cxn>
                  <a:cxn ang="0">
                    <a:pos x="T10" y="T11"/>
                  </a:cxn>
                  <a:cxn ang="0">
                    <a:pos x="T12" y="T13"/>
                  </a:cxn>
                </a:cxnLst>
                <a:rect l="0" t="0" r="r" b="b"/>
                <a:pathLst>
                  <a:path w="125" h="110">
                    <a:moveTo>
                      <a:pt x="113" y="62"/>
                    </a:moveTo>
                    <a:cubicBezTo>
                      <a:pt x="124" y="70"/>
                      <a:pt x="125" y="86"/>
                      <a:pt x="117" y="97"/>
                    </a:cubicBezTo>
                    <a:cubicBezTo>
                      <a:pt x="109" y="108"/>
                      <a:pt x="93" y="110"/>
                      <a:pt x="82" y="102"/>
                    </a:cubicBezTo>
                    <a:cubicBezTo>
                      <a:pt x="13" y="49"/>
                      <a:pt x="13" y="49"/>
                      <a:pt x="13" y="49"/>
                    </a:cubicBezTo>
                    <a:cubicBezTo>
                      <a:pt x="2" y="41"/>
                      <a:pt x="0" y="25"/>
                      <a:pt x="9" y="14"/>
                    </a:cubicBezTo>
                    <a:cubicBezTo>
                      <a:pt x="17" y="3"/>
                      <a:pt x="33" y="0"/>
                      <a:pt x="44" y="9"/>
                    </a:cubicBezTo>
                    <a:lnTo>
                      <a:pt x="113" y="62"/>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7558" name="Freeform 19"/>
              <p:cNvSpPr/>
              <p:nvPr/>
            </p:nvSpPr>
            <p:spPr bwMode="auto">
              <a:xfrm>
                <a:off x="6864481" y="4256924"/>
                <a:ext cx="426656" cy="218468"/>
              </a:xfrm>
              <a:custGeom>
                <a:avLst/>
                <a:gdLst>
                  <a:gd name="T0" fmla="*/ 1086637883 w 140"/>
                  <a:gd name="T1" fmla="*/ 184138151 h 72"/>
                  <a:gd name="T2" fmla="*/ 1272388587 w 140"/>
                  <a:gd name="T3" fmla="*/ 451136418 h 72"/>
                  <a:gd name="T4" fmla="*/ 1003052962 w 140"/>
                  <a:gd name="T5" fmla="*/ 635271487 h 72"/>
                  <a:gd name="T6" fmla="*/ 204325565 w 140"/>
                  <a:gd name="T7" fmla="*/ 478754403 h 72"/>
                  <a:gd name="T8" fmla="*/ 27863684 w 140"/>
                  <a:gd name="T9" fmla="*/ 211756183 h 72"/>
                  <a:gd name="T10" fmla="*/ 297199393 w 140"/>
                  <a:gd name="T11" fmla="*/ 27621031 h 72"/>
                  <a:gd name="T12" fmla="*/ 1086637883 w 140"/>
                  <a:gd name="T13" fmla="*/ 184138151 h 72"/>
                  <a:gd name="T14" fmla="*/ 0 60000 65536"/>
                  <a:gd name="T15" fmla="*/ 0 60000 65536"/>
                  <a:gd name="T16" fmla="*/ 0 60000 65536"/>
                  <a:gd name="T17" fmla="*/ 0 60000 65536"/>
                  <a:gd name="T18" fmla="*/ 0 60000 65536"/>
                  <a:gd name="T19" fmla="*/ 0 60000 65536"/>
                  <a:gd name="T20" fmla="*/ 0 60000 65536"/>
                  <a:gd name="T21" fmla="*/ 0 w 140"/>
                  <a:gd name="T22" fmla="*/ 0 h 72"/>
                  <a:gd name="T23" fmla="*/ 140 w 140"/>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0" h="72">
                    <a:moveTo>
                      <a:pt x="117" y="20"/>
                    </a:moveTo>
                    <a:cubicBezTo>
                      <a:pt x="131" y="22"/>
                      <a:pt x="140" y="36"/>
                      <a:pt x="137" y="49"/>
                    </a:cubicBezTo>
                    <a:cubicBezTo>
                      <a:pt x="134" y="63"/>
                      <a:pt x="121" y="72"/>
                      <a:pt x="108" y="69"/>
                    </a:cubicBezTo>
                    <a:cubicBezTo>
                      <a:pt x="22" y="52"/>
                      <a:pt x="22" y="52"/>
                      <a:pt x="22" y="52"/>
                    </a:cubicBezTo>
                    <a:cubicBezTo>
                      <a:pt x="9" y="50"/>
                      <a:pt x="0" y="37"/>
                      <a:pt x="3" y="23"/>
                    </a:cubicBezTo>
                    <a:cubicBezTo>
                      <a:pt x="6" y="9"/>
                      <a:pt x="19" y="0"/>
                      <a:pt x="32" y="3"/>
                    </a:cubicBezTo>
                    <a:lnTo>
                      <a:pt x="117" y="20"/>
                    </a:ln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7559" name="Freeform 20"/>
              <p:cNvSpPr/>
              <p:nvPr/>
            </p:nvSpPr>
            <p:spPr bwMode="auto">
              <a:xfrm>
                <a:off x="7050822" y="4962448"/>
                <a:ext cx="422800" cy="240315"/>
              </a:xfrm>
              <a:custGeom>
                <a:avLst/>
                <a:gdLst>
                  <a:gd name="T0" fmla="*/ 971469643 w 139"/>
                  <a:gd name="T1" fmla="*/ 37014592 h 79"/>
                  <a:gd name="T2" fmla="*/ 1258286087 w 139"/>
                  <a:gd name="T3" fmla="*/ 203577241 h 79"/>
                  <a:gd name="T4" fmla="*/ 1091748586 w 139"/>
                  <a:gd name="T5" fmla="*/ 481183641 h 79"/>
                  <a:gd name="T6" fmla="*/ 314572282 w 139"/>
                  <a:gd name="T7" fmla="*/ 694014432 h 79"/>
                  <a:gd name="T8" fmla="*/ 37008683 w 139"/>
                  <a:gd name="T9" fmla="*/ 527451866 h 79"/>
                  <a:gd name="T10" fmla="*/ 194293292 w 139"/>
                  <a:gd name="T11" fmla="*/ 240591821 h 79"/>
                  <a:gd name="T12" fmla="*/ 971469643 w 139"/>
                  <a:gd name="T13" fmla="*/ 37014592 h 79"/>
                  <a:gd name="T14" fmla="*/ 0 60000 65536"/>
                  <a:gd name="T15" fmla="*/ 0 60000 65536"/>
                  <a:gd name="T16" fmla="*/ 0 60000 65536"/>
                  <a:gd name="T17" fmla="*/ 0 60000 65536"/>
                  <a:gd name="T18" fmla="*/ 0 60000 65536"/>
                  <a:gd name="T19" fmla="*/ 0 60000 65536"/>
                  <a:gd name="T20" fmla="*/ 0 60000 65536"/>
                  <a:gd name="T21" fmla="*/ 0 w 139"/>
                  <a:gd name="T22" fmla="*/ 0 h 79"/>
                  <a:gd name="T23" fmla="*/ 139 w 139"/>
                  <a:gd name="T24" fmla="*/ 79 h 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 h="79">
                    <a:moveTo>
                      <a:pt x="105" y="4"/>
                    </a:moveTo>
                    <a:cubicBezTo>
                      <a:pt x="118" y="0"/>
                      <a:pt x="132" y="8"/>
                      <a:pt x="136" y="22"/>
                    </a:cubicBezTo>
                    <a:cubicBezTo>
                      <a:pt x="139" y="35"/>
                      <a:pt x="131" y="49"/>
                      <a:pt x="118" y="52"/>
                    </a:cubicBezTo>
                    <a:cubicBezTo>
                      <a:pt x="34" y="75"/>
                      <a:pt x="34" y="75"/>
                      <a:pt x="34" y="75"/>
                    </a:cubicBezTo>
                    <a:cubicBezTo>
                      <a:pt x="21" y="79"/>
                      <a:pt x="7" y="71"/>
                      <a:pt x="4" y="57"/>
                    </a:cubicBezTo>
                    <a:cubicBezTo>
                      <a:pt x="0" y="44"/>
                      <a:pt x="8" y="30"/>
                      <a:pt x="21" y="26"/>
                    </a:cubicBezTo>
                    <a:lnTo>
                      <a:pt x="105" y="4"/>
                    </a:ln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22" name="Freeform 21"/>
              <p:cNvSpPr/>
              <p:nvPr/>
            </p:nvSpPr>
            <p:spPr bwMode="auto">
              <a:xfrm>
                <a:off x="9837738" y="4963625"/>
                <a:ext cx="425450" cy="239685"/>
              </a:xfrm>
              <a:custGeom>
                <a:avLst/>
                <a:gdLst>
                  <a:gd name="T0" fmla="*/ 35 w 140"/>
                  <a:gd name="T1" fmla="*/ 4 h 79"/>
                  <a:gd name="T2" fmla="*/ 4 w 140"/>
                  <a:gd name="T3" fmla="*/ 22 h 79"/>
                  <a:gd name="T4" fmla="*/ 21 w 140"/>
                  <a:gd name="T5" fmla="*/ 52 h 79"/>
                  <a:gd name="T6" fmla="*/ 105 w 140"/>
                  <a:gd name="T7" fmla="*/ 75 h 79"/>
                  <a:gd name="T8" fmla="*/ 136 w 140"/>
                  <a:gd name="T9" fmla="*/ 57 h 79"/>
                  <a:gd name="T10" fmla="*/ 119 w 140"/>
                  <a:gd name="T11" fmla="*/ 26 h 79"/>
                  <a:gd name="T12" fmla="*/ 35 w 140"/>
                  <a:gd name="T13" fmla="*/ 4 h 79"/>
                </a:gdLst>
                <a:ahLst/>
                <a:cxnLst>
                  <a:cxn ang="0">
                    <a:pos x="T0" y="T1"/>
                  </a:cxn>
                  <a:cxn ang="0">
                    <a:pos x="T2" y="T3"/>
                  </a:cxn>
                  <a:cxn ang="0">
                    <a:pos x="T4" y="T5"/>
                  </a:cxn>
                  <a:cxn ang="0">
                    <a:pos x="T6" y="T7"/>
                  </a:cxn>
                  <a:cxn ang="0">
                    <a:pos x="T8" y="T9"/>
                  </a:cxn>
                  <a:cxn ang="0">
                    <a:pos x="T10" y="T11"/>
                  </a:cxn>
                  <a:cxn ang="0">
                    <a:pos x="T12" y="T13"/>
                  </a:cxn>
                </a:cxnLst>
                <a:rect l="0" t="0" r="r" b="b"/>
                <a:pathLst>
                  <a:path w="140" h="79">
                    <a:moveTo>
                      <a:pt x="35" y="4"/>
                    </a:moveTo>
                    <a:cubicBezTo>
                      <a:pt x="21" y="0"/>
                      <a:pt x="8" y="8"/>
                      <a:pt x="4" y="22"/>
                    </a:cubicBezTo>
                    <a:cubicBezTo>
                      <a:pt x="0" y="35"/>
                      <a:pt x="8" y="49"/>
                      <a:pt x="21" y="52"/>
                    </a:cubicBezTo>
                    <a:cubicBezTo>
                      <a:pt x="105" y="75"/>
                      <a:pt x="105" y="75"/>
                      <a:pt x="105" y="75"/>
                    </a:cubicBezTo>
                    <a:cubicBezTo>
                      <a:pt x="119" y="79"/>
                      <a:pt x="132" y="71"/>
                      <a:pt x="136" y="57"/>
                    </a:cubicBezTo>
                    <a:cubicBezTo>
                      <a:pt x="140" y="44"/>
                      <a:pt x="132" y="30"/>
                      <a:pt x="119" y="26"/>
                    </a:cubicBezTo>
                    <a:lnTo>
                      <a:pt x="35" y="4"/>
                    </a:ln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3" name="Freeform 22"/>
              <p:cNvSpPr/>
              <p:nvPr/>
            </p:nvSpPr>
            <p:spPr bwMode="auto">
              <a:xfrm>
                <a:off x="7434263" y="3277888"/>
                <a:ext cx="2333625" cy="2749242"/>
              </a:xfrm>
              <a:custGeom>
                <a:avLst/>
                <a:gdLst>
                  <a:gd name="T0" fmla="*/ 702 w 768"/>
                  <a:gd name="T1" fmla="*/ 412 h 904"/>
                  <a:gd name="T2" fmla="*/ 611 w 768"/>
                  <a:gd name="T3" fmla="*/ 601 h 904"/>
                  <a:gd name="T4" fmla="*/ 611 w 768"/>
                  <a:gd name="T5" fmla="*/ 602 h 904"/>
                  <a:gd name="T6" fmla="*/ 609 w 768"/>
                  <a:gd name="T7" fmla="*/ 604 h 904"/>
                  <a:gd name="T8" fmla="*/ 606 w 768"/>
                  <a:gd name="T9" fmla="*/ 606 h 904"/>
                  <a:gd name="T10" fmla="*/ 606 w 768"/>
                  <a:gd name="T11" fmla="*/ 607 h 904"/>
                  <a:gd name="T12" fmla="*/ 536 w 768"/>
                  <a:gd name="T13" fmla="*/ 735 h 904"/>
                  <a:gd name="T14" fmla="*/ 523 w 768"/>
                  <a:gd name="T15" fmla="*/ 827 h 904"/>
                  <a:gd name="T16" fmla="*/ 523 w 768"/>
                  <a:gd name="T17" fmla="*/ 833 h 904"/>
                  <a:gd name="T18" fmla="*/ 521 w 768"/>
                  <a:gd name="T19" fmla="*/ 837 h 904"/>
                  <a:gd name="T20" fmla="*/ 504 w 768"/>
                  <a:gd name="T21" fmla="*/ 844 h 904"/>
                  <a:gd name="T22" fmla="*/ 274 w 768"/>
                  <a:gd name="T23" fmla="*/ 844 h 904"/>
                  <a:gd name="T24" fmla="*/ 257 w 768"/>
                  <a:gd name="T25" fmla="*/ 837 h 904"/>
                  <a:gd name="T26" fmla="*/ 255 w 768"/>
                  <a:gd name="T27" fmla="*/ 832 h 904"/>
                  <a:gd name="T28" fmla="*/ 256 w 768"/>
                  <a:gd name="T29" fmla="*/ 827 h 904"/>
                  <a:gd name="T30" fmla="*/ 243 w 768"/>
                  <a:gd name="T31" fmla="*/ 737 h 904"/>
                  <a:gd name="T32" fmla="*/ 185 w 768"/>
                  <a:gd name="T33" fmla="*/ 622 h 904"/>
                  <a:gd name="T34" fmla="*/ 170 w 768"/>
                  <a:gd name="T35" fmla="*/ 604 h 904"/>
                  <a:gd name="T36" fmla="*/ 136 w 768"/>
                  <a:gd name="T37" fmla="*/ 571 h 904"/>
                  <a:gd name="T38" fmla="*/ 109 w 768"/>
                  <a:gd name="T39" fmla="*/ 530 h 904"/>
                  <a:gd name="T40" fmla="*/ 75 w 768"/>
                  <a:gd name="T41" fmla="*/ 436 h 904"/>
                  <a:gd name="T42" fmla="*/ 70 w 768"/>
                  <a:gd name="T43" fmla="*/ 378 h 904"/>
                  <a:gd name="T44" fmla="*/ 342 w 768"/>
                  <a:gd name="T45" fmla="*/ 65 h 904"/>
                  <a:gd name="T46" fmla="*/ 305 w 768"/>
                  <a:gd name="T47" fmla="*/ 0 h 904"/>
                  <a:gd name="T48" fmla="*/ 0 w 768"/>
                  <a:gd name="T49" fmla="*/ 378 h 904"/>
                  <a:gd name="T50" fmla="*/ 132 w 768"/>
                  <a:gd name="T51" fmla="*/ 669 h 904"/>
                  <a:gd name="T52" fmla="*/ 186 w 768"/>
                  <a:gd name="T53" fmla="*/ 825 h 904"/>
                  <a:gd name="T54" fmla="*/ 204 w 768"/>
                  <a:gd name="T55" fmla="*/ 883 h 904"/>
                  <a:gd name="T56" fmla="*/ 226 w 768"/>
                  <a:gd name="T57" fmla="*/ 902 h 904"/>
                  <a:gd name="T58" fmla="*/ 380 w 768"/>
                  <a:gd name="T59" fmla="*/ 903 h 904"/>
                  <a:gd name="T60" fmla="*/ 547 w 768"/>
                  <a:gd name="T61" fmla="*/ 904 h 904"/>
                  <a:gd name="T62" fmla="*/ 575 w 768"/>
                  <a:gd name="T63" fmla="*/ 883 h 904"/>
                  <a:gd name="T64" fmla="*/ 593 w 768"/>
                  <a:gd name="T65" fmla="*/ 825 h 904"/>
                  <a:gd name="T66" fmla="*/ 658 w 768"/>
                  <a:gd name="T67" fmla="*/ 654 h 904"/>
                  <a:gd name="T68" fmla="*/ 662 w 768"/>
                  <a:gd name="T69" fmla="*/ 650 h 904"/>
                  <a:gd name="T70" fmla="*/ 768 w 768"/>
                  <a:gd name="T71" fmla="*/ 442 h 904"/>
                  <a:gd name="T72" fmla="*/ 702 w 768"/>
                  <a:gd name="T73" fmla="*/ 412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8" h="904">
                    <a:moveTo>
                      <a:pt x="702" y="412"/>
                    </a:moveTo>
                    <a:cubicBezTo>
                      <a:pt x="694" y="485"/>
                      <a:pt x="661" y="552"/>
                      <a:pt x="611" y="601"/>
                    </a:cubicBezTo>
                    <a:cubicBezTo>
                      <a:pt x="611" y="602"/>
                      <a:pt x="611" y="602"/>
                      <a:pt x="611" y="602"/>
                    </a:cubicBezTo>
                    <a:cubicBezTo>
                      <a:pt x="610" y="603"/>
                      <a:pt x="609" y="603"/>
                      <a:pt x="609" y="604"/>
                    </a:cubicBezTo>
                    <a:cubicBezTo>
                      <a:pt x="609" y="604"/>
                      <a:pt x="608" y="605"/>
                      <a:pt x="606" y="606"/>
                    </a:cubicBezTo>
                    <a:cubicBezTo>
                      <a:pt x="606" y="607"/>
                      <a:pt x="606" y="607"/>
                      <a:pt x="606" y="607"/>
                    </a:cubicBezTo>
                    <a:cubicBezTo>
                      <a:pt x="595" y="619"/>
                      <a:pt x="556" y="665"/>
                      <a:pt x="536" y="735"/>
                    </a:cubicBezTo>
                    <a:cubicBezTo>
                      <a:pt x="528" y="762"/>
                      <a:pt x="523" y="793"/>
                      <a:pt x="523" y="827"/>
                    </a:cubicBezTo>
                    <a:cubicBezTo>
                      <a:pt x="523" y="829"/>
                      <a:pt x="523" y="831"/>
                      <a:pt x="523" y="833"/>
                    </a:cubicBezTo>
                    <a:cubicBezTo>
                      <a:pt x="523" y="833"/>
                      <a:pt x="522" y="835"/>
                      <a:pt x="521" y="837"/>
                    </a:cubicBezTo>
                    <a:cubicBezTo>
                      <a:pt x="519" y="839"/>
                      <a:pt x="514" y="842"/>
                      <a:pt x="504" y="844"/>
                    </a:cubicBezTo>
                    <a:cubicBezTo>
                      <a:pt x="274" y="844"/>
                      <a:pt x="274" y="844"/>
                      <a:pt x="274" y="844"/>
                    </a:cubicBezTo>
                    <a:cubicBezTo>
                      <a:pt x="265" y="842"/>
                      <a:pt x="260" y="840"/>
                      <a:pt x="257" y="837"/>
                    </a:cubicBezTo>
                    <a:cubicBezTo>
                      <a:pt x="256" y="836"/>
                      <a:pt x="255" y="833"/>
                      <a:pt x="255" y="832"/>
                    </a:cubicBezTo>
                    <a:cubicBezTo>
                      <a:pt x="256" y="830"/>
                      <a:pt x="256" y="830"/>
                      <a:pt x="256" y="827"/>
                    </a:cubicBezTo>
                    <a:cubicBezTo>
                      <a:pt x="256" y="794"/>
                      <a:pt x="251" y="764"/>
                      <a:pt x="243" y="737"/>
                    </a:cubicBezTo>
                    <a:cubicBezTo>
                      <a:pt x="227" y="683"/>
                      <a:pt x="201" y="643"/>
                      <a:pt x="185" y="622"/>
                    </a:cubicBezTo>
                    <a:cubicBezTo>
                      <a:pt x="180" y="616"/>
                      <a:pt x="175" y="610"/>
                      <a:pt x="170" y="604"/>
                    </a:cubicBezTo>
                    <a:cubicBezTo>
                      <a:pt x="159" y="593"/>
                      <a:pt x="146" y="583"/>
                      <a:pt x="136" y="571"/>
                    </a:cubicBezTo>
                    <a:cubicBezTo>
                      <a:pt x="125" y="558"/>
                      <a:pt x="116" y="544"/>
                      <a:pt x="109" y="530"/>
                    </a:cubicBezTo>
                    <a:cubicBezTo>
                      <a:pt x="94" y="501"/>
                      <a:pt x="81" y="469"/>
                      <a:pt x="75" y="436"/>
                    </a:cubicBezTo>
                    <a:cubicBezTo>
                      <a:pt x="72" y="417"/>
                      <a:pt x="70" y="397"/>
                      <a:pt x="70" y="378"/>
                    </a:cubicBezTo>
                    <a:cubicBezTo>
                      <a:pt x="70" y="219"/>
                      <a:pt x="189" y="87"/>
                      <a:pt x="342" y="65"/>
                    </a:cubicBezTo>
                    <a:cubicBezTo>
                      <a:pt x="305" y="0"/>
                      <a:pt x="305" y="0"/>
                      <a:pt x="305" y="0"/>
                    </a:cubicBezTo>
                    <a:cubicBezTo>
                      <a:pt x="131" y="38"/>
                      <a:pt x="0" y="193"/>
                      <a:pt x="0" y="378"/>
                    </a:cubicBezTo>
                    <a:cubicBezTo>
                      <a:pt x="0" y="494"/>
                      <a:pt x="51" y="598"/>
                      <a:pt x="132" y="669"/>
                    </a:cubicBezTo>
                    <a:cubicBezTo>
                      <a:pt x="151" y="694"/>
                      <a:pt x="185" y="750"/>
                      <a:pt x="186" y="825"/>
                    </a:cubicBezTo>
                    <a:cubicBezTo>
                      <a:pt x="184" y="841"/>
                      <a:pt x="188" y="864"/>
                      <a:pt x="204" y="883"/>
                    </a:cubicBezTo>
                    <a:cubicBezTo>
                      <a:pt x="210" y="890"/>
                      <a:pt x="218" y="897"/>
                      <a:pt x="226" y="902"/>
                    </a:cubicBezTo>
                    <a:cubicBezTo>
                      <a:pt x="380" y="903"/>
                      <a:pt x="380" y="903"/>
                      <a:pt x="380" y="903"/>
                    </a:cubicBezTo>
                    <a:cubicBezTo>
                      <a:pt x="547" y="904"/>
                      <a:pt x="547" y="904"/>
                      <a:pt x="547" y="904"/>
                    </a:cubicBezTo>
                    <a:cubicBezTo>
                      <a:pt x="558" y="899"/>
                      <a:pt x="567" y="892"/>
                      <a:pt x="575" y="883"/>
                    </a:cubicBezTo>
                    <a:cubicBezTo>
                      <a:pt x="590" y="864"/>
                      <a:pt x="594" y="841"/>
                      <a:pt x="593" y="825"/>
                    </a:cubicBezTo>
                    <a:cubicBezTo>
                      <a:pt x="594" y="723"/>
                      <a:pt x="657" y="655"/>
                      <a:pt x="658" y="654"/>
                    </a:cubicBezTo>
                    <a:cubicBezTo>
                      <a:pt x="660" y="653"/>
                      <a:pt x="661" y="652"/>
                      <a:pt x="662" y="650"/>
                    </a:cubicBezTo>
                    <a:cubicBezTo>
                      <a:pt x="717" y="595"/>
                      <a:pt x="755" y="522"/>
                      <a:pt x="768" y="442"/>
                    </a:cubicBezTo>
                    <a:cubicBezTo>
                      <a:pt x="750" y="433"/>
                      <a:pt x="720" y="420"/>
                      <a:pt x="702" y="412"/>
                    </a:cubicBezTo>
                    <a:close/>
                  </a:path>
                </a:pathLst>
              </a:custGeom>
              <a:solidFill>
                <a:schemeClr val="tx1">
                  <a:lumMod val="65000"/>
                  <a:lumOff val="3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4" name="Freeform 33"/>
              <p:cNvSpPr/>
              <p:nvPr/>
            </p:nvSpPr>
            <p:spPr bwMode="auto">
              <a:xfrm>
                <a:off x="7440613" y="2733436"/>
                <a:ext cx="703262" cy="298417"/>
              </a:xfrm>
              <a:custGeom>
                <a:avLst/>
                <a:gdLst>
                  <a:gd name="T0" fmla="*/ 232 w 232"/>
                  <a:gd name="T1" fmla="*/ 44 h 98"/>
                  <a:gd name="T2" fmla="*/ 225 w 232"/>
                  <a:gd name="T3" fmla="*/ 34 h 98"/>
                  <a:gd name="T4" fmla="*/ 10 w 232"/>
                  <a:gd name="T5" fmla="*/ 0 h 98"/>
                  <a:gd name="T6" fmla="*/ 0 w 232"/>
                  <a:gd name="T7" fmla="*/ 7 h 98"/>
                  <a:gd name="T8" fmla="*/ 232 w 232"/>
                  <a:gd name="T9" fmla="*/ 44 h 98"/>
                </a:gdLst>
                <a:ahLst/>
                <a:cxnLst>
                  <a:cxn ang="0">
                    <a:pos x="T0" y="T1"/>
                  </a:cxn>
                  <a:cxn ang="0">
                    <a:pos x="T2" y="T3"/>
                  </a:cxn>
                  <a:cxn ang="0">
                    <a:pos x="T4" y="T5"/>
                  </a:cxn>
                  <a:cxn ang="0">
                    <a:pos x="T6" y="T7"/>
                  </a:cxn>
                  <a:cxn ang="0">
                    <a:pos x="T8" y="T9"/>
                  </a:cxn>
                </a:cxnLst>
                <a:rect l="0" t="0" r="r" b="b"/>
                <a:pathLst>
                  <a:path w="232" h="98">
                    <a:moveTo>
                      <a:pt x="232" y="44"/>
                    </a:moveTo>
                    <a:cubicBezTo>
                      <a:pt x="225" y="34"/>
                      <a:pt x="225" y="34"/>
                      <a:pt x="225" y="34"/>
                    </a:cubicBezTo>
                    <a:cubicBezTo>
                      <a:pt x="157" y="84"/>
                      <a:pt x="60" y="69"/>
                      <a:pt x="10" y="0"/>
                    </a:cubicBezTo>
                    <a:cubicBezTo>
                      <a:pt x="0" y="7"/>
                      <a:pt x="0" y="7"/>
                      <a:pt x="0" y="7"/>
                    </a:cubicBezTo>
                    <a:cubicBezTo>
                      <a:pt x="54" y="81"/>
                      <a:pt x="158" y="98"/>
                      <a:pt x="232" y="44"/>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5" name="Freeform 34"/>
              <p:cNvSpPr/>
              <p:nvPr/>
            </p:nvSpPr>
            <p:spPr bwMode="auto">
              <a:xfrm>
                <a:off x="7429500" y="2717563"/>
                <a:ext cx="58738" cy="57144"/>
              </a:xfrm>
              <a:custGeom>
                <a:avLst/>
                <a:gdLst>
                  <a:gd name="T0" fmla="*/ 45 w 45"/>
                  <a:gd name="T1" fmla="*/ 12 h 45"/>
                  <a:gd name="T2" fmla="*/ 3 w 45"/>
                  <a:gd name="T3" fmla="*/ 0 h 45"/>
                  <a:gd name="T4" fmla="*/ 0 w 45"/>
                  <a:gd name="T5" fmla="*/ 45 h 45"/>
                  <a:gd name="T6" fmla="*/ 45 w 45"/>
                  <a:gd name="T7" fmla="*/ 12 h 45"/>
                </a:gdLst>
                <a:ahLst/>
                <a:cxnLst>
                  <a:cxn ang="0">
                    <a:pos x="T0" y="T1"/>
                  </a:cxn>
                  <a:cxn ang="0">
                    <a:pos x="T2" y="T3"/>
                  </a:cxn>
                  <a:cxn ang="0">
                    <a:pos x="T4" y="T5"/>
                  </a:cxn>
                  <a:cxn ang="0">
                    <a:pos x="T6" y="T7"/>
                  </a:cxn>
                </a:cxnLst>
                <a:rect l="0" t="0" r="r" b="b"/>
                <a:pathLst>
                  <a:path w="45" h="45">
                    <a:moveTo>
                      <a:pt x="45" y="12"/>
                    </a:moveTo>
                    <a:lnTo>
                      <a:pt x="3" y="0"/>
                    </a:lnTo>
                    <a:lnTo>
                      <a:pt x="0" y="45"/>
                    </a:lnTo>
                    <a:lnTo>
                      <a:pt x="45" y="12"/>
                    </a:ln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7564" name="Freeform 35"/>
              <p:cNvSpPr/>
              <p:nvPr/>
            </p:nvSpPr>
            <p:spPr bwMode="auto">
              <a:xfrm>
                <a:off x="9971869" y="4350737"/>
                <a:ext cx="602715" cy="449787"/>
              </a:xfrm>
              <a:custGeom>
                <a:avLst/>
                <a:gdLst>
                  <a:gd name="T0" fmla="*/ 0 w 198"/>
                  <a:gd name="T1" fmla="*/ 1191461339 h 148"/>
                  <a:gd name="T2" fmla="*/ 27797950 w 198"/>
                  <a:gd name="T3" fmla="*/ 1080628397 h 148"/>
                  <a:gd name="T4" fmla="*/ 1723482036 w 198"/>
                  <a:gd name="T5" fmla="*/ 0 h 148"/>
                  <a:gd name="T6" fmla="*/ 1834673787 w 198"/>
                  <a:gd name="T7" fmla="*/ 18471656 h 148"/>
                  <a:gd name="T8" fmla="*/ 0 w 198"/>
                  <a:gd name="T9" fmla="*/ 1191461339 h 148"/>
                  <a:gd name="T10" fmla="*/ 0 60000 65536"/>
                  <a:gd name="T11" fmla="*/ 0 60000 65536"/>
                  <a:gd name="T12" fmla="*/ 0 60000 65536"/>
                  <a:gd name="T13" fmla="*/ 0 60000 65536"/>
                  <a:gd name="T14" fmla="*/ 0 60000 65536"/>
                  <a:gd name="T15" fmla="*/ 0 w 198"/>
                  <a:gd name="T16" fmla="*/ 0 h 148"/>
                  <a:gd name="T17" fmla="*/ 198 w 198"/>
                  <a:gd name="T18" fmla="*/ 148 h 148"/>
                </a:gdLst>
                <a:ahLst/>
                <a:cxnLst>
                  <a:cxn ang="T10">
                    <a:pos x="T0" y="T1"/>
                  </a:cxn>
                  <a:cxn ang="T11">
                    <a:pos x="T2" y="T3"/>
                  </a:cxn>
                  <a:cxn ang="T12">
                    <a:pos x="T4" y="T5"/>
                  </a:cxn>
                  <a:cxn ang="T13">
                    <a:pos x="T6" y="T7"/>
                  </a:cxn>
                  <a:cxn ang="T14">
                    <a:pos x="T8" y="T9"/>
                  </a:cxn>
                </a:cxnLst>
                <a:rect l="T15" t="T16" r="T17" b="T18"/>
                <a:pathLst>
                  <a:path w="198" h="148">
                    <a:moveTo>
                      <a:pt x="0" y="129"/>
                    </a:moveTo>
                    <a:cubicBezTo>
                      <a:pt x="3" y="117"/>
                      <a:pt x="3" y="117"/>
                      <a:pt x="3" y="117"/>
                    </a:cubicBezTo>
                    <a:cubicBezTo>
                      <a:pt x="86" y="135"/>
                      <a:pt x="168" y="83"/>
                      <a:pt x="186" y="0"/>
                    </a:cubicBezTo>
                    <a:cubicBezTo>
                      <a:pt x="198" y="2"/>
                      <a:pt x="198" y="2"/>
                      <a:pt x="198" y="2"/>
                    </a:cubicBezTo>
                    <a:cubicBezTo>
                      <a:pt x="178" y="92"/>
                      <a:pt x="90" y="148"/>
                      <a:pt x="0" y="129"/>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7565" name="Freeform 36"/>
              <p:cNvSpPr/>
              <p:nvPr/>
            </p:nvSpPr>
            <p:spPr bwMode="auto">
              <a:xfrm>
                <a:off x="10521895" y="4319895"/>
                <a:ext cx="70681" cy="52689"/>
              </a:xfrm>
              <a:custGeom>
                <a:avLst/>
                <a:gdLst>
                  <a:gd name="T0" fmla="*/ 0 w 55"/>
                  <a:gd name="T1" fmla="*/ 47893018 h 41"/>
                  <a:gd name="T2" fmla="*/ 56151561 w 55"/>
                  <a:gd name="T3" fmla="*/ 0 h 41"/>
                  <a:gd name="T4" fmla="*/ 90832811 w 55"/>
                  <a:gd name="T5" fmla="*/ 67710500 h 41"/>
                  <a:gd name="T6" fmla="*/ 0 w 55"/>
                  <a:gd name="T7" fmla="*/ 47893018 h 41"/>
                  <a:gd name="T8" fmla="*/ 0 60000 65536"/>
                  <a:gd name="T9" fmla="*/ 0 60000 65536"/>
                  <a:gd name="T10" fmla="*/ 0 60000 65536"/>
                  <a:gd name="T11" fmla="*/ 0 60000 65536"/>
                  <a:gd name="T12" fmla="*/ 0 w 55"/>
                  <a:gd name="T13" fmla="*/ 0 h 41"/>
                  <a:gd name="T14" fmla="*/ 55 w 55"/>
                  <a:gd name="T15" fmla="*/ 41 h 41"/>
                </a:gdLst>
                <a:ahLst/>
                <a:cxnLst>
                  <a:cxn ang="T8">
                    <a:pos x="T0" y="T1"/>
                  </a:cxn>
                  <a:cxn ang="T9">
                    <a:pos x="T2" y="T3"/>
                  </a:cxn>
                  <a:cxn ang="T10">
                    <a:pos x="T4" y="T5"/>
                  </a:cxn>
                  <a:cxn ang="T11">
                    <a:pos x="T6" y="T7"/>
                  </a:cxn>
                </a:cxnLst>
                <a:rect l="T12" t="T13" r="T14" b="T15"/>
                <a:pathLst>
                  <a:path w="55" h="41">
                    <a:moveTo>
                      <a:pt x="0" y="29"/>
                    </a:moveTo>
                    <a:lnTo>
                      <a:pt x="34" y="0"/>
                    </a:lnTo>
                    <a:lnTo>
                      <a:pt x="55" y="41"/>
                    </a:lnTo>
                    <a:lnTo>
                      <a:pt x="0" y="29"/>
                    </a:ln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7566" name="Oval 37"/>
              <p:cNvSpPr>
                <a:spLocks noChangeArrowheads="1"/>
              </p:cNvSpPr>
              <p:nvPr/>
            </p:nvSpPr>
            <p:spPr bwMode="auto">
              <a:xfrm>
                <a:off x="10147929" y="4566635"/>
                <a:ext cx="244171" cy="242885"/>
              </a:xfrm>
              <a:prstGeom prst="ellipse">
                <a:avLst/>
              </a:prstGeom>
              <a:solidFill>
                <a:schemeClr val="accent2"/>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29" name="Freeform 40"/>
              <p:cNvSpPr/>
              <p:nvPr/>
            </p:nvSpPr>
            <p:spPr bwMode="auto">
              <a:xfrm>
                <a:off x="7569200" y="2800104"/>
                <a:ext cx="277813" cy="279369"/>
              </a:xfrm>
              <a:custGeom>
                <a:avLst/>
                <a:gdLst>
                  <a:gd name="T0" fmla="*/ 10 w 91"/>
                  <a:gd name="T1" fmla="*/ 65 h 92"/>
                  <a:gd name="T2" fmla="*/ 64 w 91"/>
                  <a:gd name="T3" fmla="*/ 81 h 92"/>
                  <a:gd name="T4" fmla="*/ 81 w 91"/>
                  <a:gd name="T5" fmla="*/ 27 h 92"/>
                  <a:gd name="T6" fmla="*/ 27 w 91"/>
                  <a:gd name="T7" fmla="*/ 10 h 92"/>
                  <a:gd name="T8" fmla="*/ 10 w 91"/>
                  <a:gd name="T9" fmla="*/ 65 h 92"/>
                </a:gdLst>
                <a:ahLst/>
                <a:cxnLst>
                  <a:cxn ang="0">
                    <a:pos x="T0" y="T1"/>
                  </a:cxn>
                  <a:cxn ang="0">
                    <a:pos x="T2" y="T3"/>
                  </a:cxn>
                  <a:cxn ang="0">
                    <a:pos x="T4" y="T5"/>
                  </a:cxn>
                  <a:cxn ang="0">
                    <a:pos x="T6" y="T7"/>
                  </a:cxn>
                  <a:cxn ang="0">
                    <a:pos x="T8" y="T9"/>
                  </a:cxn>
                </a:cxnLst>
                <a:rect l="0" t="0" r="r" b="b"/>
                <a:pathLst>
                  <a:path w="91" h="92">
                    <a:moveTo>
                      <a:pt x="10" y="65"/>
                    </a:moveTo>
                    <a:cubicBezTo>
                      <a:pt x="20" y="84"/>
                      <a:pt x="45" y="92"/>
                      <a:pt x="64" y="81"/>
                    </a:cubicBezTo>
                    <a:cubicBezTo>
                      <a:pt x="84" y="71"/>
                      <a:pt x="91" y="47"/>
                      <a:pt x="81" y="27"/>
                    </a:cubicBezTo>
                    <a:cubicBezTo>
                      <a:pt x="70" y="8"/>
                      <a:pt x="46" y="0"/>
                      <a:pt x="27" y="10"/>
                    </a:cubicBezTo>
                    <a:cubicBezTo>
                      <a:pt x="7" y="21"/>
                      <a:pt x="0" y="45"/>
                      <a:pt x="10" y="65"/>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0" name="Freeform 41"/>
              <p:cNvSpPr/>
              <p:nvPr/>
            </p:nvSpPr>
            <p:spPr bwMode="auto">
              <a:xfrm>
                <a:off x="9269413" y="1744535"/>
                <a:ext cx="1100137" cy="1101602"/>
              </a:xfrm>
              <a:custGeom>
                <a:avLst/>
                <a:gdLst>
                  <a:gd name="T0" fmla="*/ 362 w 362"/>
                  <a:gd name="T1" fmla="*/ 362 h 362"/>
                  <a:gd name="T2" fmla="*/ 346 w 362"/>
                  <a:gd name="T3" fmla="*/ 362 h 362"/>
                  <a:gd name="T4" fmla="*/ 0 w 362"/>
                  <a:gd name="T5" fmla="*/ 16 h 362"/>
                  <a:gd name="T6" fmla="*/ 0 w 362"/>
                  <a:gd name="T7" fmla="*/ 0 h 362"/>
                  <a:gd name="T8" fmla="*/ 362 w 362"/>
                  <a:gd name="T9" fmla="*/ 362 h 362"/>
                </a:gdLst>
                <a:ahLst/>
                <a:cxnLst>
                  <a:cxn ang="0">
                    <a:pos x="T0" y="T1"/>
                  </a:cxn>
                  <a:cxn ang="0">
                    <a:pos x="T2" y="T3"/>
                  </a:cxn>
                  <a:cxn ang="0">
                    <a:pos x="T4" y="T5"/>
                  </a:cxn>
                  <a:cxn ang="0">
                    <a:pos x="T6" y="T7"/>
                  </a:cxn>
                  <a:cxn ang="0">
                    <a:pos x="T8" y="T9"/>
                  </a:cxn>
                </a:cxnLst>
                <a:rect l="0" t="0" r="r" b="b"/>
                <a:pathLst>
                  <a:path w="362" h="362">
                    <a:moveTo>
                      <a:pt x="362" y="362"/>
                    </a:moveTo>
                    <a:cubicBezTo>
                      <a:pt x="346" y="362"/>
                      <a:pt x="346" y="362"/>
                      <a:pt x="346" y="362"/>
                    </a:cubicBezTo>
                    <a:cubicBezTo>
                      <a:pt x="346" y="171"/>
                      <a:pt x="191" y="16"/>
                      <a:pt x="0" y="16"/>
                    </a:cubicBezTo>
                    <a:cubicBezTo>
                      <a:pt x="0" y="0"/>
                      <a:pt x="0" y="0"/>
                      <a:pt x="0" y="0"/>
                    </a:cubicBezTo>
                    <a:cubicBezTo>
                      <a:pt x="200" y="0"/>
                      <a:pt x="362" y="162"/>
                      <a:pt x="362" y="362"/>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1" name="Freeform 42"/>
              <p:cNvSpPr/>
              <p:nvPr/>
            </p:nvSpPr>
            <p:spPr bwMode="auto">
              <a:xfrm>
                <a:off x="9207500" y="1690566"/>
                <a:ext cx="100013" cy="153970"/>
              </a:xfrm>
              <a:custGeom>
                <a:avLst/>
                <a:gdLst>
                  <a:gd name="T0" fmla="*/ 78 w 78"/>
                  <a:gd name="T1" fmla="*/ 0 h 120"/>
                  <a:gd name="T2" fmla="*/ 0 w 78"/>
                  <a:gd name="T3" fmla="*/ 56 h 120"/>
                  <a:gd name="T4" fmla="*/ 74 w 78"/>
                  <a:gd name="T5" fmla="*/ 120 h 120"/>
                  <a:gd name="T6" fmla="*/ 78 w 78"/>
                  <a:gd name="T7" fmla="*/ 0 h 120"/>
                </a:gdLst>
                <a:ahLst/>
                <a:cxnLst>
                  <a:cxn ang="0">
                    <a:pos x="T0" y="T1"/>
                  </a:cxn>
                  <a:cxn ang="0">
                    <a:pos x="T2" y="T3"/>
                  </a:cxn>
                  <a:cxn ang="0">
                    <a:pos x="T4" y="T5"/>
                  </a:cxn>
                  <a:cxn ang="0">
                    <a:pos x="T6" y="T7"/>
                  </a:cxn>
                </a:cxnLst>
                <a:rect l="0" t="0" r="r" b="b"/>
                <a:pathLst>
                  <a:path w="78" h="120">
                    <a:moveTo>
                      <a:pt x="78" y="0"/>
                    </a:moveTo>
                    <a:lnTo>
                      <a:pt x="0" y="56"/>
                    </a:lnTo>
                    <a:lnTo>
                      <a:pt x="74" y="120"/>
                    </a:lnTo>
                    <a:lnTo>
                      <a:pt x="78" y="0"/>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2" name="Oval 43"/>
              <p:cNvSpPr>
                <a:spLocks noChangeArrowheads="1"/>
              </p:cNvSpPr>
              <p:nvPr/>
            </p:nvSpPr>
            <p:spPr bwMode="auto">
              <a:xfrm>
                <a:off x="9877425" y="1930251"/>
                <a:ext cx="355600" cy="358735"/>
              </a:xfrm>
              <a:prstGeom prst="ellipse">
                <a:avLst/>
              </a:pr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7571" name="TextBox 32"/>
              <p:cNvSpPr txBox="1">
                <a:spLocks noChangeArrowheads="1"/>
              </p:cNvSpPr>
              <p:nvPr/>
            </p:nvSpPr>
            <p:spPr bwMode="auto">
              <a:xfrm>
                <a:off x="10111026" y="4556416"/>
                <a:ext cx="317977" cy="256785"/>
              </a:xfrm>
              <a:prstGeom prst="rect">
                <a:avLst/>
              </a:prstGeom>
              <a:noFill/>
              <a:ln w="9525">
                <a:noFill/>
                <a:miter lim="800000"/>
              </a:ln>
            </p:spPr>
            <p:txBody>
              <a:bodyPr wrap="none">
                <a:spAutoFit/>
              </a:bodyPr>
              <a:lstStyle/>
              <a:p>
                <a:pPr algn="ctr"/>
                <a:r>
                  <a:rPr lang="en-US" altLang="zh-CN" sz="1160" b="1">
                    <a:solidFill>
                      <a:schemeClr val="bg1"/>
                    </a:solidFill>
                    <a:ea typeface="微软雅黑" panose="020B0503020204020204" pitchFamily="34" charset="-122"/>
                    <a:sym typeface="Arial" panose="020B0604020202020204" pitchFamily="34" charset="0"/>
                  </a:rPr>
                  <a:t>02</a:t>
                </a:r>
              </a:p>
            </p:txBody>
          </p:sp>
          <p:sp>
            <p:nvSpPr>
              <p:cNvPr id="107572" name="TextBox 33"/>
              <p:cNvSpPr txBox="1">
                <a:spLocks noChangeArrowheads="1"/>
              </p:cNvSpPr>
              <p:nvPr/>
            </p:nvSpPr>
            <p:spPr bwMode="auto">
              <a:xfrm>
                <a:off x="9872154" y="1950826"/>
                <a:ext cx="357496" cy="302865"/>
              </a:xfrm>
              <a:prstGeom prst="rect">
                <a:avLst/>
              </a:prstGeom>
              <a:noFill/>
              <a:ln w="9525">
                <a:noFill/>
                <a:miter lim="800000"/>
              </a:ln>
            </p:spPr>
            <p:txBody>
              <a:bodyPr wrap="none">
                <a:spAutoFit/>
              </a:bodyPr>
              <a:lstStyle/>
              <a:p>
                <a:pPr algn="ctr"/>
                <a:r>
                  <a:rPr lang="en-US" altLang="zh-CN" sz="1476" b="1">
                    <a:solidFill>
                      <a:schemeClr val="bg1"/>
                    </a:solidFill>
                    <a:ea typeface="微软雅黑" panose="020B0503020204020204" pitchFamily="34" charset="-122"/>
                    <a:sym typeface="Arial" panose="020B0604020202020204" pitchFamily="34" charset="0"/>
                  </a:rPr>
                  <a:t>03</a:t>
                </a:r>
              </a:p>
            </p:txBody>
          </p:sp>
          <p:sp>
            <p:nvSpPr>
              <p:cNvPr id="107573" name="TextBox 34"/>
              <p:cNvSpPr txBox="1">
                <a:spLocks noChangeArrowheads="1"/>
              </p:cNvSpPr>
              <p:nvPr/>
            </p:nvSpPr>
            <p:spPr bwMode="auto">
              <a:xfrm>
                <a:off x="7549808" y="2802109"/>
                <a:ext cx="317977" cy="256785"/>
              </a:xfrm>
              <a:prstGeom prst="rect">
                <a:avLst/>
              </a:prstGeom>
              <a:noFill/>
              <a:ln w="9525">
                <a:noFill/>
                <a:miter lim="800000"/>
              </a:ln>
            </p:spPr>
            <p:txBody>
              <a:bodyPr wrap="none">
                <a:spAutoFit/>
              </a:bodyPr>
              <a:lstStyle/>
              <a:p>
                <a:pPr algn="ctr"/>
                <a:r>
                  <a:rPr lang="en-US" altLang="zh-CN" sz="1160" b="1">
                    <a:solidFill>
                      <a:schemeClr val="bg1"/>
                    </a:solidFill>
                    <a:ea typeface="微软雅黑" panose="020B0503020204020204" pitchFamily="34" charset="-122"/>
                    <a:sym typeface="Arial" panose="020B0604020202020204" pitchFamily="34" charset="0"/>
                  </a:rPr>
                  <a:t>04</a:t>
                </a:r>
              </a:p>
            </p:txBody>
          </p:sp>
        </p:grpSp>
      </p:grpSp>
      <p:grpSp>
        <p:nvGrpSpPr>
          <p:cNvPr id="107524" name="Group 38"/>
          <p:cNvGrpSpPr/>
          <p:nvPr/>
        </p:nvGrpSpPr>
        <p:grpSpPr bwMode="auto">
          <a:xfrm>
            <a:off x="2278973" y="2448954"/>
            <a:ext cx="3629719" cy="3390304"/>
            <a:chOff x="565371" y="2312512"/>
            <a:chExt cx="3441744" cy="3214622"/>
          </a:xfrm>
        </p:grpSpPr>
        <p:sp>
          <p:nvSpPr>
            <p:cNvPr id="40" name="Rounded Rectangle 39"/>
            <p:cNvSpPr/>
            <p:nvPr/>
          </p:nvSpPr>
          <p:spPr>
            <a:xfrm>
              <a:off x="565371" y="2418872"/>
              <a:ext cx="555632" cy="5508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ounded Rectangle 40"/>
            <p:cNvSpPr/>
            <p:nvPr/>
          </p:nvSpPr>
          <p:spPr>
            <a:xfrm>
              <a:off x="565371" y="3230068"/>
              <a:ext cx="555632" cy="5508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Rounded Rectangle 41"/>
            <p:cNvSpPr/>
            <p:nvPr/>
          </p:nvSpPr>
          <p:spPr>
            <a:xfrm>
              <a:off x="565371" y="4041264"/>
              <a:ext cx="555632" cy="55085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Rounded Rectangle 42"/>
            <p:cNvSpPr/>
            <p:nvPr/>
          </p:nvSpPr>
          <p:spPr>
            <a:xfrm>
              <a:off x="565371" y="4852461"/>
              <a:ext cx="555632" cy="550851"/>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7529" name="Group 43"/>
            <p:cNvGrpSpPr/>
            <p:nvPr/>
          </p:nvGrpSpPr>
          <p:grpSpPr bwMode="auto">
            <a:xfrm>
              <a:off x="1282124" y="2312512"/>
              <a:ext cx="2712291" cy="809609"/>
              <a:chOff x="8027893" y="2583618"/>
              <a:chExt cx="2712291" cy="809609"/>
            </a:xfrm>
          </p:grpSpPr>
          <p:sp>
            <p:nvSpPr>
              <p:cNvPr id="69" name="Text Placeholder 5"/>
              <p:cNvSpPr txBox="1"/>
              <p:nvPr/>
            </p:nvSpPr>
            <p:spPr>
              <a:xfrm>
                <a:off x="8039811" y="2845550"/>
                <a:ext cx="2700373" cy="547677"/>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544" name="TextBox 69"/>
              <p:cNvSpPr txBox="1">
                <a:spLocks noChangeArrowheads="1"/>
              </p:cNvSpPr>
              <p:nvPr/>
            </p:nvSpPr>
            <p:spPr bwMode="auto">
              <a:xfrm>
                <a:off x="8027893" y="2583618"/>
                <a:ext cx="2218765" cy="302893"/>
              </a:xfrm>
              <a:prstGeom prst="rect">
                <a:avLst/>
              </a:prstGeom>
              <a:noFill/>
              <a:ln w="9525">
                <a:noFill/>
                <a:miter lim="800000"/>
              </a:ln>
            </p:spPr>
            <p:txBody>
              <a:bodyPr>
                <a:spAutoFit/>
              </a:bodyPr>
              <a:lstStyle/>
              <a:p>
                <a:r>
                  <a:rPr lang="id-ID" altLang="zh-CN" sz="1476" b="1" dirty="0">
                    <a:solidFill>
                      <a:schemeClr val="accent1"/>
                    </a:solidFill>
                    <a:ea typeface="微软雅黑" panose="020B0503020204020204" pitchFamily="34" charset="-122"/>
                    <a:sym typeface="Arial" panose="020B0604020202020204" pitchFamily="34" charset="0"/>
                  </a:rPr>
                  <a:t>Text sample here</a:t>
                </a:r>
              </a:p>
            </p:txBody>
          </p:sp>
        </p:grpSp>
        <p:grpSp>
          <p:nvGrpSpPr>
            <p:cNvPr id="107530" name="Group 44"/>
            <p:cNvGrpSpPr/>
            <p:nvPr/>
          </p:nvGrpSpPr>
          <p:grpSpPr bwMode="auto">
            <a:xfrm>
              <a:off x="1282124" y="3134575"/>
              <a:ext cx="2712291" cy="763817"/>
              <a:chOff x="8027893" y="2583618"/>
              <a:chExt cx="2712291" cy="763817"/>
            </a:xfrm>
          </p:grpSpPr>
          <p:sp>
            <p:nvSpPr>
              <p:cNvPr id="67" name="Text Placeholder 5"/>
              <p:cNvSpPr txBox="1"/>
              <p:nvPr/>
            </p:nvSpPr>
            <p:spPr>
              <a:xfrm>
                <a:off x="8039811" y="2845795"/>
                <a:ext cx="2700373" cy="501640"/>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542" name="TextBox 67"/>
              <p:cNvSpPr txBox="1">
                <a:spLocks noChangeArrowheads="1"/>
              </p:cNvSpPr>
              <p:nvPr/>
            </p:nvSpPr>
            <p:spPr bwMode="auto">
              <a:xfrm>
                <a:off x="8027893" y="2583618"/>
                <a:ext cx="2218765" cy="302893"/>
              </a:xfrm>
              <a:prstGeom prst="rect">
                <a:avLst/>
              </a:prstGeom>
              <a:noFill/>
              <a:ln w="9525">
                <a:noFill/>
                <a:miter lim="800000"/>
              </a:ln>
            </p:spPr>
            <p:txBody>
              <a:bodyPr>
                <a:spAutoFit/>
              </a:bodyPr>
              <a:lstStyle/>
              <a:p>
                <a:r>
                  <a:rPr lang="id-ID" altLang="zh-CN" sz="1476" b="1" dirty="0">
                    <a:solidFill>
                      <a:schemeClr val="accent2"/>
                    </a:solidFill>
                    <a:ea typeface="微软雅黑" panose="020B0503020204020204" pitchFamily="34" charset="-122"/>
                    <a:sym typeface="Arial" panose="020B0604020202020204" pitchFamily="34" charset="0"/>
                  </a:rPr>
                  <a:t>Text sample here</a:t>
                </a:r>
              </a:p>
            </p:txBody>
          </p:sp>
        </p:grpSp>
        <p:grpSp>
          <p:nvGrpSpPr>
            <p:cNvPr id="46" name="Group 45"/>
            <p:cNvGrpSpPr/>
            <p:nvPr/>
          </p:nvGrpSpPr>
          <p:grpSpPr>
            <a:xfrm>
              <a:off x="710070" y="2509430"/>
              <a:ext cx="265988" cy="386534"/>
              <a:chOff x="3815942" y="4609902"/>
              <a:chExt cx="265988" cy="386534"/>
            </a:xfrm>
            <a:solidFill>
              <a:schemeClr val="bg2"/>
            </a:solidFill>
          </p:grpSpPr>
          <p:sp>
            <p:nvSpPr>
              <p:cNvPr id="63" name="Freeform 128"/>
              <p:cNvSpPr>
                <a:spLocks noEditPoints="1"/>
              </p:cNvSpPr>
              <p:nvPr/>
            </p:nvSpPr>
            <p:spPr bwMode="auto">
              <a:xfrm>
                <a:off x="3815942" y="4609902"/>
                <a:ext cx="265988" cy="386534"/>
              </a:xfrm>
              <a:custGeom>
                <a:avLst/>
                <a:gdLst>
                  <a:gd name="T0" fmla="*/ 8 w 176"/>
                  <a:gd name="T1" fmla="*/ 256 h 256"/>
                  <a:gd name="T2" fmla="*/ 168 w 176"/>
                  <a:gd name="T3" fmla="*/ 256 h 256"/>
                  <a:gd name="T4" fmla="*/ 176 w 176"/>
                  <a:gd name="T5" fmla="*/ 248 h 256"/>
                  <a:gd name="T6" fmla="*/ 176 w 176"/>
                  <a:gd name="T7" fmla="*/ 8 h 256"/>
                  <a:gd name="T8" fmla="*/ 168 w 176"/>
                  <a:gd name="T9" fmla="*/ 0 h 256"/>
                  <a:gd name="T10" fmla="*/ 8 w 176"/>
                  <a:gd name="T11" fmla="*/ 0 h 256"/>
                  <a:gd name="T12" fmla="*/ 0 w 176"/>
                  <a:gd name="T13" fmla="*/ 8 h 256"/>
                  <a:gd name="T14" fmla="*/ 0 w 176"/>
                  <a:gd name="T15" fmla="*/ 248 h 256"/>
                  <a:gd name="T16" fmla="*/ 8 w 176"/>
                  <a:gd name="T17" fmla="*/ 256 h 256"/>
                  <a:gd name="T18" fmla="*/ 16 w 176"/>
                  <a:gd name="T19" fmla="*/ 16 h 256"/>
                  <a:gd name="T20" fmla="*/ 160 w 176"/>
                  <a:gd name="T21" fmla="*/ 16 h 256"/>
                  <a:gd name="T22" fmla="*/ 160 w 176"/>
                  <a:gd name="T23" fmla="*/ 240 h 256"/>
                  <a:gd name="T24" fmla="*/ 16 w 176"/>
                  <a:gd name="T25" fmla="*/ 240 h 256"/>
                  <a:gd name="T26" fmla="*/ 16 w 176"/>
                  <a:gd name="T27" fmla="*/ 1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6" h="256">
                    <a:moveTo>
                      <a:pt x="8" y="256"/>
                    </a:moveTo>
                    <a:cubicBezTo>
                      <a:pt x="168" y="256"/>
                      <a:pt x="168" y="256"/>
                      <a:pt x="168" y="256"/>
                    </a:cubicBezTo>
                    <a:cubicBezTo>
                      <a:pt x="172" y="256"/>
                      <a:pt x="176" y="252"/>
                      <a:pt x="176" y="248"/>
                    </a:cubicBezTo>
                    <a:cubicBezTo>
                      <a:pt x="176" y="8"/>
                      <a:pt x="176" y="8"/>
                      <a:pt x="176" y="8"/>
                    </a:cubicBezTo>
                    <a:cubicBezTo>
                      <a:pt x="176" y="4"/>
                      <a:pt x="172" y="0"/>
                      <a:pt x="168" y="0"/>
                    </a:cubicBezTo>
                    <a:cubicBezTo>
                      <a:pt x="8" y="0"/>
                      <a:pt x="8" y="0"/>
                      <a:pt x="8" y="0"/>
                    </a:cubicBezTo>
                    <a:cubicBezTo>
                      <a:pt x="4" y="0"/>
                      <a:pt x="0" y="4"/>
                      <a:pt x="0" y="8"/>
                    </a:cubicBezTo>
                    <a:cubicBezTo>
                      <a:pt x="0" y="248"/>
                      <a:pt x="0" y="248"/>
                      <a:pt x="0" y="248"/>
                    </a:cubicBezTo>
                    <a:cubicBezTo>
                      <a:pt x="0" y="252"/>
                      <a:pt x="4" y="256"/>
                      <a:pt x="8" y="256"/>
                    </a:cubicBezTo>
                    <a:close/>
                    <a:moveTo>
                      <a:pt x="16" y="16"/>
                    </a:moveTo>
                    <a:cubicBezTo>
                      <a:pt x="160" y="16"/>
                      <a:pt x="160" y="16"/>
                      <a:pt x="160" y="16"/>
                    </a:cubicBezTo>
                    <a:cubicBezTo>
                      <a:pt x="160" y="240"/>
                      <a:pt x="160" y="240"/>
                      <a:pt x="160" y="240"/>
                    </a:cubicBezTo>
                    <a:cubicBezTo>
                      <a:pt x="16" y="240"/>
                      <a:pt x="16" y="240"/>
                      <a:pt x="16" y="240"/>
                    </a:cubicBezTo>
                    <a:lnTo>
                      <a:pt x="16" y="16"/>
                    </a:lnTo>
                    <a:close/>
                  </a:path>
                </a:pathLst>
              </a:custGeom>
              <a:grpFill/>
              <a:ln>
                <a:noFill/>
              </a:ln>
            </p:spPr>
            <p:txBody>
              <a:bodyPr/>
              <a:lstStyle/>
              <a:p>
                <a:pPr fontAlgn="auto">
                  <a:spcBef>
                    <a:spcPts val="0"/>
                  </a:spcBef>
                  <a:spcAft>
                    <a:spcPts val="0"/>
                  </a:spcAft>
                  <a:defRPr/>
                </a:pPr>
                <a:endParaRPr lang="en-US" sz="1266">
                  <a:solidFill>
                    <a:schemeClr val="bg1">
                      <a:lumMod val="50000"/>
                    </a:schemeClr>
                  </a:solidFill>
                  <a:ea typeface="微软雅黑" panose="020B0503020204020204" pitchFamily="34" charset="-122"/>
                  <a:sym typeface="Arial" panose="020B0604020202020204" pitchFamily="34" charset="0"/>
                </a:endParaRPr>
              </a:p>
            </p:txBody>
          </p:sp>
          <p:sp>
            <p:nvSpPr>
              <p:cNvPr id="64" name="Freeform 129"/>
              <p:cNvSpPr>
                <a:spLocks noEditPoints="1"/>
              </p:cNvSpPr>
              <p:nvPr/>
            </p:nvSpPr>
            <p:spPr bwMode="auto">
              <a:xfrm>
                <a:off x="3864422" y="4778929"/>
                <a:ext cx="169027" cy="169027"/>
              </a:xfrm>
              <a:custGeom>
                <a:avLst/>
                <a:gdLst>
                  <a:gd name="T0" fmla="*/ 56 w 112"/>
                  <a:gd name="T1" fmla="*/ 0 h 112"/>
                  <a:gd name="T2" fmla="*/ 0 w 112"/>
                  <a:gd name="T3" fmla="*/ 56 h 112"/>
                  <a:gd name="T4" fmla="*/ 56 w 112"/>
                  <a:gd name="T5" fmla="*/ 112 h 112"/>
                  <a:gd name="T6" fmla="*/ 112 w 112"/>
                  <a:gd name="T7" fmla="*/ 56 h 112"/>
                  <a:gd name="T8" fmla="*/ 56 w 112"/>
                  <a:gd name="T9" fmla="*/ 0 h 112"/>
                  <a:gd name="T10" fmla="*/ 56 w 112"/>
                  <a:gd name="T11" fmla="*/ 96 h 112"/>
                  <a:gd name="T12" fmla="*/ 16 w 112"/>
                  <a:gd name="T13" fmla="*/ 56 h 112"/>
                  <a:gd name="T14" fmla="*/ 56 w 112"/>
                  <a:gd name="T15" fmla="*/ 16 h 112"/>
                  <a:gd name="T16" fmla="*/ 96 w 112"/>
                  <a:gd name="T17" fmla="*/ 56 h 112"/>
                  <a:gd name="T18" fmla="*/ 56 w 112"/>
                  <a:gd name="T19"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 h="112">
                    <a:moveTo>
                      <a:pt x="56" y="0"/>
                    </a:moveTo>
                    <a:cubicBezTo>
                      <a:pt x="25" y="0"/>
                      <a:pt x="0" y="25"/>
                      <a:pt x="0" y="56"/>
                    </a:cubicBezTo>
                    <a:cubicBezTo>
                      <a:pt x="0" y="87"/>
                      <a:pt x="25" y="112"/>
                      <a:pt x="56" y="112"/>
                    </a:cubicBezTo>
                    <a:cubicBezTo>
                      <a:pt x="87" y="112"/>
                      <a:pt x="112" y="87"/>
                      <a:pt x="112" y="56"/>
                    </a:cubicBezTo>
                    <a:cubicBezTo>
                      <a:pt x="112" y="25"/>
                      <a:pt x="87" y="0"/>
                      <a:pt x="56" y="0"/>
                    </a:cubicBezTo>
                    <a:close/>
                    <a:moveTo>
                      <a:pt x="56" y="96"/>
                    </a:moveTo>
                    <a:cubicBezTo>
                      <a:pt x="34" y="96"/>
                      <a:pt x="16" y="78"/>
                      <a:pt x="16" y="56"/>
                    </a:cubicBezTo>
                    <a:cubicBezTo>
                      <a:pt x="16" y="34"/>
                      <a:pt x="34" y="16"/>
                      <a:pt x="56" y="16"/>
                    </a:cubicBezTo>
                    <a:cubicBezTo>
                      <a:pt x="78" y="16"/>
                      <a:pt x="96" y="34"/>
                      <a:pt x="96" y="56"/>
                    </a:cubicBezTo>
                    <a:cubicBezTo>
                      <a:pt x="96" y="78"/>
                      <a:pt x="78" y="96"/>
                      <a:pt x="56" y="96"/>
                    </a:cubicBezTo>
                    <a:close/>
                  </a:path>
                </a:pathLst>
              </a:custGeom>
              <a:grpFill/>
              <a:ln>
                <a:noFill/>
              </a:ln>
            </p:spPr>
            <p:txBody>
              <a:bodyPr/>
              <a:lstStyle/>
              <a:p>
                <a:pPr fontAlgn="auto">
                  <a:spcBef>
                    <a:spcPts val="0"/>
                  </a:spcBef>
                  <a:spcAft>
                    <a:spcPts val="0"/>
                  </a:spcAft>
                  <a:defRPr/>
                </a:pPr>
                <a:endParaRPr lang="en-US" sz="1266">
                  <a:solidFill>
                    <a:schemeClr val="bg1">
                      <a:lumMod val="50000"/>
                    </a:schemeClr>
                  </a:solidFill>
                  <a:ea typeface="微软雅黑" panose="020B0503020204020204" pitchFamily="34" charset="-122"/>
                  <a:sym typeface="Arial" panose="020B0604020202020204" pitchFamily="34" charset="0"/>
                </a:endParaRPr>
              </a:p>
            </p:txBody>
          </p:sp>
          <p:sp>
            <p:nvSpPr>
              <p:cNvPr id="65" name="Freeform 130"/>
              <p:cNvSpPr>
                <a:spLocks noEditPoints="1"/>
              </p:cNvSpPr>
              <p:nvPr/>
            </p:nvSpPr>
            <p:spPr bwMode="auto">
              <a:xfrm>
                <a:off x="3901110" y="4658382"/>
                <a:ext cx="95651" cy="96961"/>
              </a:xfrm>
              <a:custGeom>
                <a:avLst/>
                <a:gdLst>
                  <a:gd name="T0" fmla="*/ 32 w 64"/>
                  <a:gd name="T1" fmla="*/ 64 h 64"/>
                  <a:gd name="T2" fmla="*/ 64 w 64"/>
                  <a:gd name="T3" fmla="*/ 32 h 64"/>
                  <a:gd name="T4" fmla="*/ 32 w 64"/>
                  <a:gd name="T5" fmla="*/ 0 h 64"/>
                  <a:gd name="T6" fmla="*/ 0 w 64"/>
                  <a:gd name="T7" fmla="*/ 32 h 64"/>
                  <a:gd name="T8" fmla="*/ 32 w 64"/>
                  <a:gd name="T9" fmla="*/ 64 h 64"/>
                  <a:gd name="T10" fmla="*/ 32 w 64"/>
                  <a:gd name="T11" fmla="*/ 16 h 64"/>
                  <a:gd name="T12" fmla="*/ 48 w 64"/>
                  <a:gd name="T13" fmla="*/ 32 h 64"/>
                  <a:gd name="T14" fmla="*/ 32 w 64"/>
                  <a:gd name="T15" fmla="*/ 48 h 64"/>
                  <a:gd name="T16" fmla="*/ 16 w 64"/>
                  <a:gd name="T17" fmla="*/ 32 h 64"/>
                  <a:gd name="T18" fmla="*/ 32 w 64"/>
                  <a:gd name="T19"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50" y="64"/>
                      <a:pt x="64" y="50"/>
                      <a:pt x="64" y="32"/>
                    </a:cubicBezTo>
                    <a:cubicBezTo>
                      <a:pt x="64" y="14"/>
                      <a:pt x="50" y="0"/>
                      <a:pt x="32" y="0"/>
                    </a:cubicBezTo>
                    <a:cubicBezTo>
                      <a:pt x="14" y="0"/>
                      <a:pt x="0" y="14"/>
                      <a:pt x="0" y="32"/>
                    </a:cubicBezTo>
                    <a:cubicBezTo>
                      <a:pt x="0" y="50"/>
                      <a:pt x="14" y="64"/>
                      <a:pt x="32" y="64"/>
                    </a:cubicBezTo>
                    <a:close/>
                    <a:moveTo>
                      <a:pt x="32" y="16"/>
                    </a:moveTo>
                    <a:cubicBezTo>
                      <a:pt x="41" y="16"/>
                      <a:pt x="48" y="23"/>
                      <a:pt x="48" y="32"/>
                    </a:cubicBezTo>
                    <a:cubicBezTo>
                      <a:pt x="48" y="41"/>
                      <a:pt x="41" y="48"/>
                      <a:pt x="32" y="48"/>
                    </a:cubicBezTo>
                    <a:cubicBezTo>
                      <a:pt x="23" y="48"/>
                      <a:pt x="16" y="41"/>
                      <a:pt x="16" y="32"/>
                    </a:cubicBezTo>
                    <a:cubicBezTo>
                      <a:pt x="16" y="23"/>
                      <a:pt x="23" y="16"/>
                      <a:pt x="32" y="16"/>
                    </a:cubicBezTo>
                    <a:close/>
                  </a:path>
                </a:pathLst>
              </a:custGeom>
              <a:grpFill/>
              <a:ln>
                <a:noFill/>
              </a:ln>
            </p:spPr>
            <p:txBody>
              <a:bodyPr/>
              <a:lstStyle/>
              <a:p>
                <a:pPr fontAlgn="auto">
                  <a:spcBef>
                    <a:spcPts val="0"/>
                  </a:spcBef>
                  <a:spcAft>
                    <a:spcPts val="0"/>
                  </a:spcAft>
                  <a:defRPr/>
                </a:pPr>
                <a:endParaRPr lang="en-US" sz="1266">
                  <a:solidFill>
                    <a:schemeClr val="bg1">
                      <a:lumMod val="50000"/>
                    </a:schemeClr>
                  </a:solidFill>
                  <a:ea typeface="微软雅黑" panose="020B0503020204020204" pitchFamily="34" charset="-122"/>
                  <a:sym typeface="Arial" panose="020B0604020202020204" pitchFamily="34" charset="0"/>
                </a:endParaRPr>
              </a:p>
            </p:txBody>
          </p:sp>
          <p:sp>
            <p:nvSpPr>
              <p:cNvPr id="66" name="Freeform 131"/>
              <p:cNvSpPr>
                <a:spLocks noEditPoints="1"/>
              </p:cNvSpPr>
              <p:nvPr/>
            </p:nvSpPr>
            <p:spPr bwMode="auto">
              <a:xfrm>
                <a:off x="3931247" y="4845753"/>
                <a:ext cx="35378" cy="36688"/>
              </a:xfrm>
              <a:custGeom>
                <a:avLst/>
                <a:gdLst>
                  <a:gd name="T0" fmla="*/ 12 w 24"/>
                  <a:gd name="T1" fmla="*/ 0 h 24"/>
                  <a:gd name="T2" fmla="*/ 0 w 24"/>
                  <a:gd name="T3" fmla="*/ 12 h 24"/>
                  <a:gd name="T4" fmla="*/ 12 w 24"/>
                  <a:gd name="T5" fmla="*/ 24 h 24"/>
                  <a:gd name="T6" fmla="*/ 24 w 24"/>
                  <a:gd name="T7" fmla="*/ 12 h 24"/>
                  <a:gd name="T8" fmla="*/ 12 w 24"/>
                  <a:gd name="T9" fmla="*/ 0 h 24"/>
                  <a:gd name="T10" fmla="*/ 12 w 24"/>
                  <a:gd name="T11" fmla="*/ 16 h 24"/>
                  <a:gd name="T12" fmla="*/ 8 w 24"/>
                  <a:gd name="T13" fmla="*/ 12 h 24"/>
                  <a:gd name="T14" fmla="*/ 12 w 24"/>
                  <a:gd name="T15" fmla="*/ 8 h 24"/>
                  <a:gd name="T16" fmla="*/ 16 w 24"/>
                  <a:gd name="T17" fmla="*/ 12 h 24"/>
                  <a:gd name="T18" fmla="*/ 12 w 24"/>
                  <a:gd name="T19"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0"/>
                    </a:moveTo>
                    <a:cubicBezTo>
                      <a:pt x="5" y="0"/>
                      <a:pt x="0" y="5"/>
                      <a:pt x="0" y="12"/>
                    </a:cubicBezTo>
                    <a:cubicBezTo>
                      <a:pt x="0" y="19"/>
                      <a:pt x="5" y="24"/>
                      <a:pt x="12" y="24"/>
                    </a:cubicBezTo>
                    <a:cubicBezTo>
                      <a:pt x="19" y="24"/>
                      <a:pt x="24" y="19"/>
                      <a:pt x="24" y="12"/>
                    </a:cubicBezTo>
                    <a:cubicBezTo>
                      <a:pt x="24" y="5"/>
                      <a:pt x="19" y="0"/>
                      <a:pt x="12" y="0"/>
                    </a:cubicBezTo>
                    <a:close/>
                    <a:moveTo>
                      <a:pt x="12" y="16"/>
                    </a:moveTo>
                    <a:cubicBezTo>
                      <a:pt x="10" y="16"/>
                      <a:pt x="8" y="14"/>
                      <a:pt x="8" y="12"/>
                    </a:cubicBezTo>
                    <a:cubicBezTo>
                      <a:pt x="8" y="10"/>
                      <a:pt x="10" y="8"/>
                      <a:pt x="12" y="8"/>
                    </a:cubicBezTo>
                    <a:cubicBezTo>
                      <a:pt x="14" y="8"/>
                      <a:pt x="16" y="10"/>
                      <a:pt x="16" y="12"/>
                    </a:cubicBezTo>
                    <a:cubicBezTo>
                      <a:pt x="16" y="14"/>
                      <a:pt x="14" y="16"/>
                      <a:pt x="12" y="16"/>
                    </a:cubicBezTo>
                    <a:close/>
                  </a:path>
                </a:pathLst>
              </a:custGeom>
              <a:grpFill/>
              <a:ln>
                <a:noFill/>
              </a:ln>
            </p:spPr>
            <p:txBody>
              <a:bodyPr/>
              <a:lstStyle/>
              <a:p>
                <a:pPr fontAlgn="auto">
                  <a:spcBef>
                    <a:spcPts val="0"/>
                  </a:spcBef>
                  <a:spcAft>
                    <a:spcPts val="0"/>
                  </a:spcAft>
                  <a:defRPr/>
                </a:pPr>
                <a:endParaRPr lang="en-US" sz="1266">
                  <a:solidFill>
                    <a:schemeClr val="bg1">
                      <a:lumMod val="50000"/>
                    </a:schemeClr>
                  </a:solidFill>
                  <a:ea typeface="微软雅黑" panose="020B0503020204020204" pitchFamily="34" charset="-122"/>
                  <a:sym typeface="Arial" panose="020B0604020202020204" pitchFamily="34" charset="0"/>
                </a:endParaRPr>
              </a:p>
            </p:txBody>
          </p:sp>
        </p:grpSp>
        <p:sp>
          <p:nvSpPr>
            <p:cNvPr id="47" name="Freeform 56"/>
            <p:cNvSpPr>
              <a:spLocks noEditPoints="1"/>
            </p:cNvSpPr>
            <p:nvPr/>
          </p:nvSpPr>
          <p:spPr bwMode="auto">
            <a:xfrm>
              <a:off x="670147" y="3298329"/>
              <a:ext cx="381005" cy="377817"/>
            </a:xfrm>
            <a:custGeom>
              <a:avLst/>
              <a:gdLst>
                <a:gd name="T0" fmla="*/ 12 w 252"/>
                <a:gd name="T1" fmla="*/ 250 h 250"/>
                <a:gd name="T2" fmla="*/ 18 w 252"/>
                <a:gd name="T3" fmla="*/ 249 h 250"/>
                <a:gd name="T4" fmla="*/ 75 w 252"/>
                <a:gd name="T5" fmla="*/ 224 h 250"/>
                <a:gd name="T6" fmla="*/ 90 w 252"/>
                <a:gd name="T7" fmla="*/ 213 h 250"/>
                <a:gd name="T8" fmla="*/ 247 w 252"/>
                <a:gd name="T9" fmla="*/ 56 h 250"/>
                <a:gd name="T10" fmla="*/ 252 w 252"/>
                <a:gd name="T11" fmla="*/ 45 h 250"/>
                <a:gd name="T12" fmla="*/ 247 w 252"/>
                <a:gd name="T13" fmla="*/ 34 h 250"/>
                <a:gd name="T14" fmla="*/ 218 w 252"/>
                <a:gd name="T15" fmla="*/ 5 h 250"/>
                <a:gd name="T16" fmla="*/ 207 w 252"/>
                <a:gd name="T17" fmla="*/ 0 h 250"/>
                <a:gd name="T18" fmla="*/ 196 w 252"/>
                <a:gd name="T19" fmla="*/ 5 h 250"/>
                <a:gd name="T20" fmla="*/ 35 w 252"/>
                <a:gd name="T21" fmla="*/ 166 h 250"/>
                <a:gd name="T22" fmla="*/ 25 w 252"/>
                <a:gd name="T23" fmla="*/ 181 h 250"/>
                <a:gd name="T24" fmla="*/ 3 w 252"/>
                <a:gd name="T25" fmla="*/ 235 h 250"/>
                <a:gd name="T26" fmla="*/ 3 w 252"/>
                <a:gd name="T27" fmla="*/ 246 h 250"/>
                <a:gd name="T28" fmla="*/ 12 w 252"/>
                <a:gd name="T29" fmla="*/ 250 h 250"/>
                <a:gd name="T30" fmla="*/ 79 w 252"/>
                <a:gd name="T31" fmla="*/ 202 h 250"/>
                <a:gd name="T32" fmla="*/ 79 w 252"/>
                <a:gd name="T33" fmla="*/ 202 h 250"/>
                <a:gd name="T34" fmla="*/ 50 w 252"/>
                <a:gd name="T35" fmla="*/ 173 h 250"/>
                <a:gd name="T36" fmla="*/ 183 w 252"/>
                <a:gd name="T37" fmla="*/ 40 h 250"/>
                <a:gd name="T38" fmla="*/ 212 w 252"/>
                <a:gd name="T39" fmla="*/ 69 h 250"/>
                <a:gd name="T40" fmla="*/ 79 w 252"/>
                <a:gd name="T41" fmla="*/ 202 h 250"/>
                <a:gd name="T42" fmla="*/ 207 w 252"/>
                <a:gd name="T43" fmla="*/ 16 h 250"/>
                <a:gd name="T44" fmla="*/ 236 w 252"/>
                <a:gd name="T45" fmla="*/ 45 h 250"/>
                <a:gd name="T46" fmla="*/ 223 w 252"/>
                <a:gd name="T47" fmla="*/ 58 h 250"/>
                <a:gd name="T48" fmla="*/ 194 w 252"/>
                <a:gd name="T49" fmla="*/ 29 h 250"/>
                <a:gd name="T50" fmla="*/ 207 w 252"/>
                <a:gd name="T51" fmla="*/ 16 h 250"/>
                <a:gd name="T52" fmla="*/ 39 w 252"/>
                <a:gd name="T53" fmla="*/ 187 h 250"/>
                <a:gd name="T54" fmla="*/ 40 w 252"/>
                <a:gd name="T55" fmla="*/ 186 h 250"/>
                <a:gd name="T56" fmla="*/ 65 w 252"/>
                <a:gd name="T57" fmla="*/ 210 h 250"/>
                <a:gd name="T58" fmla="*/ 22 w 252"/>
                <a:gd name="T59" fmla="*/ 230 h 250"/>
                <a:gd name="T60" fmla="*/ 39 w 252"/>
                <a:gd name="T61" fmla="*/ 18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2" h="250">
                  <a:moveTo>
                    <a:pt x="12" y="250"/>
                  </a:moveTo>
                  <a:cubicBezTo>
                    <a:pt x="14" y="250"/>
                    <a:pt x="16" y="250"/>
                    <a:pt x="18" y="249"/>
                  </a:cubicBezTo>
                  <a:cubicBezTo>
                    <a:pt x="75" y="224"/>
                    <a:pt x="75" y="224"/>
                    <a:pt x="75" y="224"/>
                  </a:cubicBezTo>
                  <a:cubicBezTo>
                    <a:pt x="80" y="221"/>
                    <a:pt x="86" y="217"/>
                    <a:pt x="90" y="213"/>
                  </a:cubicBezTo>
                  <a:cubicBezTo>
                    <a:pt x="247" y="56"/>
                    <a:pt x="247" y="56"/>
                    <a:pt x="247" y="56"/>
                  </a:cubicBezTo>
                  <a:cubicBezTo>
                    <a:pt x="250" y="53"/>
                    <a:pt x="252" y="49"/>
                    <a:pt x="252" y="45"/>
                  </a:cubicBezTo>
                  <a:cubicBezTo>
                    <a:pt x="252" y="41"/>
                    <a:pt x="250" y="37"/>
                    <a:pt x="247" y="34"/>
                  </a:cubicBezTo>
                  <a:cubicBezTo>
                    <a:pt x="218" y="5"/>
                    <a:pt x="218" y="5"/>
                    <a:pt x="218" y="5"/>
                  </a:cubicBezTo>
                  <a:cubicBezTo>
                    <a:pt x="215" y="2"/>
                    <a:pt x="211" y="0"/>
                    <a:pt x="207" y="0"/>
                  </a:cubicBezTo>
                  <a:cubicBezTo>
                    <a:pt x="203" y="0"/>
                    <a:pt x="199" y="2"/>
                    <a:pt x="196" y="5"/>
                  </a:cubicBezTo>
                  <a:cubicBezTo>
                    <a:pt x="35" y="166"/>
                    <a:pt x="35" y="166"/>
                    <a:pt x="35" y="166"/>
                  </a:cubicBezTo>
                  <a:cubicBezTo>
                    <a:pt x="31" y="170"/>
                    <a:pt x="27" y="176"/>
                    <a:pt x="25" y="181"/>
                  </a:cubicBezTo>
                  <a:cubicBezTo>
                    <a:pt x="3" y="235"/>
                    <a:pt x="3" y="235"/>
                    <a:pt x="3" y="235"/>
                  </a:cubicBezTo>
                  <a:cubicBezTo>
                    <a:pt x="0" y="240"/>
                    <a:pt x="2" y="244"/>
                    <a:pt x="3" y="246"/>
                  </a:cubicBezTo>
                  <a:cubicBezTo>
                    <a:pt x="5" y="249"/>
                    <a:pt x="8" y="250"/>
                    <a:pt x="12" y="250"/>
                  </a:cubicBezTo>
                  <a:close/>
                  <a:moveTo>
                    <a:pt x="79" y="202"/>
                  </a:moveTo>
                  <a:cubicBezTo>
                    <a:pt x="79" y="202"/>
                    <a:pt x="79" y="202"/>
                    <a:pt x="79" y="202"/>
                  </a:cubicBezTo>
                  <a:cubicBezTo>
                    <a:pt x="50" y="173"/>
                    <a:pt x="50" y="173"/>
                    <a:pt x="50" y="173"/>
                  </a:cubicBezTo>
                  <a:cubicBezTo>
                    <a:pt x="183" y="40"/>
                    <a:pt x="183" y="40"/>
                    <a:pt x="183" y="40"/>
                  </a:cubicBezTo>
                  <a:cubicBezTo>
                    <a:pt x="212" y="69"/>
                    <a:pt x="212" y="69"/>
                    <a:pt x="212" y="69"/>
                  </a:cubicBezTo>
                  <a:lnTo>
                    <a:pt x="79" y="202"/>
                  </a:lnTo>
                  <a:close/>
                  <a:moveTo>
                    <a:pt x="207" y="16"/>
                  </a:moveTo>
                  <a:cubicBezTo>
                    <a:pt x="236" y="45"/>
                    <a:pt x="236" y="45"/>
                    <a:pt x="236" y="45"/>
                  </a:cubicBezTo>
                  <a:cubicBezTo>
                    <a:pt x="223" y="58"/>
                    <a:pt x="223" y="58"/>
                    <a:pt x="223" y="58"/>
                  </a:cubicBezTo>
                  <a:cubicBezTo>
                    <a:pt x="194" y="29"/>
                    <a:pt x="194" y="29"/>
                    <a:pt x="194" y="29"/>
                  </a:cubicBezTo>
                  <a:lnTo>
                    <a:pt x="207" y="16"/>
                  </a:lnTo>
                  <a:close/>
                  <a:moveTo>
                    <a:pt x="39" y="187"/>
                  </a:moveTo>
                  <a:cubicBezTo>
                    <a:pt x="40" y="187"/>
                    <a:pt x="40" y="186"/>
                    <a:pt x="40" y="186"/>
                  </a:cubicBezTo>
                  <a:cubicBezTo>
                    <a:pt x="65" y="210"/>
                    <a:pt x="65" y="210"/>
                    <a:pt x="65" y="210"/>
                  </a:cubicBezTo>
                  <a:cubicBezTo>
                    <a:pt x="22" y="230"/>
                    <a:pt x="22" y="230"/>
                    <a:pt x="22" y="230"/>
                  </a:cubicBezTo>
                  <a:lnTo>
                    <a:pt x="39" y="187"/>
                  </a:lnTo>
                  <a:close/>
                </a:path>
              </a:pathLst>
            </a:custGeom>
            <a:solidFill>
              <a:schemeClr val="bg2"/>
            </a:solidFill>
            <a:ln>
              <a:noFill/>
            </a:ln>
          </p:spPr>
          <p:txBody>
            <a:bodyPr/>
            <a:lstStyle/>
            <a:p>
              <a:pPr fontAlgn="auto">
                <a:spcBef>
                  <a:spcPts val="0"/>
                </a:spcBef>
                <a:spcAft>
                  <a:spcPts val="0"/>
                </a:spcAft>
                <a:defRPr/>
              </a:pPr>
              <a:endParaRPr lang="en-US" sz="1266">
                <a:solidFill>
                  <a:schemeClr val="bg1">
                    <a:lumMod val="50000"/>
                  </a:schemeClr>
                </a:solidFill>
                <a:ea typeface="微软雅黑" panose="020B0503020204020204" pitchFamily="34" charset="-122"/>
                <a:sym typeface="Arial" panose="020B0604020202020204" pitchFamily="34" charset="0"/>
              </a:endParaRPr>
            </a:p>
          </p:txBody>
        </p:sp>
        <p:grpSp>
          <p:nvGrpSpPr>
            <p:cNvPr id="48" name="Group 47"/>
            <p:cNvGrpSpPr/>
            <p:nvPr/>
          </p:nvGrpSpPr>
          <p:grpSpPr>
            <a:xfrm>
              <a:off x="650369" y="4156282"/>
              <a:ext cx="386534" cy="314469"/>
              <a:chOff x="6369689" y="2031259"/>
              <a:chExt cx="386534" cy="314469"/>
            </a:xfrm>
            <a:solidFill>
              <a:schemeClr val="bg2"/>
            </a:solidFill>
          </p:grpSpPr>
          <p:sp>
            <p:nvSpPr>
              <p:cNvPr id="61" name="Freeform 42"/>
              <p:cNvSpPr>
                <a:spLocks noEditPoints="1"/>
              </p:cNvSpPr>
              <p:nvPr/>
            </p:nvSpPr>
            <p:spPr bwMode="auto">
              <a:xfrm>
                <a:off x="6369689" y="2031259"/>
                <a:ext cx="386534" cy="314469"/>
              </a:xfrm>
              <a:custGeom>
                <a:avLst/>
                <a:gdLst>
                  <a:gd name="T0" fmla="*/ 248 w 256"/>
                  <a:gd name="T1" fmla="*/ 0 h 208"/>
                  <a:gd name="T2" fmla="*/ 40 w 256"/>
                  <a:gd name="T3" fmla="*/ 0 h 208"/>
                  <a:gd name="T4" fmla="*/ 32 w 256"/>
                  <a:gd name="T5" fmla="*/ 8 h 208"/>
                  <a:gd name="T6" fmla="*/ 32 w 256"/>
                  <a:gd name="T7" fmla="*/ 32 h 208"/>
                  <a:gd name="T8" fmla="*/ 8 w 256"/>
                  <a:gd name="T9" fmla="*/ 32 h 208"/>
                  <a:gd name="T10" fmla="*/ 0 w 256"/>
                  <a:gd name="T11" fmla="*/ 40 h 208"/>
                  <a:gd name="T12" fmla="*/ 0 w 256"/>
                  <a:gd name="T13" fmla="*/ 200 h 208"/>
                  <a:gd name="T14" fmla="*/ 8 w 256"/>
                  <a:gd name="T15" fmla="*/ 208 h 208"/>
                  <a:gd name="T16" fmla="*/ 216 w 256"/>
                  <a:gd name="T17" fmla="*/ 208 h 208"/>
                  <a:gd name="T18" fmla="*/ 224 w 256"/>
                  <a:gd name="T19" fmla="*/ 200 h 208"/>
                  <a:gd name="T20" fmla="*/ 224 w 256"/>
                  <a:gd name="T21" fmla="*/ 176 h 208"/>
                  <a:gd name="T22" fmla="*/ 248 w 256"/>
                  <a:gd name="T23" fmla="*/ 176 h 208"/>
                  <a:gd name="T24" fmla="*/ 256 w 256"/>
                  <a:gd name="T25" fmla="*/ 168 h 208"/>
                  <a:gd name="T26" fmla="*/ 256 w 256"/>
                  <a:gd name="T27" fmla="*/ 8 h 208"/>
                  <a:gd name="T28" fmla="*/ 248 w 256"/>
                  <a:gd name="T29" fmla="*/ 0 h 208"/>
                  <a:gd name="T30" fmla="*/ 208 w 256"/>
                  <a:gd name="T31" fmla="*/ 48 h 208"/>
                  <a:gd name="T32" fmla="*/ 208 w 256"/>
                  <a:gd name="T33" fmla="*/ 175 h 208"/>
                  <a:gd name="T34" fmla="*/ 165 w 256"/>
                  <a:gd name="T35" fmla="*/ 138 h 208"/>
                  <a:gd name="T36" fmla="*/ 156 w 256"/>
                  <a:gd name="T37" fmla="*/ 137 h 208"/>
                  <a:gd name="T38" fmla="*/ 122 w 256"/>
                  <a:gd name="T39" fmla="*/ 158 h 208"/>
                  <a:gd name="T40" fmla="*/ 70 w 256"/>
                  <a:gd name="T41" fmla="*/ 99 h 208"/>
                  <a:gd name="T42" fmla="*/ 64 w 256"/>
                  <a:gd name="T43" fmla="*/ 96 h 208"/>
                  <a:gd name="T44" fmla="*/ 58 w 256"/>
                  <a:gd name="T45" fmla="*/ 98 h 208"/>
                  <a:gd name="T46" fmla="*/ 16 w 256"/>
                  <a:gd name="T47" fmla="*/ 141 h 208"/>
                  <a:gd name="T48" fmla="*/ 16 w 256"/>
                  <a:gd name="T49" fmla="*/ 48 h 208"/>
                  <a:gd name="T50" fmla="*/ 208 w 256"/>
                  <a:gd name="T51" fmla="*/ 48 h 208"/>
                  <a:gd name="T52" fmla="*/ 16 w 256"/>
                  <a:gd name="T53" fmla="*/ 163 h 208"/>
                  <a:gd name="T54" fmla="*/ 64 w 256"/>
                  <a:gd name="T55" fmla="*/ 116 h 208"/>
                  <a:gd name="T56" fmla="*/ 114 w 256"/>
                  <a:gd name="T57" fmla="*/ 173 h 208"/>
                  <a:gd name="T58" fmla="*/ 124 w 256"/>
                  <a:gd name="T59" fmla="*/ 175 h 208"/>
                  <a:gd name="T60" fmla="*/ 159 w 256"/>
                  <a:gd name="T61" fmla="*/ 154 h 208"/>
                  <a:gd name="T62" fmla="*/ 204 w 256"/>
                  <a:gd name="T63" fmla="*/ 192 h 208"/>
                  <a:gd name="T64" fmla="*/ 16 w 256"/>
                  <a:gd name="T65" fmla="*/ 192 h 208"/>
                  <a:gd name="T66" fmla="*/ 16 w 256"/>
                  <a:gd name="T67" fmla="*/ 163 h 208"/>
                  <a:gd name="T68" fmla="*/ 240 w 256"/>
                  <a:gd name="T69" fmla="*/ 160 h 208"/>
                  <a:gd name="T70" fmla="*/ 224 w 256"/>
                  <a:gd name="T71" fmla="*/ 160 h 208"/>
                  <a:gd name="T72" fmla="*/ 224 w 256"/>
                  <a:gd name="T73" fmla="*/ 40 h 208"/>
                  <a:gd name="T74" fmla="*/ 216 w 256"/>
                  <a:gd name="T75" fmla="*/ 32 h 208"/>
                  <a:gd name="T76" fmla="*/ 48 w 256"/>
                  <a:gd name="T77" fmla="*/ 32 h 208"/>
                  <a:gd name="T78" fmla="*/ 48 w 256"/>
                  <a:gd name="T79" fmla="*/ 16 h 208"/>
                  <a:gd name="T80" fmla="*/ 240 w 256"/>
                  <a:gd name="T81" fmla="*/ 16 h 208"/>
                  <a:gd name="T82" fmla="*/ 240 w 256"/>
                  <a:gd name="T83" fmla="*/ 16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08">
                    <a:moveTo>
                      <a:pt x="248" y="0"/>
                    </a:moveTo>
                    <a:cubicBezTo>
                      <a:pt x="40" y="0"/>
                      <a:pt x="40" y="0"/>
                      <a:pt x="40" y="0"/>
                    </a:cubicBezTo>
                    <a:cubicBezTo>
                      <a:pt x="36" y="0"/>
                      <a:pt x="32" y="4"/>
                      <a:pt x="32" y="8"/>
                    </a:cubicBezTo>
                    <a:cubicBezTo>
                      <a:pt x="32" y="32"/>
                      <a:pt x="32" y="32"/>
                      <a:pt x="32" y="32"/>
                    </a:cubicBezTo>
                    <a:cubicBezTo>
                      <a:pt x="8" y="32"/>
                      <a:pt x="8" y="32"/>
                      <a:pt x="8" y="32"/>
                    </a:cubicBezTo>
                    <a:cubicBezTo>
                      <a:pt x="4" y="32"/>
                      <a:pt x="0" y="36"/>
                      <a:pt x="0" y="40"/>
                    </a:cubicBezTo>
                    <a:cubicBezTo>
                      <a:pt x="0" y="200"/>
                      <a:pt x="0" y="200"/>
                      <a:pt x="0" y="200"/>
                    </a:cubicBezTo>
                    <a:cubicBezTo>
                      <a:pt x="0" y="204"/>
                      <a:pt x="4" y="208"/>
                      <a:pt x="8" y="208"/>
                    </a:cubicBezTo>
                    <a:cubicBezTo>
                      <a:pt x="216" y="208"/>
                      <a:pt x="216" y="208"/>
                      <a:pt x="216" y="208"/>
                    </a:cubicBezTo>
                    <a:cubicBezTo>
                      <a:pt x="220" y="208"/>
                      <a:pt x="224" y="204"/>
                      <a:pt x="224" y="200"/>
                    </a:cubicBezTo>
                    <a:cubicBezTo>
                      <a:pt x="224" y="176"/>
                      <a:pt x="224" y="176"/>
                      <a:pt x="224" y="176"/>
                    </a:cubicBezTo>
                    <a:cubicBezTo>
                      <a:pt x="248" y="176"/>
                      <a:pt x="248" y="176"/>
                      <a:pt x="248" y="176"/>
                    </a:cubicBezTo>
                    <a:cubicBezTo>
                      <a:pt x="252" y="176"/>
                      <a:pt x="256" y="172"/>
                      <a:pt x="256" y="168"/>
                    </a:cubicBezTo>
                    <a:cubicBezTo>
                      <a:pt x="256" y="8"/>
                      <a:pt x="256" y="8"/>
                      <a:pt x="256" y="8"/>
                    </a:cubicBezTo>
                    <a:cubicBezTo>
                      <a:pt x="256" y="4"/>
                      <a:pt x="252" y="0"/>
                      <a:pt x="248" y="0"/>
                    </a:cubicBezTo>
                    <a:close/>
                    <a:moveTo>
                      <a:pt x="208" y="48"/>
                    </a:moveTo>
                    <a:cubicBezTo>
                      <a:pt x="208" y="175"/>
                      <a:pt x="208" y="175"/>
                      <a:pt x="208" y="175"/>
                    </a:cubicBezTo>
                    <a:cubicBezTo>
                      <a:pt x="165" y="138"/>
                      <a:pt x="165" y="138"/>
                      <a:pt x="165" y="138"/>
                    </a:cubicBezTo>
                    <a:cubicBezTo>
                      <a:pt x="163" y="136"/>
                      <a:pt x="159" y="135"/>
                      <a:pt x="156" y="137"/>
                    </a:cubicBezTo>
                    <a:cubicBezTo>
                      <a:pt x="122" y="158"/>
                      <a:pt x="122" y="158"/>
                      <a:pt x="122" y="158"/>
                    </a:cubicBezTo>
                    <a:cubicBezTo>
                      <a:pt x="70" y="99"/>
                      <a:pt x="70" y="99"/>
                      <a:pt x="70" y="99"/>
                    </a:cubicBezTo>
                    <a:cubicBezTo>
                      <a:pt x="69" y="97"/>
                      <a:pt x="66" y="96"/>
                      <a:pt x="64" y="96"/>
                    </a:cubicBezTo>
                    <a:cubicBezTo>
                      <a:pt x="62" y="96"/>
                      <a:pt x="60" y="97"/>
                      <a:pt x="58" y="98"/>
                    </a:cubicBezTo>
                    <a:cubicBezTo>
                      <a:pt x="16" y="141"/>
                      <a:pt x="16" y="141"/>
                      <a:pt x="16" y="141"/>
                    </a:cubicBezTo>
                    <a:cubicBezTo>
                      <a:pt x="16" y="48"/>
                      <a:pt x="16" y="48"/>
                      <a:pt x="16" y="48"/>
                    </a:cubicBezTo>
                    <a:lnTo>
                      <a:pt x="208" y="48"/>
                    </a:lnTo>
                    <a:close/>
                    <a:moveTo>
                      <a:pt x="16" y="163"/>
                    </a:moveTo>
                    <a:cubicBezTo>
                      <a:pt x="64" y="116"/>
                      <a:pt x="64" y="116"/>
                      <a:pt x="64" y="116"/>
                    </a:cubicBezTo>
                    <a:cubicBezTo>
                      <a:pt x="114" y="173"/>
                      <a:pt x="114" y="173"/>
                      <a:pt x="114" y="173"/>
                    </a:cubicBezTo>
                    <a:cubicBezTo>
                      <a:pt x="117" y="176"/>
                      <a:pt x="121" y="177"/>
                      <a:pt x="124" y="175"/>
                    </a:cubicBezTo>
                    <a:cubicBezTo>
                      <a:pt x="159" y="154"/>
                      <a:pt x="159" y="154"/>
                      <a:pt x="159" y="154"/>
                    </a:cubicBezTo>
                    <a:cubicBezTo>
                      <a:pt x="204" y="192"/>
                      <a:pt x="204" y="192"/>
                      <a:pt x="204" y="192"/>
                    </a:cubicBezTo>
                    <a:cubicBezTo>
                      <a:pt x="16" y="192"/>
                      <a:pt x="16" y="192"/>
                      <a:pt x="16" y="192"/>
                    </a:cubicBezTo>
                    <a:lnTo>
                      <a:pt x="16" y="163"/>
                    </a:lnTo>
                    <a:close/>
                    <a:moveTo>
                      <a:pt x="240" y="160"/>
                    </a:moveTo>
                    <a:cubicBezTo>
                      <a:pt x="224" y="160"/>
                      <a:pt x="224" y="160"/>
                      <a:pt x="224" y="160"/>
                    </a:cubicBezTo>
                    <a:cubicBezTo>
                      <a:pt x="224" y="40"/>
                      <a:pt x="224" y="40"/>
                      <a:pt x="224" y="40"/>
                    </a:cubicBezTo>
                    <a:cubicBezTo>
                      <a:pt x="224" y="36"/>
                      <a:pt x="220" y="32"/>
                      <a:pt x="216" y="32"/>
                    </a:cubicBezTo>
                    <a:cubicBezTo>
                      <a:pt x="48" y="32"/>
                      <a:pt x="48" y="32"/>
                      <a:pt x="48" y="32"/>
                    </a:cubicBezTo>
                    <a:cubicBezTo>
                      <a:pt x="48" y="16"/>
                      <a:pt x="48" y="16"/>
                      <a:pt x="48" y="16"/>
                    </a:cubicBezTo>
                    <a:cubicBezTo>
                      <a:pt x="240" y="16"/>
                      <a:pt x="240" y="16"/>
                      <a:pt x="240" y="16"/>
                    </a:cubicBezTo>
                    <a:lnTo>
                      <a:pt x="240" y="160"/>
                    </a:lnTo>
                    <a:close/>
                  </a:path>
                </a:pathLst>
              </a:custGeom>
              <a:grpFill/>
              <a:ln>
                <a:noFill/>
              </a:ln>
            </p:spPr>
            <p:txBody>
              <a:bodyPr/>
              <a:lstStyle/>
              <a:p>
                <a:pPr fontAlgn="auto">
                  <a:spcBef>
                    <a:spcPts val="0"/>
                  </a:spcBef>
                  <a:spcAft>
                    <a:spcPts val="0"/>
                  </a:spcAft>
                  <a:defRPr/>
                </a:pPr>
                <a:endParaRPr lang="en-US" sz="1266">
                  <a:solidFill>
                    <a:schemeClr val="bg1">
                      <a:lumMod val="50000"/>
                    </a:schemeClr>
                  </a:solidFill>
                  <a:ea typeface="微软雅黑" panose="020B0503020204020204" pitchFamily="34" charset="-122"/>
                  <a:sym typeface="Arial" panose="020B0604020202020204" pitchFamily="34" charset="0"/>
                </a:endParaRPr>
              </a:p>
            </p:txBody>
          </p:sp>
          <p:sp>
            <p:nvSpPr>
              <p:cNvPr id="62" name="Freeform 43"/>
              <p:cNvSpPr>
                <a:spLocks noEditPoints="1"/>
              </p:cNvSpPr>
              <p:nvPr/>
            </p:nvSpPr>
            <p:spPr bwMode="auto">
              <a:xfrm>
                <a:off x="6575404" y="2128221"/>
                <a:ext cx="83858" cy="85169"/>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28 w 56"/>
                  <a:gd name="T11" fmla="*/ 16 h 56"/>
                  <a:gd name="T12" fmla="*/ 40 w 56"/>
                  <a:gd name="T13" fmla="*/ 28 h 56"/>
                  <a:gd name="T14" fmla="*/ 28 w 56"/>
                  <a:gd name="T15" fmla="*/ 40 h 56"/>
                  <a:gd name="T16" fmla="*/ 16 w 56"/>
                  <a:gd name="T17" fmla="*/ 28 h 56"/>
                  <a:gd name="T18" fmla="*/ 28 w 56"/>
                  <a:gd name="T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43" y="56"/>
                      <a:pt x="56" y="43"/>
                      <a:pt x="56" y="28"/>
                    </a:cubicBezTo>
                    <a:cubicBezTo>
                      <a:pt x="56" y="13"/>
                      <a:pt x="43" y="0"/>
                      <a:pt x="28" y="0"/>
                    </a:cubicBezTo>
                    <a:cubicBezTo>
                      <a:pt x="13" y="0"/>
                      <a:pt x="0" y="13"/>
                      <a:pt x="0" y="28"/>
                    </a:cubicBezTo>
                    <a:cubicBezTo>
                      <a:pt x="0" y="43"/>
                      <a:pt x="13" y="56"/>
                      <a:pt x="28" y="56"/>
                    </a:cubicBezTo>
                    <a:close/>
                    <a:moveTo>
                      <a:pt x="28" y="16"/>
                    </a:moveTo>
                    <a:cubicBezTo>
                      <a:pt x="35" y="16"/>
                      <a:pt x="40" y="21"/>
                      <a:pt x="40" y="28"/>
                    </a:cubicBezTo>
                    <a:cubicBezTo>
                      <a:pt x="40" y="35"/>
                      <a:pt x="35" y="40"/>
                      <a:pt x="28" y="40"/>
                    </a:cubicBezTo>
                    <a:cubicBezTo>
                      <a:pt x="21" y="40"/>
                      <a:pt x="16" y="35"/>
                      <a:pt x="16" y="28"/>
                    </a:cubicBezTo>
                    <a:cubicBezTo>
                      <a:pt x="16" y="21"/>
                      <a:pt x="21" y="16"/>
                      <a:pt x="28" y="16"/>
                    </a:cubicBezTo>
                    <a:close/>
                  </a:path>
                </a:pathLst>
              </a:custGeom>
              <a:grpFill/>
              <a:ln>
                <a:noFill/>
              </a:ln>
            </p:spPr>
            <p:txBody>
              <a:bodyPr/>
              <a:lstStyle/>
              <a:p>
                <a:pPr fontAlgn="auto">
                  <a:spcBef>
                    <a:spcPts val="0"/>
                  </a:spcBef>
                  <a:spcAft>
                    <a:spcPts val="0"/>
                  </a:spcAft>
                  <a:defRPr/>
                </a:pPr>
                <a:endParaRPr lang="en-US" sz="1266">
                  <a:solidFill>
                    <a:schemeClr val="bg1">
                      <a:lumMod val="50000"/>
                    </a:schemeClr>
                  </a:solidFill>
                  <a:ea typeface="微软雅黑" panose="020B0503020204020204" pitchFamily="34" charset="-122"/>
                  <a:sym typeface="Arial" panose="020B0604020202020204" pitchFamily="34" charset="0"/>
                </a:endParaRPr>
              </a:p>
            </p:txBody>
          </p:sp>
        </p:grpSp>
        <p:grpSp>
          <p:nvGrpSpPr>
            <p:cNvPr id="49" name="Group 48"/>
            <p:cNvGrpSpPr/>
            <p:nvPr/>
          </p:nvGrpSpPr>
          <p:grpSpPr>
            <a:xfrm>
              <a:off x="641811" y="4934817"/>
              <a:ext cx="386534" cy="386534"/>
              <a:chOff x="8103197" y="5479932"/>
              <a:chExt cx="386534" cy="386534"/>
            </a:xfrm>
            <a:solidFill>
              <a:schemeClr val="bg2"/>
            </a:solidFill>
          </p:grpSpPr>
          <p:sp>
            <p:nvSpPr>
              <p:cNvPr id="56" name="Freeform 172"/>
              <p:cNvSpPr>
                <a:spLocks noEditPoints="1"/>
              </p:cNvSpPr>
              <p:nvPr/>
            </p:nvSpPr>
            <p:spPr bwMode="auto">
              <a:xfrm>
                <a:off x="8103197" y="5479932"/>
                <a:ext cx="386534" cy="386534"/>
              </a:xfrm>
              <a:custGeom>
                <a:avLst/>
                <a:gdLst>
                  <a:gd name="T0" fmla="*/ 8 w 256"/>
                  <a:gd name="T1" fmla="*/ 216 h 256"/>
                  <a:gd name="T2" fmla="*/ 56 w 256"/>
                  <a:gd name="T3" fmla="*/ 216 h 256"/>
                  <a:gd name="T4" fmla="*/ 56 w 256"/>
                  <a:gd name="T5" fmla="*/ 248 h 256"/>
                  <a:gd name="T6" fmla="*/ 64 w 256"/>
                  <a:gd name="T7" fmla="*/ 256 h 256"/>
                  <a:gd name="T8" fmla="*/ 192 w 256"/>
                  <a:gd name="T9" fmla="*/ 256 h 256"/>
                  <a:gd name="T10" fmla="*/ 200 w 256"/>
                  <a:gd name="T11" fmla="*/ 248 h 256"/>
                  <a:gd name="T12" fmla="*/ 200 w 256"/>
                  <a:gd name="T13" fmla="*/ 216 h 256"/>
                  <a:gd name="T14" fmla="*/ 248 w 256"/>
                  <a:gd name="T15" fmla="*/ 216 h 256"/>
                  <a:gd name="T16" fmla="*/ 256 w 256"/>
                  <a:gd name="T17" fmla="*/ 208 h 256"/>
                  <a:gd name="T18" fmla="*/ 256 w 256"/>
                  <a:gd name="T19" fmla="*/ 80 h 256"/>
                  <a:gd name="T20" fmla="*/ 248 w 256"/>
                  <a:gd name="T21" fmla="*/ 72 h 256"/>
                  <a:gd name="T22" fmla="*/ 200 w 256"/>
                  <a:gd name="T23" fmla="*/ 72 h 256"/>
                  <a:gd name="T24" fmla="*/ 200 w 256"/>
                  <a:gd name="T25" fmla="*/ 8 h 256"/>
                  <a:gd name="T26" fmla="*/ 192 w 256"/>
                  <a:gd name="T27" fmla="*/ 0 h 256"/>
                  <a:gd name="T28" fmla="*/ 64 w 256"/>
                  <a:gd name="T29" fmla="*/ 0 h 256"/>
                  <a:gd name="T30" fmla="*/ 56 w 256"/>
                  <a:gd name="T31" fmla="*/ 8 h 256"/>
                  <a:gd name="T32" fmla="*/ 56 w 256"/>
                  <a:gd name="T33" fmla="*/ 72 h 256"/>
                  <a:gd name="T34" fmla="*/ 8 w 256"/>
                  <a:gd name="T35" fmla="*/ 72 h 256"/>
                  <a:gd name="T36" fmla="*/ 0 w 256"/>
                  <a:gd name="T37" fmla="*/ 80 h 256"/>
                  <a:gd name="T38" fmla="*/ 0 w 256"/>
                  <a:gd name="T39" fmla="*/ 208 h 256"/>
                  <a:gd name="T40" fmla="*/ 8 w 256"/>
                  <a:gd name="T41" fmla="*/ 216 h 256"/>
                  <a:gd name="T42" fmla="*/ 184 w 256"/>
                  <a:gd name="T43" fmla="*/ 240 h 256"/>
                  <a:gd name="T44" fmla="*/ 72 w 256"/>
                  <a:gd name="T45" fmla="*/ 240 h 256"/>
                  <a:gd name="T46" fmla="*/ 72 w 256"/>
                  <a:gd name="T47" fmla="*/ 160 h 256"/>
                  <a:gd name="T48" fmla="*/ 184 w 256"/>
                  <a:gd name="T49" fmla="*/ 160 h 256"/>
                  <a:gd name="T50" fmla="*/ 184 w 256"/>
                  <a:gd name="T51" fmla="*/ 240 h 256"/>
                  <a:gd name="T52" fmla="*/ 72 w 256"/>
                  <a:gd name="T53" fmla="*/ 16 h 256"/>
                  <a:gd name="T54" fmla="*/ 184 w 256"/>
                  <a:gd name="T55" fmla="*/ 16 h 256"/>
                  <a:gd name="T56" fmla="*/ 184 w 256"/>
                  <a:gd name="T57" fmla="*/ 72 h 256"/>
                  <a:gd name="T58" fmla="*/ 72 w 256"/>
                  <a:gd name="T59" fmla="*/ 72 h 256"/>
                  <a:gd name="T60" fmla="*/ 72 w 256"/>
                  <a:gd name="T61" fmla="*/ 16 h 256"/>
                  <a:gd name="T62" fmla="*/ 16 w 256"/>
                  <a:gd name="T63" fmla="*/ 88 h 256"/>
                  <a:gd name="T64" fmla="*/ 64 w 256"/>
                  <a:gd name="T65" fmla="*/ 88 h 256"/>
                  <a:gd name="T66" fmla="*/ 192 w 256"/>
                  <a:gd name="T67" fmla="*/ 88 h 256"/>
                  <a:gd name="T68" fmla="*/ 240 w 256"/>
                  <a:gd name="T69" fmla="*/ 88 h 256"/>
                  <a:gd name="T70" fmla="*/ 240 w 256"/>
                  <a:gd name="T71" fmla="*/ 200 h 256"/>
                  <a:gd name="T72" fmla="*/ 200 w 256"/>
                  <a:gd name="T73" fmla="*/ 200 h 256"/>
                  <a:gd name="T74" fmla="*/ 200 w 256"/>
                  <a:gd name="T75" fmla="*/ 152 h 256"/>
                  <a:gd name="T76" fmla="*/ 192 w 256"/>
                  <a:gd name="T77" fmla="*/ 144 h 256"/>
                  <a:gd name="T78" fmla="*/ 64 w 256"/>
                  <a:gd name="T79" fmla="*/ 144 h 256"/>
                  <a:gd name="T80" fmla="*/ 56 w 256"/>
                  <a:gd name="T81" fmla="*/ 152 h 256"/>
                  <a:gd name="T82" fmla="*/ 56 w 256"/>
                  <a:gd name="T83" fmla="*/ 200 h 256"/>
                  <a:gd name="T84" fmla="*/ 16 w 256"/>
                  <a:gd name="T85" fmla="*/ 200 h 256"/>
                  <a:gd name="T86" fmla="*/ 16 w 256"/>
                  <a:gd name="T87" fmla="*/ 8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6" h="256">
                    <a:moveTo>
                      <a:pt x="8" y="216"/>
                    </a:moveTo>
                    <a:cubicBezTo>
                      <a:pt x="56" y="216"/>
                      <a:pt x="56" y="216"/>
                      <a:pt x="56" y="216"/>
                    </a:cubicBezTo>
                    <a:cubicBezTo>
                      <a:pt x="56" y="248"/>
                      <a:pt x="56" y="248"/>
                      <a:pt x="56" y="248"/>
                    </a:cubicBezTo>
                    <a:cubicBezTo>
                      <a:pt x="56" y="252"/>
                      <a:pt x="60" y="256"/>
                      <a:pt x="64" y="256"/>
                    </a:cubicBezTo>
                    <a:cubicBezTo>
                      <a:pt x="192" y="256"/>
                      <a:pt x="192" y="256"/>
                      <a:pt x="192" y="256"/>
                    </a:cubicBezTo>
                    <a:cubicBezTo>
                      <a:pt x="196" y="256"/>
                      <a:pt x="200" y="252"/>
                      <a:pt x="200" y="248"/>
                    </a:cubicBezTo>
                    <a:cubicBezTo>
                      <a:pt x="200" y="216"/>
                      <a:pt x="200" y="216"/>
                      <a:pt x="200" y="216"/>
                    </a:cubicBezTo>
                    <a:cubicBezTo>
                      <a:pt x="248" y="216"/>
                      <a:pt x="248" y="216"/>
                      <a:pt x="248" y="216"/>
                    </a:cubicBezTo>
                    <a:cubicBezTo>
                      <a:pt x="252" y="216"/>
                      <a:pt x="256" y="212"/>
                      <a:pt x="256" y="208"/>
                    </a:cubicBezTo>
                    <a:cubicBezTo>
                      <a:pt x="256" y="80"/>
                      <a:pt x="256" y="80"/>
                      <a:pt x="256" y="80"/>
                    </a:cubicBezTo>
                    <a:cubicBezTo>
                      <a:pt x="256" y="76"/>
                      <a:pt x="252" y="72"/>
                      <a:pt x="248" y="72"/>
                    </a:cubicBezTo>
                    <a:cubicBezTo>
                      <a:pt x="200" y="72"/>
                      <a:pt x="200" y="72"/>
                      <a:pt x="200" y="72"/>
                    </a:cubicBezTo>
                    <a:cubicBezTo>
                      <a:pt x="200" y="8"/>
                      <a:pt x="200" y="8"/>
                      <a:pt x="200" y="8"/>
                    </a:cubicBezTo>
                    <a:cubicBezTo>
                      <a:pt x="200" y="4"/>
                      <a:pt x="196" y="0"/>
                      <a:pt x="192" y="0"/>
                    </a:cubicBezTo>
                    <a:cubicBezTo>
                      <a:pt x="64" y="0"/>
                      <a:pt x="64" y="0"/>
                      <a:pt x="64" y="0"/>
                    </a:cubicBezTo>
                    <a:cubicBezTo>
                      <a:pt x="60" y="0"/>
                      <a:pt x="56" y="4"/>
                      <a:pt x="56" y="8"/>
                    </a:cubicBezTo>
                    <a:cubicBezTo>
                      <a:pt x="56" y="72"/>
                      <a:pt x="56" y="72"/>
                      <a:pt x="56" y="72"/>
                    </a:cubicBezTo>
                    <a:cubicBezTo>
                      <a:pt x="8" y="72"/>
                      <a:pt x="8" y="72"/>
                      <a:pt x="8" y="72"/>
                    </a:cubicBezTo>
                    <a:cubicBezTo>
                      <a:pt x="4" y="72"/>
                      <a:pt x="0" y="76"/>
                      <a:pt x="0" y="80"/>
                    </a:cubicBezTo>
                    <a:cubicBezTo>
                      <a:pt x="0" y="208"/>
                      <a:pt x="0" y="208"/>
                      <a:pt x="0" y="208"/>
                    </a:cubicBezTo>
                    <a:cubicBezTo>
                      <a:pt x="0" y="212"/>
                      <a:pt x="4" y="216"/>
                      <a:pt x="8" y="216"/>
                    </a:cubicBezTo>
                    <a:close/>
                    <a:moveTo>
                      <a:pt x="184" y="240"/>
                    </a:moveTo>
                    <a:cubicBezTo>
                      <a:pt x="72" y="240"/>
                      <a:pt x="72" y="240"/>
                      <a:pt x="72" y="240"/>
                    </a:cubicBezTo>
                    <a:cubicBezTo>
                      <a:pt x="72" y="160"/>
                      <a:pt x="72" y="160"/>
                      <a:pt x="72" y="160"/>
                    </a:cubicBezTo>
                    <a:cubicBezTo>
                      <a:pt x="184" y="160"/>
                      <a:pt x="184" y="160"/>
                      <a:pt x="184" y="160"/>
                    </a:cubicBezTo>
                    <a:lnTo>
                      <a:pt x="184" y="240"/>
                    </a:lnTo>
                    <a:close/>
                    <a:moveTo>
                      <a:pt x="72" y="16"/>
                    </a:moveTo>
                    <a:cubicBezTo>
                      <a:pt x="184" y="16"/>
                      <a:pt x="184" y="16"/>
                      <a:pt x="184" y="16"/>
                    </a:cubicBezTo>
                    <a:cubicBezTo>
                      <a:pt x="184" y="72"/>
                      <a:pt x="184" y="72"/>
                      <a:pt x="184" y="72"/>
                    </a:cubicBezTo>
                    <a:cubicBezTo>
                      <a:pt x="72" y="72"/>
                      <a:pt x="72" y="72"/>
                      <a:pt x="72" y="72"/>
                    </a:cubicBezTo>
                    <a:lnTo>
                      <a:pt x="72" y="16"/>
                    </a:lnTo>
                    <a:close/>
                    <a:moveTo>
                      <a:pt x="16" y="88"/>
                    </a:moveTo>
                    <a:cubicBezTo>
                      <a:pt x="64" y="88"/>
                      <a:pt x="64" y="88"/>
                      <a:pt x="64" y="88"/>
                    </a:cubicBezTo>
                    <a:cubicBezTo>
                      <a:pt x="192" y="88"/>
                      <a:pt x="192" y="88"/>
                      <a:pt x="192" y="88"/>
                    </a:cubicBezTo>
                    <a:cubicBezTo>
                      <a:pt x="240" y="88"/>
                      <a:pt x="240" y="88"/>
                      <a:pt x="240" y="88"/>
                    </a:cubicBezTo>
                    <a:cubicBezTo>
                      <a:pt x="240" y="200"/>
                      <a:pt x="240" y="200"/>
                      <a:pt x="240" y="200"/>
                    </a:cubicBezTo>
                    <a:cubicBezTo>
                      <a:pt x="200" y="200"/>
                      <a:pt x="200" y="200"/>
                      <a:pt x="200" y="200"/>
                    </a:cubicBezTo>
                    <a:cubicBezTo>
                      <a:pt x="200" y="152"/>
                      <a:pt x="200" y="152"/>
                      <a:pt x="200" y="152"/>
                    </a:cubicBezTo>
                    <a:cubicBezTo>
                      <a:pt x="200" y="148"/>
                      <a:pt x="196" y="144"/>
                      <a:pt x="192" y="144"/>
                    </a:cubicBezTo>
                    <a:cubicBezTo>
                      <a:pt x="64" y="144"/>
                      <a:pt x="64" y="144"/>
                      <a:pt x="64" y="144"/>
                    </a:cubicBezTo>
                    <a:cubicBezTo>
                      <a:pt x="60" y="144"/>
                      <a:pt x="56" y="148"/>
                      <a:pt x="56" y="152"/>
                    </a:cubicBezTo>
                    <a:cubicBezTo>
                      <a:pt x="56" y="200"/>
                      <a:pt x="56" y="200"/>
                      <a:pt x="56" y="200"/>
                    </a:cubicBezTo>
                    <a:cubicBezTo>
                      <a:pt x="16" y="200"/>
                      <a:pt x="16" y="200"/>
                      <a:pt x="16" y="200"/>
                    </a:cubicBezTo>
                    <a:lnTo>
                      <a:pt x="16" y="88"/>
                    </a:lnTo>
                    <a:close/>
                  </a:path>
                </a:pathLst>
              </a:custGeom>
              <a:grpFill/>
              <a:ln>
                <a:noFill/>
              </a:ln>
            </p:spPr>
            <p:txBody>
              <a:bodyPr/>
              <a:lstStyle/>
              <a:p>
                <a:pPr fontAlgn="auto">
                  <a:spcBef>
                    <a:spcPts val="0"/>
                  </a:spcBef>
                  <a:spcAft>
                    <a:spcPts val="0"/>
                  </a:spcAft>
                  <a:defRPr/>
                </a:pPr>
                <a:endParaRPr lang="en-US" sz="1266">
                  <a:solidFill>
                    <a:schemeClr val="bg1">
                      <a:lumMod val="50000"/>
                    </a:schemeClr>
                  </a:solidFill>
                  <a:ea typeface="微软雅黑" panose="020B0503020204020204" pitchFamily="34" charset="-122"/>
                  <a:sym typeface="Arial" panose="020B0604020202020204" pitchFamily="34" charset="0"/>
                </a:endParaRPr>
              </a:p>
            </p:txBody>
          </p:sp>
          <p:sp>
            <p:nvSpPr>
              <p:cNvPr id="57" name="Freeform 173"/>
              <p:cNvSpPr/>
              <p:nvPr/>
            </p:nvSpPr>
            <p:spPr bwMode="auto">
              <a:xfrm>
                <a:off x="8150367" y="5629304"/>
                <a:ext cx="24895" cy="26206"/>
              </a:xfrm>
              <a:custGeom>
                <a:avLst/>
                <a:gdLst>
                  <a:gd name="T0" fmla="*/ 14 w 16"/>
                  <a:gd name="T1" fmla="*/ 3 h 17"/>
                  <a:gd name="T2" fmla="*/ 2 w 16"/>
                  <a:gd name="T3" fmla="*/ 3 h 17"/>
                  <a:gd name="T4" fmla="*/ 0 w 16"/>
                  <a:gd name="T5" fmla="*/ 9 h 17"/>
                  <a:gd name="T6" fmla="*/ 2 w 16"/>
                  <a:gd name="T7" fmla="*/ 15 h 17"/>
                  <a:gd name="T8" fmla="*/ 8 w 16"/>
                  <a:gd name="T9" fmla="*/ 17 h 17"/>
                  <a:gd name="T10" fmla="*/ 14 w 16"/>
                  <a:gd name="T11" fmla="*/ 15 h 17"/>
                  <a:gd name="T12" fmla="*/ 16 w 16"/>
                  <a:gd name="T13" fmla="*/ 9 h 17"/>
                  <a:gd name="T14" fmla="*/ 14 w 16"/>
                  <a:gd name="T15" fmla="*/ 3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14" y="3"/>
                    </a:moveTo>
                    <a:cubicBezTo>
                      <a:pt x="11" y="0"/>
                      <a:pt x="5" y="0"/>
                      <a:pt x="2" y="3"/>
                    </a:cubicBezTo>
                    <a:cubicBezTo>
                      <a:pt x="1" y="5"/>
                      <a:pt x="0" y="7"/>
                      <a:pt x="0" y="9"/>
                    </a:cubicBezTo>
                    <a:cubicBezTo>
                      <a:pt x="0" y="11"/>
                      <a:pt x="1" y="13"/>
                      <a:pt x="2" y="15"/>
                    </a:cubicBezTo>
                    <a:cubicBezTo>
                      <a:pt x="4" y="16"/>
                      <a:pt x="6" y="17"/>
                      <a:pt x="8" y="17"/>
                    </a:cubicBezTo>
                    <a:cubicBezTo>
                      <a:pt x="10" y="17"/>
                      <a:pt x="12" y="16"/>
                      <a:pt x="14" y="15"/>
                    </a:cubicBezTo>
                    <a:cubicBezTo>
                      <a:pt x="15" y="13"/>
                      <a:pt x="16" y="11"/>
                      <a:pt x="16" y="9"/>
                    </a:cubicBezTo>
                    <a:cubicBezTo>
                      <a:pt x="16" y="7"/>
                      <a:pt x="15" y="5"/>
                      <a:pt x="14" y="3"/>
                    </a:cubicBezTo>
                    <a:close/>
                  </a:path>
                </a:pathLst>
              </a:custGeom>
              <a:grpFill/>
              <a:ln>
                <a:noFill/>
              </a:ln>
            </p:spPr>
            <p:txBody>
              <a:bodyPr/>
              <a:lstStyle/>
              <a:p>
                <a:pPr fontAlgn="auto">
                  <a:spcBef>
                    <a:spcPts val="0"/>
                  </a:spcBef>
                  <a:spcAft>
                    <a:spcPts val="0"/>
                  </a:spcAft>
                  <a:defRPr/>
                </a:pPr>
                <a:endParaRPr lang="en-US" sz="1266">
                  <a:solidFill>
                    <a:schemeClr val="bg1">
                      <a:lumMod val="50000"/>
                    </a:schemeClr>
                  </a:solidFill>
                  <a:ea typeface="微软雅黑" panose="020B0503020204020204" pitchFamily="34" charset="-122"/>
                  <a:sym typeface="Arial" panose="020B0604020202020204" pitchFamily="34" charset="0"/>
                </a:endParaRPr>
              </a:p>
            </p:txBody>
          </p:sp>
          <p:sp>
            <p:nvSpPr>
              <p:cNvPr id="58" name="Freeform 174"/>
              <p:cNvSpPr/>
              <p:nvPr/>
            </p:nvSpPr>
            <p:spPr bwMode="auto">
              <a:xfrm>
                <a:off x="8187055" y="5629304"/>
                <a:ext cx="24895" cy="26206"/>
              </a:xfrm>
              <a:custGeom>
                <a:avLst/>
                <a:gdLst>
                  <a:gd name="T0" fmla="*/ 8 w 16"/>
                  <a:gd name="T1" fmla="*/ 17 h 17"/>
                  <a:gd name="T2" fmla="*/ 14 w 16"/>
                  <a:gd name="T3" fmla="*/ 15 h 17"/>
                  <a:gd name="T4" fmla="*/ 16 w 16"/>
                  <a:gd name="T5" fmla="*/ 9 h 17"/>
                  <a:gd name="T6" fmla="*/ 14 w 16"/>
                  <a:gd name="T7" fmla="*/ 3 h 17"/>
                  <a:gd name="T8" fmla="*/ 2 w 16"/>
                  <a:gd name="T9" fmla="*/ 3 h 17"/>
                  <a:gd name="T10" fmla="*/ 0 w 16"/>
                  <a:gd name="T11" fmla="*/ 9 h 17"/>
                  <a:gd name="T12" fmla="*/ 2 w 16"/>
                  <a:gd name="T13" fmla="*/ 15 h 17"/>
                  <a:gd name="T14" fmla="*/ 8 w 16"/>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8" y="17"/>
                    </a:moveTo>
                    <a:cubicBezTo>
                      <a:pt x="10" y="17"/>
                      <a:pt x="12" y="16"/>
                      <a:pt x="14" y="15"/>
                    </a:cubicBezTo>
                    <a:cubicBezTo>
                      <a:pt x="15" y="13"/>
                      <a:pt x="16" y="11"/>
                      <a:pt x="16" y="9"/>
                    </a:cubicBezTo>
                    <a:cubicBezTo>
                      <a:pt x="16" y="7"/>
                      <a:pt x="15" y="5"/>
                      <a:pt x="14" y="3"/>
                    </a:cubicBezTo>
                    <a:cubicBezTo>
                      <a:pt x="11" y="0"/>
                      <a:pt x="5" y="0"/>
                      <a:pt x="2" y="3"/>
                    </a:cubicBezTo>
                    <a:cubicBezTo>
                      <a:pt x="1" y="5"/>
                      <a:pt x="0" y="7"/>
                      <a:pt x="0" y="9"/>
                    </a:cubicBezTo>
                    <a:cubicBezTo>
                      <a:pt x="0" y="11"/>
                      <a:pt x="1" y="13"/>
                      <a:pt x="2" y="15"/>
                    </a:cubicBezTo>
                    <a:cubicBezTo>
                      <a:pt x="4" y="16"/>
                      <a:pt x="6" y="17"/>
                      <a:pt x="8" y="17"/>
                    </a:cubicBezTo>
                    <a:close/>
                  </a:path>
                </a:pathLst>
              </a:custGeom>
              <a:grpFill/>
              <a:ln>
                <a:noFill/>
              </a:ln>
            </p:spPr>
            <p:txBody>
              <a:bodyPr/>
              <a:lstStyle/>
              <a:p>
                <a:pPr fontAlgn="auto">
                  <a:spcBef>
                    <a:spcPts val="0"/>
                  </a:spcBef>
                  <a:spcAft>
                    <a:spcPts val="0"/>
                  </a:spcAft>
                  <a:defRPr/>
                </a:pPr>
                <a:endParaRPr lang="en-US" sz="1266">
                  <a:solidFill>
                    <a:schemeClr val="bg1">
                      <a:lumMod val="50000"/>
                    </a:schemeClr>
                  </a:solidFill>
                  <a:ea typeface="微软雅黑" panose="020B0503020204020204" pitchFamily="34" charset="-122"/>
                  <a:sym typeface="Arial" panose="020B0604020202020204" pitchFamily="34" charset="0"/>
                </a:endParaRPr>
              </a:p>
            </p:txBody>
          </p:sp>
          <p:sp>
            <p:nvSpPr>
              <p:cNvPr id="59" name="Freeform 175"/>
              <p:cNvSpPr/>
              <p:nvPr/>
            </p:nvSpPr>
            <p:spPr bwMode="auto">
              <a:xfrm>
                <a:off x="8223743" y="5745920"/>
                <a:ext cx="144131" cy="23585"/>
              </a:xfrm>
              <a:custGeom>
                <a:avLst/>
                <a:gdLst>
                  <a:gd name="T0" fmla="*/ 88 w 96"/>
                  <a:gd name="T1" fmla="*/ 0 h 16"/>
                  <a:gd name="T2" fmla="*/ 8 w 96"/>
                  <a:gd name="T3" fmla="*/ 0 h 16"/>
                  <a:gd name="T4" fmla="*/ 0 w 96"/>
                  <a:gd name="T5" fmla="*/ 8 h 16"/>
                  <a:gd name="T6" fmla="*/ 8 w 96"/>
                  <a:gd name="T7" fmla="*/ 16 h 16"/>
                  <a:gd name="T8" fmla="*/ 88 w 96"/>
                  <a:gd name="T9" fmla="*/ 16 h 16"/>
                  <a:gd name="T10" fmla="*/ 96 w 96"/>
                  <a:gd name="T11" fmla="*/ 8 h 16"/>
                  <a:gd name="T12" fmla="*/ 88 w 9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96" h="16">
                    <a:moveTo>
                      <a:pt x="88" y="0"/>
                    </a:moveTo>
                    <a:cubicBezTo>
                      <a:pt x="8" y="0"/>
                      <a:pt x="8" y="0"/>
                      <a:pt x="8" y="0"/>
                    </a:cubicBezTo>
                    <a:cubicBezTo>
                      <a:pt x="4" y="0"/>
                      <a:pt x="0" y="4"/>
                      <a:pt x="0" y="8"/>
                    </a:cubicBezTo>
                    <a:cubicBezTo>
                      <a:pt x="0" y="12"/>
                      <a:pt x="4" y="16"/>
                      <a:pt x="8" y="16"/>
                    </a:cubicBezTo>
                    <a:cubicBezTo>
                      <a:pt x="88" y="16"/>
                      <a:pt x="88" y="16"/>
                      <a:pt x="88" y="16"/>
                    </a:cubicBezTo>
                    <a:cubicBezTo>
                      <a:pt x="92" y="16"/>
                      <a:pt x="96" y="12"/>
                      <a:pt x="96" y="8"/>
                    </a:cubicBezTo>
                    <a:cubicBezTo>
                      <a:pt x="96" y="4"/>
                      <a:pt x="92" y="0"/>
                      <a:pt x="88" y="0"/>
                    </a:cubicBezTo>
                    <a:close/>
                  </a:path>
                </a:pathLst>
              </a:custGeom>
              <a:grpFill/>
              <a:ln>
                <a:noFill/>
              </a:ln>
            </p:spPr>
            <p:txBody>
              <a:bodyPr/>
              <a:lstStyle/>
              <a:p>
                <a:pPr fontAlgn="auto">
                  <a:spcBef>
                    <a:spcPts val="0"/>
                  </a:spcBef>
                  <a:spcAft>
                    <a:spcPts val="0"/>
                  </a:spcAft>
                  <a:defRPr/>
                </a:pPr>
                <a:endParaRPr lang="en-US" sz="1266">
                  <a:solidFill>
                    <a:schemeClr val="bg1">
                      <a:lumMod val="50000"/>
                    </a:schemeClr>
                  </a:solidFill>
                  <a:ea typeface="微软雅黑" panose="020B0503020204020204" pitchFamily="34" charset="-122"/>
                  <a:sym typeface="Arial" panose="020B0604020202020204" pitchFamily="34" charset="0"/>
                </a:endParaRPr>
              </a:p>
            </p:txBody>
          </p:sp>
          <p:sp>
            <p:nvSpPr>
              <p:cNvPr id="60" name="Freeform 176"/>
              <p:cNvSpPr/>
              <p:nvPr/>
            </p:nvSpPr>
            <p:spPr bwMode="auto">
              <a:xfrm>
                <a:off x="8223743" y="5794400"/>
                <a:ext cx="144131" cy="23585"/>
              </a:xfrm>
              <a:custGeom>
                <a:avLst/>
                <a:gdLst>
                  <a:gd name="T0" fmla="*/ 88 w 96"/>
                  <a:gd name="T1" fmla="*/ 0 h 16"/>
                  <a:gd name="T2" fmla="*/ 8 w 96"/>
                  <a:gd name="T3" fmla="*/ 0 h 16"/>
                  <a:gd name="T4" fmla="*/ 0 w 96"/>
                  <a:gd name="T5" fmla="*/ 8 h 16"/>
                  <a:gd name="T6" fmla="*/ 8 w 96"/>
                  <a:gd name="T7" fmla="*/ 16 h 16"/>
                  <a:gd name="T8" fmla="*/ 88 w 96"/>
                  <a:gd name="T9" fmla="*/ 16 h 16"/>
                  <a:gd name="T10" fmla="*/ 96 w 96"/>
                  <a:gd name="T11" fmla="*/ 8 h 16"/>
                  <a:gd name="T12" fmla="*/ 88 w 9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96" h="16">
                    <a:moveTo>
                      <a:pt x="88" y="0"/>
                    </a:moveTo>
                    <a:cubicBezTo>
                      <a:pt x="8" y="0"/>
                      <a:pt x="8" y="0"/>
                      <a:pt x="8" y="0"/>
                    </a:cubicBezTo>
                    <a:cubicBezTo>
                      <a:pt x="4" y="0"/>
                      <a:pt x="0" y="4"/>
                      <a:pt x="0" y="8"/>
                    </a:cubicBezTo>
                    <a:cubicBezTo>
                      <a:pt x="0" y="12"/>
                      <a:pt x="4" y="16"/>
                      <a:pt x="8" y="16"/>
                    </a:cubicBezTo>
                    <a:cubicBezTo>
                      <a:pt x="88" y="16"/>
                      <a:pt x="88" y="16"/>
                      <a:pt x="88" y="16"/>
                    </a:cubicBezTo>
                    <a:cubicBezTo>
                      <a:pt x="92" y="16"/>
                      <a:pt x="96" y="12"/>
                      <a:pt x="96" y="8"/>
                    </a:cubicBezTo>
                    <a:cubicBezTo>
                      <a:pt x="96" y="4"/>
                      <a:pt x="92" y="0"/>
                      <a:pt x="88" y="0"/>
                    </a:cubicBezTo>
                    <a:close/>
                  </a:path>
                </a:pathLst>
              </a:custGeom>
              <a:grpFill/>
              <a:ln>
                <a:noFill/>
              </a:ln>
            </p:spPr>
            <p:txBody>
              <a:bodyPr/>
              <a:lstStyle/>
              <a:p>
                <a:pPr fontAlgn="auto">
                  <a:spcBef>
                    <a:spcPts val="0"/>
                  </a:spcBef>
                  <a:spcAft>
                    <a:spcPts val="0"/>
                  </a:spcAft>
                  <a:defRPr/>
                </a:pPr>
                <a:endParaRPr lang="en-US" sz="1266">
                  <a:solidFill>
                    <a:schemeClr val="bg1">
                      <a:lumMod val="50000"/>
                    </a:schemeClr>
                  </a:solidFill>
                  <a:ea typeface="微软雅黑" panose="020B0503020204020204" pitchFamily="34" charset="-122"/>
                  <a:sym typeface="Arial" panose="020B0604020202020204" pitchFamily="34" charset="0"/>
                </a:endParaRPr>
              </a:p>
            </p:txBody>
          </p:sp>
        </p:grpSp>
        <p:grpSp>
          <p:nvGrpSpPr>
            <p:cNvPr id="107535" name="Group 49"/>
            <p:cNvGrpSpPr/>
            <p:nvPr/>
          </p:nvGrpSpPr>
          <p:grpSpPr bwMode="auto">
            <a:xfrm>
              <a:off x="1295572" y="3941125"/>
              <a:ext cx="2711543" cy="809738"/>
              <a:chOff x="8027893" y="2583618"/>
              <a:chExt cx="2711543" cy="809738"/>
            </a:xfrm>
          </p:grpSpPr>
          <p:sp>
            <p:nvSpPr>
              <p:cNvPr id="54" name="Text Placeholder 5"/>
              <p:cNvSpPr txBox="1"/>
              <p:nvPr/>
            </p:nvSpPr>
            <p:spPr>
              <a:xfrm>
                <a:off x="8040651" y="2845679"/>
                <a:ext cx="2698785" cy="547677"/>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540" name="TextBox 54"/>
              <p:cNvSpPr txBox="1">
                <a:spLocks noChangeArrowheads="1"/>
              </p:cNvSpPr>
              <p:nvPr/>
            </p:nvSpPr>
            <p:spPr bwMode="auto">
              <a:xfrm>
                <a:off x="8027893" y="2583618"/>
                <a:ext cx="2218765" cy="302893"/>
              </a:xfrm>
              <a:prstGeom prst="rect">
                <a:avLst/>
              </a:prstGeom>
              <a:noFill/>
              <a:ln w="9525">
                <a:noFill/>
                <a:miter lim="800000"/>
              </a:ln>
            </p:spPr>
            <p:txBody>
              <a:bodyPr>
                <a:spAutoFit/>
              </a:bodyPr>
              <a:lstStyle/>
              <a:p>
                <a:r>
                  <a:rPr lang="id-ID" altLang="zh-CN" sz="1476" b="1" dirty="0">
                    <a:solidFill>
                      <a:schemeClr val="accent3"/>
                    </a:solidFill>
                    <a:ea typeface="微软雅黑" panose="020B0503020204020204" pitchFamily="34" charset="-122"/>
                    <a:sym typeface="Arial" panose="020B0604020202020204" pitchFamily="34" charset="0"/>
                  </a:rPr>
                  <a:t>Text sample here</a:t>
                </a:r>
              </a:p>
            </p:txBody>
          </p:sp>
        </p:grpSp>
        <p:grpSp>
          <p:nvGrpSpPr>
            <p:cNvPr id="107536" name="Group 50"/>
            <p:cNvGrpSpPr/>
            <p:nvPr/>
          </p:nvGrpSpPr>
          <p:grpSpPr bwMode="auto">
            <a:xfrm>
              <a:off x="1295572" y="4763188"/>
              <a:ext cx="2711543" cy="763946"/>
              <a:chOff x="8027893" y="2583618"/>
              <a:chExt cx="2711543" cy="763946"/>
            </a:xfrm>
          </p:grpSpPr>
          <p:sp>
            <p:nvSpPr>
              <p:cNvPr id="52" name="Text Placeholder 5"/>
              <p:cNvSpPr txBox="1"/>
              <p:nvPr/>
            </p:nvSpPr>
            <p:spPr>
              <a:xfrm>
                <a:off x="8040651" y="2845924"/>
                <a:ext cx="2698785" cy="501640"/>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538" name="TextBox 52"/>
              <p:cNvSpPr txBox="1">
                <a:spLocks noChangeArrowheads="1"/>
              </p:cNvSpPr>
              <p:nvPr/>
            </p:nvSpPr>
            <p:spPr bwMode="auto">
              <a:xfrm>
                <a:off x="8027893" y="2583618"/>
                <a:ext cx="2218765" cy="302893"/>
              </a:xfrm>
              <a:prstGeom prst="rect">
                <a:avLst/>
              </a:prstGeom>
              <a:noFill/>
              <a:ln w="9525">
                <a:noFill/>
                <a:miter lim="800000"/>
              </a:ln>
            </p:spPr>
            <p:txBody>
              <a:bodyPr>
                <a:spAutoFit/>
              </a:bodyPr>
              <a:lstStyle/>
              <a:p>
                <a:r>
                  <a:rPr lang="id-ID" altLang="zh-CN" sz="1476" b="1" dirty="0">
                    <a:solidFill>
                      <a:schemeClr val="accent4"/>
                    </a:solidFill>
                    <a:ea typeface="微软雅黑" panose="020B0503020204020204" pitchFamily="34" charset="-122"/>
                    <a:sym typeface="Arial" panose="020B0604020202020204" pitchFamily="34" charset="0"/>
                  </a:rPr>
                  <a:t>Text sample here</a:t>
                </a:r>
              </a:p>
            </p:txBody>
          </p:sp>
        </p:grpSp>
      </p:grpSp>
      <p:sp>
        <p:nvSpPr>
          <p:cNvPr id="68" name="文本框 67"/>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文本框 69"/>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椭圆 70"/>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椭圆 7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78767924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a:off x="1478694" y="3045415"/>
            <a:ext cx="7667948" cy="2941612"/>
          </a:xfrm>
          <a:custGeom>
            <a:avLst/>
            <a:gdLst>
              <a:gd name="T0" fmla="*/ 0 w 4580"/>
              <a:gd name="T1" fmla="*/ 1757 h 1757"/>
              <a:gd name="T2" fmla="*/ 1229 w 4580"/>
              <a:gd name="T3" fmla="*/ 502 h 1757"/>
              <a:gd name="T4" fmla="*/ 1241 w 4580"/>
              <a:gd name="T5" fmla="*/ 493 h 1757"/>
              <a:gd name="T6" fmla="*/ 1251 w 4580"/>
              <a:gd name="T7" fmla="*/ 500 h 1757"/>
              <a:gd name="T8" fmla="*/ 2074 w 4580"/>
              <a:gd name="T9" fmla="*/ 1310 h 1757"/>
              <a:gd name="T10" fmla="*/ 2041 w 4580"/>
              <a:gd name="T11" fmla="*/ 1310 h 1757"/>
              <a:gd name="T12" fmla="*/ 2733 w 4580"/>
              <a:gd name="T13" fmla="*/ 606 h 1757"/>
              <a:gd name="T14" fmla="*/ 2755 w 4580"/>
              <a:gd name="T15" fmla="*/ 585 h 1757"/>
              <a:gd name="T16" fmla="*/ 2776 w 4580"/>
              <a:gd name="T17" fmla="*/ 609 h 1757"/>
              <a:gd name="T18" fmla="*/ 3379 w 4580"/>
              <a:gd name="T19" fmla="*/ 1206 h 1757"/>
              <a:gd name="T20" fmla="*/ 3325 w 4580"/>
              <a:gd name="T21" fmla="*/ 1206 h 1757"/>
              <a:gd name="T22" fmla="*/ 4507 w 4580"/>
              <a:gd name="T23" fmla="*/ 0 h 1757"/>
              <a:gd name="T24" fmla="*/ 4580 w 4580"/>
              <a:gd name="T25" fmla="*/ 73 h 1757"/>
              <a:gd name="T26" fmla="*/ 3379 w 4580"/>
              <a:gd name="T27" fmla="*/ 1255 h 1757"/>
              <a:gd name="T28" fmla="*/ 3351 w 4580"/>
              <a:gd name="T29" fmla="*/ 1284 h 1757"/>
              <a:gd name="T30" fmla="*/ 3325 w 4580"/>
              <a:gd name="T31" fmla="*/ 1258 h 1757"/>
              <a:gd name="T32" fmla="*/ 2733 w 4580"/>
              <a:gd name="T33" fmla="*/ 656 h 1757"/>
              <a:gd name="T34" fmla="*/ 2776 w 4580"/>
              <a:gd name="T35" fmla="*/ 656 h 1757"/>
              <a:gd name="T36" fmla="*/ 2074 w 4580"/>
              <a:gd name="T37" fmla="*/ 1348 h 1757"/>
              <a:gd name="T38" fmla="*/ 2057 w 4580"/>
              <a:gd name="T39" fmla="*/ 1364 h 1757"/>
              <a:gd name="T40" fmla="*/ 2041 w 4580"/>
              <a:gd name="T41" fmla="*/ 1348 h 1757"/>
              <a:gd name="T42" fmla="*/ 1229 w 4580"/>
              <a:gd name="T43" fmla="*/ 523 h 1757"/>
              <a:gd name="T44" fmla="*/ 1251 w 4580"/>
              <a:gd name="T45" fmla="*/ 523 h 1757"/>
              <a:gd name="T46" fmla="*/ 0 w 4580"/>
              <a:gd name="T47" fmla="*/ 1757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80" h="1757">
                <a:moveTo>
                  <a:pt x="0" y="1757"/>
                </a:moveTo>
                <a:lnTo>
                  <a:pt x="1229" y="502"/>
                </a:lnTo>
                <a:lnTo>
                  <a:pt x="1241" y="493"/>
                </a:lnTo>
                <a:lnTo>
                  <a:pt x="1251" y="500"/>
                </a:lnTo>
                <a:lnTo>
                  <a:pt x="2074" y="1310"/>
                </a:lnTo>
                <a:lnTo>
                  <a:pt x="2041" y="1310"/>
                </a:lnTo>
                <a:lnTo>
                  <a:pt x="2733" y="606"/>
                </a:lnTo>
                <a:lnTo>
                  <a:pt x="2755" y="585"/>
                </a:lnTo>
                <a:lnTo>
                  <a:pt x="2776" y="609"/>
                </a:lnTo>
                <a:lnTo>
                  <a:pt x="3379" y="1206"/>
                </a:lnTo>
                <a:lnTo>
                  <a:pt x="3325" y="1206"/>
                </a:lnTo>
                <a:lnTo>
                  <a:pt x="4507" y="0"/>
                </a:lnTo>
                <a:lnTo>
                  <a:pt x="4580" y="73"/>
                </a:lnTo>
                <a:lnTo>
                  <a:pt x="3379" y="1255"/>
                </a:lnTo>
                <a:lnTo>
                  <a:pt x="3351" y="1284"/>
                </a:lnTo>
                <a:lnTo>
                  <a:pt x="3325" y="1258"/>
                </a:lnTo>
                <a:lnTo>
                  <a:pt x="2733" y="656"/>
                </a:lnTo>
                <a:lnTo>
                  <a:pt x="2776" y="656"/>
                </a:lnTo>
                <a:lnTo>
                  <a:pt x="2074" y="1348"/>
                </a:lnTo>
                <a:lnTo>
                  <a:pt x="2057" y="1364"/>
                </a:lnTo>
                <a:lnTo>
                  <a:pt x="2041" y="1348"/>
                </a:lnTo>
                <a:lnTo>
                  <a:pt x="1229" y="523"/>
                </a:lnTo>
                <a:lnTo>
                  <a:pt x="1251" y="523"/>
                </a:lnTo>
                <a:lnTo>
                  <a:pt x="0" y="1757"/>
                </a:lnTo>
                <a:close/>
              </a:path>
            </a:pathLst>
          </a:custGeom>
          <a:solidFill>
            <a:schemeClr val="accent5"/>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grpSp>
        <p:nvGrpSpPr>
          <p:cNvPr id="5" name="Group 4"/>
          <p:cNvGrpSpPr/>
          <p:nvPr/>
        </p:nvGrpSpPr>
        <p:grpSpPr bwMode="auto">
          <a:xfrm>
            <a:off x="8783335" y="877294"/>
            <a:ext cx="2509663" cy="2521382"/>
            <a:chOff x="8059737" y="321614"/>
            <a:chExt cx="2379663" cy="2390775"/>
          </a:xfrm>
        </p:grpSpPr>
        <p:sp>
          <p:nvSpPr>
            <p:cNvPr id="6" name="Freeform 5"/>
            <p:cNvSpPr>
              <a:spLocks noEditPoints="1"/>
            </p:cNvSpPr>
            <p:nvPr/>
          </p:nvSpPr>
          <p:spPr bwMode="auto">
            <a:xfrm>
              <a:off x="8059737" y="1959914"/>
              <a:ext cx="750888" cy="752475"/>
            </a:xfrm>
            <a:custGeom>
              <a:avLst/>
              <a:gdLst>
                <a:gd name="T0" fmla="*/ 200 w 200"/>
                <a:gd name="T1" fmla="*/ 88 h 200"/>
                <a:gd name="T2" fmla="*/ 177 w 200"/>
                <a:gd name="T3" fmla="*/ 24 h 200"/>
                <a:gd name="T4" fmla="*/ 111 w 200"/>
                <a:gd name="T5" fmla="*/ 0 h 200"/>
                <a:gd name="T6" fmla="*/ 8 w 200"/>
                <a:gd name="T7" fmla="*/ 103 h 200"/>
                <a:gd name="T8" fmla="*/ 41 w 200"/>
                <a:gd name="T9" fmla="*/ 81 h 200"/>
                <a:gd name="T10" fmla="*/ 8 w 200"/>
                <a:gd name="T11" fmla="*/ 193 h 200"/>
                <a:gd name="T12" fmla="*/ 119 w 200"/>
                <a:gd name="T13" fmla="*/ 159 h 200"/>
                <a:gd name="T14" fmla="*/ 96 w 200"/>
                <a:gd name="T15" fmla="*/ 192 h 200"/>
                <a:gd name="T16" fmla="*/ 200 w 200"/>
                <a:gd name="T17" fmla="*/ 88 h 200"/>
                <a:gd name="T18" fmla="*/ 122 w 200"/>
                <a:gd name="T19" fmla="*/ 135 h 200"/>
                <a:gd name="T20" fmla="*/ 137 w 200"/>
                <a:gd name="T21" fmla="*/ 114 h 200"/>
                <a:gd name="T22" fmla="*/ 65 w 200"/>
                <a:gd name="T23" fmla="*/ 136 h 200"/>
                <a:gd name="T24" fmla="*/ 86 w 200"/>
                <a:gd name="T25" fmla="*/ 64 h 200"/>
                <a:gd name="T26" fmla="*/ 65 w 200"/>
                <a:gd name="T27" fmla="*/ 78 h 200"/>
                <a:gd name="T28" fmla="*/ 132 w 200"/>
                <a:gd name="T29" fmla="*/ 11 h 200"/>
                <a:gd name="T30" fmla="*/ 174 w 200"/>
                <a:gd name="T31" fmla="*/ 27 h 200"/>
                <a:gd name="T32" fmla="*/ 189 w 200"/>
                <a:gd name="T33" fmla="*/ 68 h 200"/>
                <a:gd name="T34" fmla="*/ 122 w 200"/>
                <a:gd name="T35" fmla="*/ 13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0" h="200">
                  <a:moveTo>
                    <a:pt x="200" y="88"/>
                  </a:moveTo>
                  <a:cubicBezTo>
                    <a:pt x="177" y="24"/>
                    <a:pt x="177" y="24"/>
                    <a:pt x="177" y="24"/>
                  </a:cubicBezTo>
                  <a:cubicBezTo>
                    <a:pt x="111" y="0"/>
                    <a:pt x="111" y="0"/>
                    <a:pt x="111" y="0"/>
                  </a:cubicBezTo>
                  <a:cubicBezTo>
                    <a:pt x="111" y="0"/>
                    <a:pt x="38" y="4"/>
                    <a:pt x="8" y="103"/>
                  </a:cubicBezTo>
                  <a:cubicBezTo>
                    <a:pt x="8" y="103"/>
                    <a:pt x="27" y="87"/>
                    <a:pt x="41" y="81"/>
                  </a:cubicBezTo>
                  <a:cubicBezTo>
                    <a:pt x="41" y="81"/>
                    <a:pt x="0" y="146"/>
                    <a:pt x="8" y="193"/>
                  </a:cubicBezTo>
                  <a:cubicBezTo>
                    <a:pt x="54" y="200"/>
                    <a:pt x="119" y="159"/>
                    <a:pt x="119" y="159"/>
                  </a:cubicBezTo>
                  <a:cubicBezTo>
                    <a:pt x="113" y="173"/>
                    <a:pt x="96" y="192"/>
                    <a:pt x="96" y="192"/>
                  </a:cubicBezTo>
                  <a:cubicBezTo>
                    <a:pt x="195" y="162"/>
                    <a:pt x="200" y="88"/>
                    <a:pt x="200" y="88"/>
                  </a:cubicBezTo>
                  <a:moveTo>
                    <a:pt x="122" y="135"/>
                  </a:moveTo>
                  <a:cubicBezTo>
                    <a:pt x="122" y="135"/>
                    <a:pt x="132" y="123"/>
                    <a:pt x="137" y="114"/>
                  </a:cubicBezTo>
                  <a:cubicBezTo>
                    <a:pt x="137" y="114"/>
                    <a:pt x="94" y="140"/>
                    <a:pt x="65" y="136"/>
                  </a:cubicBezTo>
                  <a:cubicBezTo>
                    <a:pt x="59" y="105"/>
                    <a:pt x="86" y="64"/>
                    <a:pt x="86" y="64"/>
                  </a:cubicBezTo>
                  <a:cubicBezTo>
                    <a:pt x="77" y="68"/>
                    <a:pt x="65" y="78"/>
                    <a:pt x="65" y="78"/>
                  </a:cubicBezTo>
                  <a:cubicBezTo>
                    <a:pt x="84" y="14"/>
                    <a:pt x="132" y="11"/>
                    <a:pt x="132" y="11"/>
                  </a:cubicBezTo>
                  <a:cubicBezTo>
                    <a:pt x="174" y="27"/>
                    <a:pt x="174" y="27"/>
                    <a:pt x="174" y="27"/>
                  </a:cubicBezTo>
                  <a:cubicBezTo>
                    <a:pt x="189" y="68"/>
                    <a:pt x="189" y="68"/>
                    <a:pt x="189" y="68"/>
                  </a:cubicBezTo>
                  <a:cubicBezTo>
                    <a:pt x="189" y="68"/>
                    <a:pt x="186" y="116"/>
                    <a:pt x="122" y="135"/>
                  </a:cubicBezTo>
                </a:path>
              </a:pathLst>
            </a:custGeom>
            <a:solidFill>
              <a:schemeClr val="accent4"/>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7" name="Freeform 6"/>
            <p:cNvSpPr/>
            <p:nvPr/>
          </p:nvSpPr>
          <p:spPr bwMode="auto">
            <a:xfrm>
              <a:off x="8280400" y="2001189"/>
              <a:ext cx="488950" cy="485775"/>
            </a:xfrm>
            <a:custGeom>
              <a:avLst/>
              <a:gdLst>
                <a:gd name="T0" fmla="*/ 115 w 130"/>
                <a:gd name="T1" fmla="*/ 16 h 129"/>
                <a:gd name="T2" fmla="*/ 73 w 130"/>
                <a:gd name="T3" fmla="*/ 0 h 129"/>
                <a:gd name="T4" fmla="*/ 6 w 130"/>
                <a:gd name="T5" fmla="*/ 67 h 129"/>
                <a:gd name="T6" fmla="*/ 27 w 130"/>
                <a:gd name="T7" fmla="*/ 53 h 129"/>
                <a:gd name="T8" fmla="*/ 6 w 130"/>
                <a:gd name="T9" fmla="*/ 125 h 129"/>
                <a:gd name="T10" fmla="*/ 78 w 130"/>
                <a:gd name="T11" fmla="*/ 103 h 129"/>
                <a:gd name="T12" fmla="*/ 63 w 130"/>
                <a:gd name="T13" fmla="*/ 124 h 129"/>
                <a:gd name="T14" fmla="*/ 130 w 130"/>
                <a:gd name="T15" fmla="*/ 57 h 129"/>
                <a:gd name="T16" fmla="*/ 115 w 130"/>
                <a:gd name="T17" fmla="*/ 1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29">
                  <a:moveTo>
                    <a:pt x="115" y="16"/>
                  </a:moveTo>
                  <a:cubicBezTo>
                    <a:pt x="73" y="0"/>
                    <a:pt x="73" y="0"/>
                    <a:pt x="73" y="0"/>
                  </a:cubicBezTo>
                  <a:cubicBezTo>
                    <a:pt x="73" y="0"/>
                    <a:pt x="25" y="3"/>
                    <a:pt x="6" y="67"/>
                  </a:cubicBezTo>
                  <a:cubicBezTo>
                    <a:pt x="6" y="67"/>
                    <a:pt x="18" y="57"/>
                    <a:pt x="27" y="53"/>
                  </a:cubicBezTo>
                  <a:cubicBezTo>
                    <a:pt x="27" y="53"/>
                    <a:pt x="0" y="94"/>
                    <a:pt x="6" y="125"/>
                  </a:cubicBezTo>
                  <a:cubicBezTo>
                    <a:pt x="35" y="129"/>
                    <a:pt x="78" y="103"/>
                    <a:pt x="78" y="103"/>
                  </a:cubicBezTo>
                  <a:cubicBezTo>
                    <a:pt x="73" y="112"/>
                    <a:pt x="63" y="124"/>
                    <a:pt x="63" y="124"/>
                  </a:cubicBezTo>
                  <a:cubicBezTo>
                    <a:pt x="127" y="105"/>
                    <a:pt x="130" y="57"/>
                    <a:pt x="130" y="57"/>
                  </a:cubicBezTo>
                  <a:cubicBezTo>
                    <a:pt x="115" y="16"/>
                    <a:pt x="115" y="16"/>
                    <a:pt x="115" y="16"/>
                  </a:cubicBezTo>
                </a:path>
              </a:pathLst>
            </a:custGeom>
            <a:solidFill>
              <a:schemeClr val="accent5"/>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8" name="Freeform 7"/>
            <p:cNvSpPr/>
            <p:nvPr/>
          </p:nvSpPr>
          <p:spPr bwMode="auto">
            <a:xfrm>
              <a:off x="8788400" y="1701152"/>
              <a:ext cx="614362" cy="822325"/>
            </a:xfrm>
            <a:custGeom>
              <a:avLst/>
              <a:gdLst>
                <a:gd name="T0" fmla="*/ 164 w 164"/>
                <a:gd name="T1" fmla="*/ 55 h 219"/>
                <a:gd name="T2" fmla="*/ 133 w 164"/>
                <a:gd name="T3" fmla="*/ 180 h 219"/>
                <a:gd name="T4" fmla="*/ 0 w 164"/>
                <a:gd name="T5" fmla="*/ 219 h 219"/>
                <a:gd name="T6" fmla="*/ 27 w 164"/>
                <a:gd name="T7" fmla="*/ 82 h 219"/>
                <a:gd name="T8" fmla="*/ 109 w 164"/>
                <a:gd name="T9" fmla="*/ 0 h 219"/>
                <a:gd name="T10" fmla="*/ 164 w 164"/>
                <a:gd name="T11" fmla="*/ 55 h 219"/>
              </a:gdLst>
              <a:ahLst/>
              <a:cxnLst>
                <a:cxn ang="0">
                  <a:pos x="T0" y="T1"/>
                </a:cxn>
                <a:cxn ang="0">
                  <a:pos x="T2" y="T3"/>
                </a:cxn>
                <a:cxn ang="0">
                  <a:pos x="T4" y="T5"/>
                </a:cxn>
                <a:cxn ang="0">
                  <a:pos x="T6" y="T7"/>
                </a:cxn>
                <a:cxn ang="0">
                  <a:pos x="T8" y="T9"/>
                </a:cxn>
                <a:cxn ang="0">
                  <a:pos x="T10" y="T11"/>
                </a:cxn>
              </a:cxnLst>
              <a:rect l="0" t="0" r="r" b="b"/>
              <a:pathLst>
                <a:path w="164" h="219">
                  <a:moveTo>
                    <a:pt x="164" y="55"/>
                  </a:moveTo>
                  <a:cubicBezTo>
                    <a:pt x="133" y="180"/>
                    <a:pt x="133" y="180"/>
                    <a:pt x="133" y="180"/>
                  </a:cubicBezTo>
                  <a:cubicBezTo>
                    <a:pt x="0" y="219"/>
                    <a:pt x="0" y="219"/>
                    <a:pt x="0" y="219"/>
                  </a:cubicBezTo>
                  <a:cubicBezTo>
                    <a:pt x="0" y="219"/>
                    <a:pt x="93" y="147"/>
                    <a:pt x="27" y="82"/>
                  </a:cubicBezTo>
                  <a:cubicBezTo>
                    <a:pt x="109" y="0"/>
                    <a:pt x="109" y="0"/>
                    <a:pt x="109" y="0"/>
                  </a:cubicBezTo>
                  <a:cubicBezTo>
                    <a:pt x="164" y="55"/>
                    <a:pt x="164" y="55"/>
                    <a:pt x="164" y="55"/>
                  </a:cubicBezTo>
                </a:path>
              </a:pathLst>
            </a:custGeom>
            <a:solidFill>
              <a:schemeClr val="accent1">
                <a:lumMod val="50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9" name="Freeform 8"/>
            <p:cNvSpPr/>
            <p:nvPr/>
          </p:nvSpPr>
          <p:spPr bwMode="auto">
            <a:xfrm>
              <a:off x="8235950" y="1350314"/>
              <a:ext cx="822325" cy="620713"/>
            </a:xfrm>
            <a:custGeom>
              <a:avLst/>
              <a:gdLst>
                <a:gd name="T0" fmla="*/ 164 w 219"/>
                <a:gd name="T1" fmla="*/ 0 h 165"/>
                <a:gd name="T2" fmla="*/ 38 w 219"/>
                <a:gd name="T3" fmla="*/ 32 h 165"/>
                <a:gd name="T4" fmla="*/ 0 w 219"/>
                <a:gd name="T5" fmla="*/ 165 h 165"/>
                <a:gd name="T6" fmla="*/ 137 w 219"/>
                <a:gd name="T7" fmla="*/ 137 h 165"/>
                <a:gd name="T8" fmla="*/ 219 w 219"/>
                <a:gd name="T9" fmla="*/ 55 h 165"/>
                <a:gd name="T10" fmla="*/ 164 w 219"/>
                <a:gd name="T11" fmla="*/ 0 h 165"/>
              </a:gdLst>
              <a:ahLst/>
              <a:cxnLst>
                <a:cxn ang="0">
                  <a:pos x="T0" y="T1"/>
                </a:cxn>
                <a:cxn ang="0">
                  <a:pos x="T2" y="T3"/>
                </a:cxn>
                <a:cxn ang="0">
                  <a:pos x="T4" y="T5"/>
                </a:cxn>
                <a:cxn ang="0">
                  <a:pos x="T6" y="T7"/>
                </a:cxn>
                <a:cxn ang="0">
                  <a:pos x="T8" y="T9"/>
                </a:cxn>
                <a:cxn ang="0">
                  <a:pos x="T10" y="T11"/>
                </a:cxn>
              </a:cxnLst>
              <a:rect l="0" t="0" r="r" b="b"/>
              <a:pathLst>
                <a:path w="219" h="165">
                  <a:moveTo>
                    <a:pt x="164" y="0"/>
                  </a:moveTo>
                  <a:cubicBezTo>
                    <a:pt x="38" y="32"/>
                    <a:pt x="38" y="32"/>
                    <a:pt x="38" y="32"/>
                  </a:cubicBezTo>
                  <a:cubicBezTo>
                    <a:pt x="0" y="165"/>
                    <a:pt x="0" y="165"/>
                    <a:pt x="0" y="165"/>
                  </a:cubicBezTo>
                  <a:cubicBezTo>
                    <a:pt x="0" y="165"/>
                    <a:pt x="71" y="72"/>
                    <a:pt x="137" y="137"/>
                  </a:cubicBezTo>
                  <a:cubicBezTo>
                    <a:pt x="219" y="55"/>
                    <a:pt x="219" y="55"/>
                    <a:pt x="219" y="55"/>
                  </a:cubicBezTo>
                  <a:lnTo>
                    <a:pt x="164" y="0"/>
                  </a:lnTo>
                  <a:close/>
                </a:path>
              </a:pathLst>
            </a:custGeom>
            <a:solidFill>
              <a:schemeClr val="accent1">
                <a:lumMod val="50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10" name="Freeform 9"/>
            <p:cNvSpPr/>
            <p:nvPr/>
          </p:nvSpPr>
          <p:spPr bwMode="auto">
            <a:xfrm>
              <a:off x="9024937" y="689914"/>
              <a:ext cx="1046163" cy="1047750"/>
            </a:xfrm>
            <a:custGeom>
              <a:avLst/>
              <a:gdLst>
                <a:gd name="T0" fmla="*/ 61 w 279"/>
                <a:gd name="T1" fmla="*/ 221 h 279"/>
                <a:gd name="T2" fmla="*/ 148 w 279"/>
                <a:gd name="T3" fmla="*/ 279 h 279"/>
                <a:gd name="T4" fmla="*/ 279 w 279"/>
                <a:gd name="T5" fmla="*/ 78 h 279"/>
                <a:gd name="T6" fmla="*/ 233 w 279"/>
                <a:gd name="T7" fmla="*/ 48 h 279"/>
                <a:gd name="T8" fmla="*/ 204 w 279"/>
                <a:gd name="T9" fmla="*/ 7 h 279"/>
                <a:gd name="T10" fmla="*/ 202 w 279"/>
                <a:gd name="T11" fmla="*/ 0 h 279"/>
                <a:gd name="T12" fmla="*/ 0 w 279"/>
                <a:gd name="T13" fmla="*/ 131 h 279"/>
                <a:gd name="T14" fmla="*/ 8 w 279"/>
                <a:gd name="T15" fmla="*/ 147 h 279"/>
                <a:gd name="T16" fmla="*/ 61 w 279"/>
                <a:gd name="T17" fmla="*/ 221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9" h="279">
                  <a:moveTo>
                    <a:pt x="61" y="221"/>
                  </a:moveTo>
                  <a:cubicBezTo>
                    <a:pt x="83" y="243"/>
                    <a:pt x="111" y="264"/>
                    <a:pt x="148" y="279"/>
                  </a:cubicBezTo>
                  <a:cubicBezTo>
                    <a:pt x="207" y="212"/>
                    <a:pt x="249" y="138"/>
                    <a:pt x="279" y="78"/>
                  </a:cubicBezTo>
                  <a:cubicBezTo>
                    <a:pt x="259" y="70"/>
                    <a:pt x="244" y="60"/>
                    <a:pt x="233" y="48"/>
                  </a:cubicBezTo>
                  <a:cubicBezTo>
                    <a:pt x="218" y="34"/>
                    <a:pt x="210" y="19"/>
                    <a:pt x="204" y="7"/>
                  </a:cubicBezTo>
                  <a:cubicBezTo>
                    <a:pt x="203" y="4"/>
                    <a:pt x="202" y="2"/>
                    <a:pt x="202" y="0"/>
                  </a:cubicBezTo>
                  <a:cubicBezTo>
                    <a:pt x="141" y="29"/>
                    <a:pt x="67" y="72"/>
                    <a:pt x="0" y="131"/>
                  </a:cubicBezTo>
                  <a:cubicBezTo>
                    <a:pt x="2" y="136"/>
                    <a:pt x="5" y="141"/>
                    <a:pt x="8" y="147"/>
                  </a:cubicBezTo>
                  <a:cubicBezTo>
                    <a:pt x="18" y="168"/>
                    <a:pt x="35" y="196"/>
                    <a:pt x="61" y="221"/>
                  </a:cubicBezTo>
                </a:path>
              </a:pathLst>
            </a:custGeom>
            <a:solidFill>
              <a:schemeClr val="accent1"/>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11" name="Freeform 10"/>
            <p:cNvSpPr/>
            <p:nvPr/>
          </p:nvSpPr>
          <p:spPr bwMode="auto">
            <a:xfrm>
              <a:off x="9820275" y="497827"/>
              <a:ext cx="442912" cy="442912"/>
            </a:xfrm>
            <a:custGeom>
              <a:avLst/>
              <a:gdLst>
                <a:gd name="T0" fmla="*/ 29 w 118"/>
                <a:gd name="T1" fmla="*/ 91 h 118"/>
                <a:gd name="T2" fmla="*/ 72 w 118"/>
                <a:gd name="T3" fmla="*/ 118 h 118"/>
                <a:gd name="T4" fmla="*/ 118 w 118"/>
                <a:gd name="T5" fmla="*/ 0 h 118"/>
                <a:gd name="T6" fmla="*/ 0 w 118"/>
                <a:gd name="T7" fmla="*/ 46 h 118"/>
                <a:gd name="T8" fmla="*/ 3 w 118"/>
                <a:gd name="T9" fmla="*/ 53 h 118"/>
                <a:gd name="T10" fmla="*/ 29 w 118"/>
                <a:gd name="T11" fmla="*/ 91 h 118"/>
              </a:gdLst>
              <a:ahLst/>
              <a:cxnLst>
                <a:cxn ang="0">
                  <a:pos x="T0" y="T1"/>
                </a:cxn>
                <a:cxn ang="0">
                  <a:pos x="T2" y="T3"/>
                </a:cxn>
                <a:cxn ang="0">
                  <a:pos x="T4" y="T5"/>
                </a:cxn>
                <a:cxn ang="0">
                  <a:pos x="T6" y="T7"/>
                </a:cxn>
                <a:cxn ang="0">
                  <a:pos x="T8" y="T9"/>
                </a:cxn>
                <a:cxn ang="0">
                  <a:pos x="T10" y="T11"/>
                </a:cxn>
              </a:cxnLst>
              <a:rect l="0" t="0" r="r" b="b"/>
              <a:pathLst>
                <a:path w="118" h="118">
                  <a:moveTo>
                    <a:pt x="29" y="91"/>
                  </a:moveTo>
                  <a:cubicBezTo>
                    <a:pt x="40" y="102"/>
                    <a:pt x="54" y="111"/>
                    <a:pt x="72" y="118"/>
                  </a:cubicBezTo>
                  <a:cubicBezTo>
                    <a:pt x="104" y="50"/>
                    <a:pt x="118" y="0"/>
                    <a:pt x="118" y="0"/>
                  </a:cubicBezTo>
                  <a:cubicBezTo>
                    <a:pt x="118" y="0"/>
                    <a:pt x="69" y="14"/>
                    <a:pt x="0" y="46"/>
                  </a:cubicBezTo>
                  <a:cubicBezTo>
                    <a:pt x="1" y="48"/>
                    <a:pt x="2" y="50"/>
                    <a:pt x="3" y="53"/>
                  </a:cubicBezTo>
                  <a:cubicBezTo>
                    <a:pt x="8" y="64"/>
                    <a:pt x="16" y="78"/>
                    <a:pt x="29" y="91"/>
                  </a:cubicBezTo>
                </a:path>
              </a:pathLst>
            </a:custGeom>
            <a:solidFill>
              <a:schemeClr val="accent1"/>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12" name="Freeform 11"/>
            <p:cNvSpPr/>
            <p:nvPr/>
          </p:nvSpPr>
          <p:spPr bwMode="auto">
            <a:xfrm>
              <a:off x="8450262" y="1212202"/>
              <a:ext cx="1095375" cy="1101725"/>
            </a:xfrm>
            <a:custGeom>
              <a:avLst/>
              <a:gdLst>
                <a:gd name="T0" fmla="*/ 206 w 292"/>
                <a:gd name="T1" fmla="*/ 91 h 293"/>
                <a:gd name="T2" fmla="*/ 150 w 292"/>
                <a:gd name="T3" fmla="*/ 14 h 293"/>
                <a:gd name="T4" fmla="*/ 144 w 292"/>
                <a:gd name="T5" fmla="*/ 0 h 293"/>
                <a:gd name="T6" fmla="*/ 0 w 292"/>
                <a:gd name="T7" fmla="*/ 197 h 293"/>
                <a:gd name="T8" fmla="*/ 37 w 292"/>
                <a:gd name="T9" fmla="*/ 253 h 293"/>
                <a:gd name="T10" fmla="*/ 96 w 292"/>
                <a:gd name="T11" fmla="*/ 293 h 293"/>
                <a:gd name="T12" fmla="*/ 292 w 292"/>
                <a:gd name="T13" fmla="*/ 149 h 293"/>
                <a:gd name="T14" fmla="*/ 206 w 292"/>
                <a:gd name="T15" fmla="*/ 91 h 2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2" h="293">
                  <a:moveTo>
                    <a:pt x="206" y="91"/>
                  </a:moveTo>
                  <a:cubicBezTo>
                    <a:pt x="179" y="64"/>
                    <a:pt x="161" y="35"/>
                    <a:pt x="150" y="14"/>
                  </a:cubicBezTo>
                  <a:cubicBezTo>
                    <a:pt x="148" y="9"/>
                    <a:pt x="146" y="4"/>
                    <a:pt x="144" y="0"/>
                  </a:cubicBezTo>
                  <a:cubicBezTo>
                    <a:pt x="86" y="53"/>
                    <a:pt x="34" y="118"/>
                    <a:pt x="0" y="197"/>
                  </a:cubicBezTo>
                  <a:cubicBezTo>
                    <a:pt x="0" y="197"/>
                    <a:pt x="11" y="228"/>
                    <a:pt x="37" y="253"/>
                  </a:cubicBezTo>
                  <a:cubicBezTo>
                    <a:pt x="63" y="279"/>
                    <a:pt x="96" y="293"/>
                    <a:pt x="96" y="293"/>
                  </a:cubicBezTo>
                  <a:cubicBezTo>
                    <a:pt x="175" y="260"/>
                    <a:pt x="240" y="207"/>
                    <a:pt x="292" y="149"/>
                  </a:cubicBezTo>
                  <a:cubicBezTo>
                    <a:pt x="256" y="134"/>
                    <a:pt x="228" y="113"/>
                    <a:pt x="206" y="91"/>
                  </a:cubicBezTo>
                </a:path>
              </a:pathLst>
            </a:custGeom>
            <a:solidFill>
              <a:schemeClr val="accent1"/>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13" name="Freeform 12"/>
            <p:cNvSpPr/>
            <p:nvPr/>
          </p:nvSpPr>
          <p:spPr bwMode="auto">
            <a:xfrm>
              <a:off x="9782175" y="670864"/>
              <a:ext cx="307975" cy="311150"/>
            </a:xfrm>
            <a:custGeom>
              <a:avLst/>
              <a:gdLst>
                <a:gd name="T0" fmla="*/ 31 w 82"/>
                <a:gd name="T1" fmla="*/ 53 h 83"/>
                <a:gd name="T2" fmla="*/ 77 w 82"/>
                <a:gd name="T3" fmla="*/ 83 h 83"/>
                <a:gd name="T4" fmla="*/ 82 w 82"/>
                <a:gd name="T5" fmla="*/ 72 h 83"/>
                <a:gd name="T6" fmla="*/ 39 w 82"/>
                <a:gd name="T7" fmla="*/ 45 h 83"/>
                <a:gd name="T8" fmla="*/ 13 w 82"/>
                <a:gd name="T9" fmla="*/ 7 h 83"/>
                <a:gd name="T10" fmla="*/ 10 w 82"/>
                <a:gd name="T11" fmla="*/ 0 h 83"/>
                <a:gd name="T12" fmla="*/ 0 w 82"/>
                <a:gd name="T13" fmla="*/ 5 h 83"/>
                <a:gd name="T14" fmla="*/ 2 w 82"/>
                <a:gd name="T15" fmla="*/ 12 h 83"/>
                <a:gd name="T16" fmla="*/ 31 w 82"/>
                <a:gd name="T17"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83">
                  <a:moveTo>
                    <a:pt x="31" y="53"/>
                  </a:moveTo>
                  <a:cubicBezTo>
                    <a:pt x="42" y="65"/>
                    <a:pt x="57" y="75"/>
                    <a:pt x="77" y="83"/>
                  </a:cubicBezTo>
                  <a:cubicBezTo>
                    <a:pt x="78" y="79"/>
                    <a:pt x="80" y="76"/>
                    <a:pt x="82" y="72"/>
                  </a:cubicBezTo>
                  <a:cubicBezTo>
                    <a:pt x="64" y="65"/>
                    <a:pt x="50" y="56"/>
                    <a:pt x="39" y="45"/>
                  </a:cubicBezTo>
                  <a:cubicBezTo>
                    <a:pt x="26" y="32"/>
                    <a:pt x="18" y="18"/>
                    <a:pt x="13" y="7"/>
                  </a:cubicBezTo>
                  <a:cubicBezTo>
                    <a:pt x="12" y="4"/>
                    <a:pt x="11" y="2"/>
                    <a:pt x="10" y="0"/>
                  </a:cubicBezTo>
                  <a:cubicBezTo>
                    <a:pt x="7" y="2"/>
                    <a:pt x="3" y="3"/>
                    <a:pt x="0" y="5"/>
                  </a:cubicBezTo>
                  <a:cubicBezTo>
                    <a:pt x="0" y="7"/>
                    <a:pt x="1" y="9"/>
                    <a:pt x="2" y="12"/>
                  </a:cubicBezTo>
                  <a:cubicBezTo>
                    <a:pt x="8" y="24"/>
                    <a:pt x="16" y="39"/>
                    <a:pt x="31" y="53"/>
                  </a:cubicBezTo>
                </a:path>
              </a:pathLst>
            </a:custGeom>
            <a:solidFill>
              <a:schemeClr val="accent1">
                <a:lumMod val="40000"/>
                <a:lumOff val="60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14" name="Freeform 13"/>
            <p:cNvSpPr/>
            <p:nvPr/>
          </p:nvSpPr>
          <p:spPr bwMode="auto">
            <a:xfrm>
              <a:off x="8990012" y="1182039"/>
              <a:ext cx="590550" cy="590550"/>
            </a:xfrm>
            <a:custGeom>
              <a:avLst/>
              <a:gdLst>
                <a:gd name="T0" fmla="*/ 62 w 157"/>
                <a:gd name="T1" fmla="*/ 99 h 157"/>
                <a:gd name="T2" fmla="*/ 148 w 157"/>
                <a:gd name="T3" fmla="*/ 157 h 157"/>
                <a:gd name="T4" fmla="*/ 157 w 157"/>
                <a:gd name="T5" fmla="*/ 148 h 157"/>
                <a:gd name="T6" fmla="*/ 70 w 157"/>
                <a:gd name="T7" fmla="*/ 90 h 157"/>
                <a:gd name="T8" fmla="*/ 17 w 157"/>
                <a:gd name="T9" fmla="*/ 16 h 157"/>
                <a:gd name="T10" fmla="*/ 9 w 157"/>
                <a:gd name="T11" fmla="*/ 0 h 157"/>
                <a:gd name="T12" fmla="*/ 0 w 157"/>
                <a:gd name="T13" fmla="*/ 8 h 157"/>
                <a:gd name="T14" fmla="*/ 6 w 157"/>
                <a:gd name="T15" fmla="*/ 22 h 157"/>
                <a:gd name="T16" fmla="*/ 62 w 157"/>
                <a:gd name="T17" fmla="*/ 9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157">
                  <a:moveTo>
                    <a:pt x="62" y="99"/>
                  </a:moveTo>
                  <a:cubicBezTo>
                    <a:pt x="84" y="121"/>
                    <a:pt x="112" y="142"/>
                    <a:pt x="148" y="157"/>
                  </a:cubicBezTo>
                  <a:cubicBezTo>
                    <a:pt x="151" y="154"/>
                    <a:pt x="154" y="151"/>
                    <a:pt x="157" y="148"/>
                  </a:cubicBezTo>
                  <a:cubicBezTo>
                    <a:pt x="120" y="133"/>
                    <a:pt x="92" y="112"/>
                    <a:pt x="70" y="90"/>
                  </a:cubicBezTo>
                  <a:cubicBezTo>
                    <a:pt x="44" y="65"/>
                    <a:pt x="27" y="37"/>
                    <a:pt x="17" y="16"/>
                  </a:cubicBezTo>
                  <a:cubicBezTo>
                    <a:pt x="14" y="10"/>
                    <a:pt x="11" y="5"/>
                    <a:pt x="9" y="0"/>
                  </a:cubicBezTo>
                  <a:cubicBezTo>
                    <a:pt x="6" y="3"/>
                    <a:pt x="3" y="6"/>
                    <a:pt x="0" y="8"/>
                  </a:cubicBezTo>
                  <a:cubicBezTo>
                    <a:pt x="2" y="12"/>
                    <a:pt x="4" y="17"/>
                    <a:pt x="6" y="22"/>
                  </a:cubicBezTo>
                  <a:cubicBezTo>
                    <a:pt x="17" y="43"/>
                    <a:pt x="35" y="72"/>
                    <a:pt x="62" y="99"/>
                  </a:cubicBezTo>
                </a:path>
              </a:pathLst>
            </a:custGeom>
            <a:solidFill>
              <a:schemeClr val="accent1">
                <a:lumMod val="40000"/>
                <a:lumOff val="60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15" name="Freeform 14"/>
            <p:cNvSpPr/>
            <p:nvPr/>
          </p:nvSpPr>
          <p:spPr bwMode="auto">
            <a:xfrm>
              <a:off x="8510587" y="1572564"/>
              <a:ext cx="671513" cy="673100"/>
            </a:xfrm>
            <a:custGeom>
              <a:avLst/>
              <a:gdLst>
                <a:gd name="T0" fmla="*/ 354 w 423"/>
                <a:gd name="T1" fmla="*/ 0 h 424"/>
                <a:gd name="T2" fmla="*/ 423 w 423"/>
                <a:gd name="T3" fmla="*/ 71 h 424"/>
                <a:gd name="T4" fmla="*/ 0 w 423"/>
                <a:gd name="T5" fmla="*/ 424 h 424"/>
                <a:gd name="T6" fmla="*/ 354 w 423"/>
                <a:gd name="T7" fmla="*/ 0 h 424"/>
              </a:gdLst>
              <a:ahLst/>
              <a:cxnLst>
                <a:cxn ang="0">
                  <a:pos x="T0" y="T1"/>
                </a:cxn>
                <a:cxn ang="0">
                  <a:pos x="T2" y="T3"/>
                </a:cxn>
                <a:cxn ang="0">
                  <a:pos x="T4" y="T5"/>
                </a:cxn>
                <a:cxn ang="0">
                  <a:pos x="T6" y="T7"/>
                </a:cxn>
              </a:cxnLst>
              <a:rect l="0" t="0" r="r" b="b"/>
              <a:pathLst>
                <a:path w="423" h="424">
                  <a:moveTo>
                    <a:pt x="354" y="0"/>
                  </a:moveTo>
                  <a:lnTo>
                    <a:pt x="423" y="71"/>
                  </a:lnTo>
                  <a:lnTo>
                    <a:pt x="0" y="424"/>
                  </a:lnTo>
                  <a:lnTo>
                    <a:pt x="354" y="0"/>
                  </a:lnTo>
                  <a:close/>
                </a:path>
              </a:pathLst>
            </a:custGeom>
            <a:solidFill>
              <a:schemeClr val="accent1">
                <a:lumMod val="50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18" name="Freeform 17"/>
            <p:cNvSpPr/>
            <p:nvPr/>
          </p:nvSpPr>
          <p:spPr bwMode="auto">
            <a:xfrm>
              <a:off x="10153650" y="321614"/>
              <a:ext cx="285750" cy="285750"/>
            </a:xfrm>
            <a:custGeom>
              <a:avLst/>
              <a:gdLst>
                <a:gd name="T0" fmla="*/ 180 w 180"/>
                <a:gd name="T1" fmla="*/ 0 h 180"/>
                <a:gd name="T2" fmla="*/ 12 w 180"/>
                <a:gd name="T3" fmla="*/ 130 h 180"/>
                <a:gd name="T4" fmla="*/ 0 w 180"/>
                <a:gd name="T5" fmla="*/ 180 h 180"/>
                <a:gd name="T6" fmla="*/ 50 w 180"/>
                <a:gd name="T7" fmla="*/ 170 h 180"/>
                <a:gd name="T8" fmla="*/ 180 w 180"/>
                <a:gd name="T9" fmla="*/ 0 h 180"/>
              </a:gdLst>
              <a:ahLst/>
              <a:cxnLst>
                <a:cxn ang="0">
                  <a:pos x="T0" y="T1"/>
                </a:cxn>
                <a:cxn ang="0">
                  <a:pos x="T2" y="T3"/>
                </a:cxn>
                <a:cxn ang="0">
                  <a:pos x="T4" y="T5"/>
                </a:cxn>
                <a:cxn ang="0">
                  <a:pos x="T6" y="T7"/>
                </a:cxn>
                <a:cxn ang="0">
                  <a:pos x="T8" y="T9"/>
                </a:cxn>
              </a:cxnLst>
              <a:rect l="0" t="0" r="r" b="b"/>
              <a:pathLst>
                <a:path w="180" h="180">
                  <a:moveTo>
                    <a:pt x="180" y="0"/>
                  </a:moveTo>
                  <a:lnTo>
                    <a:pt x="12" y="130"/>
                  </a:lnTo>
                  <a:lnTo>
                    <a:pt x="0" y="180"/>
                  </a:lnTo>
                  <a:lnTo>
                    <a:pt x="50" y="170"/>
                  </a:lnTo>
                  <a:lnTo>
                    <a:pt x="180" y="0"/>
                  </a:lnTo>
                  <a:close/>
                </a:path>
              </a:pathLst>
            </a:custGeom>
            <a:solidFill>
              <a:schemeClr val="accent1">
                <a:lumMod val="50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19" name="Freeform 18"/>
            <p:cNvSpPr/>
            <p:nvPr/>
          </p:nvSpPr>
          <p:spPr bwMode="auto">
            <a:xfrm>
              <a:off x="10153650" y="321614"/>
              <a:ext cx="285750" cy="285750"/>
            </a:xfrm>
            <a:custGeom>
              <a:avLst/>
              <a:gdLst>
                <a:gd name="T0" fmla="*/ 180 w 180"/>
                <a:gd name="T1" fmla="*/ 0 h 180"/>
                <a:gd name="T2" fmla="*/ 12 w 180"/>
                <a:gd name="T3" fmla="*/ 130 h 180"/>
                <a:gd name="T4" fmla="*/ 0 w 180"/>
                <a:gd name="T5" fmla="*/ 180 h 180"/>
                <a:gd name="T6" fmla="*/ 50 w 180"/>
                <a:gd name="T7" fmla="*/ 170 h 180"/>
                <a:gd name="T8" fmla="*/ 180 w 180"/>
                <a:gd name="T9" fmla="*/ 0 h 180"/>
              </a:gdLst>
              <a:ahLst/>
              <a:cxnLst>
                <a:cxn ang="0">
                  <a:pos x="T0" y="T1"/>
                </a:cxn>
                <a:cxn ang="0">
                  <a:pos x="T2" y="T3"/>
                </a:cxn>
                <a:cxn ang="0">
                  <a:pos x="T4" y="T5"/>
                </a:cxn>
                <a:cxn ang="0">
                  <a:pos x="T6" y="T7"/>
                </a:cxn>
                <a:cxn ang="0">
                  <a:pos x="T8" y="T9"/>
                </a:cxn>
              </a:cxnLst>
              <a:rect l="0" t="0" r="r" b="b"/>
              <a:pathLst>
                <a:path w="180" h="180">
                  <a:moveTo>
                    <a:pt x="180" y="0"/>
                  </a:moveTo>
                  <a:lnTo>
                    <a:pt x="12" y="130"/>
                  </a:lnTo>
                  <a:lnTo>
                    <a:pt x="0" y="180"/>
                  </a:lnTo>
                  <a:lnTo>
                    <a:pt x="50" y="170"/>
                  </a:lnTo>
                  <a:lnTo>
                    <a:pt x="180" y="0"/>
                  </a:lnTo>
                </a:path>
              </a:pathLst>
            </a:custGeom>
            <a:no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20" name="Freeform 19"/>
            <p:cNvSpPr/>
            <p:nvPr/>
          </p:nvSpPr>
          <p:spPr bwMode="auto">
            <a:xfrm>
              <a:off x="9451975" y="948677"/>
              <a:ext cx="360362" cy="360362"/>
            </a:xfrm>
            <a:custGeom>
              <a:avLst/>
              <a:gdLst>
                <a:gd name="T0" fmla="*/ 79 w 96"/>
                <a:gd name="T1" fmla="*/ 79 h 96"/>
                <a:gd name="T2" fmla="*/ 17 w 96"/>
                <a:gd name="T3" fmla="*/ 79 h 96"/>
                <a:gd name="T4" fmla="*/ 17 w 96"/>
                <a:gd name="T5" fmla="*/ 17 h 96"/>
                <a:gd name="T6" fmla="*/ 79 w 96"/>
                <a:gd name="T7" fmla="*/ 17 h 96"/>
                <a:gd name="T8" fmla="*/ 79 w 96"/>
                <a:gd name="T9" fmla="*/ 79 h 96"/>
              </a:gdLst>
              <a:ahLst/>
              <a:cxnLst>
                <a:cxn ang="0">
                  <a:pos x="T0" y="T1"/>
                </a:cxn>
                <a:cxn ang="0">
                  <a:pos x="T2" y="T3"/>
                </a:cxn>
                <a:cxn ang="0">
                  <a:pos x="T4" y="T5"/>
                </a:cxn>
                <a:cxn ang="0">
                  <a:pos x="T6" y="T7"/>
                </a:cxn>
                <a:cxn ang="0">
                  <a:pos x="T8" y="T9"/>
                </a:cxn>
              </a:cxnLst>
              <a:rect l="0" t="0" r="r" b="b"/>
              <a:pathLst>
                <a:path w="96" h="96">
                  <a:moveTo>
                    <a:pt x="79" y="79"/>
                  </a:moveTo>
                  <a:cubicBezTo>
                    <a:pt x="62" y="96"/>
                    <a:pt x="34" y="96"/>
                    <a:pt x="17" y="79"/>
                  </a:cubicBezTo>
                  <a:cubicBezTo>
                    <a:pt x="0" y="62"/>
                    <a:pt x="0" y="34"/>
                    <a:pt x="17" y="17"/>
                  </a:cubicBezTo>
                  <a:cubicBezTo>
                    <a:pt x="34" y="0"/>
                    <a:pt x="62" y="0"/>
                    <a:pt x="79" y="17"/>
                  </a:cubicBezTo>
                  <a:cubicBezTo>
                    <a:pt x="96" y="34"/>
                    <a:pt x="96" y="62"/>
                    <a:pt x="79" y="79"/>
                  </a:cubicBezTo>
                </a:path>
              </a:pathLst>
            </a:custGeom>
            <a:solidFill>
              <a:schemeClr val="accent1">
                <a:lumMod val="20000"/>
                <a:lumOff val="80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21" name="Freeform 20"/>
            <p:cNvSpPr>
              <a:spLocks noEditPoints="1"/>
            </p:cNvSpPr>
            <p:nvPr/>
          </p:nvSpPr>
          <p:spPr bwMode="auto">
            <a:xfrm>
              <a:off x="9451975" y="948677"/>
              <a:ext cx="360362" cy="360362"/>
            </a:xfrm>
            <a:custGeom>
              <a:avLst/>
              <a:gdLst>
                <a:gd name="T0" fmla="*/ 48 w 96"/>
                <a:gd name="T1" fmla="*/ 96 h 96"/>
                <a:gd name="T2" fmla="*/ 14 w 96"/>
                <a:gd name="T3" fmla="*/ 82 h 96"/>
                <a:gd name="T4" fmla="*/ 0 w 96"/>
                <a:gd name="T5" fmla="*/ 48 h 96"/>
                <a:gd name="T6" fmla="*/ 14 w 96"/>
                <a:gd name="T7" fmla="*/ 14 h 96"/>
                <a:gd name="T8" fmla="*/ 48 w 96"/>
                <a:gd name="T9" fmla="*/ 0 h 96"/>
                <a:gd name="T10" fmla="*/ 82 w 96"/>
                <a:gd name="T11" fmla="*/ 14 h 96"/>
                <a:gd name="T12" fmla="*/ 96 w 96"/>
                <a:gd name="T13" fmla="*/ 48 h 96"/>
                <a:gd name="T14" fmla="*/ 82 w 96"/>
                <a:gd name="T15" fmla="*/ 82 h 96"/>
                <a:gd name="T16" fmla="*/ 48 w 96"/>
                <a:gd name="T17" fmla="*/ 96 h 96"/>
                <a:gd name="T18" fmla="*/ 48 w 96"/>
                <a:gd name="T19" fmla="*/ 10 h 96"/>
                <a:gd name="T20" fmla="*/ 21 w 96"/>
                <a:gd name="T21" fmla="*/ 21 h 96"/>
                <a:gd name="T22" fmla="*/ 10 w 96"/>
                <a:gd name="T23" fmla="*/ 48 h 96"/>
                <a:gd name="T24" fmla="*/ 21 w 96"/>
                <a:gd name="T25" fmla="*/ 75 h 96"/>
                <a:gd name="T26" fmla="*/ 48 w 96"/>
                <a:gd name="T27" fmla="*/ 86 h 96"/>
                <a:gd name="T28" fmla="*/ 75 w 96"/>
                <a:gd name="T29" fmla="*/ 75 h 96"/>
                <a:gd name="T30" fmla="*/ 86 w 96"/>
                <a:gd name="T31" fmla="*/ 48 h 96"/>
                <a:gd name="T32" fmla="*/ 75 w 96"/>
                <a:gd name="T33" fmla="*/ 21 h 96"/>
                <a:gd name="T34" fmla="*/ 48 w 96"/>
                <a:gd name="T35"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96">
                  <a:moveTo>
                    <a:pt x="48" y="96"/>
                  </a:moveTo>
                  <a:cubicBezTo>
                    <a:pt x="35" y="96"/>
                    <a:pt x="23" y="91"/>
                    <a:pt x="14" y="82"/>
                  </a:cubicBezTo>
                  <a:cubicBezTo>
                    <a:pt x="5" y="73"/>
                    <a:pt x="0" y="61"/>
                    <a:pt x="0" y="48"/>
                  </a:cubicBezTo>
                  <a:cubicBezTo>
                    <a:pt x="0" y="35"/>
                    <a:pt x="5" y="23"/>
                    <a:pt x="14" y="14"/>
                  </a:cubicBezTo>
                  <a:cubicBezTo>
                    <a:pt x="23" y="5"/>
                    <a:pt x="35" y="0"/>
                    <a:pt x="48" y="0"/>
                  </a:cubicBezTo>
                  <a:cubicBezTo>
                    <a:pt x="61" y="0"/>
                    <a:pt x="73" y="5"/>
                    <a:pt x="82" y="14"/>
                  </a:cubicBezTo>
                  <a:cubicBezTo>
                    <a:pt x="91" y="23"/>
                    <a:pt x="96" y="35"/>
                    <a:pt x="96" y="48"/>
                  </a:cubicBezTo>
                  <a:cubicBezTo>
                    <a:pt x="96" y="61"/>
                    <a:pt x="91" y="73"/>
                    <a:pt x="82" y="82"/>
                  </a:cubicBezTo>
                  <a:cubicBezTo>
                    <a:pt x="73" y="91"/>
                    <a:pt x="61" y="96"/>
                    <a:pt x="48" y="96"/>
                  </a:cubicBezTo>
                  <a:moveTo>
                    <a:pt x="48" y="10"/>
                  </a:moveTo>
                  <a:cubicBezTo>
                    <a:pt x="38" y="10"/>
                    <a:pt x="28" y="14"/>
                    <a:pt x="21" y="21"/>
                  </a:cubicBezTo>
                  <a:cubicBezTo>
                    <a:pt x="14" y="28"/>
                    <a:pt x="10" y="38"/>
                    <a:pt x="10" y="48"/>
                  </a:cubicBezTo>
                  <a:cubicBezTo>
                    <a:pt x="10" y="58"/>
                    <a:pt x="14" y="68"/>
                    <a:pt x="21" y="75"/>
                  </a:cubicBezTo>
                  <a:cubicBezTo>
                    <a:pt x="28" y="82"/>
                    <a:pt x="38" y="86"/>
                    <a:pt x="48" y="86"/>
                  </a:cubicBezTo>
                  <a:cubicBezTo>
                    <a:pt x="58" y="86"/>
                    <a:pt x="68" y="82"/>
                    <a:pt x="75" y="75"/>
                  </a:cubicBezTo>
                  <a:cubicBezTo>
                    <a:pt x="82" y="68"/>
                    <a:pt x="86" y="58"/>
                    <a:pt x="86" y="48"/>
                  </a:cubicBezTo>
                  <a:cubicBezTo>
                    <a:pt x="86" y="38"/>
                    <a:pt x="82" y="28"/>
                    <a:pt x="75" y="21"/>
                  </a:cubicBezTo>
                  <a:cubicBezTo>
                    <a:pt x="68" y="14"/>
                    <a:pt x="58" y="10"/>
                    <a:pt x="48" y="10"/>
                  </a:cubicBezTo>
                </a:path>
              </a:pathLst>
            </a:custGeom>
            <a:solidFill>
              <a:schemeClr val="accent1">
                <a:lumMod val="50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22" name="Freeform 21"/>
            <p:cNvSpPr/>
            <p:nvPr/>
          </p:nvSpPr>
          <p:spPr bwMode="auto">
            <a:xfrm>
              <a:off x="10263187" y="497827"/>
              <a:ext cx="0" cy="3175"/>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path>
              </a:pathLst>
            </a:custGeom>
            <a:solidFill>
              <a:srgbClr val="264D62"/>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23" name="Freeform 22"/>
            <p:cNvSpPr>
              <a:spLocks noEditPoints="1"/>
            </p:cNvSpPr>
            <p:nvPr/>
          </p:nvSpPr>
          <p:spPr bwMode="auto">
            <a:xfrm>
              <a:off x="8805862" y="1850377"/>
              <a:ext cx="668338" cy="466725"/>
            </a:xfrm>
            <a:custGeom>
              <a:avLst/>
              <a:gdLst>
                <a:gd name="T0" fmla="*/ 45 w 178"/>
                <a:gd name="T1" fmla="*/ 102 h 124"/>
                <a:gd name="T2" fmla="*/ 1 w 178"/>
                <a:gd name="T3" fmla="*/ 123 h 124"/>
                <a:gd name="T4" fmla="*/ 0 w 178"/>
                <a:gd name="T5" fmla="*/ 123 h 124"/>
                <a:gd name="T6" fmla="*/ 0 w 178"/>
                <a:gd name="T7" fmla="*/ 123 h 124"/>
                <a:gd name="T8" fmla="*/ 1 w 178"/>
                <a:gd name="T9" fmla="*/ 124 h 124"/>
                <a:gd name="T10" fmla="*/ 45 w 178"/>
                <a:gd name="T11" fmla="*/ 102 h 124"/>
                <a:gd name="T12" fmla="*/ 45 w 178"/>
                <a:gd name="T13" fmla="*/ 102 h 124"/>
                <a:gd name="T14" fmla="*/ 178 w 178"/>
                <a:gd name="T15" fmla="*/ 0 h 124"/>
                <a:gd name="T16" fmla="*/ 158 w 178"/>
                <a:gd name="T17" fmla="*/ 19 h 124"/>
                <a:gd name="T18" fmla="*/ 158 w 178"/>
                <a:gd name="T19" fmla="*/ 19 h 124"/>
                <a:gd name="T20" fmla="*/ 178 w 178"/>
                <a:gd name="T2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8" h="124">
                  <a:moveTo>
                    <a:pt x="45" y="102"/>
                  </a:moveTo>
                  <a:cubicBezTo>
                    <a:pt x="31" y="110"/>
                    <a:pt x="16" y="117"/>
                    <a:pt x="1" y="123"/>
                  </a:cubicBezTo>
                  <a:cubicBezTo>
                    <a:pt x="1" y="123"/>
                    <a:pt x="1" y="123"/>
                    <a:pt x="0" y="123"/>
                  </a:cubicBezTo>
                  <a:cubicBezTo>
                    <a:pt x="0" y="123"/>
                    <a:pt x="0" y="123"/>
                    <a:pt x="0" y="123"/>
                  </a:cubicBezTo>
                  <a:cubicBezTo>
                    <a:pt x="1" y="124"/>
                    <a:pt x="1" y="124"/>
                    <a:pt x="1" y="124"/>
                  </a:cubicBezTo>
                  <a:cubicBezTo>
                    <a:pt x="16" y="117"/>
                    <a:pt x="31" y="110"/>
                    <a:pt x="45" y="102"/>
                  </a:cubicBezTo>
                  <a:cubicBezTo>
                    <a:pt x="45" y="102"/>
                    <a:pt x="45" y="102"/>
                    <a:pt x="45" y="102"/>
                  </a:cubicBezTo>
                  <a:moveTo>
                    <a:pt x="178" y="0"/>
                  </a:moveTo>
                  <a:cubicBezTo>
                    <a:pt x="172" y="7"/>
                    <a:pt x="165" y="13"/>
                    <a:pt x="158" y="19"/>
                  </a:cubicBezTo>
                  <a:cubicBezTo>
                    <a:pt x="158" y="19"/>
                    <a:pt x="158" y="19"/>
                    <a:pt x="158" y="19"/>
                  </a:cubicBezTo>
                  <a:cubicBezTo>
                    <a:pt x="165" y="13"/>
                    <a:pt x="172" y="7"/>
                    <a:pt x="178" y="0"/>
                  </a:cubicBezTo>
                </a:path>
              </a:pathLst>
            </a:custGeom>
            <a:solidFill>
              <a:srgbClr val="E5E5E5"/>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24" name="Freeform 23"/>
            <p:cNvSpPr/>
            <p:nvPr/>
          </p:nvSpPr>
          <p:spPr bwMode="auto">
            <a:xfrm>
              <a:off x="8788400" y="2305989"/>
              <a:ext cx="17462" cy="7938"/>
            </a:xfrm>
            <a:custGeom>
              <a:avLst/>
              <a:gdLst>
                <a:gd name="T0" fmla="*/ 0 w 5"/>
                <a:gd name="T1" fmla="*/ 0 h 2"/>
                <a:gd name="T2" fmla="*/ 5 w 5"/>
                <a:gd name="T3" fmla="*/ 2 h 2"/>
                <a:gd name="T4" fmla="*/ 5 w 5"/>
                <a:gd name="T5" fmla="*/ 2 h 2"/>
                <a:gd name="T6" fmla="*/ 0 w 5"/>
                <a:gd name="T7" fmla="*/ 0 h 2"/>
              </a:gdLst>
              <a:ahLst/>
              <a:cxnLst>
                <a:cxn ang="0">
                  <a:pos x="T0" y="T1"/>
                </a:cxn>
                <a:cxn ang="0">
                  <a:pos x="T2" y="T3"/>
                </a:cxn>
                <a:cxn ang="0">
                  <a:pos x="T4" y="T5"/>
                </a:cxn>
                <a:cxn ang="0">
                  <a:pos x="T6" y="T7"/>
                </a:cxn>
              </a:cxnLst>
              <a:rect l="0" t="0" r="r" b="b"/>
              <a:pathLst>
                <a:path w="5" h="2">
                  <a:moveTo>
                    <a:pt x="0" y="0"/>
                  </a:moveTo>
                  <a:cubicBezTo>
                    <a:pt x="5" y="2"/>
                    <a:pt x="5" y="2"/>
                    <a:pt x="5" y="2"/>
                  </a:cubicBezTo>
                  <a:cubicBezTo>
                    <a:pt x="5" y="2"/>
                    <a:pt x="5" y="2"/>
                    <a:pt x="5" y="2"/>
                  </a:cubicBezTo>
                  <a:cubicBezTo>
                    <a:pt x="4" y="1"/>
                    <a:pt x="3" y="1"/>
                    <a:pt x="0" y="0"/>
                  </a:cubicBezTo>
                </a:path>
              </a:pathLst>
            </a:custGeom>
            <a:solidFill>
              <a:srgbClr val="E5C062"/>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25" name="Freeform 24"/>
            <p:cNvSpPr/>
            <p:nvPr/>
          </p:nvSpPr>
          <p:spPr bwMode="auto">
            <a:xfrm>
              <a:off x="8975725" y="1921814"/>
              <a:ext cx="423862" cy="312738"/>
            </a:xfrm>
            <a:custGeom>
              <a:avLst/>
              <a:gdLst>
                <a:gd name="T0" fmla="*/ 113 w 113"/>
                <a:gd name="T1" fmla="*/ 0 h 83"/>
                <a:gd name="T2" fmla="*/ 0 w 113"/>
                <a:gd name="T3" fmla="*/ 83 h 83"/>
                <a:gd name="T4" fmla="*/ 0 w 113"/>
                <a:gd name="T5" fmla="*/ 83 h 83"/>
                <a:gd name="T6" fmla="*/ 113 w 113"/>
                <a:gd name="T7" fmla="*/ 0 h 83"/>
                <a:gd name="T8" fmla="*/ 113 w 113"/>
                <a:gd name="T9" fmla="*/ 0 h 83"/>
              </a:gdLst>
              <a:ahLst/>
              <a:cxnLst>
                <a:cxn ang="0">
                  <a:pos x="T0" y="T1"/>
                </a:cxn>
                <a:cxn ang="0">
                  <a:pos x="T2" y="T3"/>
                </a:cxn>
                <a:cxn ang="0">
                  <a:pos x="T4" y="T5"/>
                </a:cxn>
                <a:cxn ang="0">
                  <a:pos x="T6" y="T7"/>
                </a:cxn>
                <a:cxn ang="0">
                  <a:pos x="T8" y="T9"/>
                </a:cxn>
              </a:cxnLst>
              <a:rect l="0" t="0" r="r" b="b"/>
              <a:pathLst>
                <a:path w="113" h="83">
                  <a:moveTo>
                    <a:pt x="113" y="0"/>
                  </a:moveTo>
                  <a:cubicBezTo>
                    <a:pt x="80" y="31"/>
                    <a:pt x="42" y="60"/>
                    <a:pt x="0" y="83"/>
                  </a:cubicBezTo>
                  <a:cubicBezTo>
                    <a:pt x="0" y="83"/>
                    <a:pt x="0" y="83"/>
                    <a:pt x="0" y="83"/>
                  </a:cubicBezTo>
                  <a:cubicBezTo>
                    <a:pt x="42" y="60"/>
                    <a:pt x="80" y="31"/>
                    <a:pt x="113" y="0"/>
                  </a:cubicBezTo>
                  <a:cubicBezTo>
                    <a:pt x="113" y="0"/>
                    <a:pt x="113" y="0"/>
                    <a:pt x="113" y="0"/>
                  </a:cubicBezTo>
                </a:path>
              </a:pathLst>
            </a:custGeom>
            <a:solidFill>
              <a:srgbClr val="264D62"/>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26" name="Freeform 25"/>
            <p:cNvSpPr/>
            <p:nvPr/>
          </p:nvSpPr>
          <p:spPr bwMode="auto">
            <a:xfrm>
              <a:off x="9415462" y="940739"/>
              <a:ext cx="652463" cy="796925"/>
            </a:xfrm>
            <a:custGeom>
              <a:avLst/>
              <a:gdLst>
                <a:gd name="T0" fmla="*/ 153 w 174"/>
                <a:gd name="T1" fmla="*/ 0 h 212"/>
                <a:gd name="T2" fmla="*/ 101 w 174"/>
                <a:gd name="T3" fmla="*/ 71 h 212"/>
                <a:gd name="T4" fmla="*/ 92 w 174"/>
                <a:gd name="T5" fmla="*/ 84 h 212"/>
                <a:gd name="T6" fmla="*/ 89 w 174"/>
                <a:gd name="T7" fmla="*/ 87 h 212"/>
                <a:gd name="T8" fmla="*/ 0 w 174"/>
                <a:gd name="T9" fmla="*/ 189 h 212"/>
                <a:gd name="T10" fmla="*/ 44 w 174"/>
                <a:gd name="T11" fmla="*/ 212 h 212"/>
                <a:gd name="T12" fmla="*/ 174 w 174"/>
                <a:gd name="T13" fmla="*/ 11 h 212"/>
                <a:gd name="T14" fmla="*/ 153 w 174"/>
                <a:gd name="T15" fmla="*/ 0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212">
                  <a:moveTo>
                    <a:pt x="153" y="0"/>
                  </a:moveTo>
                  <a:cubicBezTo>
                    <a:pt x="138" y="22"/>
                    <a:pt x="121" y="46"/>
                    <a:pt x="101" y="71"/>
                  </a:cubicBezTo>
                  <a:cubicBezTo>
                    <a:pt x="99" y="76"/>
                    <a:pt x="96" y="80"/>
                    <a:pt x="92" y="84"/>
                  </a:cubicBezTo>
                  <a:cubicBezTo>
                    <a:pt x="91" y="85"/>
                    <a:pt x="90" y="86"/>
                    <a:pt x="89" y="87"/>
                  </a:cubicBezTo>
                  <a:cubicBezTo>
                    <a:pt x="63" y="120"/>
                    <a:pt x="33" y="155"/>
                    <a:pt x="0" y="189"/>
                  </a:cubicBezTo>
                  <a:cubicBezTo>
                    <a:pt x="13" y="198"/>
                    <a:pt x="28" y="206"/>
                    <a:pt x="44" y="212"/>
                  </a:cubicBezTo>
                  <a:cubicBezTo>
                    <a:pt x="103" y="145"/>
                    <a:pt x="145" y="71"/>
                    <a:pt x="174" y="11"/>
                  </a:cubicBezTo>
                  <a:cubicBezTo>
                    <a:pt x="166" y="8"/>
                    <a:pt x="159" y="4"/>
                    <a:pt x="153" y="0"/>
                  </a:cubicBezTo>
                </a:path>
              </a:pathLst>
            </a:custGeom>
            <a:solidFill>
              <a:schemeClr val="accent1">
                <a:lumMod val="75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27" name="Freeform 26"/>
            <p:cNvSpPr/>
            <p:nvPr/>
          </p:nvSpPr>
          <p:spPr bwMode="auto">
            <a:xfrm>
              <a:off x="10012362" y="591489"/>
              <a:ext cx="217488" cy="349250"/>
            </a:xfrm>
            <a:custGeom>
              <a:avLst/>
              <a:gdLst>
                <a:gd name="T0" fmla="*/ 58 w 58"/>
                <a:gd name="T1" fmla="*/ 0 h 93"/>
                <a:gd name="T2" fmla="*/ 52 w 58"/>
                <a:gd name="T3" fmla="*/ 1 h 93"/>
                <a:gd name="T4" fmla="*/ 0 w 58"/>
                <a:gd name="T5" fmla="*/ 83 h 93"/>
                <a:gd name="T6" fmla="*/ 20 w 58"/>
                <a:gd name="T7" fmla="*/ 93 h 93"/>
                <a:gd name="T8" fmla="*/ 58 w 58"/>
                <a:gd name="T9" fmla="*/ 0 h 93"/>
              </a:gdLst>
              <a:ahLst/>
              <a:cxnLst>
                <a:cxn ang="0">
                  <a:pos x="T0" y="T1"/>
                </a:cxn>
                <a:cxn ang="0">
                  <a:pos x="T2" y="T3"/>
                </a:cxn>
                <a:cxn ang="0">
                  <a:pos x="T4" y="T5"/>
                </a:cxn>
                <a:cxn ang="0">
                  <a:pos x="T6" y="T7"/>
                </a:cxn>
                <a:cxn ang="0">
                  <a:pos x="T8" y="T9"/>
                </a:cxn>
              </a:cxnLst>
              <a:rect l="0" t="0" r="r" b="b"/>
              <a:pathLst>
                <a:path w="58" h="93">
                  <a:moveTo>
                    <a:pt x="58" y="0"/>
                  </a:moveTo>
                  <a:cubicBezTo>
                    <a:pt x="52" y="1"/>
                    <a:pt x="52" y="1"/>
                    <a:pt x="52" y="1"/>
                  </a:cubicBezTo>
                  <a:cubicBezTo>
                    <a:pt x="41" y="20"/>
                    <a:pt x="24" y="49"/>
                    <a:pt x="0" y="83"/>
                  </a:cubicBezTo>
                  <a:cubicBezTo>
                    <a:pt x="6" y="87"/>
                    <a:pt x="13" y="90"/>
                    <a:pt x="20" y="93"/>
                  </a:cubicBezTo>
                  <a:cubicBezTo>
                    <a:pt x="39" y="53"/>
                    <a:pt x="51" y="20"/>
                    <a:pt x="58" y="0"/>
                  </a:cubicBezTo>
                </a:path>
              </a:pathLst>
            </a:custGeom>
            <a:solidFill>
              <a:schemeClr val="accent1">
                <a:lumMod val="75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28" name="Freeform 27"/>
            <p:cNvSpPr/>
            <p:nvPr/>
          </p:nvSpPr>
          <p:spPr bwMode="auto">
            <a:xfrm>
              <a:off x="8678862" y="1685277"/>
              <a:ext cx="866775" cy="628650"/>
            </a:xfrm>
            <a:custGeom>
              <a:avLst/>
              <a:gdLst>
                <a:gd name="T0" fmla="*/ 188 w 231"/>
                <a:gd name="T1" fmla="*/ 0 h 167"/>
                <a:gd name="T2" fmla="*/ 0 w 231"/>
                <a:gd name="T3" fmla="*/ 147 h 167"/>
                <a:gd name="T4" fmla="*/ 29 w 231"/>
                <a:gd name="T5" fmla="*/ 165 h 167"/>
                <a:gd name="T6" fmla="*/ 34 w 231"/>
                <a:gd name="T7" fmla="*/ 167 h 167"/>
                <a:gd name="T8" fmla="*/ 35 w 231"/>
                <a:gd name="T9" fmla="*/ 167 h 167"/>
                <a:gd name="T10" fmla="*/ 79 w 231"/>
                <a:gd name="T11" fmla="*/ 146 h 167"/>
                <a:gd name="T12" fmla="*/ 192 w 231"/>
                <a:gd name="T13" fmla="*/ 63 h 167"/>
                <a:gd name="T14" fmla="*/ 212 w 231"/>
                <a:gd name="T15" fmla="*/ 44 h 167"/>
                <a:gd name="T16" fmla="*/ 231 w 231"/>
                <a:gd name="T17" fmla="*/ 23 h 167"/>
                <a:gd name="T18" fmla="*/ 188 w 231"/>
                <a:gd name="T1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 h="167">
                  <a:moveTo>
                    <a:pt x="188" y="0"/>
                  </a:moveTo>
                  <a:cubicBezTo>
                    <a:pt x="133" y="55"/>
                    <a:pt x="70" y="108"/>
                    <a:pt x="0" y="147"/>
                  </a:cubicBezTo>
                  <a:cubicBezTo>
                    <a:pt x="29" y="165"/>
                    <a:pt x="29" y="165"/>
                    <a:pt x="29" y="165"/>
                  </a:cubicBezTo>
                  <a:cubicBezTo>
                    <a:pt x="32" y="166"/>
                    <a:pt x="33" y="166"/>
                    <a:pt x="34" y="167"/>
                  </a:cubicBezTo>
                  <a:cubicBezTo>
                    <a:pt x="35" y="167"/>
                    <a:pt x="35" y="167"/>
                    <a:pt x="35" y="167"/>
                  </a:cubicBezTo>
                  <a:cubicBezTo>
                    <a:pt x="50" y="161"/>
                    <a:pt x="65" y="154"/>
                    <a:pt x="79" y="146"/>
                  </a:cubicBezTo>
                  <a:cubicBezTo>
                    <a:pt x="121" y="123"/>
                    <a:pt x="159" y="94"/>
                    <a:pt x="192" y="63"/>
                  </a:cubicBezTo>
                  <a:cubicBezTo>
                    <a:pt x="199" y="57"/>
                    <a:pt x="206" y="51"/>
                    <a:pt x="212" y="44"/>
                  </a:cubicBezTo>
                  <a:cubicBezTo>
                    <a:pt x="219" y="37"/>
                    <a:pt x="225" y="30"/>
                    <a:pt x="231" y="23"/>
                  </a:cubicBezTo>
                  <a:cubicBezTo>
                    <a:pt x="215" y="17"/>
                    <a:pt x="201" y="9"/>
                    <a:pt x="188" y="0"/>
                  </a:cubicBezTo>
                </a:path>
              </a:pathLst>
            </a:custGeom>
            <a:solidFill>
              <a:schemeClr val="accent1">
                <a:lumMod val="75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29" name="Freeform 28"/>
            <p:cNvSpPr/>
            <p:nvPr/>
          </p:nvSpPr>
          <p:spPr bwMode="auto">
            <a:xfrm>
              <a:off x="9988550" y="904227"/>
              <a:ext cx="98425" cy="77787"/>
            </a:xfrm>
            <a:custGeom>
              <a:avLst/>
              <a:gdLst>
                <a:gd name="T0" fmla="*/ 6 w 26"/>
                <a:gd name="T1" fmla="*/ 0 h 21"/>
                <a:gd name="T2" fmla="*/ 0 w 26"/>
                <a:gd name="T3" fmla="*/ 10 h 21"/>
                <a:gd name="T4" fmla="*/ 21 w 26"/>
                <a:gd name="T5" fmla="*/ 21 h 21"/>
                <a:gd name="T6" fmla="*/ 26 w 26"/>
                <a:gd name="T7" fmla="*/ 10 h 21"/>
                <a:gd name="T8" fmla="*/ 6 w 26"/>
                <a:gd name="T9" fmla="*/ 0 h 21"/>
              </a:gdLst>
              <a:ahLst/>
              <a:cxnLst>
                <a:cxn ang="0">
                  <a:pos x="T0" y="T1"/>
                </a:cxn>
                <a:cxn ang="0">
                  <a:pos x="T2" y="T3"/>
                </a:cxn>
                <a:cxn ang="0">
                  <a:pos x="T4" y="T5"/>
                </a:cxn>
                <a:cxn ang="0">
                  <a:pos x="T6" y="T7"/>
                </a:cxn>
                <a:cxn ang="0">
                  <a:pos x="T8" y="T9"/>
                </a:cxn>
              </a:cxnLst>
              <a:rect l="0" t="0" r="r" b="b"/>
              <a:pathLst>
                <a:path w="26" h="21">
                  <a:moveTo>
                    <a:pt x="6" y="0"/>
                  </a:moveTo>
                  <a:cubicBezTo>
                    <a:pt x="4" y="4"/>
                    <a:pt x="2" y="7"/>
                    <a:pt x="0" y="10"/>
                  </a:cubicBezTo>
                  <a:cubicBezTo>
                    <a:pt x="6" y="14"/>
                    <a:pt x="13" y="18"/>
                    <a:pt x="21" y="21"/>
                  </a:cubicBezTo>
                  <a:cubicBezTo>
                    <a:pt x="23" y="17"/>
                    <a:pt x="25" y="13"/>
                    <a:pt x="26" y="10"/>
                  </a:cubicBezTo>
                  <a:cubicBezTo>
                    <a:pt x="19" y="7"/>
                    <a:pt x="12" y="4"/>
                    <a:pt x="6" y="0"/>
                  </a:cubicBezTo>
                </a:path>
              </a:pathLst>
            </a:custGeom>
            <a:solidFill>
              <a:schemeClr val="accent1">
                <a:lumMod val="60000"/>
                <a:lumOff val="40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30" name="Freeform 29"/>
            <p:cNvSpPr/>
            <p:nvPr/>
          </p:nvSpPr>
          <p:spPr bwMode="auto">
            <a:xfrm>
              <a:off x="9385300" y="1651939"/>
              <a:ext cx="195262" cy="120650"/>
            </a:xfrm>
            <a:custGeom>
              <a:avLst/>
              <a:gdLst>
                <a:gd name="T0" fmla="*/ 8 w 52"/>
                <a:gd name="T1" fmla="*/ 0 h 32"/>
                <a:gd name="T2" fmla="*/ 0 w 52"/>
                <a:gd name="T3" fmla="*/ 9 h 32"/>
                <a:gd name="T4" fmla="*/ 43 w 52"/>
                <a:gd name="T5" fmla="*/ 32 h 32"/>
                <a:gd name="T6" fmla="*/ 52 w 52"/>
                <a:gd name="T7" fmla="*/ 23 h 32"/>
                <a:gd name="T8" fmla="*/ 8 w 52"/>
                <a:gd name="T9" fmla="*/ 0 h 32"/>
              </a:gdLst>
              <a:ahLst/>
              <a:cxnLst>
                <a:cxn ang="0">
                  <a:pos x="T0" y="T1"/>
                </a:cxn>
                <a:cxn ang="0">
                  <a:pos x="T2" y="T3"/>
                </a:cxn>
                <a:cxn ang="0">
                  <a:pos x="T4" y="T5"/>
                </a:cxn>
                <a:cxn ang="0">
                  <a:pos x="T6" y="T7"/>
                </a:cxn>
                <a:cxn ang="0">
                  <a:pos x="T8" y="T9"/>
                </a:cxn>
              </a:cxnLst>
              <a:rect l="0" t="0" r="r" b="b"/>
              <a:pathLst>
                <a:path w="52" h="32">
                  <a:moveTo>
                    <a:pt x="8" y="0"/>
                  </a:moveTo>
                  <a:cubicBezTo>
                    <a:pt x="5" y="3"/>
                    <a:pt x="2" y="6"/>
                    <a:pt x="0" y="9"/>
                  </a:cubicBezTo>
                  <a:cubicBezTo>
                    <a:pt x="13" y="18"/>
                    <a:pt x="27" y="26"/>
                    <a:pt x="43" y="32"/>
                  </a:cubicBezTo>
                  <a:cubicBezTo>
                    <a:pt x="46" y="29"/>
                    <a:pt x="49" y="26"/>
                    <a:pt x="52" y="23"/>
                  </a:cubicBezTo>
                  <a:cubicBezTo>
                    <a:pt x="36" y="17"/>
                    <a:pt x="21" y="9"/>
                    <a:pt x="8" y="0"/>
                  </a:cubicBezTo>
                </a:path>
              </a:pathLst>
            </a:custGeom>
            <a:solidFill>
              <a:schemeClr val="accent1">
                <a:lumMod val="60000"/>
                <a:lumOff val="40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31" name="Freeform 30"/>
            <p:cNvSpPr/>
            <p:nvPr/>
          </p:nvSpPr>
          <p:spPr bwMode="auto">
            <a:xfrm>
              <a:off x="10207625" y="505764"/>
              <a:ext cx="52387" cy="88900"/>
            </a:xfrm>
            <a:custGeom>
              <a:avLst/>
              <a:gdLst>
                <a:gd name="T0" fmla="*/ 14 w 14"/>
                <a:gd name="T1" fmla="*/ 0 h 24"/>
                <a:gd name="T2" fmla="*/ 13 w 14"/>
                <a:gd name="T3" fmla="*/ 0 h 24"/>
                <a:gd name="T4" fmla="*/ 0 w 14"/>
                <a:gd name="T5" fmla="*/ 24 h 24"/>
                <a:gd name="T6" fmla="*/ 6 w 14"/>
                <a:gd name="T7" fmla="*/ 23 h 24"/>
                <a:gd name="T8" fmla="*/ 14 w 14"/>
                <a:gd name="T9" fmla="*/ 0 h 24"/>
              </a:gdLst>
              <a:ahLst/>
              <a:cxnLst>
                <a:cxn ang="0">
                  <a:pos x="T0" y="T1"/>
                </a:cxn>
                <a:cxn ang="0">
                  <a:pos x="T2" y="T3"/>
                </a:cxn>
                <a:cxn ang="0">
                  <a:pos x="T4" y="T5"/>
                </a:cxn>
                <a:cxn ang="0">
                  <a:pos x="T6" y="T7"/>
                </a:cxn>
                <a:cxn ang="0">
                  <a:pos x="T8" y="T9"/>
                </a:cxn>
              </a:cxnLst>
              <a:rect l="0" t="0" r="r" b="b"/>
              <a:pathLst>
                <a:path w="14" h="24">
                  <a:moveTo>
                    <a:pt x="14" y="0"/>
                  </a:moveTo>
                  <a:cubicBezTo>
                    <a:pt x="13" y="0"/>
                    <a:pt x="13" y="0"/>
                    <a:pt x="13" y="0"/>
                  </a:cubicBezTo>
                  <a:cubicBezTo>
                    <a:pt x="13" y="0"/>
                    <a:pt x="9" y="9"/>
                    <a:pt x="0" y="24"/>
                  </a:cubicBezTo>
                  <a:cubicBezTo>
                    <a:pt x="6" y="23"/>
                    <a:pt x="6" y="23"/>
                    <a:pt x="6" y="23"/>
                  </a:cubicBezTo>
                  <a:cubicBezTo>
                    <a:pt x="10" y="10"/>
                    <a:pt x="13" y="2"/>
                    <a:pt x="14" y="0"/>
                  </a:cubicBezTo>
                </a:path>
              </a:pathLst>
            </a:custGeom>
            <a:solidFill>
              <a:schemeClr val="accent1">
                <a:lumMod val="75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32" name="Freeform 31"/>
            <p:cNvSpPr/>
            <p:nvPr/>
          </p:nvSpPr>
          <p:spPr bwMode="auto">
            <a:xfrm>
              <a:off x="9748837" y="1209027"/>
              <a:ext cx="44450" cy="58737"/>
            </a:xfrm>
            <a:custGeom>
              <a:avLst/>
              <a:gdLst>
                <a:gd name="T0" fmla="*/ 12 w 12"/>
                <a:gd name="T1" fmla="*/ 0 h 16"/>
                <a:gd name="T2" fmla="*/ 0 w 12"/>
                <a:gd name="T3" fmla="*/ 16 h 16"/>
                <a:gd name="T4" fmla="*/ 3 w 12"/>
                <a:gd name="T5" fmla="*/ 13 h 16"/>
                <a:gd name="T6" fmla="*/ 12 w 12"/>
                <a:gd name="T7" fmla="*/ 0 h 16"/>
              </a:gdLst>
              <a:ahLst/>
              <a:cxnLst>
                <a:cxn ang="0">
                  <a:pos x="T0" y="T1"/>
                </a:cxn>
                <a:cxn ang="0">
                  <a:pos x="T2" y="T3"/>
                </a:cxn>
                <a:cxn ang="0">
                  <a:pos x="T4" y="T5"/>
                </a:cxn>
                <a:cxn ang="0">
                  <a:pos x="T6" y="T7"/>
                </a:cxn>
              </a:cxnLst>
              <a:rect l="0" t="0" r="r" b="b"/>
              <a:pathLst>
                <a:path w="12" h="16">
                  <a:moveTo>
                    <a:pt x="12" y="0"/>
                  </a:moveTo>
                  <a:cubicBezTo>
                    <a:pt x="8" y="5"/>
                    <a:pt x="5" y="11"/>
                    <a:pt x="0" y="16"/>
                  </a:cubicBezTo>
                  <a:cubicBezTo>
                    <a:pt x="1" y="15"/>
                    <a:pt x="2" y="14"/>
                    <a:pt x="3" y="13"/>
                  </a:cubicBezTo>
                  <a:cubicBezTo>
                    <a:pt x="7" y="9"/>
                    <a:pt x="10" y="5"/>
                    <a:pt x="12" y="0"/>
                  </a:cubicBezTo>
                </a:path>
              </a:pathLst>
            </a:custGeom>
            <a:solidFill>
              <a:srgbClr val="14333D"/>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grpSp>
      <p:grpSp>
        <p:nvGrpSpPr>
          <p:cNvPr id="109573" name="Group 32"/>
          <p:cNvGrpSpPr/>
          <p:nvPr/>
        </p:nvGrpSpPr>
        <p:grpSpPr bwMode="auto">
          <a:xfrm>
            <a:off x="5719504" y="3710082"/>
            <a:ext cx="806976" cy="806976"/>
            <a:chOff x="6122601" y="4289483"/>
            <a:chExt cx="764860" cy="765060"/>
          </a:xfrm>
        </p:grpSpPr>
        <p:sp>
          <p:nvSpPr>
            <p:cNvPr id="34" name="Oval 33"/>
            <p:cNvSpPr/>
            <p:nvPr/>
          </p:nvSpPr>
          <p:spPr bwMode="auto">
            <a:xfrm>
              <a:off x="6122601" y="4289483"/>
              <a:ext cx="764860" cy="76506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5" name="Group 34"/>
            <p:cNvGrpSpPr/>
            <p:nvPr/>
          </p:nvGrpSpPr>
          <p:grpSpPr>
            <a:xfrm>
              <a:off x="6296103" y="4502331"/>
              <a:ext cx="386534" cy="339364"/>
              <a:chOff x="6369689" y="1149437"/>
              <a:chExt cx="386534" cy="339364"/>
            </a:xfrm>
            <a:solidFill>
              <a:schemeClr val="bg1"/>
            </a:solidFill>
          </p:grpSpPr>
          <p:sp>
            <p:nvSpPr>
              <p:cNvPr id="36" name="Freeform 19"/>
              <p:cNvSpPr>
                <a:spLocks noEditPoints="1"/>
              </p:cNvSpPr>
              <p:nvPr/>
            </p:nvSpPr>
            <p:spPr bwMode="auto">
              <a:xfrm>
                <a:off x="6369689" y="1149437"/>
                <a:ext cx="386534" cy="339364"/>
              </a:xfrm>
              <a:custGeom>
                <a:avLst/>
                <a:gdLst>
                  <a:gd name="T0" fmla="*/ 248 w 256"/>
                  <a:gd name="T1" fmla="*/ 16 h 224"/>
                  <a:gd name="T2" fmla="*/ 216 w 256"/>
                  <a:gd name="T3" fmla="*/ 16 h 224"/>
                  <a:gd name="T4" fmla="*/ 216 w 256"/>
                  <a:gd name="T5" fmla="*/ 8 h 224"/>
                  <a:gd name="T6" fmla="*/ 208 w 256"/>
                  <a:gd name="T7" fmla="*/ 0 h 224"/>
                  <a:gd name="T8" fmla="*/ 184 w 256"/>
                  <a:gd name="T9" fmla="*/ 0 h 224"/>
                  <a:gd name="T10" fmla="*/ 176 w 256"/>
                  <a:gd name="T11" fmla="*/ 8 h 224"/>
                  <a:gd name="T12" fmla="*/ 176 w 256"/>
                  <a:gd name="T13" fmla="*/ 16 h 224"/>
                  <a:gd name="T14" fmla="*/ 80 w 256"/>
                  <a:gd name="T15" fmla="*/ 16 h 224"/>
                  <a:gd name="T16" fmla="*/ 80 w 256"/>
                  <a:gd name="T17" fmla="*/ 8 h 224"/>
                  <a:gd name="T18" fmla="*/ 72 w 256"/>
                  <a:gd name="T19" fmla="*/ 0 h 224"/>
                  <a:gd name="T20" fmla="*/ 48 w 256"/>
                  <a:gd name="T21" fmla="*/ 0 h 224"/>
                  <a:gd name="T22" fmla="*/ 40 w 256"/>
                  <a:gd name="T23" fmla="*/ 8 h 224"/>
                  <a:gd name="T24" fmla="*/ 40 w 256"/>
                  <a:gd name="T25" fmla="*/ 16 h 224"/>
                  <a:gd name="T26" fmla="*/ 8 w 256"/>
                  <a:gd name="T27" fmla="*/ 16 h 224"/>
                  <a:gd name="T28" fmla="*/ 0 w 256"/>
                  <a:gd name="T29" fmla="*/ 24 h 224"/>
                  <a:gd name="T30" fmla="*/ 0 w 256"/>
                  <a:gd name="T31" fmla="*/ 216 h 224"/>
                  <a:gd name="T32" fmla="*/ 8 w 256"/>
                  <a:gd name="T33" fmla="*/ 224 h 224"/>
                  <a:gd name="T34" fmla="*/ 248 w 256"/>
                  <a:gd name="T35" fmla="*/ 224 h 224"/>
                  <a:gd name="T36" fmla="*/ 256 w 256"/>
                  <a:gd name="T37" fmla="*/ 216 h 224"/>
                  <a:gd name="T38" fmla="*/ 256 w 256"/>
                  <a:gd name="T39" fmla="*/ 24 h 224"/>
                  <a:gd name="T40" fmla="*/ 248 w 256"/>
                  <a:gd name="T41" fmla="*/ 16 h 224"/>
                  <a:gd name="T42" fmla="*/ 192 w 256"/>
                  <a:gd name="T43" fmla="*/ 16 h 224"/>
                  <a:gd name="T44" fmla="*/ 200 w 256"/>
                  <a:gd name="T45" fmla="*/ 16 h 224"/>
                  <a:gd name="T46" fmla="*/ 200 w 256"/>
                  <a:gd name="T47" fmla="*/ 32 h 224"/>
                  <a:gd name="T48" fmla="*/ 192 w 256"/>
                  <a:gd name="T49" fmla="*/ 32 h 224"/>
                  <a:gd name="T50" fmla="*/ 192 w 256"/>
                  <a:gd name="T51" fmla="*/ 16 h 224"/>
                  <a:gd name="T52" fmla="*/ 56 w 256"/>
                  <a:gd name="T53" fmla="*/ 16 h 224"/>
                  <a:gd name="T54" fmla="*/ 64 w 256"/>
                  <a:gd name="T55" fmla="*/ 16 h 224"/>
                  <a:gd name="T56" fmla="*/ 64 w 256"/>
                  <a:gd name="T57" fmla="*/ 32 h 224"/>
                  <a:gd name="T58" fmla="*/ 56 w 256"/>
                  <a:gd name="T59" fmla="*/ 32 h 224"/>
                  <a:gd name="T60" fmla="*/ 56 w 256"/>
                  <a:gd name="T61" fmla="*/ 16 h 224"/>
                  <a:gd name="T62" fmla="*/ 240 w 256"/>
                  <a:gd name="T63" fmla="*/ 208 h 224"/>
                  <a:gd name="T64" fmla="*/ 16 w 256"/>
                  <a:gd name="T65" fmla="*/ 208 h 224"/>
                  <a:gd name="T66" fmla="*/ 16 w 256"/>
                  <a:gd name="T67" fmla="*/ 32 h 224"/>
                  <a:gd name="T68" fmla="*/ 40 w 256"/>
                  <a:gd name="T69" fmla="*/ 32 h 224"/>
                  <a:gd name="T70" fmla="*/ 40 w 256"/>
                  <a:gd name="T71" fmla="*/ 40 h 224"/>
                  <a:gd name="T72" fmla="*/ 48 w 256"/>
                  <a:gd name="T73" fmla="*/ 48 h 224"/>
                  <a:gd name="T74" fmla="*/ 72 w 256"/>
                  <a:gd name="T75" fmla="*/ 48 h 224"/>
                  <a:gd name="T76" fmla="*/ 80 w 256"/>
                  <a:gd name="T77" fmla="*/ 40 h 224"/>
                  <a:gd name="T78" fmla="*/ 80 w 256"/>
                  <a:gd name="T79" fmla="*/ 32 h 224"/>
                  <a:gd name="T80" fmla="*/ 176 w 256"/>
                  <a:gd name="T81" fmla="*/ 32 h 224"/>
                  <a:gd name="T82" fmla="*/ 176 w 256"/>
                  <a:gd name="T83" fmla="*/ 40 h 224"/>
                  <a:gd name="T84" fmla="*/ 184 w 256"/>
                  <a:gd name="T85" fmla="*/ 48 h 224"/>
                  <a:gd name="T86" fmla="*/ 208 w 256"/>
                  <a:gd name="T87" fmla="*/ 48 h 224"/>
                  <a:gd name="T88" fmla="*/ 216 w 256"/>
                  <a:gd name="T89" fmla="*/ 40 h 224"/>
                  <a:gd name="T90" fmla="*/ 216 w 256"/>
                  <a:gd name="T91" fmla="*/ 32 h 224"/>
                  <a:gd name="T92" fmla="*/ 240 w 256"/>
                  <a:gd name="T93" fmla="*/ 32 h 224"/>
                  <a:gd name="T94" fmla="*/ 240 w 256"/>
                  <a:gd name="T95" fmla="*/ 20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6" h="224">
                    <a:moveTo>
                      <a:pt x="248" y="16"/>
                    </a:moveTo>
                    <a:cubicBezTo>
                      <a:pt x="216" y="16"/>
                      <a:pt x="216" y="16"/>
                      <a:pt x="216" y="16"/>
                    </a:cubicBezTo>
                    <a:cubicBezTo>
                      <a:pt x="216" y="8"/>
                      <a:pt x="216" y="8"/>
                      <a:pt x="216" y="8"/>
                    </a:cubicBezTo>
                    <a:cubicBezTo>
                      <a:pt x="216" y="4"/>
                      <a:pt x="212" y="0"/>
                      <a:pt x="208" y="0"/>
                    </a:cubicBezTo>
                    <a:cubicBezTo>
                      <a:pt x="184" y="0"/>
                      <a:pt x="184" y="0"/>
                      <a:pt x="184" y="0"/>
                    </a:cubicBezTo>
                    <a:cubicBezTo>
                      <a:pt x="180" y="0"/>
                      <a:pt x="176" y="4"/>
                      <a:pt x="176" y="8"/>
                    </a:cubicBezTo>
                    <a:cubicBezTo>
                      <a:pt x="176" y="16"/>
                      <a:pt x="176" y="16"/>
                      <a:pt x="176" y="16"/>
                    </a:cubicBezTo>
                    <a:cubicBezTo>
                      <a:pt x="80" y="16"/>
                      <a:pt x="80" y="16"/>
                      <a:pt x="80" y="16"/>
                    </a:cubicBezTo>
                    <a:cubicBezTo>
                      <a:pt x="80" y="8"/>
                      <a:pt x="80" y="8"/>
                      <a:pt x="80" y="8"/>
                    </a:cubicBezTo>
                    <a:cubicBezTo>
                      <a:pt x="80" y="4"/>
                      <a:pt x="76" y="0"/>
                      <a:pt x="72" y="0"/>
                    </a:cubicBezTo>
                    <a:cubicBezTo>
                      <a:pt x="48" y="0"/>
                      <a:pt x="48" y="0"/>
                      <a:pt x="48" y="0"/>
                    </a:cubicBezTo>
                    <a:cubicBezTo>
                      <a:pt x="44" y="0"/>
                      <a:pt x="40" y="4"/>
                      <a:pt x="40" y="8"/>
                    </a:cubicBezTo>
                    <a:cubicBezTo>
                      <a:pt x="40" y="16"/>
                      <a:pt x="40" y="16"/>
                      <a:pt x="40" y="16"/>
                    </a:cubicBezTo>
                    <a:cubicBezTo>
                      <a:pt x="8" y="16"/>
                      <a:pt x="8" y="16"/>
                      <a:pt x="8" y="16"/>
                    </a:cubicBezTo>
                    <a:cubicBezTo>
                      <a:pt x="4" y="16"/>
                      <a:pt x="0" y="20"/>
                      <a:pt x="0" y="24"/>
                    </a:cubicBezTo>
                    <a:cubicBezTo>
                      <a:pt x="0" y="216"/>
                      <a:pt x="0" y="216"/>
                      <a:pt x="0" y="216"/>
                    </a:cubicBezTo>
                    <a:cubicBezTo>
                      <a:pt x="0" y="220"/>
                      <a:pt x="4" y="224"/>
                      <a:pt x="8" y="224"/>
                    </a:cubicBezTo>
                    <a:cubicBezTo>
                      <a:pt x="248" y="224"/>
                      <a:pt x="248" y="224"/>
                      <a:pt x="248" y="224"/>
                    </a:cubicBezTo>
                    <a:cubicBezTo>
                      <a:pt x="252" y="224"/>
                      <a:pt x="256" y="220"/>
                      <a:pt x="256" y="216"/>
                    </a:cubicBezTo>
                    <a:cubicBezTo>
                      <a:pt x="256" y="24"/>
                      <a:pt x="256" y="24"/>
                      <a:pt x="256" y="24"/>
                    </a:cubicBezTo>
                    <a:cubicBezTo>
                      <a:pt x="256" y="20"/>
                      <a:pt x="252" y="16"/>
                      <a:pt x="248" y="16"/>
                    </a:cubicBezTo>
                    <a:close/>
                    <a:moveTo>
                      <a:pt x="192" y="16"/>
                    </a:moveTo>
                    <a:cubicBezTo>
                      <a:pt x="200" y="16"/>
                      <a:pt x="200" y="16"/>
                      <a:pt x="200" y="16"/>
                    </a:cubicBezTo>
                    <a:cubicBezTo>
                      <a:pt x="200" y="32"/>
                      <a:pt x="200" y="32"/>
                      <a:pt x="200" y="32"/>
                    </a:cubicBezTo>
                    <a:cubicBezTo>
                      <a:pt x="192" y="32"/>
                      <a:pt x="192" y="32"/>
                      <a:pt x="192" y="32"/>
                    </a:cubicBezTo>
                    <a:lnTo>
                      <a:pt x="192" y="16"/>
                    </a:lnTo>
                    <a:close/>
                    <a:moveTo>
                      <a:pt x="56" y="16"/>
                    </a:moveTo>
                    <a:cubicBezTo>
                      <a:pt x="64" y="16"/>
                      <a:pt x="64" y="16"/>
                      <a:pt x="64" y="16"/>
                    </a:cubicBezTo>
                    <a:cubicBezTo>
                      <a:pt x="64" y="32"/>
                      <a:pt x="64" y="32"/>
                      <a:pt x="64" y="32"/>
                    </a:cubicBezTo>
                    <a:cubicBezTo>
                      <a:pt x="56" y="32"/>
                      <a:pt x="56" y="32"/>
                      <a:pt x="56" y="32"/>
                    </a:cubicBezTo>
                    <a:lnTo>
                      <a:pt x="56" y="16"/>
                    </a:lnTo>
                    <a:close/>
                    <a:moveTo>
                      <a:pt x="240" y="208"/>
                    </a:moveTo>
                    <a:cubicBezTo>
                      <a:pt x="16" y="208"/>
                      <a:pt x="16" y="208"/>
                      <a:pt x="16" y="208"/>
                    </a:cubicBezTo>
                    <a:cubicBezTo>
                      <a:pt x="16" y="32"/>
                      <a:pt x="16" y="32"/>
                      <a:pt x="16" y="32"/>
                    </a:cubicBezTo>
                    <a:cubicBezTo>
                      <a:pt x="40" y="32"/>
                      <a:pt x="40" y="32"/>
                      <a:pt x="40" y="32"/>
                    </a:cubicBezTo>
                    <a:cubicBezTo>
                      <a:pt x="40" y="40"/>
                      <a:pt x="40" y="40"/>
                      <a:pt x="40" y="40"/>
                    </a:cubicBezTo>
                    <a:cubicBezTo>
                      <a:pt x="40" y="44"/>
                      <a:pt x="44" y="48"/>
                      <a:pt x="48" y="48"/>
                    </a:cubicBezTo>
                    <a:cubicBezTo>
                      <a:pt x="72" y="48"/>
                      <a:pt x="72" y="48"/>
                      <a:pt x="72" y="48"/>
                    </a:cubicBezTo>
                    <a:cubicBezTo>
                      <a:pt x="76" y="48"/>
                      <a:pt x="80" y="44"/>
                      <a:pt x="80" y="40"/>
                    </a:cubicBezTo>
                    <a:cubicBezTo>
                      <a:pt x="80" y="32"/>
                      <a:pt x="80" y="32"/>
                      <a:pt x="80" y="32"/>
                    </a:cubicBezTo>
                    <a:cubicBezTo>
                      <a:pt x="176" y="32"/>
                      <a:pt x="176" y="32"/>
                      <a:pt x="176" y="32"/>
                    </a:cubicBezTo>
                    <a:cubicBezTo>
                      <a:pt x="176" y="40"/>
                      <a:pt x="176" y="40"/>
                      <a:pt x="176" y="40"/>
                    </a:cubicBezTo>
                    <a:cubicBezTo>
                      <a:pt x="176" y="44"/>
                      <a:pt x="180" y="48"/>
                      <a:pt x="184" y="48"/>
                    </a:cubicBezTo>
                    <a:cubicBezTo>
                      <a:pt x="208" y="48"/>
                      <a:pt x="208" y="48"/>
                      <a:pt x="208" y="48"/>
                    </a:cubicBezTo>
                    <a:cubicBezTo>
                      <a:pt x="212" y="48"/>
                      <a:pt x="216" y="44"/>
                      <a:pt x="216" y="40"/>
                    </a:cubicBezTo>
                    <a:cubicBezTo>
                      <a:pt x="216" y="32"/>
                      <a:pt x="216" y="32"/>
                      <a:pt x="216" y="32"/>
                    </a:cubicBezTo>
                    <a:cubicBezTo>
                      <a:pt x="240" y="32"/>
                      <a:pt x="240" y="32"/>
                      <a:pt x="240" y="32"/>
                    </a:cubicBezTo>
                    <a:lnTo>
                      <a:pt x="240" y="208"/>
                    </a:lnTo>
                    <a:close/>
                  </a:path>
                </a:pathLst>
              </a:custGeom>
              <a:grp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37" name="Freeform 20"/>
              <p:cNvSpPr>
                <a:spLocks noEditPoints="1"/>
              </p:cNvSpPr>
              <p:nvPr/>
            </p:nvSpPr>
            <p:spPr bwMode="auto">
              <a:xfrm>
                <a:off x="6429962" y="1271294"/>
                <a:ext cx="7337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38" name="Freeform 21"/>
              <p:cNvSpPr>
                <a:spLocks noEditPoints="1"/>
              </p:cNvSpPr>
              <p:nvPr/>
            </p:nvSpPr>
            <p:spPr bwMode="auto">
              <a:xfrm>
                <a:off x="6526923"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39" name="Freeform 22"/>
              <p:cNvSpPr>
                <a:spLocks noEditPoints="1"/>
              </p:cNvSpPr>
              <p:nvPr/>
            </p:nvSpPr>
            <p:spPr bwMode="auto">
              <a:xfrm>
                <a:off x="6623884"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40" name="Freeform 23"/>
              <p:cNvSpPr>
                <a:spLocks noEditPoints="1"/>
              </p:cNvSpPr>
              <p:nvPr/>
            </p:nvSpPr>
            <p:spPr bwMode="auto">
              <a:xfrm>
                <a:off x="6429962" y="1366945"/>
                <a:ext cx="7337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41" name="Freeform 24"/>
              <p:cNvSpPr>
                <a:spLocks noEditPoints="1"/>
              </p:cNvSpPr>
              <p:nvPr/>
            </p:nvSpPr>
            <p:spPr bwMode="auto">
              <a:xfrm>
                <a:off x="6526923"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42" name="Freeform 25"/>
              <p:cNvSpPr>
                <a:spLocks noEditPoints="1"/>
              </p:cNvSpPr>
              <p:nvPr/>
            </p:nvSpPr>
            <p:spPr bwMode="auto">
              <a:xfrm>
                <a:off x="6623884"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grpSp>
      </p:grpSp>
      <p:grpSp>
        <p:nvGrpSpPr>
          <p:cNvPr id="109574" name="Group 42"/>
          <p:cNvGrpSpPr/>
          <p:nvPr/>
        </p:nvGrpSpPr>
        <p:grpSpPr bwMode="auto">
          <a:xfrm>
            <a:off x="3099344" y="3572796"/>
            <a:ext cx="806976" cy="806976"/>
            <a:chOff x="6120388" y="2293624"/>
            <a:chExt cx="764860" cy="765060"/>
          </a:xfrm>
        </p:grpSpPr>
        <p:sp>
          <p:nvSpPr>
            <p:cNvPr id="44" name="Oval 43"/>
            <p:cNvSpPr/>
            <p:nvPr/>
          </p:nvSpPr>
          <p:spPr bwMode="auto">
            <a:xfrm>
              <a:off x="6120388" y="2293624"/>
              <a:ext cx="764860" cy="76506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27"/>
            <p:cNvSpPr>
              <a:spLocks noEditPoints="1"/>
            </p:cNvSpPr>
            <p:nvPr/>
          </p:nvSpPr>
          <p:spPr bwMode="auto">
            <a:xfrm>
              <a:off x="6344133" y="2485683"/>
              <a:ext cx="290393" cy="387292"/>
            </a:xfrm>
            <a:custGeom>
              <a:avLst/>
              <a:gdLst>
                <a:gd name="T0" fmla="*/ 40 w 192"/>
                <a:gd name="T1" fmla="*/ 256 h 256"/>
                <a:gd name="T2" fmla="*/ 80 w 192"/>
                <a:gd name="T3" fmla="*/ 216 h 256"/>
                <a:gd name="T4" fmla="*/ 80 w 192"/>
                <a:gd name="T5" fmla="*/ 102 h 256"/>
                <a:gd name="T6" fmla="*/ 176 w 192"/>
                <a:gd name="T7" fmla="*/ 82 h 256"/>
                <a:gd name="T8" fmla="*/ 176 w 192"/>
                <a:gd name="T9" fmla="*/ 160 h 256"/>
                <a:gd name="T10" fmla="*/ 152 w 192"/>
                <a:gd name="T11" fmla="*/ 152 h 256"/>
                <a:gd name="T12" fmla="*/ 112 w 192"/>
                <a:gd name="T13" fmla="*/ 192 h 256"/>
                <a:gd name="T14" fmla="*/ 152 w 192"/>
                <a:gd name="T15" fmla="*/ 232 h 256"/>
                <a:gd name="T16" fmla="*/ 192 w 192"/>
                <a:gd name="T17" fmla="*/ 192 h 256"/>
                <a:gd name="T18" fmla="*/ 192 w 192"/>
                <a:gd name="T19" fmla="*/ 72 h 256"/>
                <a:gd name="T20" fmla="*/ 192 w 192"/>
                <a:gd name="T21" fmla="*/ 72 h 256"/>
                <a:gd name="T22" fmla="*/ 192 w 192"/>
                <a:gd name="T23" fmla="*/ 8 h 256"/>
                <a:gd name="T24" fmla="*/ 189 w 192"/>
                <a:gd name="T25" fmla="*/ 2 h 256"/>
                <a:gd name="T26" fmla="*/ 182 w 192"/>
                <a:gd name="T27" fmla="*/ 0 h 256"/>
                <a:gd name="T28" fmla="*/ 70 w 192"/>
                <a:gd name="T29" fmla="*/ 24 h 256"/>
                <a:gd name="T30" fmla="*/ 64 w 192"/>
                <a:gd name="T31" fmla="*/ 32 h 256"/>
                <a:gd name="T32" fmla="*/ 64 w 192"/>
                <a:gd name="T33" fmla="*/ 96 h 256"/>
                <a:gd name="T34" fmla="*/ 64 w 192"/>
                <a:gd name="T35" fmla="*/ 96 h 256"/>
                <a:gd name="T36" fmla="*/ 64 w 192"/>
                <a:gd name="T37" fmla="*/ 184 h 256"/>
                <a:gd name="T38" fmla="*/ 40 w 192"/>
                <a:gd name="T39" fmla="*/ 176 h 256"/>
                <a:gd name="T40" fmla="*/ 0 w 192"/>
                <a:gd name="T41" fmla="*/ 216 h 256"/>
                <a:gd name="T42" fmla="*/ 40 w 192"/>
                <a:gd name="T43" fmla="*/ 256 h 256"/>
                <a:gd name="T44" fmla="*/ 152 w 192"/>
                <a:gd name="T45" fmla="*/ 216 h 256"/>
                <a:gd name="T46" fmla="*/ 128 w 192"/>
                <a:gd name="T47" fmla="*/ 192 h 256"/>
                <a:gd name="T48" fmla="*/ 152 w 192"/>
                <a:gd name="T49" fmla="*/ 168 h 256"/>
                <a:gd name="T50" fmla="*/ 176 w 192"/>
                <a:gd name="T51" fmla="*/ 192 h 256"/>
                <a:gd name="T52" fmla="*/ 152 w 192"/>
                <a:gd name="T53" fmla="*/ 216 h 256"/>
                <a:gd name="T54" fmla="*/ 176 w 192"/>
                <a:gd name="T55" fmla="*/ 18 h 256"/>
                <a:gd name="T56" fmla="*/ 176 w 192"/>
                <a:gd name="T57" fmla="*/ 66 h 256"/>
                <a:gd name="T58" fmla="*/ 80 w 192"/>
                <a:gd name="T59" fmla="*/ 86 h 256"/>
                <a:gd name="T60" fmla="*/ 80 w 192"/>
                <a:gd name="T61" fmla="*/ 38 h 256"/>
                <a:gd name="T62" fmla="*/ 176 w 192"/>
                <a:gd name="T63" fmla="*/ 18 h 256"/>
                <a:gd name="T64" fmla="*/ 40 w 192"/>
                <a:gd name="T65" fmla="*/ 192 h 256"/>
                <a:gd name="T66" fmla="*/ 64 w 192"/>
                <a:gd name="T67" fmla="*/ 216 h 256"/>
                <a:gd name="T68" fmla="*/ 40 w 192"/>
                <a:gd name="T69" fmla="*/ 240 h 256"/>
                <a:gd name="T70" fmla="*/ 16 w 192"/>
                <a:gd name="T71" fmla="*/ 216 h 256"/>
                <a:gd name="T72" fmla="*/ 40 w 192"/>
                <a:gd name="T73"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256">
                  <a:moveTo>
                    <a:pt x="40" y="256"/>
                  </a:moveTo>
                  <a:cubicBezTo>
                    <a:pt x="62" y="256"/>
                    <a:pt x="80" y="238"/>
                    <a:pt x="80" y="216"/>
                  </a:cubicBezTo>
                  <a:cubicBezTo>
                    <a:pt x="80" y="102"/>
                    <a:pt x="80" y="102"/>
                    <a:pt x="80" y="102"/>
                  </a:cubicBezTo>
                  <a:cubicBezTo>
                    <a:pt x="176" y="82"/>
                    <a:pt x="176" y="82"/>
                    <a:pt x="176" y="82"/>
                  </a:cubicBezTo>
                  <a:cubicBezTo>
                    <a:pt x="176" y="160"/>
                    <a:pt x="176" y="160"/>
                    <a:pt x="176" y="160"/>
                  </a:cubicBezTo>
                  <a:cubicBezTo>
                    <a:pt x="168" y="155"/>
                    <a:pt x="161" y="152"/>
                    <a:pt x="152" y="152"/>
                  </a:cubicBezTo>
                  <a:cubicBezTo>
                    <a:pt x="130" y="152"/>
                    <a:pt x="112" y="170"/>
                    <a:pt x="112" y="192"/>
                  </a:cubicBezTo>
                  <a:cubicBezTo>
                    <a:pt x="112" y="214"/>
                    <a:pt x="130" y="232"/>
                    <a:pt x="152" y="232"/>
                  </a:cubicBezTo>
                  <a:cubicBezTo>
                    <a:pt x="174" y="232"/>
                    <a:pt x="192" y="214"/>
                    <a:pt x="192" y="192"/>
                  </a:cubicBezTo>
                  <a:cubicBezTo>
                    <a:pt x="192" y="72"/>
                    <a:pt x="192" y="72"/>
                    <a:pt x="192" y="72"/>
                  </a:cubicBezTo>
                  <a:cubicBezTo>
                    <a:pt x="192" y="72"/>
                    <a:pt x="192" y="72"/>
                    <a:pt x="192" y="72"/>
                  </a:cubicBezTo>
                  <a:cubicBezTo>
                    <a:pt x="192" y="8"/>
                    <a:pt x="192" y="8"/>
                    <a:pt x="192" y="8"/>
                  </a:cubicBezTo>
                  <a:cubicBezTo>
                    <a:pt x="192" y="6"/>
                    <a:pt x="191" y="3"/>
                    <a:pt x="189" y="2"/>
                  </a:cubicBezTo>
                  <a:cubicBezTo>
                    <a:pt x="187" y="0"/>
                    <a:pt x="185" y="0"/>
                    <a:pt x="182" y="0"/>
                  </a:cubicBezTo>
                  <a:cubicBezTo>
                    <a:pt x="70" y="24"/>
                    <a:pt x="70" y="24"/>
                    <a:pt x="70" y="24"/>
                  </a:cubicBezTo>
                  <a:cubicBezTo>
                    <a:pt x="67" y="25"/>
                    <a:pt x="64" y="28"/>
                    <a:pt x="64" y="32"/>
                  </a:cubicBezTo>
                  <a:cubicBezTo>
                    <a:pt x="64" y="96"/>
                    <a:pt x="64" y="96"/>
                    <a:pt x="64" y="96"/>
                  </a:cubicBezTo>
                  <a:cubicBezTo>
                    <a:pt x="64" y="96"/>
                    <a:pt x="64" y="96"/>
                    <a:pt x="64" y="96"/>
                  </a:cubicBezTo>
                  <a:cubicBezTo>
                    <a:pt x="64" y="184"/>
                    <a:pt x="64" y="184"/>
                    <a:pt x="64" y="184"/>
                  </a:cubicBezTo>
                  <a:cubicBezTo>
                    <a:pt x="56" y="179"/>
                    <a:pt x="49" y="176"/>
                    <a:pt x="40" y="176"/>
                  </a:cubicBezTo>
                  <a:cubicBezTo>
                    <a:pt x="18" y="176"/>
                    <a:pt x="0" y="194"/>
                    <a:pt x="0" y="216"/>
                  </a:cubicBezTo>
                  <a:cubicBezTo>
                    <a:pt x="0" y="238"/>
                    <a:pt x="18" y="256"/>
                    <a:pt x="40" y="256"/>
                  </a:cubicBezTo>
                  <a:close/>
                  <a:moveTo>
                    <a:pt x="152" y="216"/>
                  </a:moveTo>
                  <a:cubicBezTo>
                    <a:pt x="139" y="216"/>
                    <a:pt x="128" y="205"/>
                    <a:pt x="128" y="192"/>
                  </a:cubicBezTo>
                  <a:cubicBezTo>
                    <a:pt x="128" y="179"/>
                    <a:pt x="139" y="168"/>
                    <a:pt x="152" y="168"/>
                  </a:cubicBezTo>
                  <a:cubicBezTo>
                    <a:pt x="165" y="168"/>
                    <a:pt x="176" y="179"/>
                    <a:pt x="176" y="192"/>
                  </a:cubicBezTo>
                  <a:cubicBezTo>
                    <a:pt x="176" y="205"/>
                    <a:pt x="165" y="216"/>
                    <a:pt x="152" y="216"/>
                  </a:cubicBezTo>
                  <a:close/>
                  <a:moveTo>
                    <a:pt x="176" y="18"/>
                  </a:moveTo>
                  <a:cubicBezTo>
                    <a:pt x="176" y="66"/>
                    <a:pt x="176" y="66"/>
                    <a:pt x="176" y="66"/>
                  </a:cubicBezTo>
                  <a:cubicBezTo>
                    <a:pt x="80" y="86"/>
                    <a:pt x="80" y="86"/>
                    <a:pt x="80" y="86"/>
                  </a:cubicBezTo>
                  <a:cubicBezTo>
                    <a:pt x="80" y="38"/>
                    <a:pt x="80" y="38"/>
                    <a:pt x="80" y="38"/>
                  </a:cubicBezTo>
                  <a:lnTo>
                    <a:pt x="176" y="18"/>
                  </a:lnTo>
                  <a:close/>
                  <a:moveTo>
                    <a:pt x="40" y="192"/>
                  </a:moveTo>
                  <a:cubicBezTo>
                    <a:pt x="53" y="192"/>
                    <a:pt x="64" y="203"/>
                    <a:pt x="64" y="216"/>
                  </a:cubicBezTo>
                  <a:cubicBezTo>
                    <a:pt x="64" y="229"/>
                    <a:pt x="53" y="240"/>
                    <a:pt x="40" y="240"/>
                  </a:cubicBezTo>
                  <a:cubicBezTo>
                    <a:pt x="27" y="240"/>
                    <a:pt x="16" y="229"/>
                    <a:pt x="16" y="216"/>
                  </a:cubicBezTo>
                  <a:cubicBezTo>
                    <a:pt x="16" y="203"/>
                    <a:pt x="27" y="192"/>
                    <a:pt x="40" y="192"/>
                  </a:cubicBezTo>
                  <a:close/>
                </a:path>
              </a:pathLst>
            </a:custGeom>
            <a:solidFill>
              <a:schemeClr val="bg1"/>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grpSp>
      <p:grpSp>
        <p:nvGrpSpPr>
          <p:cNvPr id="109575" name="Group 45"/>
          <p:cNvGrpSpPr/>
          <p:nvPr/>
        </p:nvGrpSpPr>
        <p:grpSpPr bwMode="auto">
          <a:xfrm>
            <a:off x="4507365" y="4818419"/>
            <a:ext cx="805303" cy="806976"/>
            <a:chOff x="6127152" y="3285112"/>
            <a:chExt cx="764860" cy="765060"/>
          </a:xfrm>
        </p:grpSpPr>
        <p:sp>
          <p:nvSpPr>
            <p:cNvPr id="47" name="Oval 46"/>
            <p:cNvSpPr/>
            <p:nvPr/>
          </p:nvSpPr>
          <p:spPr bwMode="auto">
            <a:xfrm>
              <a:off x="6127152" y="3285112"/>
              <a:ext cx="764860" cy="76506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Group 47"/>
            <p:cNvGrpSpPr/>
            <p:nvPr/>
          </p:nvGrpSpPr>
          <p:grpSpPr>
            <a:xfrm>
              <a:off x="6309551" y="3510984"/>
              <a:ext cx="386534" cy="314469"/>
              <a:chOff x="6369689" y="2031259"/>
              <a:chExt cx="386534" cy="314469"/>
            </a:xfrm>
            <a:solidFill>
              <a:schemeClr val="bg1"/>
            </a:solidFill>
          </p:grpSpPr>
          <p:sp>
            <p:nvSpPr>
              <p:cNvPr id="49" name="Freeform 48"/>
              <p:cNvSpPr>
                <a:spLocks noEditPoints="1"/>
              </p:cNvSpPr>
              <p:nvPr/>
            </p:nvSpPr>
            <p:spPr bwMode="auto">
              <a:xfrm>
                <a:off x="6369689" y="2031259"/>
                <a:ext cx="386534" cy="314469"/>
              </a:xfrm>
              <a:custGeom>
                <a:avLst/>
                <a:gdLst>
                  <a:gd name="T0" fmla="*/ 248 w 256"/>
                  <a:gd name="T1" fmla="*/ 0 h 208"/>
                  <a:gd name="T2" fmla="*/ 40 w 256"/>
                  <a:gd name="T3" fmla="*/ 0 h 208"/>
                  <a:gd name="T4" fmla="*/ 32 w 256"/>
                  <a:gd name="T5" fmla="*/ 8 h 208"/>
                  <a:gd name="T6" fmla="*/ 32 w 256"/>
                  <a:gd name="T7" fmla="*/ 32 h 208"/>
                  <a:gd name="T8" fmla="*/ 8 w 256"/>
                  <a:gd name="T9" fmla="*/ 32 h 208"/>
                  <a:gd name="T10" fmla="*/ 0 w 256"/>
                  <a:gd name="T11" fmla="*/ 40 h 208"/>
                  <a:gd name="T12" fmla="*/ 0 w 256"/>
                  <a:gd name="T13" fmla="*/ 200 h 208"/>
                  <a:gd name="T14" fmla="*/ 8 w 256"/>
                  <a:gd name="T15" fmla="*/ 208 h 208"/>
                  <a:gd name="T16" fmla="*/ 216 w 256"/>
                  <a:gd name="T17" fmla="*/ 208 h 208"/>
                  <a:gd name="T18" fmla="*/ 224 w 256"/>
                  <a:gd name="T19" fmla="*/ 200 h 208"/>
                  <a:gd name="T20" fmla="*/ 224 w 256"/>
                  <a:gd name="T21" fmla="*/ 176 h 208"/>
                  <a:gd name="T22" fmla="*/ 248 w 256"/>
                  <a:gd name="T23" fmla="*/ 176 h 208"/>
                  <a:gd name="T24" fmla="*/ 256 w 256"/>
                  <a:gd name="T25" fmla="*/ 168 h 208"/>
                  <a:gd name="T26" fmla="*/ 256 w 256"/>
                  <a:gd name="T27" fmla="*/ 8 h 208"/>
                  <a:gd name="T28" fmla="*/ 248 w 256"/>
                  <a:gd name="T29" fmla="*/ 0 h 208"/>
                  <a:gd name="T30" fmla="*/ 208 w 256"/>
                  <a:gd name="T31" fmla="*/ 48 h 208"/>
                  <a:gd name="T32" fmla="*/ 208 w 256"/>
                  <a:gd name="T33" fmla="*/ 175 h 208"/>
                  <a:gd name="T34" fmla="*/ 165 w 256"/>
                  <a:gd name="T35" fmla="*/ 138 h 208"/>
                  <a:gd name="T36" fmla="*/ 156 w 256"/>
                  <a:gd name="T37" fmla="*/ 137 h 208"/>
                  <a:gd name="T38" fmla="*/ 122 w 256"/>
                  <a:gd name="T39" fmla="*/ 158 h 208"/>
                  <a:gd name="T40" fmla="*/ 70 w 256"/>
                  <a:gd name="T41" fmla="*/ 99 h 208"/>
                  <a:gd name="T42" fmla="*/ 64 w 256"/>
                  <a:gd name="T43" fmla="*/ 96 h 208"/>
                  <a:gd name="T44" fmla="*/ 58 w 256"/>
                  <a:gd name="T45" fmla="*/ 98 h 208"/>
                  <a:gd name="T46" fmla="*/ 16 w 256"/>
                  <a:gd name="T47" fmla="*/ 141 h 208"/>
                  <a:gd name="T48" fmla="*/ 16 w 256"/>
                  <a:gd name="T49" fmla="*/ 48 h 208"/>
                  <a:gd name="T50" fmla="*/ 208 w 256"/>
                  <a:gd name="T51" fmla="*/ 48 h 208"/>
                  <a:gd name="T52" fmla="*/ 16 w 256"/>
                  <a:gd name="T53" fmla="*/ 163 h 208"/>
                  <a:gd name="T54" fmla="*/ 64 w 256"/>
                  <a:gd name="T55" fmla="*/ 116 h 208"/>
                  <a:gd name="T56" fmla="*/ 114 w 256"/>
                  <a:gd name="T57" fmla="*/ 173 h 208"/>
                  <a:gd name="T58" fmla="*/ 124 w 256"/>
                  <a:gd name="T59" fmla="*/ 175 h 208"/>
                  <a:gd name="T60" fmla="*/ 159 w 256"/>
                  <a:gd name="T61" fmla="*/ 154 h 208"/>
                  <a:gd name="T62" fmla="*/ 204 w 256"/>
                  <a:gd name="T63" fmla="*/ 192 h 208"/>
                  <a:gd name="T64" fmla="*/ 16 w 256"/>
                  <a:gd name="T65" fmla="*/ 192 h 208"/>
                  <a:gd name="T66" fmla="*/ 16 w 256"/>
                  <a:gd name="T67" fmla="*/ 163 h 208"/>
                  <a:gd name="T68" fmla="*/ 240 w 256"/>
                  <a:gd name="T69" fmla="*/ 160 h 208"/>
                  <a:gd name="T70" fmla="*/ 224 w 256"/>
                  <a:gd name="T71" fmla="*/ 160 h 208"/>
                  <a:gd name="T72" fmla="*/ 224 w 256"/>
                  <a:gd name="T73" fmla="*/ 40 h 208"/>
                  <a:gd name="T74" fmla="*/ 216 w 256"/>
                  <a:gd name="T75" fmla="*/ 32 h 208"/>
                  <a:gd name="T76" fmla="*/ 48 w 256"/>
                  <a:gd name="T77" fmla="*/ 32 h 208"/>
                  <a:gd name="T78" fmla="*/ 48 w 256"/>
                  <a:gd name="T79" fmla="*/ 16 h 208"/>
                  <a:gd name="T80" fmla="*/ 240 w 256"/>
                  <a:gd name="T81" fmla="*/ 16 h 208"/>
                  <a:gd name="T82" fmla="*/ 240 w 256"/>
                  <a:gd name="T83" fmla="*/ 16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08">
                    <a:moveTo>
                      <a:pt x="248" y="0"/>
                    </a:moveTo>
                    <a:cubicBezTo>
                      <a:pt x="40" y="0"/>
                      <a:pt x="40" y="0"/>
                      <a:pt x="40" y="0"/>
                    </a:cubicBezTo>
                    <a:cubicBezTo>
                      <a:pt x="36" y="0"/>
                      <a:pt x="32" y="4"/>
                      <a:pt x="32" y="8"/>
                    </a:cubicBezTo>
                    <a:cubicBezTo>
                      <a:pt x="32" y="32"/>
                      <a:pt x="32" y="32"/>
                      <a:pt x="32" y="32"/>
                    </a:cubicBezTo>
                    <a:cubicBezTo>
                      <a:pt x="8" y="32"/>
                      <a:pt x="8" y="32"/>
                      <a:pt x="8" y="32"/>
                    </a:cubicBezTo>
                    <a:cubicBezTo>
                      <a:pt x="4" y="32"/>
                      <a:pt x="0" y="36"/>
                      <a:pt x="0" y="40"/>
                    </a:cubicBezTo>
                    <a:cubicBezTo>
                      <a:pt x="0" y="200"/>
                      <a:pt x="0" y="200"/>
                      <a:pt x="0" y="200"/>
                    </a:cubicBezTo>
                    <a:cubicBezTo>
                      <a:pt x="0" y="204"/>
                      <a:pt x="4" y="208"/>
                      <a:pt x="8" y="208"/>
                    </a:cubicBezTo>
                    <a:cubicBezTo>
                      <a:pt x="216" y="208"/>
                      <a:pt x="216" y="208"/>
                      <a:pt x="216" y="208"/>
                    </a:cubicBezTo>
                    <a:cubicBezTo>
                      <a:pt x="220" y="208"/>
                      <a:pt x="224" y="204"/>
                      <a:pt x="224" y="200"/>
                    </a:cubicBezTo>
                    <a:cubicBezTo>
                      <a:pt x="224" y="176"/>
                      <a:pt x="224" y="176"/>
                      <a:pt x="224" y="176"/>
                    </a:cubicBezTo>
                    <a:cubicBezTo>
                      <a:pt x="248" y="176"/>
                      <a:pt x="248" y="176"/>
                      <a:pt x="248" y="176"/>
                    </a:cubicBezTo>
                    <a:cubicBezTo>
                      <a:pt x="252" y="176"/>
                      <a:pt x="256" y="172"/>
                      <a:pt x="256" y="168"/>
                    </a:cubicBezTo>
                    <a:cubicBezTo>
                      <a:pt x="256" y="8"/>
                      <a:pt x="256" y="8"/>
                      <a:pt x="256" y="8"/>
                    </a:cubicBezTo>
                    <a:cubicBezTo>
                      <a:pt x="256" y="4"/>
                      <a:pt x="252" y="0"/>
                      <a:pt x="248" y="0"/>
                    </a:cubicBezTo>
                    <a:close/>
                    <a:moveTo>
                      <a:pt x="208" y="48"/>
                    </a:moveTo>
                    <a:cubicBezTo>
                      <a:pt x="208" y="175"/>
                      <a:pt x="208" y="175"/>
                      <a:pt x="208" y="175"/>
                    </a:cubicBezTo>
                    <a:cubicBezTo>
                      <a:pt x="165" y="138"/>
                      <a:pt x="165" y="138"/>
                      <a:pt x="165" y="138"/>
                    </a:cubicBezTo>
                    <a:cubicBezTo>
                      <a:pt x="163" y="136"/>
                      <a:pt x="159" y="135"/>
                      <a:pt x="156" y="137"/>
                    </a:cubicBezTo>
                    <a:cubicBezTo>
                      <a:pt x="122" y="158"/>
                      <a:pt x="122" y="158"/>
                      <a:pt x="122" y="158"/>
                    </a:cubicBezTo>
                    <a:cubicBezTo>
                      <a:pt x="70" y="99"/>
                      <a:pt x="70" y="99"/>
                      <a:pt x="70" y="99"/>
                    </a:cubicBezTo>
                    <a:cubicBezTo>
                      <a:pt x="69" y="97"/>
                      <a:pt x="66" y="96"/>
                      <a:pt x="64" y="96"/>
                    </a:cubicBezTo>
                    <a:cubicBezTo>
                      <a:pt x="62" y="96"/>
                      <a:pt x="60" y="97"/>
                      <a:pt x="58" y="98"/>
                    </a:cubicBezTo>
                    <a:cubicBezTo>
                      <a:pt x="16" y="141"/>
                      <a:pt x="16" y="141"/>
                      <a:pt x="16" y="141"/>
                    </a:cubicBezTo>
                    <a:cubicBezTo>
                      <a:pt x="16" y="48"/>
                      <a:pt x="16" y="48"/>
                      <a:pt x="16" y="48"/>
                    </a:cubicBezTo>
                    <a:lnTo>
                      <a:pt x="208" y="48"/>
                    </a:lnTo>
                    <a:close/>
                    <a:moveTo>
                      <a:pt x="16" y="163"/>
                    </a:moveTo>
                    <a:cubicBezTo>
                      <a:pt x="64" y="116"/>
                      <a:pt x="64" y="116"/>
                      <a:pt x="64" y="116"/>
                    </a:cubicBezTo>
                    <a:cubicBezTo>
                      <a:pt x="114" y="173"/>
                      <a:pt x="114" y="173"/>
                      <a:pt x="114" y="173"/>
                    </a:cubicBezTo>
                    <a:cubicBezTo>
                      <a:pt x="117" y="176"/>
                      <a:pt x="121" y="177"/>
                      <a:pt x="124" y="175"/>
                    </a:cubicBezTo>
                    <a:cubicBezTo>
                      <a:pt x="159" y="154"/>
                      <a:pt x="159" y="154"/>
                      <a:pt x="159" y="154"/>
                    </a:cubicBezTo>
                    <a:cubicBezTo>
                      <a:pt x="204" y="192"/>
                      <a:pt x="204" y="192"/>
                      <a:pt x="204" y="192"/>
                    </a:cubicBezTo>
                    <a:cubicBezTo>
                      <a:pt x="16" y="192"/>
                      <a:pt x="16" y="192"/>
                      <a:pt x="16" y="192"/>
                    </a:cubicBezTo>
                    <a:lnTo>
                      <a:pt x="16" y="163"/>
                    </a:lnTo>
                    <a:close/>
                    <a:moveTo>
                      <a:pt x="240" y="160"/>
                    </a:moveTo>
                    <a:cubicBezTo>
                      <a:pt x="224" y="160"/>
                      <a:pt x="224" y="160"/>
                      <a:pt x="224" y="160"/>
                    </a:cubicBezTo>
                    <a:cubicBezTo>
                      <a:pt x="224" y="40"/>
                      <a:pt x="224" y="40"/>
                      <a:pt x="224" y="40"/>
                    </a:cubicBezTo>
                    <a:cubicBezTo>
                      <a:pt x="224" y="36"/>
                      <a:pt x="220" y="32"/>
                      <a:pt x="216" y="32"/>
                    </a:cubicBezTo>
                    <a:cubicBezTo>
                      <a:pt x="48" y="32"/>
                      <a:pt x="48" y="32"/>
                      <a:pt x="48" y="32"/>
                    </a:cubicBezTo>
                    <a:cubicBezTo>
                      <a:pt x="48" y="16"/>
                      <a:pt x="48" y="16"/>
                      <a:pt x="48" y="16"/>
                    </a:cubicBezTo>
                    <a:cubicBezTo>
                      <a:pt x="240" y="16"/>
                      <a:pt x="240" y="16"/>
                      <a:pt x="240" y="16"/>
                    </a:cubicBezTo>
                    <a:lnTo>
                      <a:pt x="240" y="160"/>
                    </a:lnTo>
                    <a:close/>
                  </a:path>
                </a:pathLst>
              </a:custGeom>
              <a:grp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50" name="Freeform 49"/>
              <p:cNvSpPr>
                <a:spLocks noEditPoints="1"/>
              </p:cNvSpPr>
              <p:nvPr/>
            </p:nvSpPr>
            <p:spPr bwMode="auto">
              <a:xfrm>
                <a:off x="6575404" y="2128221"/>
                <a:ext cx="83858" cy="85169"/>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28 w 56"/>
                  <a:gd name="T11" fmla="*/ 16 h 56"/>
                  <a:gd name="T12" fmla="*/ 40 w 56"/>
                  <a:gd name="T13" fmla="*/ 28 h 56"/>
                  <a:gd name="T14" fmla="*/ 28 w 56"/>
                  <a:gd name="T15" fmla="*/ 40 h 56"/>
                  <a:gd name="T16" fmla="*/ 16 w 56"/>
                  <a:gd name="T17" fmla="*/ 28 h 56"/>
                  <a:gd name="T18" fmla="*/ 28 w 56"/>
                  <a:gd name="T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43" y="56"/>
                      <a:pt x="56" y="43"/>
                      <a:pt x="56" y="28"/>
                    </a:cubicBezTo>
                    <a:cubicBezTo>
                      <a:pt x="56" y="13"/>
                      <a:pt x="43" y="0"/>
                      <a:pt x="28" y="0"/>
                    </a:cubicBezTo>
                    <a:cubicBezTo>
                      <a:pt x="13" y="0"/>
                      <a:pt x="0" y="13"/>
                      <a:pt x="0" y="28"/>
                    </a:cubicBezTo>
                    <a:cubicBezTo>
                      <a:pt x="0" y="43"/>
                      <a:pt x="13" y="56"/>
                      <a:pt x="28" y="56"/>
                    </a:cubicBezTo>
                    <a:close/>
                    <a:moveTo>
                      <a:pt x="28" y="16"/>
                    </a:moveTo>
                    <a:cubicBezTo>
                      <a:pt x="35" y="16"/>
                      <a:pt x="40" y="21"/>
                      <a:pt x="40" y="28"/>
                    </a:cubicBezTo>
                    <a:cubicBezTo>
                      <a:pt x="40" y="35"/>
                      <a:pt x="35" y="40"/>
                      <a:pt x="28" y="40"/>
                    </a:cubicBezTo>
                    <a:cubicBezTo>
                      <a:pt x="21" y="40"/>
                      <a:pt x="16" y="35"/>
                      <a:pt x="16" y="28"/>
                    </a:cubicBezTo>
                    <a:cubicBezTo>
                      <a:pt x="16" y="21"/>
                      <a:pt x="21" y="16"/>
                      <a:pt x="28" y="16"/>
                    </a:cubicBezTo>
                    <a:close/>
                  </a:path>
                </a:pathLst>
              </a:custGeom>
              <a:grp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grpSp>
      </p:grpSp>
      <p:grpSp>
        <p:nvGrpSpPr>
          <p:cNvPr id="109576" name="Group 50"/>
          <p:cNvGrpSpPr/>
          <p:nvPr/>
        </p:nvGrpSpPr>
        <p:grpSpPr bwMode="auto">
          <a:xfrm>
            <a:off x="6670463" y="4704571"/>
            <a:ext cx="750053" cy="683084"/>
            <a:chOff x="3456493" y="4861211"/>
            <a:chExt cx="711692" cy="648000"/>
          </a:xfrm>
        </p:grpSpPr>
        <p:sp>
          <p:nvSpPr>
            <p:cNvPr id="52" name="Freeform 269"/>
            <p:cNvSpPr>
              <a:spLocks noChangeAspect="1" noChangeArrowheads="1"/>
            </p:cNvSpPr>
            <p:nvPr/>
          </p:nvSpPr>
          <p:spPr bwMode="auto">
            <a:xfrm>
              <a:off x="3456493" y="4861211"/>
              <a:ext cx="711692" cy="648000"/>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4"/>
            </a:solidFill>
            <a:ln>
              <a:noFill/>
            </a:ln>
            <a:effectLst/>
          </p:spPr>
          <p:txBody>
            <a:bodyPr wrap="none" anchor="ctr"/>
            <a:lstStyle/>
            <a:p>
              <a:pPr fontAlgn="auto">
                <a:spcBef>
                  <a:spcPts val="0"/>
                </a:spcBef>
                <a:spcAft>
                  <a:spcPts val="0"/>
                </a:spcAft>
                <a:defRPr/>
              </a:pPr>
              <a:endParaRPr lang="en-US" dirty="0">
                <a:solidFill>
                  <a:schemeClr val="tx2">
                    <a:lumMod val="50000"/>
                    <a:lumOff val="50000"/>
                  </a:schemeClr>
                </a:solidFill>
                <a:ea typeface="微软雅黑" panose="020B0503020204020204" pitchFamily="34" charset="-122"/>
                <a:sym typeface="Arial" panose="020B0604020202020204" pitchFamily="34" charset="0"/>
              </a:endParaRPr>
            </a:p>
          </p:txBody>
        </p:sp>
        <p:grpSp>
          <p:nvGrpSpPr>
            <p:cNvPr id="53" name="Group 52"/>
            <p:cNvGrpSpPr/>
            <p:nvPr/>
          </p:nvGrpSpPr>
          <p:grpSpPr>
            <a:xfrm>
              <a:off x="3636521" y="4999842"/>
              <a:ext cx="386534" cy="386534"/>
              <a:chOff x="5494418" y="5479932"/>
              <a:chExt cx="386534" cy="386534"/>
            </a:xfrm>
            <a:solidFill>
              <a:schemeClr val="bg1"/>
            </a:solidFill>
          </p:grpSpPr>
          <p:sp>
            <p:nvSpPr>
              <p:cNvPr id="54" name="Freeform 185"/>
              <p:cNvSpPr>
                <a:spLocks noEditPoints="1"/>
              </p:cNvSpPr>
              <p:nvPr/>
            </p:nvSpPr>
            <p:spPr bwMode="auto">
              <a:xfrm>
                <a:off x="5494418" y="5479932"/>
                <a:ext cx="169027" cy="169027"/>
              </a:xfrm>
              <a:custGeom>
                <a:avLst/>
                <a:gdLst>
                  <a:gd name="T0" fmla="*/ 8 w 112"/>
                  <a:gd name="T1" fmla="*/ 112 h 112"/>
                  <a:gd name="T2" fmla="*/ 104 w 112"/>
                  <a:gd name="T3" fmla="*/ 112 h 112"/>
                  <a:gd name="T4" fmla="*/ 112 w 112"/>
                  <a:gd name="T5" fmla="*/ 104 h 112"/>
                  <a:gd name="T6" fmla="*/ 112 w 112"/>
                  <a:gd name="T7" fmla="*/ 8 h 112"/>
                  <a:gd name="T8" fmla="*/ 104 w 112"/>
                  <a:gd name="T9" fmla="*/ 0 h 112"/>
                  <a:gd name="T10" fmla="*/ 8 w 112"/>
                  <a:gd name="T11" fmla="*/ 0 h 112"/>
                  <a:gd name="T12" fmla="*/ 0 w 112"/>
                  <a:gd name="T13" fmla="*/ 8 h 112"/>
                  <a:gd name="T14" fmla="*/ 0 w 112"/>
                  <a:gd name="T15" fmla="*/ 104 h 112"/>
                  <a:gd name="T16" fmla="*/ 8 w 112"/>
                  <a:gd name="T17" fmla="*/ 112 h 112"/>
                  <a:gd name="T18" fmla="*/ 16 w 112"/>
                  <a:gd name="T19" fmla="*/ 16 h 112"/>
                  <a:gd name="T20" fmla="*/ 96 w 112"/>
                  <a:gd name="T21" fmla="*/ 16 h 112"/>
                  <a:gd name="T22" fmla="*/ 96 w 112"/>
                  <a:gd name="T23" fmla="*/ 96 h 112"/>
                  <a:gd name="T24" fmla="*/ 16 w 112"/>
                  <a:gd name="T25" fmla="*/ 96 h 112"/>
                  <a:gd name="T26" fmla="*/ 16 w 112"/>
                  <a:gd name="T27" fmla="*/ 1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8" y="112"/>
                    </a:moveTo>
                    <a:cubicBezTo>
                      <a:pt x="104" y="112"/>
                      <a:pt x="104" y="112"/>
                      <a:pt x="104" y="112"/>
                    </a:cubicBezTo>
                    <a:cubicBezTo>
                      <a:pt x="108" y="112"/>
                      <a:pt x="112" y="108"/>
                      <a:pt x="112" y="104"/>
                    </a:cubicBezTo>
                    <a:cubicBezTo>
                      <a:pt x="112" y="8"/>
                      <a:pt x="112" y="8"/>
                      <a:pt x="112" y="8"/>
                    </a:cubicBez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lose/>
                    <a:moveTo>
                      <a:pt x="16" y="16"/>
                    </a:moveTo>
                    <a:cubicBezTo>
                      <a:pt x="96" y="16"/>
                      <a:pt x="96" y="16"/>
                      <a:pt x="96" y="16"/>
                    </a:cubicBezTo>
                    <a:cubicBezTo>
                      <a:pt x="96" y="96"/>
                      <a:pt x="96" y="96"/>
                      <a:pt x="96" y="96"/>
                    </a:cubicBezTo>
                    <a:cubicBezTo>
                      <a:pt x="16" y="96"/>
                      <a:pt x="16" y="96"/>
                      <a:pt x="16" y="96"/>
                    </a:cubicBezTo>
                    <a:lnTo>
                      <a:pt x="16" y="16"/>
                    </a:lnTo>
                    <a:close/>
                  </a:path>
                </a:pathLst>
              </a:custGeom>
              <a:grp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55" name="Freeform 186"/>
              <p:cNvSpPr>
                <a:spLocks noEditPoints="1"/>
              </p:cNvSpPr>
              <p:nvPr/>
            </p:nvSpPr>
            <p:spPr bwMode="auto">
              <a:xfrm>
                <a:off x="5711925" y="5479932"/>
                <a:ext cx="169027" cy="169027"/>
              </a:xfrm>
              <a:custGeom>
                <a:avLst/>
                <a:gdLst>
                  <a:gd name="T0" fmla="*/ 112 w 112"/>
                  <a:gd name="T1" fmla="*/ 8 h 112"/>
                  <a:gd name="T2" fmla="*/ 104 w 112"/>
                  <a:gd name="T3" fmla="*/ 0 h 112"/>
                  <a:gd name="T4" fmla="*/ 8 w 112"/>
                  <a:gd name="T5" fmla="*/ 0 h 112"/>
                  <a:gd name="T6" fmla="*/ 0 w 112"/>
                  <a:gd name="T7" fmla="*/ 8 h 112"/>
                  <a:gd name="T8" fmla="*/ 0 w 112"/>
                  <a:gd name="T9" fmla="*/ 104 h 112"/>
                  <a:gd name="T10" fmla="*/ 8 w 112"/>
                  <a:gd name="T11" fmla="*/ 112 h 112"/>
                  <a:gd name="T12" fmla="*/ 104 w 112"/>
                  <a:gd name="T13" fmla="*/ 112 h 112"/>
                  <a:gd name="T14" fmla="*/ 112 w 112"/>
                  <a:gd name="T15" fmla="*/ 104 h 112"/>
                  <a:gd name="T16" fmla="*/ 112 w 112"/>
                  <a:gd name="T17" fmla="*/ 8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12" y="8"/>
                    </a:move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lnTo>
                      <a:pt x="112" y="8"/>
                    </a:ln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56" name="Freeform 187"/>
              <p:cNvSpPr>
                <a:spLocks noEditPoints="1"/>
              </p:cNvSpPr>
              <p:nvPr/>
            </p:nvSpPr>
            <p:spPr bwMode="auto">
              <a:xfrm>
                <a:off x="5494418" y="5690888"/>
                <a:ext cx="175578" cy="175578"/>
              </a:xfrm>
              <a:custGeom>
                <a:avLst/>
                <a:gdLst>
                  <a:gd name="T0" fmla="*/ 8 w 116"/>
                  <a:gd name="T1" fmla="*/ 116 h 116"/>
                  <a:gd name="T2" fmla="*/ 108 w 116"/>
                  <a:gd name="T3" fmla="*/ 116 h 116"/>
                  <a:gd name="T4" fmla="*/ 116 w 116"/>
                  <a:gd name="T5" fmla="*/ 108 h 116"/>
                  <a:gd name="T6" fmla="*/ 116 w 116"/>
                  <a:gd name="T7" fmla="*/ 8 h 116"/>
                  <a:gd name="T8" fmla="*/ 108 w 116"/>
                  <a:gd name="T9" fmla="*/ 0 h 116"/>
                  <a:gd name="T10" fmla="*/ 8 w 116"/>
                  <a:gd name="T11" fmla="*/ 0 h 116"/>
                  <a:gd name="T12" fmla="*/ 0 w 116"/>
                  <a:gd name="T13" fmla="*/ 8 h 116"/>
                  <a:gd name="T14" fmla="*/ 0 w 116"/>
                  <a:gd name="T15" fmla="*/ 108 h 116"/>
                  <a:gd name="T16" fmla="*/ 8 w 116"/>
                  <a:gd name="T17" fmla="*/ 116 h 116"/>
                  <a:gd name="T18" fmla="*/ 16 w 116"/>
                  <a:gd name="T19" fmla="*/ 16 h 116"/>
                  <a:gd name="T20" fmla="*/ 100 w 116"/>
                  <a:gd name="T21" fmla="*/ 16 h 116"/>
                  <a:gd name="T22" fmla="*/ 100 w 116"/>
                  <a:gd name="T23" fmla="*/ 100 h 116"/>
                  <a:gd name="T24" fmla="*/ 16 w 116"/>
                  <a:gd name="T25" fmla="*/ 100 h 116"/>
                  <a:gd name="T26" fmla="*/ 16 w 116"/>
                  <a:gd name="T27" fmla="*/ 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116">
                    <a:moveTo>
                      <a:pt x="8" y="116"/>
                    </a:moveTo>
                    <a:cubicBezTo>
                      <a:pt x="108" y="116"/>
                      <a:pt x="108" y="116"/>
                      <a:pt x="108" y="116"/>
                    </a:cubicBezTo>
                    <a:cubicBezTo>
                      <a:pt x="112" y="116"/>
                      <a:pt x="116" y="112"/>
                      <a:pt x="116" y="108"/>
                    </a:cubicBezTo>
                    <a:cubicBezTo>
                      <a:pt x="116" y="8"/>
                      <a:pt x="116" y="8"/>
                      <a:pt x="116" y="8"/>
                    </a:cubicBezTo>
                    <a:cubicBezTo>
                      <a:pt x="116" y="4"/>
                      <a:pt x="112" y="0"/>
                      <a:pt x="108" y="0"/>
                    </a:cubicBezTo>
                    <a:cubicBezTo>
                      <a:pt x="8" y="0"/>
                      <a:pt x="8" y="0"/>
                      <a:pt x="8" y="0"/>
                    </a:cubicBezTo>
                    <a:cubicBezTo>
                      <a:pt x="4" y="0"/>
                      <a:pt x="0" y="4"/>
                      <a:pt x="0" y="8"/>
                    </a:cubicBezTo>
                    <a:cubicBezTo>
                      <a:pt x="0" y="108"/>
                      <a:pt x="0" y="108"/>
                      <a:pt x="0" y="108"/>
                    </a:cubicBezTo>
                    <a:cubicBezTo>
                      <a:pt x="0" y="112"/>
                      <a:pt x="4" y="116"/>
                      <a:pt x="8" y="116"/>
                    </a:cubicBezTo>
                    <a:close/>
                    <a:moveTo>
                      <a:pt x="16" y="16"/>
                    </a:moveTo>
                    <a:cubicBezTo>
                      <a:pt x="100" y="16"/>
                      <a:pt x="100" y="16"/>
                      <a:pt x="100" y="16"/>
                    </a:cubicBezTo>
                    <a:cubicBezTo>
                      <a:pt x="100" y="100"/>
                      <a:pt x="100" y="100"/>
                      <a:pt x="100" y="100"/>
                    </a:cubicBezTo>
                    <a:cubicBezTo>
                      <a:pt x="16" y="100"/>
                      <a:pt x="16" y="100"/>
                      <a:pt x="16" y="100"/>
                    </a:cubicBezTo>
                    <a:lnTo>
                      <a:pt x="16" y="16"/>
                    </a:lnTo>
                    <a:close/>
                  </a:path>
                </a:pathLst>
              </a:custGeom>
              <a:grp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57" name="Freeform 188"/>
              <p:cNvSpPr>
                <a:spLocks noEditPoints="1"/>
              </p:cNvSpPr>
              <p:nvPr/>
            </p:nvSpPr>
            <p:spPr bwMode="auto">
              <a:xfrm>
                <a:off x="5711925" y="5697439"/>
                <a:ext cx="169027" cy="169027"/>
              </a:xfrm>
              <a:custGeom>
                <a:avLst/>
                <a:gdLst>
                  <a:gd name="T0" fmla="*/ 104 w 112"/>
                  <a:gd name="T1" fmla="*/ 0 h 112"/>
                  <a:gd name="T2" fmla="*/ 8 w 112"/>
                  <a:gd name="T3" fmla="*/ 0 h 112"/>
                  <a:gd name="T4" fmla="*/ 0 w 112"/>
                  <a:gd name="T5" fmla="*/ 8 h 112"/>
                  <a:gd name="T6" fmla="*/ 0 w 112"/>
                  <a:gd name="T7" fmla="*/ 104 h 112"/>
                  <a:gd name="T8" fmla="*/ 8 w 112"/>
                  <a:gd name="T9" fmla="*/ 112 h 112"/>
                  <a:gd name="T10" fmla="*/ 104 w 112"/>
                  <a:gd name="T11" fmla="*/ 112 h 112"/>
                  <a:gd name="T12" fmla="*/ 112 w 112"/>
                  <a:gd name="T13" fmla="*/ 104 h 112"/>
                  <a:gd name="T14" fmla="*/ 112 w 112"/>
                  <a:gd name="T15" fmla="*/ 8 h 112"/>
                  <a:gd name="T16" fmla="*/ 104 w 112"/>
                  <a:gd name="T17" fmla="*/ 0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04" y="0"/>
                    </a:move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cubicBezTo>
                      <a:pt x="112" y="8"/>
                      <a:pt x="112" y="8"/>
                      <a:pt x="112" y="8"/>
                    </a:cubicBezTo>
                    <a:cubicBezTo>
                      <a:pt x="112" y="4"/>
                      <a:pt x="108" y="0"/>
                      <a:pt x="104" y="0"/>
                    </a:cubicBez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grpSp>
      </p:grpSp>
      <p:grpSp>
        <p:nvGrpSpPr>
          <p:cNvPr id="109577" name="Group 57"/>
          <p:cNvGrpSpPr/>
          <p:nvPr/>
        </p:nvGrpSpPr>
        <p:grpSpPr bwMode="auto">
          <a:xfrm>
            <a:off x="5875208" y="5513222"/>
            <a:ext cx="2338891" cy="1051413"/>
            <a:chOff x="7980203" y="2609231"/>
            <a:chExt cx="2218765" cy="996412"/>
          </a:xfrm>
        </p:grpSpPr>
        <p:sp>
          <p:nvSpPr>
            <p:cNvPr id="59" name="Text Placeholder 5"/>
            <p:cNvSpPr txBox="1"/>
            <p:nvPr/>
          </p:nvSpPr>
          <p:spPr>
            <a:xfrm>
              <a:off x="8040556" y="2845640"/>
              <a:ext cx="2042471" cy="760003"/>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Box 59"/>
            <p:cNvSpPr txBox="1"/>
            <p:nvPr/>
          </p:nvSpPr>
          <p:spPr>
            <a:xfrm>
              <a:off x="7980203" y="2609231"/>
              <a:ext cx="2218765" cy="302735"/>
            </a:xfrm>
            <a:prstGeom prst="rect">
              <a:avLst/>
            </a:prstGeom>
            <a:noFill/>
          </p:spPr>
          <p:txBody>
            <a:bodyPr>
              <a:spAutoFit/>
            </a:bodyPr>
            <a:lstStyle/>
            <a:p>
              <a:pPr algn="ctr" fontAlgn="auto">
                <a:spcBef>
                  <a:spcPts val="0"/>
                </a:spcBef>
                <a:spcAft>
                  <a:spcPts val="0"/>
                </a:spcAft>
                <a:defRPr/>
              </a:pPr>
              <a:r>
                <a:rPr lang="id-ID" sz="1476" b="1" dirty="0">
                  <a:solidFill>
                    <a:schemeClr val="accent4"/>
                  </a:solidFill>
                  <a:ea typeface="微软雅黑" panose="020B0503020204020204" pitchFamily="34" charset="-122"/>
                  <a:sym typeface="Arial" panose="020B0604020202020204" pitchFamily="34" charset="0"/>
                </a:rPr>
                <a:t>Text sample here</a:t>
              </a:r>
            </a:p>
          </p:txBody>
        </p:sp>
      </p:grpSp>
      <p:grpSp>
        <p:nvGrpSpPr>
          <p:cNvPr id="109578" name="Group 60"/>
          <p:cNvGrpSpPr/>
          <p:nvPr/>
        </p:nvGrpSpPr>
        <p:grpSpPr bwMode="auto">
          <a:xfrm>
            <a:off x="3707086" y="5771053"/>
            <a:ext cx="2338892" cy="1051413"/>
            <a:chOff x="7980203" y="2609231"/>
            <a:chExt cx="2218765" cy="996412"/>
          </a:xfrm>
        </p:grpSpPr>
        <p:sp>
          <p:nvSpPr>
            <p:cNvPr id="62" name="Text Placeholder 5"/>
            <p:cNvSpPr txBox="1"/>
            <p:nvPr/>
          </p:nvSpPr>
          <p:spPr>
            <a:xfrm>
              <a:off x="8040556" y="2845640"/>
              <a:ext cx="2042470" cy="760003"/>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62"/>
            <p:cNvSpPr txBox="1"/>
            <p:nvPr/>
          </p:nvSpPr>
          <p:spPr>
            <a:xfrm>
              <a:off x="7980203" y="2609231"/>
              <a:ext cx="2218765" cy="302735"/>
            </a:xfrm>
            <a:prstGeom prst="rect">
              <a:avLst/>
            </a:prstGeom>
            <a:noFill/>
          </p:spPr>
          <p:txBody>
            <a:bodyPr>
              <a:spAutoFit/>
            </a:bodyPr>
            <a:lstStyle/>
            <a:p>
              <a:pPr algn="ctr" fontAlgn="auto">
                <a:spcBef>
                  <a:spcPts val="0"/>
                </a:spcBef>
                <a:spcAft>
                  <a:spcPts val="0"/>
                </a:spcAft>
                <a:defRPr/>
              </a:pPr>
              <a:r>
                <a:rPr lang="id-ID" sz="1476" b="1" dirty="0">
                  <a:solidFill>
                    <a:schemeClr val="accent2"/>
                  </a:solidFill>
                  <a:ea typeface="微软雅黑" panose="020B0503020204020204" pitchFamily="34" charset="-122"/>
                  <a:sym typeface="Arial" panose="020B0604020202020204" pitchFamily="34" charset="0"/>
                </a:rPr>
                <a:t>Text sample here</a:t>
              </a:r>
            </a:p>
          </p:txBody>
        </p:sp>
      </p:grpSp>
      <p:grpSp>
        <p:nvGrpSpPr>
          <p:cNvPr id="109579" name="Group 63"/>
          <p:cNvGrpSpPr/>
          <p:nvPr/>
        </p:nvGrpSpPr>
        <p:grpSpPr bwMode="auto">
          <a:xfrm>
            <a:off x="2332549" y="2429300"/>
            <a:ext cx="2340566" cy="1051413"/>
            <a:chOff x="7980203" y="2609231"/>
            <a:chExt cx="2218765" cy="996412"/>
          </a:xfrm>
        </p:grpSpPr>
        <p:sp>
          <p:nvSpPr>
            <p:cNvPr id="65" name="Text Placeholder 5"/>
            <p:cNvSpPr txBox="1"/>
            <p:nvPr/>
          </p:nvSpPr>
          <p:spPr>
            <a:xfrm>
              <a:off x="8042099" y="2845640"/>
              <a:ext cx="2041010" cy="760003"/>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65"/>
            <p:cNvSpPr txBox="1"/>
            <p:nvPr/>
          </p:nvSpPr>
          <p:spPr>
            <a:xfrm>
              <a:off x="7980203" y="2609231"/>
              <a:ext cx="2218765" cy="302735"/>
            </a:xfrm>
            <a:prstGeom prst="rect">
              <a:avLst/>
            </a:prstGeom>
            <a:noFill/>
          </p:spPr>
          <p:txBody>
            <a:bodyPr>
              <a:spAutoFit/>
            </a:bodyPr>
            <a:lstStyle/>
            <a:p>
              <a:pPr algn="ctr" fontAlgn="auto">
                <a:spcBef>
                  <a:spcPts val="0"/>
                </a:spcBef>
                <a:spcAft>
                  <a:spcPts val="0"/>
                </a:spcAft>
                <a:defRPr/>
              </a:pPr>
              <a:r>
                <a:rPr lang="id-ID" sz="1476" b="1" dirty="0">
                  <a:solidFill>
                    <a:schemeClr val="accent1"/>
                  </a:solidFill>
                  <a:ea typeface="微软雅黑" panose="020B0503020204020204" pitchFamily="34" charset="-122"/>
                  <a:sym typeface="Arial" panose="020B0604020202020204" pitchFamily="34" charset="0"/>
                </a:rPr>
                <a:t>Text sample here</a:t>
              </a:r>
            </a:p>
          </p:txBody>
        </p:sp>
      </p:grpSp>
      <p:grpSp>
        <p:nvGrpSpPr>
          <p:cNvPr id="109580" name="Group 66"/>
          <p:cNvGrpSpPr/>
          <p:nvPr/>
        </p:nvGrpSpPr>
        <p:grpSpPr bwMode="auto">
          <a:xfrm>
            <a:off x="5108413" y="2539799"/>
            <a:ext cx="2338891" cy="1051413"/>
            <a:chOff x="7980203" y="2609231"/>
            <a:chExt cx="2218765" cy="996412"/>
          </a:xfrm>
        </p:grpSpPr>
        <p:sp>
          <p:nvSpPr>
            <p:cNvPr id="68" name="Text Placeholder 5"/>
            <p:cNvSpPr txBox="1"/>
            <p:nvPr/>
          </p:nvSpPr>
          <p:spPr>
            <a:xfrm>
              <a:off x="8040556" y="2845640"/>
              <a:ext cx="2042471" cy="760003"/>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Box 68"/>
            <p:cNvSpPr txBox="1"/>
            <p:nvPr/>
          </p:nvSpPr>
          <p:spPr>
            <a:xfrm>
              <a:off x="7980203" y="2609231"/>
              <a:ext cx="2218765" cy="302735"/>
            </a:xfrm>
            <a:prstGeom prst="rect">
              <a:avLst/>
            </a:prstGeom>
            <a:noFill/>
          </p:spPr>
          <p:txBody>
            <a:bodyPr>
              <a:spAutoFit/>
            </a:bodyPr>
            <a:lstStyle/>
            <a:p>
              <a:pPr algn="ctr" fontAlgn="auto">
                <a:spcBef>
                  <a:spcPts val="0"/>
                </a:spcBef>
                <a:spcAft>
                  <a:spcPts val="0"/>
                </a:spcAft>
                <a:defRPr/>
              </a:pPr>
              <a:r>
                <a:rPr lang="id-ID" sz="1476" b="1" dirty="0">
                  <a:solidFill>
                    <a:schemeClr val="accent3"/>
                  </a:solidFill>
                  <a:ea typeface="微软雅黑" panose="020B0503020204020204" pitchFamily="34" charset="-122"/>
                  <a:sym typeface="Arial" panose="020B0604020202020204" pitchFamily="34" charset="0"/>
                </a:rPr>
                <a:t>Text sample here</a:t>
              </a:r>
            </a:p>
          </p:txBody>
        </p:sp>
      </p:grpSp>
      <p:sp>
        <p:nvSpPr>
          <p:cNvPr id="67" name="文本框 6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文本框 69"/>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椭圆 70"/>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椭圆 7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4840736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56" presetClass="path" presetSubtype="0" accel="50000" decel="50000" fill="hold" nodeType="withEffect">
                                  <p:stCondLst>
                                    <p:cond delay="0"/>
                                  </p:stCondLst>
                                  <p:childTnLst>
                                    <p:animMotion origin="layout" path="M -0.22408 0.40926 L -3.75E-6 3.7037E-6 " pathEditMode="relative" rAng="0" ptsTypes="AA">
                                      <p:cBhvr>
                                        <p:cTn id="9" dur="1000" fill="hold"/>
                                        <p:tgtEl>
                                          <p:spTgt spid="5"/>
                                        </p:tgtEl>
                                        <p:attrNameLst>
                                          <p:attrName>ppt_x</p:attrName>
                                          <p:attrName>ppt_y</p:attrName>
                                        </p:attrNameLst>
                                      </p:cBhvr>
                                      <p:rCtr x="11198" y="-20463"/>
                                    </p:animMotion>
                                  </p:childTnLst>
                                </p:cTn>
                              </p:par>
                              <p:par>
                                <p:cTn id="10" presetID="22" presetClass="entr" presetSubtype="2" fill="hold" grpId="0" nodeType="withEffect">
                                  <p:stCondLst>
                                    <p:cond delay="75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739" name="Group 3"/>
          <p:cNvGrpSpPr/>
          <p:nvPr/>
        </p:nvGrpSpPr>
        <p:grpSpPr bwMode="auto">
          <a:xfrm>
            <a:off x="865927" y="3333382"/>
            <a:ext cx="3910989" cy="1967213"/>
            <a:chOff x="1267097" y="1703881"/>
            <a:chExt cx="3513908" cy="1559907"/>
          </a:xfrm>
        </p:grpSpPr>
        <p:sp>
          <p:nvSpPr>
            <p:cNvPr id="116767" name="Freeform 4"/>
            <p:cNvSpPr/>
            <p:nvPr/>
          </p:nvSpPr>
          <p:spPr bwMode="auto">
            <a:xfrm>
              <a:off x="2482329" y="1703881"/>
              <a:ext cx="888298" cy="1046696"/>
            </a:xfrm>
            <a:custGeom>
              <a:avLst/>
              <a:gdLst>
                <a:gd name="T0" fmla="*/ 0 w 296"/>
                <a:gd name="T1" fmla="*/ 179896735 h 349"/>
                <a:gd name="T2" fmla="*/ 0 w 296"/>
                <a:gd name="T3" fmla="*/ 908472203 h 349"/>
                <a:gd name="T4" fmla="*/ 81054182 w 296"/>
                <a:gd name="T5" fmla="*/ 908472203 h 349"/>
                <a:gd name="T6" fmla="*/ 180120398 w 296"/>
                <a:gd name="T7" fmla="*/ 854502896 h 349"/>
                <a:gd name="T8" fmla="*/ 450301066 w 296"/>
                <a:gd name="T9" fmla="*/ 755561480 h 349"/>
                <a:gd name="T10" fmla="*/ 756508664 w 296"/>
                <a:gd name="T11" fmla="*/ 854502896 h 349"/>
                <a:gd name="T12" fmla="*/ 909611150 w 296"/>
                <a:gd name="T13" fmla="*/ 1214293274 h 349"/>
                <a:gd name="T14" fmla="*/ 756508664 w 296"/>
                <a:gd name="T15" fmla="*/ 1565089266 h 349"/>
                <a:gd name="T16" fmla="*/ 450301066 w 296"/>
                <a:gd name="T17" fmla="*/ 1664033870 h 349"/>
                <a:gd name="T18" fmla="*/ 171114381 w 296"/>
                <a:gd name="T19" fmla="*/ 1547100497 h 349"/>
                <a:gd name="T20" fmla="*/ 63042146 w 296"/>
                <a:gd name="T21" fmla="*/ 1475142422 h 349"/>
                <a:gd name="T22" fmla="*/ 0 w 296"/>
                <a:gd name="T23" fmla="*/ 1475142422 h 349"/>
                <a:gd name="T24" fmla="*/ 0 w 296"/>
                <a:gd name="T25" fmla="*/ 2147483647 h 349"/>
                <a:gd name="T26" fmla="*/ 1783195229 w 296"/>
                <a:gd name="T27" fmla="*/ 2147483647 h 349"/>
                <a:gd name="T28" fmla="*/ 1783195229 w 296"/>
                <a:gd name="T29" fmla="*/ 2147483647 h 349"/>
                <a:gd name="T30" fmla="*/ 1783195229 w 296"/>
                <a:gd name="T31" fmla="*/ 2147483647 h 349"/>
                <a:gd name="T32" fmla="*/ 1675123018 w 296"/>
                <a:gd name="T33" fmla="*/ 2147483647 h 349"/>
                <a:gd name="T34" fmla="*/ 1603074877 w 296"/>
                <a:gd name="T35" fmla="*/ 2147483647 h 349"/>
                <a:gd name="T36" fmla="*/ 1657110983 w 296"/>
                <a:gd name="T37" fmla="*/ 2147483647 h 349"/>
                <a:gd name="T38" fmla="*/ 1882261422 w 296"/>
                <a:gd name="T39" fmla="*/ 2147483647 h 349"/>
                <a:gd name="T40" fmla="*/ 2098405843 w 296"/>
                <a:gd name="T41" fmla="*/ 2147483647 h 349"/>
                <a:gd name="T42" fmla="*/ 2147483647 w 296"/>
                <a:gd name="T43" fmla="*/ 2147483647 h 349"/>
                <a:gd name="T44" fmla="*/ 2089399826 w 296"/>
                <a:gd name="T45" fmla="*/ 2147483647 h 349"/>
                <a:gd name="T46" fmla="*/ 1990333633 w 296"/>
                <a:gd name="T47" fmla="*/ 2147483647 h 349"/>
                <a:gd name="T48" fmla="*/ 1990333633 w 296"/>
                <a:gd name="T49" fmla="*/ 2147483647 h 349"/>
                <a:gd name="T50" fmla="*/ 2147483647 w 296"/>
                <a:gd name="T51" fmla="*/ 2147483647 h 349"/>
                <a:gd name="T52" fmla="*/ 2147483647 w 296"/>
                <a:gd name="T53" fmla="*/ 1457153653 h 349"/>
                <a:gd name="T54" fmla="*/ 2147483647 w 296"/>
                <a:gd name="T55" fmla="*/ 1457153653 h 349"/>
                <a:gd name="T56" fmla="*/ 2147483647 w 296"/>
                <a:gd name="T57" fmla="*/ 1529111728 h 349"/>
                <a:gd name="T58" fmla="*/ 2147483647 w 296"/>
                <a:gd name="T59" fmla="*/ 1646045101 h 349"/>
                <a:gd name="T60" fmla="*/ 1864249387 w 296"/>
                <a:gd name="T61" fmla="*/ 1547100497 h 349"/>
                <a:gd name="T62" fmla="*/ 1711147088 w 296"/>
                <a:gd name="T63" fmla="*/ 1187310120 h 349"/>
                <a:gd name="T64" fmla="*/ 1864249387 w 296"/>
                <a:gd name="T65" fmla="*/ 827519743 h 349"/>
                <a:gd name="T66" fmla="*/ 2147483647 w 296"/>
                <a:gd name="T67" fmla="*/ 737572711 h 349"/>
                <a:gd name="T68" fmla="*/ 2147483647 w 296"/>
                <a:gd name="T69" fmla="*/ 836514127 h 349"/>
                <a:gd name="T70" fmla="*/ 2147483647 w 296"/>
                <a:gd name="T71" fmla="*/ 890483433 h 349"/>
                <a:gd name="T72" fmla="*/ 2147483647 w 296"/>
                <a:gd name="T73" fmla="*/ 890483433 h 349"/>
                <a:gd name="T74" fmla="*/ 2147483647 w 296"/>
                <a:gd name="T75" fmla="*/ 143916198 h 349"/>
                <a:gd name="T76" fmla="*/ 1341899993 w 296"/>
                <a:gd name="T77" fmla="*/ 0 h 349"/>
                <a:gd name="T78" fmla="*/ 0 w 296"/>
                <a:gd name="T79" fmla="*/ 179896735 h 34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96"/>
                <a:gd name="T121" fmla="*/ 0 h 349"/>
                <a:gd name="T122" fmla="*/ 296 w 296"/>
                <a:gd name="T123" fmla="*/ 349 h 34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96" h="349">
                  <a:moveTo>
                    <a:pt x="0" y="20"/>
                  </a:moveTo>
                  <a:cubicBezTo>
                    <a:pt x="0" y="101"/>
                    <a:pt x="0" y="101"/>
                    <a:pt x="0" y="101"/>
                  </a:cubicBezTo>
                  <a:cubicBezTo>
                    <a:pt x="9" y="101"/>
                    <a:pt x="9" y="101"/>
                    <a:pt x="9" y="101"/>
                  </a:cubicBezTo>
                  <a:cubicBezTo>
                    <a:pt x="11" y="101"/>
                    <a:pt x="12" y="101"/>
                    <a:pt x="20" y="95"/>
                  </a:cubicBezTo>
                  <a:cubicBezTo>
                    <a:pt x="26" y="90"/>
                    <a:pt x="37" y="84"/>
                    <a:pt x="50" y="84"/>
                  </a:cubicBezTo>
                  <a:cubicBezTo>
                    <a:pt x="61" y="84"/>
                    <a:pt x="73" y="86"/>
                    <a:pt x="84" y="95"/>
                  </a:cubicBezTo>
                  <a:cubicBezTo>
                    <a:pt x="94" y="102"/>
                    <a:pt x="101" y="118"/>
                    <a:pt x="101" y="135"/>
                  </a:cubicBezTo>
                  <a:cubicBezTo>
                    <a:pt x="100" y="151"/>
                    <a:pt x="94" y="166"/>
                    <a:pt x="84" y="174"/>
                  </a:cubicBezTo>
                  <a:cubicBezTo>
                    <a:pt x="74" y="182"/>
                    <a:pt x="61" y="185"/>
                    <a:pt x="50" y="185"/>
                  </a:cubicBezTo>
                  <a:cubicBezTo>
                    <a:pt x="36" y="185"/>
                    <a:pt x="25" y="178"/>
                    <a:pt x="19" y="172"/>
                  </a:cubicBezTo>
                  <a:cubicBezTo>
                    <a:pt x="11" y="166"/>
                    <a:pt x="9" y="165"/>
                    <a:pt x="7" y="164"/>
                  </a:cubicBezTo>
                  <a:cubicBezTo>
                    <a:pt x="0" y="164"/>
                    <a:pt x="0" y="164"/>
                    <a:pt x="0" y="164"/>
                  </a:cubicBezTo>
                  <a:cubicBezTo>
                    <a:pt x="0" y="241"/>
                    <a:pt x="0" y="241"/>
                    <a:pt x="0" y="241"/>
                  </a:cubicBezTo>
                  <a:cubicBezTo>
                    <a:pt x="198" y="241"/>
                    <a:pt x="198" y="241"/>
                    <a:pt x="198" y="241"/>
                  </a:cubicBezTo>
                  <a:cubicBezTo>
                    <a:pt x="198" y="276"/>
                    <a:pt x="198" y="276"/>
                    <a:pt x="198" y="276"/>
                  </a:cubicBezTo>
                  <a:cubicBezTo>
                    <a:pt x="198" y="276"/>
                    <a:pt x="198" y="276"/>
                    <a:pt x="198" y="276"/>
                  </a:cubicBezTo>
                  <a:cubicBezTo>
                    <a:pt x="197" y="287"/>
                    <a:pt x="191" y="293"/>
                    <a:pt x="186" y="299"/>
                  </a:cubicBezTo>
                  <a:cubicBezTo>
                    <a:pt x="181" y="305"/>
                    <a:pt x="178" y="310"/>
                    <a:pt x="178" y="317"/>
                  </a:cubicBezTo>
                  <a:cubicBezTo>
                    <a:pt x="178" y="326"/>
                    <a:pt x="180" y="333"/>
                    <a:pt x="184" y="339"/>
                  </a:cubicBezTo>
                  <a:cubicBezTo>
                    <a:pt x="189" y="344"/>
                    <a:pt x="196" y="348"/>
                    <a:pt x="209" y="348"/>
                  </a:cubicBezTo>
                  <a:cubicBezTo>
                    <a:pt x="221" y="349"/>
                    <a:pt x="228" y="345"/>
                    <a:pt x="233" y="339"/>
                  </a:cubicBezTo>
                  <a:cubicBezTo>
                    <a:pt x="237" y="334"/>
                    <a:pt x="239" y="326"/>
                    <a:pt x="239" y="317"/>
                  </a:cubicBezTo>
                  <a:cubicBezTo>
                    <a:pt x="239" y="310"/>
                    <a:pt x="236" y="305"/>
                    <a:pt x="232" y="299"/>
                  </a:cubicBezTo>
                  <a:cubicBezTo>
                    <a:pt x="228" y="293"/>
                    <a:pt x="221" y="287"/>
                    <a:pt x="221" y="277"/>
                  </a:cubicBezTo>
                  <a:cubicBezTo>
                    <a:pt x="221" y="241"/>
                    <a:pt x="221" y="241"/>
                    <a:pt x="221" y="241"/>
                  </a:cubicBezTo>
                  <a:cubicBezTo>
                    <a:pt x="296" y="241"/>
                    <a:pt x="296" y="241"/>
                    <a:pt x="296" y="241"/>
                  </a:cubicBezTo>
                  <a:cubicBezTo>
                    <a:pt x="296" y="162"/>
                    <a:pt x="296" y="162"/>
                    <a:pt x="296" y="162"/>
                  </a:cubicBezTo>
                  <a:cubicBezTo>
                    <a:pt x="284" y="162"/>
                    <a:pt x="284" y="162"/>
                    <a:pt x="284" y="162"/>
                  </a:cubicBezTo>
                  <a:cubicBezTo>
                    <a:pt x="282" y="162"/>
                    <a:pt x="280" y="164"/>
                    <a:pt x="272" y="170"/>
                  </a:cubicBezTo>
                  <a:cubicBezTo>
                    <a:pt x="265" y="176"/>
                    <a:pt x="255" y="183"/>
                    <a:pt x="241" y="183"/>
                  </a:cubicBezTo>
                  <a:cubicBezTo>
                    <a:pt x="230" y="183"/>
                    <a:pt x="217" y="180"/>
                    <a:pt x="207" y="172"/>
                  </a:cubicBezTo>
                  <a:cubicBezTo>
                    <a:pt x="197" y="164"/>
                    <a:pt x="190" y="149"/>
                    <a:pt x="190" y="132"/>
                  </a:cubicBezTo>
                  <a:cubicBezTo>
                    <a:pt x="190" y="115"/>
                    <a:pt x="197" y="100"/>
                    <a:pt x="207" y="92"/>
                  </a:cubicBezTo>
                  <a:cubicBezTo>
                    <a:pt x="217" y="84"/>
                    <a:pt x="230" y="82"/>
                    <a:pt x="241" y="82"/>
                  </a:cubicBezTo>
                  <a:cubicBezTo>
                    <a:pt x="254" y="82"/>
                    <a:pt x="265" y="88"/>
                    <a:pt x="271" y="93"/>
                  </a:cubicBezTo>
                  <a:cubicBezTo>
                    <a:pt x="279" y="98"/>
                    <a:pt x="280" y="99"/>
                    <a:pt x="281" y="99"/>
                  </a:cubicBezTo>
                  <a:cubicBezTo>
                    <a:pt x="296" y="99"/>
                    <a:pt x="296" y="99"/>
                    <a:pt x="296" y="99"/>
                  </a:cubicBezTo>
                  <a:cubicBezTo>
                    <a:pt x="296" y="16"/>
                    <a:pt x="296" y="16"/>
                    <a:pt x="296" y="16"/>
                  </a:cubicBezTo>
                  <a:cubicBezTo>
                    <a:pt x="252" y="6"/>
                    <a:pt x="203" y="0"/>
                    <a:pt x="149" y="0"/>
                  </a:cubicBezTo>
                  <a:cubicBezTo>
                    <a:pt x="95" y="0"/>
                    <a:pt x="45" y="7"/>
                    <a:pt x="0" y="20"/>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6768" name="Freeform 5"/>
            <p:cNvSpPr/>
            <p:nvPr/>
          </p:nvSpPr>
          <p:spPr bwMode="auto">
            <a:xfrm>
              <a:off x="3112120" y="1772309"/>
              <a:ext cx="1087246" cy="978268"/>
            </a:xfrm>
            <a:custGeom>
              <a:avLst/>
              <a:gdLst>
                <a:gd name="T0" fmla="*/ 2147483647 w 362"/>
                <a:gd name="T1" fmla="*/ 1963074806 h 326"/>
                <a:gd name="T2" fmla="*/ 992274202 w 362"/>
                <a:gd name="T3" fmla="*/ 0 h 326"/>
                <a:gd name="T4" fmla="*/ 992274202 w 362"/>
                <a:gd name="T5" fmla="*/ 864473877 h 326"/>
                <a:gd name="T6" fmla="*/ 640465955 w 362"/>
                <a:gd name="T7" fmla="*/ 864473877 h 326"/>
                <a:gd name="T8" fmla="*/ 451032926 w 362"/>
                <a:gd name="T9" fmla="*/ 774425054 h 326"/>
                <a:gd name="T10" fmla="*/ 279641473 w 362"/>
                <a:gd name="T11" fmla="*/ 711389809 h 326"/>
                <a:gd name="T12" fmla="*/ 81186036 w 362"/>
                <a:gd name="T13" fmla="*/ 765419590 h 326"/>
                <a:gd name="T14" fmla="*/ 0 w 362"/>
                <a:gd name="T15" fmla="*/ 981538904 h 326"/>
                <a:gd name="T16" fmla="*/ 81186036 w 362"/>
                <a:gd name="T17" fmla="*/ 1197655029 h 326"/>
                <a:gd name="T18" fmla="*/ 279641473 w 362"/>
                <a:gd name="T19" fmla="*/ 1260690274 h 326"/>
                <a:gd name="T20" fmla="*/ 451032926 w 362"/>
                <a:gd name="T21" fmla="*/ 1188652566 h 326"/>
                <a:gd name="T22" fmla="*/ 649488292 w 362"/>
                <a:gd name="T23" fmla="*/ 1071587539 h 326"/>
                <a:gd name="T24" fmla="*/ 658507625 w 362"/>
                <a:gd name="T25" fmla="*/ 1071587539 h 326"/>
                <a:gd name="T26" fmla="*/ 992274202 w 362"/>
                <a:gd name="T27" fmla="*/ 1071587539 h 326"/>
                <a:gd name="T28" fmla="*/ 992274202 w 362"/>
                <a:gd name="T29" fmla="*/ 1963074806 h 326"/>
                <a:gd name="T30" fmla="*/ 2147483647 w 362"/>
                <a:gd name="T31" fmla="*/ 1963074806 h 326"/>
                <a:gd name="T32" fmla="*/ 2147483647 w 362"/>
                <a:gd name="T33" fmla="*/ 2147483647 h 326"/>
                <a:gd name="T34" fmla="*/ 2147483647 w 362"/>
                <a:gd name="T35" fmla="*/ 2147483647 h 326"/>
                <a:gd name="T36" fmla="*/ 2147483647 w 362"/>
                <a:gd name="T37" fmla="*/ 2147483647 h 326"/>
                <a:gd name="T38" fmla="*/ 2147483647 w 362"/>
                <a:gd name="T39" fmla="*/ 2147483647 h 326"/>
                <a:gd name="T40" fmla="*/ 2147483647 w 362"/>
                <a:gd name="T41" fmla="*/ 2147483647 h 326"/>
                <a:gd name="T42" fmla="*/ 2147483647 w 362"/>
                <a:gd name="T43" fmla="*/ 2147483647 h 326"/>
                <a:gd name="T44" fmla="*/ 2147483647 w 362"/>
                <a:gd name="T45" fmla="*/ 2147483647 h 326"/>
                <a:gd name="T46" fmla="*/ 2147483647 w 362"/>
                <a:gd name="T47" fmla="*/ 2147483647 h 326"/>
                <a:gd name="T48" fmla="*/ 2147483647 w 362"/>
                <a:gd name="T49" fmla="*/ 2147483647 h 326"/>
                <a:gd name="T50" fmla="*/ 2147483647 w 362"/>
                <a:gd name="T51" fmla="*/ 2147483647 h 326"/>
                <a:gd name="T52" fmla="*/ 2147483647 w 362"/>
                <a:gd name="T53" fmla="*/ 1963074806 h 326"/>
                <a:gd name="T54" fmla="*/ 2147483647 w 362"/>
                <a:gd name="T55" fmla="*/ 1963074806 h 32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62"/>
                <a:gd name="T85" fmla="*/ 0 h 326"/>
                <a:gd name="T86" fmla="*/ 362 w 362"/>
                <a:gd name="T87" fmla="*/ 326 h 32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62" h="326">
                  <a:moveTo>
                    <a:pt x="362" y="218"/>
                  </a:moveTo>
                  <a:cubicBezTo>
                    <a:pt x="315" y="112"/>
                    <a:pt x="231" y="36"/>
                    <a:pt x="110" y="0"/>
                  </a:cubicBezTo>
                  <a:cubicBezTo>
                    <a:pt x="110" y="96"/>
                    <a:pt x="110" y="96"/>
                    <a:pt x="110" y="96"/>
                  </a:cubicBezTo>
                  <a:cubicBezTo>
                    <a:pt x="71" y="96"/>
                    <a:pt x="71" y="96"/>
                    <a:pt x="71" y="96"/>
                  </a:cubicBezTo>
                  <a:cubicBezTo>
                    <a:pt x="62" y="96"/>
                    <a:pt x="55" y="90"/>
                    <a:pt x="50" y="86"/>
                  </a:cubicBezTo>
                  <a:cubicBezTo>
                    <a:pt x="44" y="82"/>
                    <a:pt x="38" y="79"/>
                    <a:pt x="31" y="79"/>
                  </a:cubicBezTo>
                  <a:cubicBezTo>
                    <a:pt x="23" y="79"/>
                    <a:pt x="15" y="81"/>
                    <a:pt x="9" y="85"/>
                  </a:cubicBezTo>
                  <a:cubicBezTo>
                    <a:pt x="3" y="89"/>
                    <a:pt x="0" y="96"/>
                    <a:pt x="0" y="109"/>
                  </a:cubicBezTo>
                  <a:cubicBezTo>
                    <a:pt x="0" y="122"/>
                    <a:pt x="4" y="129"/>
                    <a:pt x="9" y="133"/>
                  </a:cubicBezTo>
                  <a:cubicBezTo>
                    <a:pt x="15" y="138"/>
                    <a:pt x="22" y="140"/>
                    <a:pt x="31" y="140"/>
                  </a:cubicBezTo>
                  <a:cubicBezTo>
                    <a:pt x="38" y="140"/>
                    <a:pt x="44" y="136"/>
                    <a:pt x="50" y="132"/>
                  </a:cubicBezTo>
                  <a:cubicBezTo>
                    <a:pt x="56" y="127"/>
                    <a:pt x="62" y="120"/>
                    <a:pt x="72" y="119"/>
                  </a:cubicBezTo>
                  <a:cubicBezTo>
                    <a:pt x="73" y="119"/>
                    <a:pt x="73" y="119"/>
                    <a:pt x="73" y="119"/>
                  </a:cubicBezTo>
                  <a:cubicBezTo>
                    <a:pt x="110" y="119"/>
                    <a:pt x="110" y="119"/>
                    <a:pt x="110" y="119"/>
                  </a:cubicBezTo>
                  <a:cubicBezTo>
                    <a:pt x="110" y="218"/>
                    <a:pt x="110" y="218"/>
                    <a:pt x="110" y="218"/>
                  </a:cubicBezTo>
                  <a:cubicBezTo>
                    <a:pt x="300" y="218"/>
                    <a:pt x="300" y="218"/>
                    <a:pt x="300" y="218"/>
                  </a:cubicBezTo>
                  <a:cubicBezTo>
                    <a:pt x="300" y="253"/>
                    <a:pt x="300" y="253"/>
                    <a:pt x="300" y="253"/>
                  </a:cubicBezTo>
                  <a:cubicBezTo>
                    <a:pt x="300" y="253"/>
                    <a:pt x="300" y="253"/>
                    <a:pt x="300" y="253"/>
                  </a:cubicBezTo>
                  <a:cubicBezTo>
                    <a:pt x="299" y="264"/>
                    <a:pt x="293" y="270"/>
                    <a:pt x="288" y="276"/>
                  </a:cubicBezTo>
                  <a:cubicBezTo>
                    <a:pt x="283" y="282"/>
                    <a:pt x="280" y="287"/>
                    <a:pt x="280" y="294"/>
                  </a:cubicBezTo>
                  <a:cubicBezTo>
                    <a:pt x="280" y="303"/>
                    <a:pt x="282" y="310"/>
                    <a:pt x="286" y="316"/>
                  </a:cubicBezTo>
                  <a:cubicBezTo>
                    <a:pt x="291" y="321"/>
                    <a:pt x="298" y="325"/>
                    <a:pt x="311" y="325"/>
                  </a:cubicBezTo>
                  <a:cubicBezTo>
                    <a:pt x="323" y="326"/>
                    <a:pt x="330" y="322"/>
                    <a:pt x="335" y="316"/>
                  </a:cubicBezTo>
                  <a:cubicBezTo>
                    <a:pt x="339" y="311"/>
                    <a:pt x="341" y="303"/>
                    <a:pt x="341" y="294"/>
                  </a:cubicBezTo>
                  <a:cubicBezTo>
                    <a:pt x="341" y="287"/>
                    <a:pt x="338" y="282"/>
                    <a:pt x="334" y="276"/>
                  </a:cubicBezTo>
                  <a:cubicBezTo>
                    <a:pt x="330" y="270"/>
                    <a:pt x="323" y="264"/>
                    <a:pt x="323" y="254"/>
                  </a:cubicBezTo>
                  <a:cubicBezTo>
                    <a:pt x="323" y="218"/>
                    <a:pt x="323" y="218"/>
                    <a:pt x="323" y="218"/>
                  </a:cubicBezTo>
                  <a:lnTo>
                    <a:pt x="362" y="218"/>
                  </a:ln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6769" name="Freeform 6"/>
            <p:cNvSpPr/>
            <p:nvPr/>
          </p:nvSpPr>
          <p:spPr bwMode="auto">
            <a:xfrm>
              <a:off x="1692872" y="1784981"/>
              <a:ext cx="1032757" cy="965596"/>
            </a:xfrm>
            <a:custGeom>
              <a:avLst/>
              <a:gdLst>
                <a:gd name="T0" fmla="*/ 2147483647 w 344"/>
                <a:gd name="T1" fmla="*/ 746375625 h 322"/>
                <a:gd name="T2" fmla="*/ 2147483647 w 344"/>
                <a:gd name="T3" fmla="*/ 692419221 h 322"/>
                <a:gd name="T4" fmla="*/ 2147483647 w 344"/>
                <a:gd name="T5" fmla="*/ 755368859 h 322"/>
                <a:gd name="T6" fmla="*/ 2147483647 w 344"/>
                <a:gd name="T7" fmla="*/ 854285623 h 322"/>
                <a:gd name="T8" fmla="*/ 2147483647 w 344"/>
                <a:gd name="T9" fmla="*/ 854285623 h 322"/>
                <a:gd name="T10" fmla="*/ 2147483647 w 344"/>
                <a:gd name="T11" fmla="*/ 0 h 322"/>
                <a:gd name="T12" fmla="*/ 0 w 344"/>
                <a:gd name="T13" fmla="*/ 1924387867 h 322"/>
                <a:gd name="T14" fmla="*/ 982440145 w 344"/>
                <a:gd name="T15" fmla="*/ 1924387867 h 322"/>
                <a:gd name="T16" fmla="*/ 982440145 w 344"/>
                <a:gd name="T17" fmla="*/ 2147483647 h 322"/>
                <a:gd name="T18" fmla="*/ 982440145 w 344"/>
                <a:gd name="T19" fmla="*/ 2147483647 h 322"/>
                <a:gd name="T20" fmla="*/ 874279903 w 344"/>
                <a:gd name="T21" fmla="*/ 2147483647 h 322"/>
                <a:gd name="T22" fmla="*/ 802176077 w 344"/>
                <a:gd name="T23" fmla="*/ 2147483647 h 322"/>
                <a:gd name="T24" fmla="*/ 856254697 w 344"/>
                <a:gd name="T25" fmla="*/ 2147483647 h 322"/>
                <a:gd name="T26" fmla="*/ 1081584782 w 344"/>
                <a:gd name="T27" fmla="*/ 2147483647 h 322"/>
                <a:gd name="T28" fmla="*/ 1297902263 w 344"/>
                <a:gd name="T29" fmla="*/ 2147483647 h 322"/>
                <a:gd name="T30" fmla="*/ 1351980883 w 344"/>
                <a:gd name="T31" fmla="*/ 2147483647 h 322"/>
                <a:gd name="T32" fmla="*/ 1288889661 w 344"/>
                <a:gd name="T33" fmla="*/ 2147483647 h 322"/>
                <a:gd name="T34" fmla="*/ 1189745024 w 344"/>
                <a:gd name="T35" fmla="*/ 2147483647 h 322"/>
                <a:gd name="T36" fmla="*/ 1189745024 w 344"/>
                <a:gd name="T37" fmla="*/ 1924387867 h 322"/>
                <a:gd name="T38" fmla="*/ 2147483647 w 344"/>
                <a:gd name="T39" fmla="*/ 1924387867 h 322"/>
                <a:gd name="T40" fmla="*/ 2147483647 w 344"/>
                <a:gd name="T41" fmla="*/ 1052118775 h 322"/>
                <a:gd name="T42" fmla="*/ 2147483647 w 344"/>
                <a:gd name="T43" fmla="*/ 1052118775 h 322"/>
                <a:gd name="T44" fmla="*/ 2147483647 w 344"/>
                <a:gd name="T45" fmla="*/ 1052118775 h 322"/>
                <a:gd name="T46" fmla="*/ 2147483647 w 344"/>
                <a:gd name="T47" fmla="*/ 1169021819 h 322"/>
                <a:gd name="T48" fmla="*/ 2147483647 w 344"/>
                <a:gd name="T49" fmla="*/ 1240961693 h 322"/>
                <a:gd name="T50" fmla="*/ 2147483647 w 344"/>
                <a:gd name="T51" fmla="*/ 1178015053 h 322"/>
                <a:gd name="T52" fmla="*/ 2147483647 w 344"/>
                <a:gd name="T53" fmla="*/ 962195433 h 322"/>
                <a:gd name="T54" fmla="*/ 2147483647 w 344"/>
                <a:gd name="T55" fmla="*/ 746375625 h 32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44"/>
                <a:gd name="T85" fmla="*/ 0 h 322"/>
                <a:gd name="T86" fmla="*/ 344 w 344"/>
                <a:gd name="T87" fmla="*/ 322 h 32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44" h="322">
                  <a:moveTo>
                    <a:pt x="335" y="83"/>
                  </a:moveTo>
                  <a:cubicBezTo>
                    <a:pt x="329" y="79"/>
                    <a:pt x="321" y="77"/>
                    <a:pt x="313" y="77"/>
                  </a:cubicBezTo>
                  <a:cubicBezTo>
                    <a:pt x="305" y="77"/>
                    <a:pt x="300" y="80"/>
                    <a:pt x="294" y="84"/>
                  </a:cubicBezTo>
                  <a:cubicBezTo>
                    <a:pt x="288" y="88"/>
                    <a:pt x="282" y="95"/>
                    <a:pt x="272" y="95"/>
                  </a:cubicBezTo>
                  <a:cubicBezTo>
                    <a:pt x="239" y="95"/>
                    <a:pt x="239" y="95"/>
                    <a:pt x="239" y="95"/>
                  </a:cubicBezTo>
                  <a:cubicBezTo>
                    <a:pt x="239" y="0"/>
                    <a:pt x="239" y="0"/>
                    <a:pt x="239" y="0"/>
                  </a:cubicBezTo>
                  <a:cubicBezTo>
                    <a:pt x="128" y="39"/>
                    <a:pt x="49" y="115"/>
                    <a:pt x="0" y="214"/>
                  </a:cubicBezTo>
                  <a:cubicBezTo>
                    <a:pt x="109" y="214"/>
                    <a:pt x="109" y="214"/>
                    <a:pt x="109" y="214"/>
                  </a:cubicBezTo>
                  <a:cubicBezTo>
                    <a:pt x="109" y="249"/>
                    <a:pt x="109" y="249"/>
                    <a:pt x="109" y="249"/>
                  </a:cubicBezTo>
                  <a:cubicBezTo>
                    <a:pt x="109" y="249"/>
                    <a:pt x="109" y="249"/>
                    <a:pt x="109" y="249"/>
                  </a:cubicBezTo>
                  <a:cubicBezTo>
                    <a:pt x="108" y="260"/>
                    <a:pt x="102" y="266"/>
                    <a:pt x="97" y="272"/>
                  </a:cubicBezTo>
                  <a:cubicBezTo>
                    <a:pt x="92" y="278"/>
                    <a:pt x="89" y="283"/>
                    <a:pt x="89" y="290"/>
                  </a:cubicBezTo>
                  <a:cubicBezTo>
                    <a:pt x="89" y="299"/>
                    <a:pt x="91" y="306"/>
                    <a:pt x="95" y="312"/>
                  </a:cubicBezTo>
                  <a:cubicBezTo>
                    <a:pt x="100" y="317"/>
                    <a:pt x="107" y="321"/>
                    <a:pt x="120" y="321"/>
                  </a:cubicBezTo>
                  <a:cubicBezTo>
                    <a:pt x="132" y="322"/>
                    <a:pt x="139" y="318"/>
                    <a:pt x="144" y="312"/>
                  </a:cubicBezTo>
                  <a:cubicBezTo>
                    <a:pt x="148" y="307"/>
                    <a:pt x="150" y="299"/>
                    <a:pt x="150" y="290"/>
                  </a:cubicBezTo>
                  <a:cubicBezTo>
                    <a:pt x="150" y="283"/>
                    <a:pt x="147" y="278"/>
                    <a:pt x="143" y="272"/>
                  </a:cubicBezTo>
                  <a:cubicBezTo>
                    <a:pt x="139" y="266"/>
                    <a:pt x="132" y="260"/>
                    <a:pt x="132" y="250"/>
                  </a:cubicBezTo>
                  <a:cubicBezTo>
                    <a:pt x="132" y="214"/>
                    <a:pt x="132" y="214"/>
                    <a:pt x="132" y="214"/>
                  </a:cubicBezTo>
                  <a:cubicBezTo>
                    <a:pt x="239" y="214"/>
                    <a:pt x="239" y="214"/>
                    <a:pt x="239" y="214"/>
                  </a:cubicBezTo>
                  <a:cubicBezTo>
                    <a:pt x="239" y="117"/>
                    <a:pt x="239" y="117"/>
                    <a:pt x="239" y="117"/>
                  </a:cubicBezTo>
                  <a:cubicBezTo>
                    <a:pt x="271" y="117"/>
                    <a:pt x="271" y="117"/>
                    <a:pt x="271" y="117"/>
                  </a:cubicBezTo>
                  <a:cubicBezTo>
                    <a:pt x="272" y="117"/>
                    <a:pt x="272" y="117"/>
                    <a:pt x="272" y="117"/>
                  </a:cubicBezTo>
                  <a:cubicBezTo>
                    <a:pt x="282" y="118"/>
                    <a:pt x="288" y="125"/>
                    <a:pt x="294" y="130"/>
                  </a:cubicBezTo>
                  <a:cubicBezTo>
                    <a:pt x="300" y="134"/>
                    <a:pt x="305" y="138"/>
                    <a:pt x="313" y="138"/>
                  </a:cubicBezTo>
                  <a:cubicBezTo>
                    <a:pt x="321" y="138"/>
                    <a:pt x="329" y="136"/>
                    <a:pt x="334" y="131"/>
                  </a:cubicBezTo>
                  <a:cubicBezTo>
                    <a:pt x="340" y="127"/>
                    <a:pt x="344" y="120"/>
                    <a:pt x="344" y="107"/>
                  </a:cubicBezTo>
                  <a:cubicBezTo>
                    <a:pt x="344" y="94"/>
                    <a:pt x="340" y="88"/>
                    <a:pt x="335" y="83"/>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6770" name="Freeform 7"/>
            <p:cNvSpPr/>
            <p:nvPr/>
          </p:nvSpPr>
          <p:spPr bwMode="auto">
            <a:xfrm>
              <a:off x="1267097" y="2498407"/>
              <a:ext cx="1557372" cy="761579"/>
            </a:xfrm>
            <a:custGeom>
              <a:avLst/>
              <a:gdLst>
                <a:gd name="T0" fmla="*/ 2147483647 w 519"/>
                <a:gd name="T1" fmla="*/ 107880385 h 254"/>
                <a:gd name="T2" fmla="*/ 2147483647 w 519"/>
                <a:gd name="T3" fmla="*/ 197782712 h 254"/>
                <a:gd name="T4" fmla="*/ 2147483647 w 519"/>
                <a:gd name="T5" fmla="*/ 467483651 h 254"/>
                <a:gd name="T6" fmla="*/ 2147483647 w 519"/>
                <a:gd name="T7" fmla="*/ 782135636 h 254"/>
                <a:gd name="T8" fmla="*/ 2147483647 w 519"/>
                <a:gd name="T9" fmla="*/ 925975274 h 254"/>
                <a:gd name="T10" fmla="*/ 1998954288 w 519"/>
                <a:gd name="T11" fmla="*/ 782135636 h 254"/>
                <a:gd name="T12" fmla="*/ 1899906676 w 519"/>
                <a:gd name="T13" fmla="*/ 467483651 h 254"/>
                <a:gd name="T14" fmla="*/ 2016961581 w 519"/>
                <a:gd name="T15" fmla="*/ 188790638 h 254"/>
                <a:gd name="T16" fmla="*/ 2088996754 w 519"/>
                <a:gd name="T17" fmla="*/ 89899306 h 254"/>
                <a:gd name="T18" fmla="*/ 2088996754 w 519"/>
                <a:gd name="T19" fmla="*/ 0 h 254"/>
                <a:gd name="T20" fmla="*/ 1179563575 w 519"/>
                <a:gd name="T21" fmla="*/ 0 h 254"/>
                <a:gd name="T22" fmla="*/ 801383420 w 519"/>
                <a:gd name="T23" fmla="*/ 1618211815 h 254"/>
                <a:gd name="T24" fmla="*/ 1089521110 w 519"/>
                <a:gd name="T25" fmla="*/ 2147483647 h 254"/>
                <a:gd name="T26" fmla="*/ 2147483647 w 519"/>
                <a:gd name="T27" fmla="*/ 2147483647 h 254"/>
                <a:gd name="T28" fmla="*/ 2147483647 w 519"/>
                <a:gd name="T29" fmla="*/ 1438409878 h 254"/>
                <a:gd name="T30" fmla="*/ 2147483647 w 519"/>
                <a:gd name="T31" fmla="*/ 1438409878 h 254"/>
                <a:gd name="T32" fmla="*/ 2147483647 w 519"/>
                <a:gd name="T33" fmla="*/ 1501339076 h 254"/>
                <a:gd name="T34" fmla="*/ 2147483647 w 519"/>
                <a:gd name="T35" fmla="*/ 1600230760 h 254"/>
                <a:gd name="T36" fmla="*/ 2147483647 w 519"/>
                <a:gd name="T37" fmla="*/ 1501339076 h 254"/>
                <a:gd name="T38" fmla="*/ 2147483647 w 519"/>
                <a:gd name="T39" fmla="*/ 1141738949 h 254"/>
                <a:gd name="T40" fmla="*/ 2147483647 w 519"/>
                <a:gd name="T41" fmla="*/ 791124852 h 254"/>
                <a:gd name="T42" fmla="*/ 2147483647 w 519"/>
                <a:gd name="T43" fmla="*/ 692233355 h 254"/>
                <a:gd name="T44" fmla="*/ 2147483647 w 519"/>
                <a:gd name="T45" fmla="*/ 800116879 h 254"/>
                <a:gd name="T46" fmla="*/ 2147483647 w 519"/>
                <a:gd name="T47" fmla="*/ 872035105 h 254"/>
                <a:gd name="T48" fmla="*/ 2147483647 w 519"/>
                <a:gd name="T49" fmla="*/ 872035105 h 254"/>
                <a:gd name="T50" fmla="*/ 2147483647 w 519"/>
                <a:gd name="T51" fmla="*/ 0 h 254"/>
                <a:gd name="T52" fmla="*/ 2147483647 w 519"/>
                <a:gd name="T53" fmla="*/ 0 h 254"/>
                <a:gd name="T54" fmla="*/ 2147483647 w 519"/>
                <a:gd name="T55" fmla="*/ 107880385 h 25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19"/>
                <a:gd name="T85" fmla="*/ 0 h 254"/>
                <a:gd name="T86" fmla="*/ 519 w 519"/>
                <a:gd name="T87" fmla="*/ 254 h 25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19" h="254">
                  <a:moveTo>
                    <a:pt x="295" y="12"/>
                  </a:moveTo>
                  <a:cubicBezTo>
                    <a:pt x="295" y="13"/>
                    <a:pt x="295" y="14"/>
                    <a:pt x="301" y="22"/>
                  </a:cubicBezTo>
                  <a:cubicBezTo>
                    <a:pt x="306" y="29"/>
                    <a:pt x="312" y="39"/>
                    <a:pt x="312" y="52"/>
                  </a:cubicBezTo>
                  <a:cubicBezTo>
                    <a:pt x="312" y="64"/>
                    <a:pt x="310" y="76"/>
                    <a:pt x="301" y="87"/>
                  </a:cubicBezTo>
                  <a:cubicBezTo>
                    <a:pt x="293" y="96"/>
                    <a:pt x="278" y="104"/>
                    <a:pt x="261" y="103"/>
                  </a:cubicBezTo>
                  <a:cubicBezTo>
                    <a:pt x="244" y="103"/>
                    <a:pt x="230" y="96"/>
                    <a:pt x="222" y="87"/>
                  </a:cubicBezTo>
                  <a:cubicBezTo>
                    <a:pt x="214" y="76"/>
                    <a:pt x="211" y="64"/>
                    <a:pt x="211" y="52"/>
                  </a:cubicBezTo>
                  <a:cubicBezTo>
                    <a:pt x="211" y="39"/>
                    <a:pt x="218" y="28"/>
                    <a:pt x="224" y="21"/>
                  </a:cubicBezTo>
                  <a:cubicBezTo>
                    <a:pt x="230" y="13"/>
                    <a:pt x="231" y="12"/>
                    <a:pt x="232" y="10"/>
                  </a:cubicBezTo>
                  <a:cubicBezTo>
                    <a:pt x="232" y="0"/>
                    <a:pt x="232" y="0"/>
                    <a:pt x="232" y="0"/>
                  </a:cubicBezTo>
                  <a:cubicBezTo>
                    <a:pt x="131" y="0"/>
                    <a:pt x="131" y="0"/>
                    <a:pt x="131" y="0"/>
                  </a:cubicBezTo>
                  <a:cubicBezTo>
                    <a:pt x="108" y="55"/>
                    <a:pt x="94" y="116"/>
                    <a:pt x="89" y="180"/>
                  </a:cubicBezTo>
                  <a:cubicBezTo>
                    <a:pt x="0" y="235"/>
                    <a:pt x="78" y="254"/>
                    <a:pt x="121" y="254"/>
                  </a:cubicBezTo>
                  <a:cubicBezTo>
                    <a:pt x="519" y="254"/>
                    <a:pt x="519" y="254"/>
                    <a:pt x="519" y="254"/>
                  </a:cubicBezTo>
                  <a:cubicBezTo>
                    <a:pt x="519" y="160"/>
                    <a:pt x="519" y="160"/>
                    <a:pt x="519" y="160"/>
                  </a:cubicBezTo>
                  <a:cubicBezTo>
                    <a:pt x="496" y="160"/>
                    <a:pt x="496" y="160"/>
                    <a:pt x="496" y="160"/>
                  </a:cubicBezTo>
                  <a:cubicBezTo>
                    <a:pt x="495" y="160"/>
                    <a:pt x="494" y="161"/>
                    <a:pt x="486" y="167"/>
                  </a:cubicBezTo>
                  <a:cubicBezTo>
                    <a:pt x="479" y="172"/>
                    <a:pt x="469" y="178"/>
                    <a:pt x="456" y="178"/>
                  </a:cubicBezTo>
                  <a:cubicBezTo>
                    <a:pt x="445" y="178"/>
                    <a:pt x="432" y="176"/>
                    <a:pt x="422" y="167"/>
                  </a:cubicBezTo>
                  <a:cubicBezTo>
                    <a:pt x="412" y="159"/>
                    <a:pt x="405" y="144"/>
                    <a:pt x="405" y="127"/>
                  </a:cubicBezTo>
                  <a:cubicBezTo>
                    <a:pt x="405" y="110"/>
                    <a:pt x="412" y="96"/>
                    <a:pt x="422" y="88"/>
                  </a:cubicBezTo>
                  <a:cubicBezTo>
                    <a:pt x="432" y="79"/>
                    <a:pt x="444" y="77"/>
                    <a:pt x="456" y="77"/>
                  </a:cubicBezTo>
                  <a:cubicBezTo>
                    <a:pt x="470" y="77"/>
                    <a:pt x="480" y="84"/>
                    <a:pt x="487" y="89"/>
                  </a:cubicBezTo>
                  <a:cubicBezTo>
                    <a:pt x="495" y="95"/>
                    <a:pt x="496" y="97"/>
                    <a:pt x="499" y="97"/>
                  </a:cubicBezTo>
                  <a:cubicBezTo>
                    <a:pt x="519" y="97"/>
                    <a:pt x="519" y="97"/>
                    <a:pt x="519" y="97"/>
                  </a:cubicBezTo>
                  <a:cubicBezTo>
                    <a:pt x="519" y="0"/>
                    <a:pt x="519" y="0"/>
                    <a:pt x="519" y="0"/>
                  </a:cubicBezTo>
                  <a:cubicBezTo>
                    <a:pt x="295" y="0"/>
                    <a:pt x="295" y="0"/>
                    <a:pt x="295" y="0"/>
                  </a:cubicBezTo>
                  <a:lnTo>
                    <a:pt x="295" y="12"/>
                  </a:ln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6771" name="Freeform 8"/>
            <p:cNvSpPr/>
            <p:nvPr/>
          </p:nvSpPr>
          <p:spPr bwMode="auto">
            <a:xfrm>
              <a:off x="2541887" y="2498407"/>
              <a:ext cx="1227904" cy="761579"/>
            </a:xfrm>
            <a:custGeom>
              <a:avLst/>
              <a:gdLst>
                <a:gd name="T0" fmla="*/ 2000946278 w 409"/>
                <a:gd name="T1" fmla="*/ 0 h 254"/>
                <a:gd name="T2" fmla="*/ 2000946278 w 409"/>
                <a:gd name="T3" fmla="*/ 107880385 h 254"/>
                <a:gd name="T4" fmla="*/ 2055025075 w 409"/>
                <a:gd name="T5" fmla="*/ 197782712 h 254"/>
                <a:gd name="T6" fmla="*/ 2147483647 w 409"/>
                <a:gd name="T7" fmla="*/ 467483651 h 254"/>
                <a:gd name="T8" fmla="*/ 2055025075 w 409"/>
                <a:gd name="T9" fmla="*/ 782135636 h 254"/>
                <a:gd name="T10" fmla="*/ 1694495756 w 409"/>
                <a:gd name="T11" fmla="*/ 925975274 h 254"/>
                <a:gd name="T12" fmla="*/ 1342975692 w 409"/>
                <a:gd name="T13" fmla="*/ 782135636 h 254"/>
                <a:gd name="T14" fmla="*/ 1243830730 w 409"/>
                <a:gd name="T15" fmla="*/ 467483651 h 254"/>
                <a:gd name="T16" fmla="*/ 1361003959 w 409"/>
                <a:gd name="T17" fmla="*/ 188790638 h 254"/>
                <a:gd name="T18" fmla="*/ 1433108022 w 409"/>
                <a:gd name="T19" fmla="*/ 89899306 h 254"/>
                <a:gd name="T20" fmla="*/ 1433108022 w 409"/>
                <a:gd name="T21" fmla="*/ 0 h 254"/>
                <a:gd name="T22" fmla="*/ 1063566070 w 409"/>
                <a:gd name="T23" fmla="*/ 0 h 254"/>
                <a:gd name="T24" fmla="*/ 1063566070 w 409"/>
                <a:gd name="T25" fmla="*/ 1051836668 h 254"/>
                <a:gd name="T26" fmla="*/ 657967396 w 409"/>
                <a:gd name="T27" fmla="*/ 1051836668 h 254"/>
                <a:gd name="T28" fmla="*/ 648954763 w 409"/>
                <a:gd name="T29" fmla="*/ 1051836668 h 254"/>
                <a:gd name="T30" fmla="*/ 450664839 w 409"/>
                <a:gd name="T31" fmla="*/ 943956330 h 254"/>
                <a:gd name="T32" fmla="*/ 279412718 w 409"/>
                <a:gd name="T33" fmla="*/ 872035105 h 254"/>
                <a:gd name="T34" fmla="*/ 81119721 w 409"/>
                <a:gd name="T35" fmla="*/ 925975274 h 254"/>
                <a:gd name="T36" fmla="*/ 0 w 409"/>
                <a:gd name="T37" fmla="*/ 1141738949 h 254"/>
                <a:gd name="T38" fmla="*/ 81119721 w 409"/>
                <a:gd name="T39" fmla="*/ 1357499624 h 254"/>
                <a:gd name="T40" fmla="*/ 279412718 w 409"/>
                <a:gd name="T41" fmla="*/ 1420428822 h 254"/>
                <a:gd name="T42" fmla="*/ 450664839 w 409"/>
                <a:gd name="T43" fmla="*/ 1348507597 h 254"/>
                <a:gd name="T44" fmla="*/ 639942131 w 409"/>
                <a:gd name="T45" fmla="*/ 1258608315 h 254"/>
                <a:gd name="T46" fmla="*/ 1063566070 w 409"/>
                <a:gd name="T47" fmla="*/ 1258608315 h 254"/>
                <a:gd name="T48" fmla="*/ 1063566070 w 409"/>
                <a:gd name="T49" fmla="*/ 2147483647 h 254"/>
                <a:gd name="T50" fmla="*/ 2147483647 w 409"/>
                <a:gd name="T51" fmla="*/ 2147483647 h 254"/>
                <a:gd name="T52" fmla="*/ 2147483647 w 409"/>
                <a:gd name="T53" fmla="*/ 0 h 254"/>
                <a:gd name="T54" fmla="*/ 2000946278 w 409"/>
                <a:gd name="T55" fmla="*/ 0 h 25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09"/>
                <a:gd name="T85" fmla="*/ 0 h 254"/>
                <a:gd name="T86" fmla="*/ 409 w 409"/>
                <a:gd name="T87" fmla="*/ 254 h 25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09" h="254">
                  <a:moveTo>
                    <a:pt x="222" y="0"/>
                  </a:moveTo>
                  <a:cubicBezTo>
                    <a:pt x="222" y="12"/>
                    <a:pt x="222" y="12"/>
                    <a:pt x="222" y="12"/>
                  </a:cubicBezTo>
                  <a:cubicBezTo>
                    <a:pt x="222" y="13"/>
                    <a:pt x="222" y="14"/>
                    <a:pt x="228" y="22"/>
                  </a:cubicBezTo>
                  <a:cubicBezTo>
                    <a:pt x="233" y="29"/>
                    <a:pt x="239" y="39"/>
                    <a:pt x="239" y="52"/>
                  </a:cubicBezTo>
                  <a:cubicBezTo>
                    <a:pt x="239" y="64"/>
                    <a:pt x="237" y="76"/>
                    <a:pt x="228" y="87"/>
                  </a:cubicBezTo>
                  <a:cubicBezTo>
                    <a:pt x="220" y="96"/>
                    <a:pt x="205" y="104"/>
                    <a:pt x="188" y="103"/>
                  </a:cubicBezTo>
                  <a:cubicBezTo>
                    <a:pt x="171" y="103"/>
                    <a:pt x="157" y="96"/>
                    <a:pt x="149" y="87"/>
                  </a:cubicBezTo>
                  <a:cubicBezTo>
                    <a:pt x="141" y="76"/>
                    <a:pt x="138" y="64"/>
                    <a:pt x="138" y="52"/>
                  </a:cubicBezTo>
                  <a:cubicBezTo>
                    <a:pt x="138" y="39"/>
                    <a:pt x="145" y="28"/>
                    <a:pt x="151" y="21"/>
                  </a:cubicBezTo>
                  <a:cubicBezTo>
                    <a:pt x="157" y="13"/>
                    <a:pt x="158" y="12"/>
                    <a:pt x="159" y="10"/>
                  </a:cubicBezTo>
                  <a:cubicBezTo>
                    <a:pt x="159" y="0"/>
                    <a:pt x="159" y="0"/>
                    <a:pt x="159" y="0"/>
                  </a:cubicBezTo>
                  <a:cubicBezTo>
                    <a:pt x="118" y="0"/>
                    <a:pt x="118" y="0"/>
                    <a:pt x="118" y="0"/>
                  </a:cubicBezTo>
                  <a:cubicBezTo>
                    <a:pt x="118" y="117"/>
                    <a:pt x="118" y="117"/>
                    <a:pt x="118" y="117"/>
                  </a:cubicBezTo>
                  <a:cubicBezTo>
                    <a:pt x="73" y="117"/>
                    <a:pt x="73" y="117"/>
                    <a:pt x="73" y="117"/>
                  </a:cubicBezTo>
                  <a:cubicBezTo>
                    <a:pt x="72" y="117"/>
                    <a:pt x="72" y="117"/>
                    <a:pt x="72" y="117"/>
                  </a:cubicBezTo>
                  <a:cubicBezTo>
                    <a:pt x="62" y="116"/>
                    <a:pt x="56" y="109"/>
                    <a:pt x="50" y="105"/>
                  </a:cubicBezTo>
                  <a:cubicBezTo>
                    <a:pt x="44" y="100"/>
                    <a:pt x="38" y="97"/>
                    <a:pt x="31" y="97"/>
                  </a:cubicBezTo>
                  <a:cubicBezTo>
                    <a:pt x="22" y="97"/>
                    <a:pt x="15" y="99"/>
                    <a:pt x="9" y="103"/>
                  </a:cubicBezTo>
                  <a:cubicBezTo>
                    <a:pt x="4" y="108"/>
                    <a:pt x="0" y="114"/>
                    <a:pt x="0" y="127"/>
                  </a:cubicBezTo>
                  <a:cubicBezTo>
                    <a:pt x="0" y="140"/>
                    <a:pt x="3" y="147"/>
                    <a:pt x="9" y="151"/>
                  </a:cubicBezTo>
                  <a:cubicBezTo>
                    <a:pt x="15" y="156"/>
                    <a:pt x="23" y="158"/>
                    <a:pt x="31" y="158"/>
                  </a:cubicBezTo>
                  <a:cubicBezTo>
                    <a:pt x="38" y="158"/>
                    <a:pt x="44" y="155"/>
                    <a:pt x="50" y="150"/>
                  </a:cubicBezTo>
                  <a:cubicBezTo>
                    <a:pt x="55" y="146"/>
                    <a:pt x="61" y="140"/>
                    <a:pt x="71" y="140"/>
                  </a:cubicBezTo>
                  <a:cubicBezTo>
                    <a:pt x="118" y="140"/>
                    <a:pt x="118" y="140"/>
                    <a:pt x="118" y="140"/>
                  </a:cubicBezTo>
                  <a:cubicBezTo>
                    <a:pt x="118" y="254"/>
                    <a:pt x="118" y="254"/>
                    <a:pt x="118" y="254"/>
                  </a:cubicBezTo>
                  <a:cubicBezTo>
                    <a:pt x="409" y="254"/>
                    <a:pt x="409" y="254"/>
                    <a:pt x="409" y="254"/>
                  </a:cubicBezTo>
                  <a:cubicBezTo>
                    <a:pt x="409" y="0"/>
                    <a:pt x="409" y="0"/>
                    <a:pt x="409" y="0"/>
                  </a:cubicBezTo>
                  <a:lnTo>
                    <a:pt x="222" y="0"/>
                  </a:ln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6772" name="Freeform 9"/>
            <p:cNvSpPr/>
            <p:nvPr/>
          </p:nvSpPr>
          <p:spPr bwMode="auto">
            <a:xfrm>
              <a:off x="3842020" y="2498407"/>
              <a:ext cx="938985" cy="765381"/>
            </a:xfrm>
            <a:custGeom>
              <a:avLst/>
              <a:gdLst>
                <a:gd name="T0" fmla="*/ 2147483647 w 313"/>
                <a:gd name="T1" fmla="*/ 1621614588 h 255"/>
                <a:gd name="T2" fmla="*/ 1457952516 w 313"/>
                <a:gd name="T3" fmla="*/ 1360355223 h 255"/>
                <a:gd name="T4" fmla="*/ 1160963376 w 313"/>
                <a:gd name="T5" fmla="*/ 0 h 255"/>
                <a:gd name="T6" fmla="*/ 908970500 w 313"/>
                <a:gd name="T7" fmla="*/ 0 h 255"/>
                <a:gd name="T8" fmla="*/ 908970500 w 313"/>
                <a:gd name="T9" fmla="*/ 108107836 h 255"/>
                <a:gd name="T10" fmla="*/ 962969616 w 313"/>
                <a:gd name="T11" fmla="*/ 198197707 h 255"/>
                <a:gd name="T12" fmla="*/ 1061964996 w 313"/>
                <a:gd name="T13" fmla="*/ 468467274 h 255"/>
                <a:gd name="T14" fmla="*/ 962969616 w 313"/>
                <a:gd name="T15" fmla="*/ 783780159 h 255"/>
                <a:gd name="T16" fmla="*/ 602981320 w 313"/>
                <a:gd name="T17" fmla="*/ 927924066 h 255"/>
                <a:gd name="T18" fmla="*/ 251992970 w 313"/>
                <a:gd name="T19" fmla="*/ 783780159 h 255"/>
                <a:gd name="T20" fmla="*/ 152994543 w 313"/>
                <a:gd name="T21" fmla="*/ 468467274 h 255"/>
                <a:gd name="T22" fmla="*/ 269992675 w 313"/>
                <a:gd name="T23" fmla="*/ 189187177 h 255"/>
                <a:gd name="T24" fmla="*/ 341988497 w 313"/>
                <a:gd name="T25" fmla="*/ 90089848 h 255"/>
                <a:gd name="T26" fmla="*/ 341988497 w 313"/>
                <a:gd name="T27" fmla="*/ 0 h 255"/>
                <a:gd name="T28" fmla="*/ 0 w 313"/>
                <a:gd name="T29" fmla="*/ 0 h 255"/>
                <a:gd name="T30" fmla="*/ 0 w 313"/>
                <a:gd name="T31" fmla="*/ 18017971 h 255"/>
                <a:gd name="T32" fmla="*/ 0 w 313"/>
                <a:gd name="T33" fmla="*/ 18017971 h 255"/>
                <a:gd name="T34" fmla="*/ 0 w 313"/>
                <a:gd name="T35" fmla="*/ 2147483647 h 255"/>
                <a:gd name="T36" fmla="*/ 1169963229 w 313"/>
                <a:gd name="T37" fmla="*/ 2147483647 h 255"/>
                <a:gd name="T38" fmla="*/ 2147483647 w 313"/>
                <a:gd name="T39" fmla="*/ 2147483647 h 255"/>
                <a:gd name="T40" fmla="*/ 2147483647 w 313"/>
                <a:gd name="T41" fmla="*/ 1963955920 h 255"/>
                <a:gd name="T42" fmla="*/ 2147483647 w 313"/>
                <a:gd name="T43" fmla="*/ 1621614588 h 2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13"/>
                <a:gd name="T67" fmla="*/ 0 h 255"/>
                <a:gd name="T68" fmla="*/ 313 w 313"/>
                <a:gd name="T69" fmla="*/ 255 h 25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13" h="255">
                  <a:moveTo>
                    <a:pt x="275" y="180"/>
                  </a:moveTo>
                  <a:cubicBezTo>
                    <a:pt x="162" y="151"/>
                    <a:pt x="162" y="151"/>
                    <a:pt x="162" y="151"/>
                  </a:cubicBezTo>
                  <a:cubicBezTo>
                    <a:pt x="157" y="96"/>
                    <a:pt x="146" y="46"/>
                    <a:pt x="129" y="0"/>
                  </a:cubicBezTo>
                  <a:cubicBezTo>
                    <a:pt x="101" y="0"/>
                    <a:pt x="101" y="0"/>
                    <a:pt x="101" y="0"/>
                  </a:cubicBezTo>
                  <a:cubicBezTo>
                    <a:pt x="101" y="12"/>
                    <a:pt x="101" y="12"/>
                    <a:pt x="101" y="12"/>
                  </a:cubicBezTo>
                  <a:cubicBezTo>
                    <a:pt x="101" y="13"/>
                    <a:pt x="101" y="14"/>
                    <a:pt x="107" y="22"/>
                  </a:cubicBezTo>
                  <a:cubicBezTo>
                    <a:pt x="112" y="29"/>
                    <a:pt x="118" y="39"/>
                    <a:pt x="118" y="52"/>
                  </a:cubicBezTo>
                  <a:cubicBezTo>
                    <a:pt x="118" y="64"/>
                    <a:pt x="116" y="76"/>
                    <a:pt x="107" y="87"/>
                  </a:cubicBezTo>
                  <a:cubicBezTo>
                    <a:pt x="99" y="96"/>
                    <a:pt x="84" y="104"/>
                    <a:pt x="67" y="103"/>
                  </a:cubicBezTo>
                  <a:cubicBezTo>
                    <a:pt x="50" y="103"/>
                    <a:pt x="36" y="96"/>
                    <a:pt x="28" y="87"/>
                  </a:cubicBezTo>
                  <a:cubicBezTo>
                    <a:pt x="20" y="76"/>
                    <a:pt x="17" y="64"/>
                    <a:pt x="17" y="52"/>
                  </a:cubicBezTo>
                  <a:cubicBezTo>
                    <a:pt x="17" y="39"/>
                    <a:pt x="24" y="28"/>
                    <a:pt x="30" y="21"/>
                  </a:cubicBezTo>
                  <a:cubicBezTo>
                    <a:pt x="36" y="13"/>
                    <a:pt x="37" y="12"/>
                    <a:pt x="38" y="10"/>
                  </a:cubicBezTo>
                  <a:cubicBezTo>
                    <a:pt x="38" y="0"/>
                    <a:pt x="38" y="0"/>
                    <a:pt x="38" y="0"/>
                  </a:cubicBezTo>
                  <a:cubicBezTo>
                    <a:pt x="0" y="0"/>
                    <a:pt x="0" y="0"/>
                    <a:pt x="0" y="0"/>
                  </a:cubicBezTo>
                  <a:cubicBezTo>
                    <a:pt x="0" y="2"/>
                    <a:pt x="0" y="2"/>
                    <a:pt x="0" y="2"/>
                  </a:cubicBezTo>
                  <a:cubicBezTo>
                    <a:pt x="0" y="2"/>
                    <a:pt x="0" y="2"/>
                    <a:pt x="0" y="2"/>
                  </a:cubicBezTo>
                  <a:cubicBezTo>
                    <a:pt x="0" y="254"/>
                    <a:pt x="0" y="254"/>
                    <a:pt x="0" y="254"/>
                  </a:cubicBezTo>
                  <a:cubicBezTo>
                    <a:pt x="130" y="254"/>
                    <a:pt x="130" y="254"/>
                    <a:pt x="130" y="254"/>
                  </a:cubicBezTo>
                  <a:cubicBezTo>
                    <a:pt x="275" y="254"/>
                    <a:pt x="275" y="254"/>
                    <a:pt x="275" y="254"/>
                  </a:cubicBezTo>
                  <a:cubicBezTo>
                    <a:pt x="295" y="255"/>
                    <a:pt x="313" y="237"/>
                    <a:pt x="313" y="218"/>
                  </a:cubicBezTo>
                  <a:cubicBezTo>
                    <a:pt x="313" y="198"/>
                    <a:pt x="295" y="180"/>
                    <a:pt x="275" y="180"/>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grpSp>
        <p:nvGrpSpPr>
          <p:cNvPr id="11" name="Group 10"/>
          <p:cNvGrpSpPr/>
          <p:nvPr/>
        </p:nvGrpSpPr>
        <p:grpSpPr bwMode="auto">
          <a:xfrm>
            <a:off x="6094531" y="2682108"/>
            <a:ext cx="967702" cy="967702"/>
            <a:chOff x="5568818" y="4268069"/>
            <a:chExt cx="1054364" cy="1054364"/>
          </a:xfrm>
        </p:grpSpPr>
        <p:sp>
          <p:nvSpPr>
            <p:cNvPr id="12" name="Rectangle 11"/>
            <p:cNvSpPr/>
            <p:nvPr/>
          </p:nvSpPr>
          <p:spPr>
            <a:xfrm>
              <a:off x="5568818" y="4268069"/>
              <a:ext cx="1054364" cy="10543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12"/>
            <p:cNvSpPr/>
            <p:nvPr/>
          </p:nvSpPr>
          <p:spPr>
            <a:xfrm>
              <a:off x="5568818" y="5234873"/>
              <a:ext cx="1054364" cy="875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13"/>
          <p:cNvGrpSpPr/>
          <p:nvPr/>
        </p:nvGrpSpPr>
        <p:grpSpPr bwMode="auto">
          <a:xfrm>
            <a:off x="6089508" y="3823929"/>
            <a:ext cx="967702" cy="967702"/>
            <a:chOff x="5568818" y="4268069"/>
            <a:chExt cx="1054364" cy="1054364"/>
          </a:xfrm>
        </p:grpSpPr>
        <p:sp>
          <p:nvSpPr>
            <p:cNvPr id="15" name="Rectangle 14"/>
            <p:cNvSpPr/>
            <p:nvPr/>
          </p:nvSpPr>
          <p:spPr>
            <a:xfrm>
              <a:off x="5568818" y="4268069"/>
              <a:ext cx="1054364" cy="1054364"/>
            </a:xfrm>
            <a:prstGeom prst="rect">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7"/>
            <p:cNvSpPr/>
            <p:nvPr/>
          </p:nvSpPr>
          <p:spPr>
            <a:xfrm>
              <a:off x="5568818" y="5234873"/>
              <a:ext cx="1054364" cy="8756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18"/>
          <p:cNvGrpSpPr/>
          <p:nvPr/>
        </p:nvGrpSpPr>
        <p:grpSpPr bwMode="auto">
          <a:xfrm>
            <a:off x="6109599" y="4947334"/>
            <a:ext cx="967702" cy="967702"/>
            <a:chOff x="5568818" y="4268069"/>
            <a:chExt cx="1054364" cy="1054364"/>
          </a:xfrm>
        </p:grpSpPr>
        <p:sp>
          <p:nvSpPr>
            <p:cNvPr id="20" name="Rectangle 19"/>
            <p:cNvSpPr/>
            <p:nvPr/>
          </p:nvSpPr>
          <p:spPr>
            <a:xfrm>
              <a:off x="5568818" y="4268069"/>
              <a:ext cx="1054364" cy="10543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0"/>
            <p:cNvSpPr/>
            <p:nvPr/>
          </p:nvSpPr>
          <p:spPr>
            <a:xfrm>
              <a:off x="5568818" y="5234873"/>
              <a:ext cx="1054364" cy="8756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21"/>
          <p:cNvGrpSpPr/>
          <p:nvPr/>
        </p:nvGrpSpPr>
        <p:grpSpPr>
          <a:xfrm>
            <a:off x="6469396" y="2930519"/>
            <a:ext cx="301450" cy="441809"/>
            <a:chOff x="1559893" y="2241774"/>
            <a:chExt cx="174947" cy="256404"/>
          </a:xfrm>
          <a:solidFill>
            <a:schemeClr val="bg1"/>
          </a:solidFill>
        </p:grpSpPr>
        <p:sp>
          <p:nvSpPr>
            <p:cNvPr id="23" name="Oval 49"/>
            <p:cNvSpPr>
              <a:spLocks noChangeArrowheads="1"/>
            </p:cNvSpPr>
            <p:nvPr/>
          </p:nvSpPr>
          <p:spPr bwMode="auto">
            <a:xfrm>
              <a:off x="1630705" y="2313975"/>
              <a:ext cx="16662" cy="16662"/>
            </a:xfrm>
            <a:prstGeom prst="ellipse">
              <a:avLst/>
            </a:pr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24" name="Oval 50"/>
            <p:cNvSpPr>
              <a:spLocks noChangeArrowheads="1"/>
            </p:cNvSpPr>
            <p:nvPr/>
          </p:nvSpPr>
          <p:spPr bwMode="auto">
            <a:xfrm>
              <a:off x="1630705" y="2410242"/>
              <a:ext cx="16662" cy="15273"/>
            </a:xfrm>
            <a:prstGeom prst="ellipse">
              <a:avLst/>
            </a:pr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25" name="Oval 51"/>
            <p:cNvSpPr>
              <a:spLocks noChangeArrowheads="1"/>
            </p:cNvSpPr>
            <p:nvPr/>
          </p:nvSpPr>
          <p:spPr bwMode="auto">
            <a:xfrm>
              <a:off x="1583960" y="2362108"/>
              <a:ext cx="15273" cy="15273"/>
            </a:xfrm>
            <a:prstGeom prst="ellipse">
              <a:avLst/>
            </a:pr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26" name="Oval 52"/>
            <p:cNvSpPr>
              <a:spLocks noChangeArrowheads="1"/>
            </p:cNvSpPr>
            <p:nvPr/>
          </p:nvSpPr>
          <p:spPr bwMode="auto">
            <a:xfrm>
              <a:off x="1679301" y="2362108"/>
              <a:ext cx="16199" cy="15273"/>
            </a:xfrm>
            <a:prstGeom prst="ellipse">
              <a:avLst/>
            </a:pr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27" name="Freeform 53"/>
            <p:cNvSpPr/>
            <p:nvPr/>
          </p:nvSpPr>
          <p:spPr bwMode="auto">
            <a:xfrm>
              <a:off x="1596919" y="2394969"/>
              <a:ext cx="17587" cy="17587"/>
            </a:xfrm>
            <a:custGeom>
              <a:avLst/>
              <a:gdLst>
                <a:gd name="T0" fmla="*/ 3 w 16"/>
                <a:gd name="T1" fmla="*/ 3 h 16"/>
                <a:gd name="T2" fmla="*/ 3 w 16"/>
                <a:gd name="T3" fmla="*/ 13 h 16"/>
                <a:gd name="T4" fmla="*/ 13 w 16"/>
                <a:gd name="T5" fmla="*/ 13 h 16"/>
                <a:gd name="T6" fmla="*/ 13 w 16"/>
                <a:gd name="T7" fmla="*/ 3 h 16"/>
                <a:gd name="T8" fmla="*/ 3 w 16"/>
                <a:gd name="T9" fmla="*/ 3 h 16"/>
              </a:gdLst>
              <a:ahLst/>
              <a:cxnLst>
                <a:cxn ang="0">
                  <a:pos x="T0" y="T1"/>
                </a:cxn>
                <a:cxn ang="0">
                  <a:pos x="T2" y="T3"/>
                </a:cxn>
                <a:cxn ang="0">
                  <a:pos x="T4" y="T5"/>
                </a:cxn>
                <a:cxn ang="0">
                  <a:pos x="T6" y="T7"/>
                </a:cxn>
                <a:cxn ang="0">
                  <a:pos x="T8" y="T9"/>
                </a:cxn>
              </a:cxnLst>
              <a:rect l="0" t="0" r="r" b="b"/>
              <a:pathLst>
                <a:path w="16" h="16">
                  <a:moveTo>
                    <a:pt x="3" y="3"/>
                  </a:moveTo>
                  <a:cubicBezTo>
                    <a:pt x="0" y="6"/>
                    <a:pt x="0" y="10"/>
                    <a:pt x="3" y="13"/>
                  </a:cubicBezTo>
                  <a:cubicBezTo>
                    <a:pt x="5" y="16"/>
                    <a:pt x="10" y="16"/>
                    <a:pt x="13" y="13"/>
                  </a:cubicBezTo>
                  <a:cubicBezTo>
                    <a:pt x="16" y="10"/>
                    <a:pt x="16" y="6"/>
                    <a:pt x="13" y="3"/>
                  </a:cubicBezTo>
                  <a:cubicBezTo>
                    <a:pt x="10" y="0"/>
                    <a:pt x="5" y="0"/>
                    <a:pt x="3" y="3"/>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28" name="Freeform 54"/>
            <p:cNvSpPr/>
            <p:nvPr/>
          </p:nvSpPr>
          <p:spPr bwMode="auto">
            <a:xfrm>
              <a:off x="1596919" y="2326934"/>
              <a:ext cx="17587" cy="17587"/>
            </a:xfrm>
            <a:custGeom>
              <a:avLst/>
              <a:gdLst>
                <a:gd name="T0" fmla="*/ 3 w 16"/>
                <a:gd name="T1" fmla="*/ 3 h 16"/>
                <a:gd name="T2" fmla="*/ 3 w 16"/>
                <a:gd name="T3" fmla="*/ 13 h 16"/>
                <a:gd name="T4" fmla="*/ 13 w 16"/>
                <a:gd name="T5" fmla="*/ 13 h 16"/>
                <a:gd name="T6" fmla="*/ 13 w 16"/>
                <a:gd name="T7" fmla="*/ 3 h 16"/>
                <a:gd name="T8" fmla="*/ 3 w 16"/>
                <a:gd name="T9" fmla="*/ 3 h 16"/>
              </a:gdLst>
              <a:ahLst/>
              <a:cxnLst>
                <a:cxn ang="0">
                  <a:pos x="T0" y="T1"/>
                </a:cxn>
                <a:cxn ang="0">
                  <a:pos x="T2" y="T3"/>
                </a:cxn>
                <a:cxn ang="0">
                  <a:pos x="T4" y="T5"/>
                </a:cxn>
                <a:cxn ang="0">
                  <a:pos x="T6" y="T7"/>
                </a:cxn>
                <a:cxn ang="0">
                  <a:pos x="T8" y="T9"/>
                </a:cxn>
              </a:cxnLst>
              <a:rect l="0" t="0" r="r" b="b"/>
              <a:pathLst>
                <a:path w="16" h="16">
                  <a:moveTo>
                    <a:pt x="3" y="3"/>
                  </a:moveTo>
                  <a:cubicBezTo>
                    <a:pt x="0" y="6"/>
                    <a:pt x="0" y="10"/>
                    <a:pt x="3" y="13"/>
                  </a:cubicBezTo>
                  <a:cubicBezTo>
                    <a:pt x="5" y="16"/>
                    <a:pt x="10" y="16"/>
                    <a:pt x="13" y="13"/>
                  </a:cubicBezTo>
                  <a:cubicBezTo>
                    <a:pt x="16" y="10"/>
                    <a:pt x="16" y="6"/>
                    <a:pt x="13" y="3"/>
                  </a:cubicBezTo>
                  <a:cubicBezTo>
                    <a:pt x="10" y="0"/>
                    <a:pt x="5" y="0"/>
                    <a:pt x="3" y="3"/>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29" name="Freeform 55"/>
            <p:cNvSpPr/>
            <p:nvPr/>
          </p:nvSpPr>
          <p:spPr bwMode="auto">
            <a:xfrm>
              <a:off x="1664953" y="2394969"/>
              <a:ext cx="17587" cy="17587"/>
            </a:xfrm>
            <a:custGeom>
              <a:avLst/>
              <a:gdLst>
                <a:gd name="T0" fmla="*/ 3 w 16"/>
                <a:gd name="T1" fmla="*/ 3 h 16"/>
                <a:gd name="T2" fmla="*/ 3 w 16"/>
                <a:gd name="T3" fmla="*/ 13 h 16"/>
                <a:gd name="T4" fmla="*/ 13 w 16"/>
                <a:gd name="T5" fmla="*/ 13 h 16"/>
                <a:gd name="T6" fmla="*/ 13 w 16"/>
                <a:gd name="T7" fmla="*/ 3 h 16"/>
                <a:gd name="T8" fmla="*/ 3 w 16"/>
                <a:gd name="T9" fmla="*/ 3 h 16"/>
              </a:gdLst>
              <a:ahLst/>
              <a:cxnLst>
                <a:cxn ang="0">
                  <a:pos x="T0" y="T1"/>
                </a:cxn>
                <a:cxn ang="0">
                  <a:pos x="T2" y="T3"/>
                </a:cxn>
                <a:cxn ang="0">
                  <a:pos x="T4" y="T5"/>
                </a:cxn>
                <a:cxn ang="0">
                  <a:pos x="T6" y="T7"/>
                </a:cxn>
                <a:cxn ang="0">
                  <a:pos x="T8" y="T9"/>
                </a:cxn>
              </a:cxnLst>
              <a:rect l="0" t="0" r="r" b="b"/>
              <a:pathLst>
                <a:path w="16" h="16">
                  <a:moveTo>
                    <a:pt x="3" y="3"/>
                  </a:moveTo>
                  <a:cubicBezTo>
                    <a:pt x="0" y="6"/>
                    <a:pt x="0" y="10"/>
                    <a:pt x="3" y="13"/>
                  </a:cubicBezTo>
                  <a:cubicBezTo>
                    <a:pt x="5" y="16"/>
                    <a:pt x="10" y="16"/>
                    <a:pt x="13" y="13"/>
                  </a:cubicBezTo>
                  <a:cubicBezTo>
                    <a:pt x="16" y="10"/>
                    <a:pt x="16" y="6"/>
                    <a:pt x="13" y="3"/>
                  </a:cubicBezTo>
                  <a:cubicBezTo>
                    <a:pt x="10" y="0"/>
                    <a:pt x="5" y="0"/>
                    <a:pt x="3" y="3"/>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30" name="Freeform 56"/>
            <p:cNvSpPr>
              <a:spLocks noEditPoints="1"/>
            </p:cNvSpPr>
            <p:nvPr/>
          </p:nvSpPr>
          <p:spPr bwMode="auto">
            <a:xfrm>
              <a:off x="1559893" y="2241774"/>
              <a:ext cx="174947" cy="256404"/>
            </a:xfrm>
            <a:custGeom>
              <a:avLst/>
              <a:gdLst>
                <a:gd name="T0" fmla="*/ 146 w 160"/>
                <a:gd name="T1" fmla="*/ 103 h 234"/>
                <a:gd name="T2" fmla="*/ 144 w 160"/>
                <a:gd name="T3" fmla="*/ 103 h 234"/>
                <a:gd name="T4" fmla="*/ 128 w 160"/>
                <a:gd name="T5" fmla="*/ 69 h 234"/>
                <a:gd name="T6" fmla="*/ 117 w 160"/>
                <a:gd name="T7" fmla="*/ 12 h 234"/>
                <a:gd name="T8" fmla="*/ 103 w 160"/>
                <a:gd name="T9" fmla="*/ 0 h 234"/>
                <a:gd name="T10" fmla="*/ 44 w 160"/>
                <a:gd name="T11" fmla="*/ 0 h 234"/>
                <a:gd name="T12" fmla="*/ 30 w 160"/>
                <a:gd name="T13" fmla="*/ 12 h 234"/>
                <a:gd name="T14" fmla="*/ 20 w 160"/>
                <a:gd name="T15" fmla="*/ 67 h 234"/>
                <a:gd name="T16" fmla="*/ 0 w 160"/>
                <a:gd name="T17" fmla="*/ 117 h 234"/>
                <a:gd name="T18" fmla="*/ 19 w 160"/>
                <a:gd name="T19" fmla="*/ 166 h 234"/>
                <a:gd name="T20" fmla="*/ 29 w 160"/>
                <a:gd name="T21" fmla="*/ 222 h 234"/>
                <a:gd name="T22" fmla="*/ 44 w 160"/>
                <a:gd name="T23" fmla="*/ 234 h 234"/>
                <a:gd name="T24" fmla="*/ 102 w 160"/>
                <a:gd name="T25" fmla="*/ 234 h 234"/>
                <a:gd name="T26" fmla="*/ 116 w 160"/>
                <a:gd name="T27" fmla="*/ 222 h 234"/>
                <a:gd name="T28" fmla="*/ 127 w 160"/>
                <a:gd name="T29" fmla="*/ 166 h 234"/>
                <a:gd name="T30" fmla="*/ 144 w 160"/>
                <a:gd name="T31" fmla="*/ 131 h 234"/>
                <a:gd name="T32" fmla="*/ 146 w 160"/>
                <a:gd name="T33" fmla="*/ 132 h 234"/>
                <a:gd name="T34" fmla="*/ 160 w 160"/>
                <a:gd name="T35" fmla="*/ 117 h 234"/>
                <a:gd name="T36" fmla="*/ 146 w 160"/>
                <a:gd name="T37" fmla="*/ 103 h 234"/>
                <a:gd name="T38" fmla="*/ 44 w 160"/>
                <a:gd name="T39" fmla="*/ 15 h 234"/>
                <a:gd name="T40" fmla="*/ 103 w 160"/>
                <a:gd name="T41" fmla="*/ 15 h 234"/>
                <a:gd name="T42" fmla="*/ 110 w 160"/>
                <a:gd name="T43" fmla="*/ 54 h 234"/>
                <a:gd name="T44" fmla="*/ 73 w 160"/>
                <a:gd name="T45" fmla="*/ 44 h 234"/>
                <a:gd name="T46" fmla="*/ 37 w 160"/>
                <a:gd name="T47" fmla="*/ 54 h 234"/>
                <a:gd name="T48" fmla="*/ 44 w 160"/>
                <a:gd name="T49" fmla="*/ 15 h 234"/>
                <a:gd name="T50" fmla="*/ 102 w 160"/>
                <a:gd name="T51" fmla="*/ 219 h 234"/>
                <a:gd name="T52" fmla="*/ 44 w 160"/>
                <a:gd name="T53" fmla="*/ 219 h 234"/>
                <a:gd name="T54" fmla="*/ 36 w 160"/>
                <a:gd name="T55" fmla="*/ 180 h 234"/>
                <a:gd name="T56" fmla="*/ 73 w 160"/>
                <a:gd name="T57" fmla="*/ 190 h 234"/>
                <a:gd name="T58" fmla="*/ 109 w 160"/>
                <a:gd name="T59" fmla="*/ 180 h 234"/>
                <a:gd name="T60" fmla="*/ 102 w 160"/>
                <a:gd name="T61" fmla="*/ 219 h 234"/>
                <a:gd name="T62" fmla="*/ 73 w 160"/>
                <a:gd name="T63" fmla="*/ 176 h 234"/>
                <a:gd name="T64" fmla="*/ 14 w 160"/>
                <a:gd name="T65" fmla="*/ 117 h 234"/>
                <a:gd name="T66" fmla="*/ 73 w 160"/>
                <a:gd name="T67" fmla="*/ 59 h 234"/>
                <a:gd name="T68" fmla="*/ 131 w 160"/>
                <a:gd name="T69" fmla="*/ 117 h 234"/>
                <a:gd name="T70" fmla="*/ 73 w 160"/>
                <a:gd name="T71" fmla="*/ 17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234">
                  <a:moveTo>
                    <a:pt x="146" y="103"/>
                  </a:moveTo>
                  <a:cubicBezTo>
                    <a:pt x="145" y="103"/>
                    <a:pt x="145" y="103"/>
                    <a:pt x="144" y="103"/>
                  </a:cubicBezTo>
                  <a:cubicBezTo>
                    <a:pt x="142" y="90"/>
                    <a:pt x="136" y="79"/>
                    <a:pt x="128" y="69"/>
                  </a:cubicBezTo>
                  <a:cubicBezTo>
                    <a:pt x="117" y="12"/>
                    <a:pt x="117" y="12"/>
                    <a:pt x="117" y="12"/>
                  </a:cubicBezTo>
                  <a:cubicBezTo>
                    <a:pt x="116" y="5"/>
                    <a:pt x="110" y="0"/>
                    <a:pt x="103" y="0"/>
                  </a:cubicBezTo>
                  <a:cubicBezTo>
                    <a:pt x="44" y="0"/>
                    <a:pt x="44" y="0"/>
                    <a:pt x="44" y="0"/>
                  </a:cubicBezTo>
                  <a:cubicBezTo>
                    <a:pt x="37" y="0"/>
                    <a:pt x="31" y="5"/>
                    <a:pt x="30" y="12"/>
                  </a:cubicBezTo>
                  <a:cubicBezTo>
                    <a:pt x="20" y="67"/>
                    <a:pt x="20" y="67"/>
                    <a:pt x="20" y="67"/>
                  </a:cubicBezTo>
                  <a:cubicBezTo>
                    <a:pt x="7" y="80"/>
                    <a:pt x="0" y="98"/>
                    <a:pt x="0" y="117"/>
                  </a:cubicBezTo>
                  <a:cubicBezTo>
                    <a:pt x="0" y="136"/>
                    <a:pt x="7" y="153"/>
                    <a:pt x="19" y="166"/>
                  </a:cubicBezTo>
                  <a:cubicBezTo>
                    <a:pt x="29" y="222"/>
                    <a:pt x="29" y="222"/>
                    <a:pt x="29" y="222"/>
                  </a:cubicBezTo>
                  <a:cubicBezTo>
                    <a:pt x="30" y="229"/>
                    <a:pt x="36" y="234"/>
                    <a:pt x="44" y="234"/>
                  </a:cubicBezTo>
                  <a:cubicBezTo>
                    <a:pt x="102" y="234"/>
                    <a:pt x="102" y="234"/>
                    <a:pt x="102" y="234"/>
                  </a:cubicBezTo>
                  <a:cubicBezTo>
                    <a:pt x="109" y="234"/>
                    <a:pt x="115" y="229"/>
                    <a:pt x="116" y="222"/>
                  </a:cubicBezTo>
                  <a:cubicBezTo>
                    <a:pt x="127" y="166"/>
                    <a:pt x="127" y="166"/>
                    <a:pt x="127" y="166"/>
                  </a:cubicBezTo>
                  <a:cubicBezTo>
                    <a:pt x="135" y="156"/>
                    <a:pt x="142" y="145"/>
                    <a:pt x="144" y="131"/>
                  </a:cubicBezTo>
                  <a:cubicBezTo>
                    <a:pt x="145" y="132"/>
                    <a:pt x="145" y="132"/>
                    <a:pt x="146" y="132"/>
                  </a:cubicBezTo>
                  <a:cubicBezTo>
                    <a:pt x="154" y="132"/>
                    <a:pt x="160" y="125"/>
                    <a:pt x="160" y="117"/>
                  </a:cubicBezTo>
                  <a:cubicBezTo>
                    <a:pt x="160" y="109"/>
                    <a:pt x="154" y="103"/>
                    <a:pt x="146" y="103"/>
                  </a:cubicBezTo>
                  <a:close/>
                  <a:moveTo>
                    <a:pt x="44" y="15"/>
                  </a:moveTo>
                  <a:cubicBezTo>
                    <a:pt x="103" y="15"/>
                    <a:pt x="103" y="15"/>
                    <a:pt x="103" y="15"/>
                  </a:cubicBezTo>
                  <a:cubicBezTo>
                    <a:pt x="110" y="54"/>
                    <a:pt x="110" y="54"/>
                    <a:pt x="110" y="54"/>
                  </a:cubicBezTo>
                  <a:cubicBezTo>
                    <a:pt x="99" y="48"/>
                    <a:pt x="87" y="44"/>
                    <a:pt x="73" y="44"/>
                  </a:cubicBezTo>
                  <a:cubicBezTo>
                    <a:pt x="60" y="44"/>
                    <a:pt x="48" y="48"/>
                    <a:pt x="37" y="54"/>
                  </a:cubicBezTo>
                  <a:lnTo>
                    <a:pt x="44" y="15"/>
                  </a:lnTo>
                  <a:close/>
                  <a:moveTo>
                    <a:pt x="102" y="219"/>
                  </a:moveTo>
                  <a:cubicBezTo>
                    <a:pt x="44" y="219"/>
                    <a:pt x="44" y="219"/>
                    <a:pt x="44" y="219"/>
                  </a:cubicBezTo>
                  <a:cubicBezTo>
                    <a:pt x="36" y="180"/>
                    <a:pt x="36" y="180"/>
                    <a:pt x="36" y="180"/>
                  </a:cubicBezTo>
                  <a:cubicBezTo>
                    <a:pt x="47" y="186"/>
                    <a:pt x="59" y="190"/>
                    <a:pt x="73" y="190"/>
                  </a:cubicBezTo>
                  <a:cubicBezTo>
                    <a:pt x="86" y="190"/>
                    <a:pt x="98" y="186"/>
                    <a:pt x="109" y="180"/>
                  </a:cubicBezTo>
                  <a:lnTo>
                    <a:pt x="102" y="219"/>
                  </a:lnTo>
                  <a:close/>
                  <a:moveTo>
                    <a:pt x="73" y="176"/>
                  </a:moveTo>
                  <a:cubicBezTo>
                    <a:pt x="40" y="176"/>
                    <a:pt x="14" y="149"/>
                    <a:pt x="14" y="117"/>
                  </a:cubicBezTo>
                  <a:cubicBezTo>
                    <a:pt x="14" y="85"/>
                    <a:pt x="40" y="59"/>
                    <a:pt x="73" y="59"/>
                  </a:cubicBezTo>
                  <a:cubicBezTo>
                    <a:pt x="105" y="59"/>
                    <a:pt x="131" y="85"/>
                    <a:pt x="131" y="117"/>
                  </a:cubicBezTo>
                  <a:cubicBezTo>
                    <a:pt x="131" y="149"/>
                    <a:pt x="105" y="176"/>
                    <a:pt x="73" y="176"/>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31" name="Freeform 57"/>
            <p:cNvSpPr/>
            <p:nvPr/>
          </p:nvSpPr>
          <p:spPr bwMode="auto">
            <a:xfrm>
              <a:off x="1630705" y="2329248"/>
              <a:ext cx="49522" cy="48134"/>
            </a:xfrm>
            <a:custGeom>
              <a:avLst/>
              <a:gdLst>
                <a:gd name="T0" fmla="*/ 44 w 45"/>
                <a:gd name="T1" fmla="*/ 1 h 44"/>
                <a:gd name="T2" fmla="*/ 40 w 45"/>
                <a:gd name="T3" fmla="*/ 1 h 44"/>
                <a:gd name="T4" fmla="*/ 3 w 45"/>
                <a:gd name="T5" fmla="*/ 32 h 44"/>
                <a:gd name="T6" fmla="*/ 0 w 45"/>
                <a:gd name="T7" fmla="*/ 37 h 44"/>
                <a:gd name="T8" fmla="*/ 3 w 45"/>
                <a:gd name="T9" fmla="*/ 42 h 44"/>
                <a:gd name="T10" fmla="*/ 8 w 45"/>
                <a:gd name="T11" fmla="*/ 44 h 44"/>
                <a:gd name="T12" fmla="*/ 13 w 45"/>
                <a:gd name="T13" fmla="*/ 42 h 44"/>
                <a:gd name="T14" fmla="*/ 26 w 45"/>
                <a:gd name="T15" fmla="*/ 26 h 44"/>
                <a:gd name="T16" fmla="*/ 44 w 45"/>
                <a:gd name="T17" fmla="*/ 4 h 44"/>
                <a:gd name="T18" fmla="*/ 44 w 45"/>
                <a:gd name="T19"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44">
                  <a:moveTo>
                    <a:pt x="44" y="1"/>
                  </a:moveTo>
                  <a:cubicBezTo>
                    <a:pt x="43" y="0"/>
                    <a:pt x="41" y="0"/>
                    <a:pt x="40" y="1"/>
                  </a:cubicBezTo>
                  <a:cubicBezTo>
                    <a:pt x="3" y="32"/>
                    <a:pt x="3" y="32"/>
                    <a:pt x="3" y="32"/>
                  </a:cubicBezTo>
                  <a:cubicBezTo>
                    <a:pt x="1" y="33"/>
                    <a:pt x="0" y="35"/>
                    <a:pt x="0" y="37"/>
                  </a:cubicBezTo>
                  <a:cubicBezTo>
                    <a:pt x="0" y="39"/>
                    <a:pt x="1" y="41"/>
                    <a:pt x="3" y="42"/>
                  </a:cubicBezTo>
                  <a:cubicBezTo>
                    <a:pt x="4" y="44"/>
                    <a:pt x="6" y="44"/>
                    <a:pt x="8" y="44"/>
                  </a:cubicBezTo>
                  <a:cubicBezTo>
                    <a:pt x="10" y="44"/>
                    <a:pt x="11" y="44"/>
                    <a:pt x="13" y="42"/>
                  </a:cubicBezTo>
                  <a:cubicBezTo>
                    <a:pt x="26" y="26"/>
                    <a:pt x="26" y="26"/>
                    <a:pt x="26" y="26"/>
                  </a:cubicBezTo>
                  <a:cubicBezTo>
                    <a:pt x="44" y="4"/>
                    <a:pt x="44" y="4"/>
                    <a:pt x="44" y="4"/>
                  </a:cubicBezTo>
                  <a:cubicBezTo>
                    <a:pt x="45" y="3"/>
                    <a:pt x="45" y="2"/>
                    <a:pt x="44" y="1"/>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grpSp>
      <p:grpSp>
        <p:nvGrpSpPr>
          <p:cNvPr id="32" name="Group 31"/>
          <p:cNvGrpSpPr/>
          <p:nvPr/>
        </p:nvGrpSpPr>
        <p:grpSpPr>
          <a:xfrm>
            <a:off x="6399215" y="4067704"/>
            <a:ext cx="441809" cy="413098"/>
            <a:chOff x="998489" y="2241774"/>
            <a:chExt cx="256404" cy="239742"/>
          </a:xfrm>
          <a:solidFill>
            <a:schemeClr val="bg1"/>
          </a:solidFill>
        </p:grpSpPr>
        <p:sp>
          <p:nvSpPr>
            <p:cNvPr id="33" name="Freeform 58"/>
            <p:cNvSpPr>
              <a:spLocks noEditPoints="1"/>
            </p:cNvSpPr>
            <p:nvPr/>
          </p:nvSpPr>
          <p:spPr bwMode="auto">
            <a:xfrm>
              <a:off x="998489" y="2241774"/>
              <a:ext cx="256404" cy="239742"/>
            </a:xfrm>
            <a:custGeom>
              <a:avLst/>
              <a:gdLst>
                <a:gd name="T0" fmla="*/ 230 w 234"/>
                <a:gd name="T1" fmla="*/ 48 h 219"/>
                <a:gd name="T2" fmla="*/ 186 w 234"/>
                <a:gd name="T3" fmla="*/ 5 h 219"/>
                <a:gd name="T4" fmla="*/ 176 w 234"/>
                <a:gd name="T5" fmla="*/ 0 h 219"/>
                <a:gd name="T6" fmla="*/ 22 w 234"/>
                <a:gd name="T7" fmla="*/ 0 h 219"/>
                <a:gd name="T8" fmla="*/ 0 w 234"/>
                <a:gd name="T9" fmla="*/ 22 h 219"/>
                <a:gd name="T10" fmla="*/ 0 w 234"/>
                <a:gd name="T11" fmla="*/ 197 h 219"/>
                <a:gd name="T12" fmla="*/ 22 w 234"/>
                <a:gd name="T13" fmla="*/ 219 h 219"/>
                <a:gd name="T14" fmla="*/ 212 w 234"/>
                <a:gd name="T15" fmla="*/ 219 h 219"/>
                <a:gd name="T16" fmla="*/ 234 w 234"/>
                <a:gd name="T17" fmla="*/ 197 h 219"/>
                <a:gd name="T18" fmla="*/ 234 w 234"/>
                <a:gd name="T19" fmla="*/ 59 h 219"/>
                <a:gd name="T20" fmla="*/ 230 w 234"/>
                <a:gd name="T21" fmla="*/ 48 h 219"/>
                <a:gd name="T22" fmla="*/ 220 w 234"/>
                <a:gd name="T23" fmla="*/ 197 h 219"/>
                <a:gd name="T24" fmla="*/ 212 w 234"/>
                <a:gd name="T25" fmla="*/ 205 h 219"/>
                <a:gd name="T26" fmla="*/ 22 w 234"/>
                <a:gd name="T27" fmla="*/ 205 h 219"/>
                <a:gd name="T28" fmla="*/ 15 w 234"/>
                <a:gd name="T29" fmla="*/ 197 h 219"/>
                <a:gd name="T30" fmla="*/ 15 w 234"/>
                <a:gd name="T31" fmla="*/ 22 h 219"/>
                <a:gd name="T32" fmla="*/ 22 w 234"/>
                <a:gd name="T33" fmla="*/ 15 h 219"/>
                <a:gd name="T34" fmla="*/ 168 w 234"/>
                <a:gd name="T35" fmla="*/ 15 h 219"/>
                <a:gd name="T36" fmla="*/ 168 w 234"/>
                <a:gd name="T37" fmla="*/ 44 h 219"/>
                <a:gd name="T38" fmla="*/ 168 w 234"/>
                <a:gd name="T39" fmla="*/ 44 h 219"/>
                <a:gd name="T40" fmla="*/ 190 w 234"/>
                <a:gd name="T41" fmla="*/ 66 h 219"/>
                <a:gd name="T42" fmla="*/ 198 w 234"/>
                <a:gd name="T43" fmla="*/ 66 h 219"/>
                <a:gd name="T44" fmla="*/ 220 w 234"/>
                <a:gd name="T45" fmla="*/ 66 h 219"/>
                <a:gd name="T46" fmla="*/ 220 w 234"/>
                <a:gd name="T47" fmla="*/ 197 h 219"/>
                <a:gd name="T48" fmla="*/ 198 w 234"/>
                <a:gd name="T49" fmla="*/ 59 h 219"/>
                <a:gd name="T50" fmla="*/ 190 w 234"/>
                <a:gd name="T51" fmla="*/ 59 h 219"/>
                <a:gd name="T52" fmla="*/ 176 w 234"/>
                <a:gd name="T53" fmla="*/ 44 h 219"/>
                <a:gd name="T54" fmla="*/ 176 w 234"/>
                <a:gd name="T55" fmla="*/ 44 h 219"/>
                <a:gd name="T56" fmla="*/ 176 w 234"/>
                <a:gd name="T57" fmla="*/ 15 h 219"/>
                <a:gd name="T58" fmla="*/ 220 w 234"/>
                <a:gd name="T59" fmla="*/ 59 h 219"/>
                <a:gd name="T60" fmla="*/ 198 w 234"/>
                <a:gd name="T61" fmla="*/ 5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4" h="219">
                  <a:moveTo>
                    <a:pt x="230" y="48"/>
                  </a:moveTo>
                  <a:cubicBezTo>
                    <a:pt x="186" y="5"/>
                    <a:pt x="186" y="5"/>
                    <a:pt x="186" y="5"/>
                  </a:cubicBezTo>
                  <a:cubicBezTo>
                    <a:pt x="183" y="2"/>
                    <a:pt x="180" y="0"/>
                    <a:pt x="176" y="0"/>
                  </a:cubicBezTo>
                  <a:cubicBezTo>
                    <a:pt x="22" y="0"/>
                    <a:pt x="22" y="0"/>
                    <a:pt x="22" y="0"/>
                  </a:cubicBezTo>
                  <a:cubicBezTo>
                    <a:pt x="10" y="0"/>
                    <a:pt x="0" y="10"/>
                    <a:pt x="0" y="22"/>
                  </a:cubicBezTo>
                  <a:cubicBezTo>
                    <a:pt x="0" y="197"/>
                    <a:pt x="0" y="197"/>
                    <a:pt x="0" y="197"/>
                  </a:cubicBezTo>
                  <a:cubicBezTo>
                    <a:pt x="0" y="210"/>
                    <a:pt x="10" y="219"/>
                    <a:pt x="22" y="219"/>
                  </a:cubicBezTo>
                  <a:cubicBezTo>
                    <a:pt x="212" y="219"/>
                    <a:pt x="212" y="219"/>
                    <a:pt x="212" y="219"/>
                  </a:cubicBezTo>
                  <a:cubicBezTo>
                    <a:pt x="224" y="219"/>
                    <a:pt x="234" y="210"/>
                    <a:pt x="234" y="197"/>
                  </a:cubicBezTo>
                  <a:cubicBezTo>
                    <a:pt x="234" y="59"/>
                    <a:pt x="234" y="59"/>
                    <a:pt x="234" y="59"/>
                  </a:cubicBezTo>
                  <a:cubicBezTo>
                    <a:pt x="234" y="55"/>
                    <a:pt x="233" y="51"/>
                    <a:pt x="230" y="48"/>
                  </a:cubicBezTo>
                  <a:close/>
                  <a:moveTo>
                    <a:pt x="220" y="197"/>
                  </a:moveTo>
                  <a:cubicBezTo>
                    <a:pt x="220" y="202"/>
                    <a:pt x="216" y="205"/>
                    <a:pt x="212" y="205"/>
                  </a:cubicBezTo>
                  <a:cubicBezTo>
                    <a:pt x="22" y="205"/>
                    <a:pt x="22" y="205"/>
                    <a:pt x="22" y="205"/>
                  </a:cubicBezTo>
                  <a:cubicBezTo>
                    <a:pt x="18" y="205"/>
                    <a:pt x="15" y="202"/>
                    <a:pt x="15" y="197"/>
                  </a:cubicBezTo>
                  <a:cubicBezTo>
                    <a:pt x="15" y="22"/>
                    <a:pt x="15" y="22"/>
                    <a:pt x="15" y="22"/>
                  </a:cubicBezTo>
                  <a:cubicBezTo>
                    <a:pt x="15" y="18"/>
                    <a:pt x="18" y="15"/>
                    <a:pt x="22" y="15"/>
                  </a:cubicBezTo>
                  <a:cubicBezTo>
                    <a:pt x="168" y="15"/>
                    <a:pt x="168" y="15"/>
                    <a:pt x="168" y="15"/>
                  </a:cubicBezTo>
                  <a:cubicBezTo>
                    <a:pt x="168" y="44"/>
                    <a:pt x="168" y="44"/>
                    <a:pt x="168" y="44"/>
                  </a:cubicBezTo>
                  <a:cubicBezTo>
                    <a:pt x="168" y="44"/>
                    <a:pt x="168" y="44"/>
                    <a:pt x="168" y="44"/>
                  </a:cubicBezTo>
                  <a:cubicBezTo>
                    <a:pt x="168" y="56"/>
                    <a:pt x="178" y="66"/>
                    <a:pt x="190" y="66"/>
                  </a:cubicBezTo>
                  <a:cubicBezTo>
                    <a:pt x="198" y="66"/>
                    <a:pt x="198" y="66"/>
                    <a:pt x="198" y="66"/>
                  </a:cubicBezTo>
                  <a:cubicBezTo>
                    <a:pt x="220" y="66"/>
                    <a:pt x="220" y="66"/>
                    <a:pt x="220" y="66"/>
                  </a:cubicBezTo>
                  <a:lnTo>
                    <a:pt x="220" y="197"/>
                  </a:lnTo>
                  <a:close/>
                  <a:moveTo>
                    <a:pt x="198" y="59"/>
                  </a:moveTo>
                  <a:cubicBezTo>
                    <a:pt x="190" y="59"/>
                    <a:pt x="190" y="59"/>
                    <a:pt x="190" y="59"/>
                  </a:cubicBezTo>
                  <a:cubicBezTo>
                    <a:pt x="182" y="59"/>
                    <a:pt x="176" y="52"/>
                    <a:pt x="176" y="44"/>
                  </a:cubicBezTo>
                  <a:cubicBezTo>
                    <a:pt x="176" y="44"/>
                    <a:pt x="176" y="44"/>
                    <a:pt x="176" y="44"/>
                  </a:cubicBezTo>
                  <a:cubicBezTo>
                    <a:pt x="176" y="15"/>
                    <a:pt x="176" y="15"/>
                    <a:pt x="176" y="15"/>
                  </a:cubicBezTo>
                  <a:cubicBezTo>
                    <a:pt x="220" y="59"/>
                    <a:pt x="220" y="59"/>
                    <a:pt x="220" y="59"/>
                  </a:cubicBezTo>
                  <a:lnTo>
                    <a:pt x="198" y="59"/>
                  </a:ln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34" name="Freeform 59"/>
            <p:cNvSpPr/>
            <p:nvPr/>
          </p:nvSpPr>
          <p:spPr bwMode="auto">
            <a:xfrm>
              <a:off x="1118823" y="2289908"/>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35" name="Freeform 60"/>
            <p:cNvSpPr/>
            <p:nvPr/>
          </p:nvSpPr>
          <p:spPr bwMode="auto">
            <a:xfrm>
              <a:off x="1118823" y="2313975"/>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36" name="Freeform 61"/>
            <p:cNvSpPr/>
            <p:nvPr/>
          </p:nvSpPr>
          <p:spPr bwMode="auto">
            <a:xfrm>
              <a:off x="1118823" y="2338041"/>
              <a:ext cx="104135" cy="7868"/>
            </a:xfrm>
            <a:custGeom>
              <a:avLst/>
              <a:gdLst>
                <a:gd name="T0" fmla="*/ 0 w 95"/>
                <a:gd name="T1" fmla="*/ 4 h 7"/>
                <a:gd name="T2" fmla="*/ 4 w 95"/>
                <a:gd name="T3" fmla="*/ 7 h 7"/>
                <a:gd name="T4" fmla="*/ 91 w 95"/>
                <a:gd name="T5" fmla="*/ 7 h 7"/>
                <a:gd name="T6" fmla="*/ 95 w 95"/>
                <a:gd name="T7" fmla="*/ 4 h 7"/>
                <a:gd name="T8" fmla="*/ 91 w 95"/>
                <a:gd name="T9" fmla="*/ 0 h 7"/>
                <a:gd name="T10" fmla="*/ 4 w 95"/>
                <a:gd name="T11" fmla="*/ 0 h 7"/>
                <a:gd name="T12" fmla="*/ 0 w 9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95" h="7">
                  <a:moveTo>
                    <a:pt x="0" y="4"/>
                  </a:moveTo>
                  <a:cubicBezTo>
                    <a:pt x="0" y="6"/>
                    <a:pt x="2" y="7"/>
                    <a:pt x="4" y="7"/>
                  </a:cubicBezTo>
                  <a:cubicBezTo>
                    <a:pt x="91" y="7"/>
                    <a:pt x="91" y="7"/>
                    <a:pt x="91" y="7"/>
                  </a:cubicBezTo>
                  <a:cubicBezTo>
                    <a:pt x="93" y="7"/>
                    <a:pt x="95" y="6"/>
                    <a:pt x="95" y="4"/>
                  </a:cubicBezTo>
                  <a:cubicBezTo>
                    <a:pt x="95" y="2"/>
                    <a:pt x="93" y="0"/>
                    <a:pt x="91" y="0"/>
                  </a:cubicBezTo>
                  <a:cubicBezTo>
                    <a:pt x="4" y="0"/>
                    <a:pt x="4" y="0"/>
                    <a:pt x="4" y="0"/>
                  </a:cubicBezTo>
                  <a:cubicBezTo>
                    <a:pt x="2" y="0"/>
                    <a:pt x="0" y="2"/>
                    <a:pt x="0" y="4"/>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37" name="Freeform 62"/>
            <p:cNvSpPr/>
            <p:nvPr/>
          </p:nvSpPr>
          <p:spPr bwMode="auto">
            <a:xfrm>
              <a:off x="1031349" y="2386175"/>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38" name="Freeform 63"/>
            <p:cNvSpPr/>
            <p:nvPr/>
          </p:nvSpPr>
          <p:spPr bwMode="auto">
            <a:xfrm>
              <a:off x="1031349" y="2410242"/>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39" name="Freeform 64"/>
            <p:cNvSpPr/>
            <p:nvPr/>
          </p:nvSpPr>
          <p:spPr bwMode="auto">
            <a:xfrm>
              <a:off x="1031349" y="24343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40" name="Freeform 65"/>
            <p:cNvSpPr/>
            <p:nvPr/>
          </p:nvSpPr>
          <p:spPr bwMode="auto">
            <a:xfrm>
              <a:off x="1031349" y="23621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6"/>
                    <a:pt x="1" y="7"/>
                    <a:pt x="3" y="7"/>
                  </a:cubicBezTo>
                  <a:cubicBezTo>
                    <a:pt x="171" y="7"/>
                    <a:pt x="171" y="7"/>
                    <a:pt x="171" y="7"/>
                  </a:cubicBezTo>
                  <a:cubicBezTo>
                    <a:pt x="173" y="7"/>
                    <a:pt x="175" y="6"/>
                    <a:pt x="175" y="3"/>
                  </a:cubicBezTo>
                  <a:cubicBezTo>
                    <a:pt x="175" y="1"/>
                    <a:pt x="173" y="0"/>
                    <a:pt x="171" y="0"/>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41" name="Freeform 66"/>
            <p:cNvSpPr>
              <a:spLocks noEditPoints="1"/>
            </p:cNvSpPr>
            <p:nvPr/>
          </p:nvSpPr>
          <p:spPr bwMode="auto">
            <a:xfrm>
              <a:off x="1031349" y="2282040"/>
              <a:ext cx="71275" cy="63870"/>
            </a:xfrm>
            <a:custGeom>
              <a:avLst/>
              <a:gdLst>
                <a:gd name="T0" fmla="*/ 7 w 65"/>
                <a:gd name="T1" fmla="*/ 58 h 58"/>
                <a:gd name="T2" fmla="*/ 58 w 65"/>
                <a:gd name="T3" fmla="*/ 58 h 58"/>
                <a:gd name="T4" fmla="*/ 65 w 65"/>
                <a:gd name="T5" fmla="*/ 51 h 58"/>
                <a:gd name="T6" fmla="*/ 65 w 65"/>
                <a:gd name="T7" fmla="*/ 7 h 58"/>
                <a:gd name="T8" fmla="*/ 58 w 65"/>
                <a:gd name="T9" fmla="*/ 0 h 58"/>
                <a:gd name="T10" fmla="*/ 7 w 65"/>
                <a:gd name="T11" fmla="*/ 0 h 58"/>
                <a:gd name="T12" fmla="*/ 0 w 65"/>
                <a:gd name="T13" fmla="*/ 7 h 58"/>
                <a:gd name="T14" fmla="*/ 0 w 65"/>
                <a:gd name="T15" fmla="*/ 51 h 58"/>
                <a:gd name="T16" fmla="*/ 7 w 65"/>
                <a:gd name="T17" fmla="*/ 58 h 58"/>
                <a:gd name="T18" fmla="*/ 14 w 65"/>
                <a:gd name="T19" fmla="*/ 14 h 58"/>
                <a:gd name="T20" fmla="*/ 51 w 65"/>
                <a:gd name="T21" fmla="*/ 14 h 58"/>
                <a:gd name="T22" fmla="*/ 51 w 65"/>
                <a:gd name="T23" fmla="*/ 44 h 58"/>
                <a:gd name="T24" fmla="*/ 14 w 65"/>
                <a:gd name="T25" fmla="*/ 44 h 58"/>
                <a:gd name="T26" fmla="*/ 14 w 65"/>
                <a:gd name="T2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58">
                  <a:moveTo>
                    <a:pt x="7" y="58"/>
                  </a:moveTo>
                  <a:cubicBezTo>
                    <a:pt x="58" y="58"/>
                    <a:pt x="58" y="58"/>
                    <a:pt x="58" y="58"/>
                  </a:cubicBezTo>
                  <a:cubicBezTo>
                    <a:pt x="62" y="58"/>
                    <a:pt x="65" y="55"/>
                    <a:pt x="65" y="51"/>
                  </a:cubicBezTo>
                  <a:cubicBezTo>
                    <a:pt x="65" y="7"/>
                    <a:pt x="65" y="7"/>
                    <a:pt x="65" y="7"/>
                  </a:cubicBezTo>
                  <a:cubicBezTo>
                    <a:pt x="65" y="3"/>
                    <a:pt x="62" y="0"/>
                    <a:pt x="58" y="0"/>
                  </a:cubicBezTo>
                  <a:cubicBezTo>
                    <a:pt x="7" y="0"/>
                    <a:pt x="7" y="0"/>
                    <a:pt x="7" y="0"/>
                  </a:cubicBezTo>
                  <a:cubicBezTo>
                    <a:pt x="3" y="0"/>
                    <a:pt x="0" y="3"/>
                    <a:pt x="0" y="7"/>
                  </a:cubicBezTo>
                  <a:cubicBezTo>
                    <a:pt x="0" y="51"/>
                    <a:pt x="0" y="51"/>
                    <a:pt x="0" y="51"/>
                  </a:cubicBezTo>
                  <a:cubicBezTo>
                    <a:pt x="0" y="55"/>
                    <a:pt x="3" y="58"/>
                    <a:pt x="7" y="58"/>
                  </a:cubicBezTo>
                  <a:close/>
                  <a:moveTo>
                    <a:pt x="14" y="14"/>
                  </a:moveTo>
                  <a:cubicBezTo>
                    <a:pt x="51" y="14"/>
                    <a:pt x="51" y="14"/>
                    <a:pt x="51" y="14"/>
                  </a:cubicBezTo>
                  <a:cubicBezTo>
                    <a:pt x="51" y="44"/>
                    <a:pt x="51" y="44"/>
                    <a:pt x="51" y="44"/>
                  </a:cubicBezTo>
                  <a:cubicBezTo>
                    <a:pt x="14" y="44"/>
                    <a:pt x="14" y="44"/>
                    <a:pt x="14" y="44"/>
                  </a:cubicBezTo>
                  <a:lnTo>
                    <a:pt x="14" y="14"/>
                  </a:ln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grpSp>
      <p:sp>
        <p:nvSpPr>
          <p:cNvPr id="42" name="Freeform 55"/>
          <p:cNvSpPr/>
          <p:nvPr/>
        </p:nvSpPr>
        <p:spPr bwMode="auto">
          <a:xfrm>
            <a:off x="6395891" y="5123127"/>
            <a:ext cx="375026" cy="463761"/>
          </a:xfrm>
          <a:custGeom>
            <a:avLst/>
            <a:gdLst>
              <a:gd name="T0" fmla="*/ 2 w 491"/>
              <a:gd name="T1" fmla="*/ 370 h 608"/>
              <a:gd name="T2" fmla="*/ 49 w 491"/>
              <a:gd name="T3" fmla="*/ 332 h 608"/>
              <a:gd name="T4" fmla="*/ 112 w 491"/>
              <a:gd name="T5" fmla="*/ 338 h 608"/>
              <a:gd name="T6" fmla="*/ 112 w 491"/>
              <a:gd name="T7" fmla="*/ 337 h 608"/>
              <a:gd name="T8" fmla="*/ 62 w 491"/>
              <a:gd name="T9" fmla="*/ 331 h 608"/>
              <a:gd name="T10" fmla="*/ 29 w 491"/>
              <a:gd name="T11" fmla="*/ 285 h 608"/>
              <a:gd name="T12" fmla="*/ 71 w 491"/>
              <a:gd name="T13" fmla="*/ 247 h 608"/>
              <a:gd name="T14" fmla="*/ 238 w 491"/>
              <a:gd name="T15" fmla="*/ 264 h 608"/>
              <a:gd name="T16" fmla="*/ 262 w 491"/>
              <a:gd name="T17" fmla="*/ 264 h 608"/>
              <a:gd name="T18" fmla="*/ 254 w 491"/>
              <a:gd name="T19" fmla="*/ 124 h 608"/>
              <a:gd name="T20" fmla="*/ 350 w 491"/>
              <a:gd name="T21" fmla="*/ 47 h 608"/>
              <a:gd name="T22" fmla="*/ 355 w 491"/>
              <a:gd name="T23" fmla="*/ 168 h 608"/>
              <a:gd name="T24" fmla="*/ 440 w 491"/>
              <a:gd name="T25" fmla="*/ 342 h 608"/>
              <a:gd name="T26" fmla="*/ 491 w 491"/>
              <a:gd name="T27" fmla="*/ 368 h 608"/>
              <a:gd name="T28" fmla="*/ 491 w 491"/>
              <a:gd name="T29" fmla="*/ 579 h 608"/>
              <a:gd name="T30" fmla="*/ 292 w 491"/>
              <a:gd name="T31" fmla="*/ 608 h 608"/>
              <a:gd name="T32" fmla="*/ 166 w 491"/>
              <a:gd name="T33" fmla="*/ 595 h 608"/>
              <a:gd name="T34" fmla="*/ 62 w 491"/>
              <a:gd name="T35" fmla="*/ 584 h 608"/>
              <a:gd name="T36" fmla="*/ 33 w 491"/>
              <a:gd name="T37" fmla="*/ 539 h 608"/>
              <a:gd name="T38" fmla="*/ 59 w 491"/>
              <a:gd name="T39" fmla="*/ 502 h 608"/>
              <a:gd name="T40" fmla="*/ 45 w 491"/>
              <a:gd name="T41" fmla="*/ 500 h 608"/>
              <a:gd name="T42" fmla="*/ 12 w 491"/>
              <a:gd name="T43" fmla="*/ 454 h 608"/>
              <a:gd name="T44" fmla="*/ 45 w 491"/>
              <a:gd name="T45" fmla="*/ 417 h 608"/>
              <a:gd name="T46" fmla="*/ 40 w 491"/>
              <a:gd name="T47" fmla="*/ 416 h 608"/>
              <a:gd name="T48" fmla="*/ 2 w 491"/>
              <a:gd name="T49" fmla="*/ 37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1" h="608">
                <a:moveTo>
                  <a:pt x="2" y="370"/>
                </a:moveTo>
                <a:cubicBezTo>
                  <a:pt x="5" y="347"/>
                  <a:pt x="25" y="330"/>
                  <a:pt x="49" y="332"/>
                </a:cubicBezTo>
                <a:cubicBezTo>
                  <a:pt x="112" y="338"/>
                  <a:pt x="112" y="338"/>
                  <a:pt x="112" y="338"/>
                </a:cubicBezTo>
                <a:cubicBezTo>
                  <a:pt x="112" y="337"/>
                  <a:pt x="112" y="337"/>
                  <a:pt x="112" y="337"/>
                </a:cubicBezTo>
                <a:cubicBezTo>
                  <a:pt x="62" y="331"/>
                  <a:pt x="62" y="331"/>
                  <a:pt x="62" y="331"/>
                </a:cubicBezTo>
                <a:cubicBezTo>
                  <a:pt x="42" y="329"/>
                  <a:pt x="27" y="309"/>
                  <a:pt x="29" y="285"/>
                </a:cubicBezTo>
                <a:cubicBezTo>
                  <a:pt x="32" y="262"/>
                  <a:pt x="50" y="245"/>
                  <a:pt x="71" y="247"/>
                </a:cubicBezTo>
                <a:cubicBezTo>
                  <a:pt x="238" y="264"/>
                  <a:pt x="238" y="264"/>
                  <a:pt x="238" y="264"/>
                </a:cubicBezTo>
                <a:cubicBezTo>
                  <a:pt x="262" y="264"/>
                  <a:pt x="262" y="264"/>
                  <a:pt x="262" y="264"/>
                </a:cubicBezTo>
                <a:cubicBezTo>
                  <a:pt x="262" y="264"/>
                  <a:pt x="228" y="249"/>
                  <a:pt x="254" y="124"/>
                </a:cubicBezTo>
                <a:cubicBezTo>
                  <a:pt x="280" y="0"/>
                  <a:pt x="350" y="47"/>
                  <a:pt x="350" y="47"/>
                </a:cubicBezTo>
                <a:cubicBezTo>
                  <a:pt x="350" y="47"/>
                  <a:pt x="351" y="153"/>
                  <a:pt x="355" y="168"/>
                </a:cubicBezTo>
                <a:cubicBezTo>
                  <a:pt x="359" y="183"/>
                  <a:pt x="440" y="342"/>
                  <a:pt x="440" y="342"/>
                </a:cubicBezTo>
                <a:cubicBezTo>
                  <a:pt x="440" y="351"/>
                  <a:pt x="491" y="359"/>
                  <a:pt x="491" y="368"/>
                </a:cubicBezTo>
                <a:cubicBezTo>
                  <a:pt x="490" y="441"/>
                  <a:pt x="491" y="503"/>
                  <a:pt x="491" y="579"/>
                </a:cubicBezTo>
                <a:cubicBezTo>
                  <a:pt x="437" y="565"/>
                  <a:pt x="408" y="608"/>
                  <a:pt x="292" y="608"/>
                </a:cubicBezTo>
                <a:cubicBezTo>
                  <a:pt x="254" y="608"/>
                  <a:pt x="206" y="601"/>
                  <a:pt x="166" y="595"/>
                </a:cubicBezTo>
                <a:cubicBezTo>
                  <a:pt x="62" y="584"/>
                  <a:pt x="62" y="584"/>
                  <a:pt x="62" y="584"/>
                </a:cubicBezTo>
                <a:cubicBezTo>
                  <a:pt x="44" y="582"/>
                  <a:pt x="31" y="562"/>
                  <a:pt x="33" y="539"/>
                </a:cubicBezTo>
                <a:cubicBezTo>
                  <a:pt x="35" y="521"/>
                  <a:pt x="46" y="506"/>
                  <a:pt x="59" y="502"/>
                </a:cubicBezTo>
                <a:cubicBezTo>
                  <a:pt x="45" y="500"/>
                  <a:pt x="45" y="500"/>
                  <a:pt x="45" y="500"/>
                </a:cubicBezTo>
                <a:cubicBezTo>
                  <a:pt x="25" y="498"/>
                  <a:pt x="10" y="478"/>
                  <a:pt x="12" y="454"/>
                </a:cubicBezTo>
                <a:cubicBezTo>
                  <a:pt x="14" y="434"/>
                  <a:pt x="28" y="420"/>
                  <a:pt x="45" y="417"/>
                </a:cubicBezTo>
                <a:cubicBezTo>
                  <a:pt x="40" y="416"/>
                  <a:pt x="40" y="416"/>
                  <a:pt x="40" y="416"/>
                </a:cubicBezTo>
                <a:cubicBezTo>
                  <a:pt x="17" y="414"/>
                  <a:pt x="0" y="393"/>
                  <a:pt x="2" y="370"/>
                </a:cubicBezTo>
                <a:close/>
              </a:path>
            </a:pathLst>
          </a:custGeom>
          <a:solidFill>
            <a:schemeClr val="bg1"/>
          </a:solid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grpSp>
        <p:nvGrpSpPr>
          <p:cNvPr id="116746" name="Group 42"/>
          <p:cNvGrpSpPr/>
          <p:nvPr/>
        </p:nvGrpSpPr>
        <p:grpSpPr bwMode="auto">
          <a:xfrm>
            <a:off x="7182776" y="2688806"/>
            <a:ext cx="4768191" cy="945680"/>
            <a:chOff x="7176417" y="2088207"/>
            <a:chExt cx="3933723" cy="896061"/>
          </a:xfrm>
        </p:grpSpPr>
        <p:sp>
          <p:nvSpPr>
            <p:cNvPr id="116757" name="TextBox 43"/>
            <p:cNvSpPr txBox="1">
              <a:spLocks noChangeArrowheads="1"/>
            </p:cNvSpPr>
            <p:nvPr/>
          </p:nvSpPr>
          <p:spPr bwMode="auto">
            <a:xfrm>
              <a:off x="7176417" y="2281565"/>
              <a:ext cx="775230" cy="579610"/>
            </a:xfrm>
            <a:prstGeom prst="rect">
              <a:avLst/>
            </a:prstGeom>
            <a:noFill/>
            <a:ln w="9525">
              <a:noFill/>
              <a:miter lim="800000"/>
            </a:ln>
          </p:spPr>
          <p:txBody>
            <a:bodyPr wrap="none">
              <a:spAutoFit/>
            </a:bodyPr>
            <a:lstStyle/>
            <a:p>
              <a:r>
                <a:rPr lang="id-ID" altLang="zh-CN" sz="3375" b="1">
                  <a:ea typeface="微软雅黑" panose="020B0503020204020204" pitchFamily="34" charset="-122"/>
                  <a:sym typeface="Arial" panose="020B0604020202020204" pitchFamily="34" charset="0"/>
                </a:rPr>
                <a:t>56%</a:t>
              </a:r>
            </a:p>
          </p:txBody>
        </p:sp>
        <p:grpSp>
          <p:nvGrpSpPr>
            <p:cNvPr id="116758" name="Group 44"/>
            <p:cNvGrpSpPr/>
            <p:nvPr/>
          </p:nvGrpSpPr>
          <p:grpSpPr bwMode="auto">
            <a:xfrm>
              <a:off x="8074865" y="2088207"/>
              <a:ext cx="3035275" cy="896061"/>
              <a:chOff x="1874457" y="2110077"/>
              <a:chExt cx="3035275" cy="896061"/>
            </a:xfrm>
          </p:grpSpPr>
          <p:sp>
            <p:nvSpPr>
              <p:cNvPr id="116759" name="TextBox 45"/>
              <p:cNvSpPr txBox="1">
                <a:spLocks noChangeArrowheads="1"/>
              </p:cNvSpPr>
              <p:nvPr/>
            </p:nvSpPr>
            <p:spPr bwMode="auto">
              <a:xfrm>
                <a:off x="1956335" y="2475618"/>
                <a:ext cx="2953397" cy="530520"/>
              </a:xfrm>
              <a:prstGeom prst="rect">
                <a:avLst/>
              </a:prstGeom>
              <a:noFill/>
              <a:ln w="9525">
                <a:noFill/>
                <a:miter lim="800000"/>
              </a:ln>
            </p:spPr>
            <p:txBody>
              <a:bodyPr>
                <a:spAutoFit/>
              </a:bodyPr>
              <a:lstStyle/>
              <a:p>
                <a:pPr>
                  <a:lnSpc>
                    <a:spcPct val="120000"/>
                  </a:lnSpc>
                </a:pPr>
                <a:r>
                  <a:rPr lang="en-US" altLang="zh-CN" sz="1266">
                    <a:ea typeface="微软雅黑" panose="020B0503020204020204" pitchFamily="34" charset="-122"/>
                    <a:sym typeface="Arial" panose="020B0604020202020204" pitchFamily="34" charset="0"/>
                  </a:rPr>
                  <a:t>Lorem Ipsum is simply dummy text of the printing and typesetting industry</a:t>
                </a:r>
              </a:p>
            </p:txBody>
          </p:sp>
          <p:sp>
            <p:nvSpPr>
              <p:cNvPr id="116760" name="TextBox 46"/>
              <p:cNvSpPr txBox="1">
                <a:spLocks noChangeArrowheads="1"/>
              </p:cNvSpPr>
              <p:nvPr/>
            </p:nvSpPr>
            <p:spPr bwMode="auto">
              <a:xfrm>
                <a:off x="1874457" y="2110077"/>
                <a:ext cx="3035275" cy="461628"/>
              </a:xfrm>
              <a:prstGeom prst="rect">
                <a:avLst/>
              </a:prstGeom>
              <a:noFill/>
              <a:ln w="9525">
                <a:noFill/>
                <a:miter lim="800000"/>
              </a:ln>
            </p:spPr>
            <p:txBody>
              <a:bodyPr lIns="192832" tIns="96416" rIns="192832" bIns="96416">
                <a:spAutoFit/>
              </a:bodyPr>
              <a:lstStyle/>
              <a:p>
                <a:r>
                  <a:rPr lang="id-ID" altLang="zh-CN" b="1" dirty="0">
                    <a:solidFill>
                      <a:schemeClr val="accent1"/>
                    </a:solidFill>
                    <a:ea typeface="微软雅黑" panose="020B0503020204020204" pitchFamily="34" charset="-122"/>
                    <a:cs typeface="Lato Regular"/>
                    <a:sym typeface="Arial" panose="020B0604020202020204" pitchFamily="34" charset="0"/>
                  </a:rPr>
                  <a:t>Timming</a:t>
                </a:r>
                <a:endParaRPr lang="en-US" altLang="zh-CN" b="1" dirty="0">
                  <a:solidFill>
                    <a:schemeClr val="accent1"/>
                  </a:solidFill>
                  <a:ea typeface="微软雅黑" panose="020B0503020204020204" pitchFamily="34" charset="-122"/>
                  <a:cs typeface="Lato Regular"/>
                  <a:sym typeface="Arial" panose="020B0604020202020204" pitchFamily="34" charset="0"/>
                </a:endParaRPr>
              </a:p>
            </p:txBody>
          </p:sp>
        </p:grpSp>
      </p:grpSp>
      <p:grpSp>
        <p:nvGrpSpPr>
          <p:cNvPr id="116747" name="Group 47"/>
          <p:cNvGrpSpPr/>
          <p:nvPr/>
        </p:nvGrpSpPr>
        <p:grpSpPr bwMode="auto">
          <a:xfrm>
            <a:off x="7182776" y="3887549"/>
            <a:ext cx="4768191" cy="944981"/>
            <a:chOff x="7176417" y="2088207"/>
            <a:chExt cx="3933723" cy="897023"/>
          </a:xfrm>
        </p:grpSpPr>
        <p:sp>
          <p:nvSpPr>
            <p:cNvPr id="116753" name="TextBox 48"/>
            <p:cNvSpPr txBox="1">
              <a:spLocks noChangeArrowheads="1"/>
            </p:cNvSpPr>
            <p:nvPr/>
          </p:nvSpPr>
          <p:spPr bwMode="auto">
            <a:xfrm>
              <a:off x="7176417" y="2281565"/>
              <a:ext cx="775230" cy="580662"/>
            </a:xfrm>
            <a:prstGeom prst="rect">
              <a:avLst/>
            </a:prstGeom>
            <a:noFill/>
            <a:ln w="9525">
              <a:noFill/>
              <a:miter lim="800000"/>
            </a:ln>
          </p:spPr>
          <p:txBody>
            <a:bodyPr wrap="none">
              <a:spAutoFit/>
            </a:bodyPr>
            <a:lstStyle/>
            <a:p>
              <a:r>
                <a:rPr lang="id-ID" altLang="zh-CN" sz="3375" b="1">
                  <a:ea typeface="微软雅黑" panose="020B0503020204020204" pitchFamily="34" charset="-122"/>
                  <a:sym typeface="Arial" panose="020B0604020202020204" pitchFamily="34" charset="0"/>
                </a:rPr>
                <a:t>47%</a:t>
              </a:r>
            </a:p>
          </p:txBody>
        </p:sp>
        <p:grpSp>
          <p:nvGrpSpPr>
            <p:cNvPr id="116754" name="Group 49"/>
            <p:cNvGrpSpPr/>
            <p:nvPr/>
          </p:nvGrpSpPr>
          <p:grpSpPr bwMode="auto">
            <a:xfrm>
              <a:off x="8074865" y="2088207"/>
              <a:ext cx="3035275" cy="897023"/>
              <a:chOff x="1874457" y="2110077"/>
              <a:chExt cx="3035275" cy="897023"/>
            </a:xfrm>
          </p:grpSpPr>
          <p:sp>
            <p:nvSpPr>
              <p:cNvPr id="116755" name="TextBox 50"/>
              <p:cNvSpPr txBox="1">
                <a:spLocks noChangeArrowheads="1"/>
              </p:cNvSpPr>
              <p:nvPr/>
            </p:nvSpPr>
            <p:spPr bwMode="auto">
              <a:xfrm>
                <a:off x="1956335" y="2475618"/>
                <a:ext cx="2953397" cy="531482"/>
              </a:xfrm>
              <a:prstGeom prst="rect">
                <a:avLst/>
              </a:prstGeom>
              <a:noFill/>
              <a:ln w="9525">
                <a:noFill/>
                <a:miter lim="800000"/>
              </a:ln>
            </p:spPr>
            <p:txBody>
              <a:bodyPr>
                <a:spAutoFit/>
              </a:bodyPr>
              <a:lstStyle/>
              <a:p>
                <a:pPr>
                  <a:lnSpc>
                    <a:spcPct val="120000"/>
                  </a:lnSpc>
                </a:pPr>
                <a:r>
                  <a:rPr lang="en-US" altLang="zh-CN" sz="1266">
                    <a:ea typeface="微软雅黑" panose="020B0503020204020204" pitchFamily="34" charset="-122"/>
                    <a:sym typeface="Arial" panose="020B0604020202020204" pitchFamily="34" charset="0"/>
                  </a:rPr>
                  <a:t>Lorem Ipsum is simply dummy text of the printing and typesetting industry</a:t>
                </a:r>
              </a:p>
            </p:txBody>
          </p:sp>
          <p:sp>
            <p:nvSpPr>
              <p:cNvPr id="116756" name="TextBox 51"/>
              <p:cNvSpPr txBox="1">
                <a:spLocks noChangeArrowheads="1"/>
              </p:cNvSpPr>
              <p:nvPr/>
            </p:nvSpPr>
            <p:spPr bwMode="auto">
              <a:xfrm>
                <a:off x="1874457" y="2110077"/>
                <a:ext cx="3035275" cy="461628"/>
              </a:xfrm>
              <a:prstGeom prst="rect">
                <a:avLst/>
              </a:prstGeom>
              <a:noFill/>
              <a:ln w="9525">
                <a:noFill/>
                <a:miter lim="800000"/>
              </a:ln>
            </p:spPr>
            <p:txBody>
              <a:bodyPr lIns="192832" tIns="96416" rIns="192832" bIns="96416">
                <a:spAutoFit/>
              </a:bodyPr>
              <a:lstStyle/>
              <a:p>
                <a:r>
                  <a:rPr lang="id-ID" altLang="zh-CN" b="1" dirty="0">
                    <a:solidFill>
                      <a:schemeClr val="accent2"/>
                    </a:solidFill>
                    <a:ea typeface="微软雅黑" panose="020B0503020204020204" pitchFamily="34" charset="-122"/>
                    <a:cs typeface="Lato Regular"/>
                    <a:sym typeface="Arial" panose="020B0604020202020204" pitchFamily="34" charset="0"/>
                  </a:rPr>
                  <a:t>Document</a:t>
                </a:r>
                <a:endParaRPr lang="en-US" altLang="zh-CN" b="1" dirty="0">
                  <a:solidFill>
                    <a:schemeClr val="accent2"/>
                  </a:solidFill>
                  <a:ea typeface="微软雅黑" panose="020B0503020204020204" pitchFamily="34" charset="-122"/>
                  <a:cs typeface="Lato Regular"/>
                  <a:sym typeface="Arial" panose="020B0604020202020204" pitchFamily="34" charset="0"/>
                </a:endParaRPr>
              </a:p>
            </p:txBody>
          </p:sp>
        </p:grpSp>
      </p:grpSp>
      <p:grpSp>
        <p:nvGrpSpPr>
          <p:cNvPr id="116748" name="Group 52"/>
          <p:cNvGrpSpPr/>
          <p:nvPr/>
        </p:nvGrpSpPr>
        <p:grpSpPr bwMode="auto">
          <a:xfrm>
            <a:off x="7182776" y="4955706"/>
            <a:ext cx="4768191" cy="945680"/>
            <a:chOff x="7176417" y="2088207"/>
            <a:chExt cx="3933723" cy="896061"/>
          </a:xfrm>
        </p:grpSpPr>
        <p:sp>
          <p:nvSpPr>
            <p:cNvPr id="116749" name="TextBox 53"/>
            <p:cNvSpPr txBox="1">
              <a:spLocks noChangeArrowheads="1"/>
            </p:cNvSpPr>
            <p:nvPr/>
          </p:nvSpPr>
          <p:spPr bwMode="auto">
            <a:xfrm>
              <a:off x="7176417" y="2281565"/>
              <a:ext cx="775230" cy="579610"/>
            </a:xfrm>
            <a:prstGeom prst="rect">
              <a:avLst/>
            </a:prstGeom>
            <a:noFill/>
            <a:ln w="9525">
              <a:noFill/>
              <a:miter lim="800000"/>
            </a:ln>
          </p:spPr>
          <p:txBody>
            <a:bodyPr wrap="none">
              <a:spAutoFit/>
            </a:bodyPr>
            <a:lstStyle/>
            <a:p>
              <a:r>
                <a:rPr lang="id-ID" altLang="zh-CN" sz="3375" b="1">
                  <a:ea typeface="微软雅黑" panose="020B0503020204020204" pitchFamily="34" charset="-122"/>
                  <a:sym typeface="Arial" panose="020B0604020202020204" pitchFamily="34" charset="0"/>
                </a:rPr>
                <a:t>75%</a:t>
              </a:r>
            </a:p>
          </p:txBody>
        </p:sp>
        <p:grpSp>
          <p:nvGrpSpPr>
            <p:cNvPr id="116750" name="Group 54"/>
            <p:cNvGrpSpPr/>
            <p:nvPr/>
          </p:nvGrpSpPr>
          <p:grpSpPr bwMode="auto">
            <a:xfrm>
              <a:off x="8074865" y="2088207"/>
              <a:ext cx="3035275" cy="896061"/>
              <a:chOff x="1874457" y="2110077"/>
              <a:chExt cx="3035275" cy="896061"/>
            </a:xfrm>
          </p:grpSpPr>
          <p:sp>
            <p:nvSpPr>
              <p:cNvPr id="116751" name="TextBox 55"/>
              <p:cNvSpPr txBox="1">
                <a:spLocks noChangeArrowheads="1"/>
              </p:cNvSpPr>
              <p:nvPr/>
            </p:nvSpPr>
            <p:spPr bwMode="auto">
              <a:xfrm>
                <a:off x="1956335" y="2475618"/>
                <a:ext cx="2953397" cy="530520"/>
              </a:xfrm>
              <a:prstGeom prst="rect">
                <a:avLst/>
              </a:prstGeom>
              <a:noFill/>
              <a:ln w="9525">
                <a:noFill/>
                <a:miter lim="800000"/>
              </a:ln>
            </p:spPr>
            <p:txBody>
              <a:bodyPr>
                <a:spAutoFit/>
              </a:bodyPr>
              <a:lstStyle/>
              <a:p>
                <a:pPr>
                  <a:lnSpc>
                    <a:spcPct val="120000"/>
                  </a:lnSpc>
                </a:pPr>
                <a:r>
                  <a:rPr lang="en-US" altLang="zh-CN" sz="1266">
                    <a:ea typeface="微软雅黑" panose="020B0503020204020204" pitchFamily="34" charset="-122"/>
                    <a:sym typeface="Arial" panose="020B0604020202020204" pitchFamily="34" charset="0"/>
                  </a:rPr>
                  <a:t>Lorem Ipsum is simply dummy text of the printing and typesetting industry</a:t>
                </a:r>
              </a:p>
            </p:txBody>
          </p:sp>
          <p:sp>
            <p:nvSpPr>
              <p:cNvPr id="116752" name="TextBox 56"/>
              <p:cNvSpPr txBox="1">
                <a:spLocks noChangeArrowheads="1"/>
              </p:cNvSpPr>
              <p:nvPr/>
            </p:nvSpPr>
            <p:spPr bwMode="auto">
              <a:xfrm>
                <a:off x="1874457" y="2110077"/>
                <a:ext cx="3035275" cy="461628"/>
              </a:xfrm>
              <a:prstGeom prst="rect">
                <a:avLst/>
              </a:prstGeom>
              <a:noFill/>
              <a:ln w="9525">
                <a:noFill/>
                <a:miter lim="800000"/>
              </a:ln>
            </p:spPr>
            <p:txBody>
              <a:bodyPr lIns="192832" tIns="96416" rIns="192832" bIns="96416">
                <a:spAutoFit/>
              </a:bodyPr>
              <a:lstStyle/>
              <a:p>
                <a:r>
                  <a:rPr lang="id-ID" altLang="zh-CN" b="1" dirty="0">
                    <a:solidFill>
                      <a:schemeClr val="accent1"/>
                    </a:solidFill>
                    <a:ea typeface="微软雅黑" panose="020B0503020204020204" pitchFamily="34" charset="-122"/>
                    <a:cs typeface="Lato Regular"/>
                    <a:sym typeface="Arial" panose="020B0604020202020204" pitchFamily="34" charset="0"/>
                  </a:rPr>
                  <a:t>Good Services</a:t>
                </a:r>
                <a:endParaRPr lang="en-US" altLang="zh-CN" b="1" dirty="0">
                  <a:solidFill>
                    <a:schemeClr val="accent1"/>
                  </a:solidFill>
                  <a:ea typeface="微软雅黑" panose="020B0503020204020204" pitchFamily="34" charset="-122"/>
                  <a:cs typeface="Lato Regular"/>
                  <a:sym typeface="Arial" panose="020B0604020202020204" pitchFamily="34" charset="0"/>
                </a:endParaRPr>
              </a:p>
            </p:txBody>
          </p:sp>
        </p:grpSp>
      </p:grpSp>
      <p:sp>
        <p:nvSpPr>
          <p:cNvPr id="54" name="文本框 53"/>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文本框 54"/>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椭圆 55"/>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56"/>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1797397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2016163"/>
            <a:ext cx="12858044" cy="18985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45" name="椭圆 44"/>
          <p:cNvSpPr/>
          <p:nvPr/>
        </p:nvSpPr>
        <p:spPr>
          <a:xfrm>
            <a:off x="5147747" y="1666245"/>
            <a:ext cx="2548384" cy="2548382"/>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46" name="MH_Others_1"/>
          <p:cNvSpPr txBox="1"/>
          <p:nvPr>
            <p:custDataLst>
              <p:tags r:id="rId1"/>
            </p:custDataLst>
          </p:nvPr>
        </p:nvSpPr>
        <p:spPr>
          <a:xfrm>
            <a:off x="5365934" y="1937785"/>
            <a:ext cx="2112012" cy="2005300"/>
          </a:xfrm>
          <a:prstGeom prst="rect">
            <a:avLst/>
          </a:prstGeom>
          <a:noFill/>
        </p:spPr>
        <p:txBody>
          <a:bodyPr wrap="square" lIns="0" tIns="0" rIns="0" bIns="0" rtlCol="0" anchor="ctr" anchorCtr="0">
            <a:noAutofit/>
          </a:bodyPr>
          <a:lstStyle/>
          <a:p>
            <a:pPr algn="ctr"/>
            <a:r>
              <a:rPr lang="en-US" altLang="zh-CN" sz="6599" dirty="0">
                <a:solidFill>
                  <a:schemeClr val="accent2"/>
                </a:solidFill>
                <a:latin typeface="Arial" panose="020B0604020202020204" pitchFamily="34" charset="0"/>
                <a:ea typeface="方正正粗黑简体" panose="02000000000000000000" pitchFamily="2" charset="-122"/>
                <a:sym typeface="Arial" panose="020B0604020202020204" pitchFamily="34" charset="0"/>
              </a:rPr>
              <a:t>02</a:t>
            </a:r>
          </a:p>
          <a:p>
            <a:pPr algn="ctr"/>
            <a:r>
              <a:rPr lang="en-US" altLang="zh-CN" sz="32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rPr>
              <a:t>CHAPTER</a:t>
            </a:r>
            <a:endParaRPr lang="zh-CN" altLang="en-US" sz="32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矩形 9"/>
          <p:cNvSpPr/>
          <p:nvPr/>
        </p:nvSpPr>
        <p:spPr>
          <a:xfrm>
            <a:off x="4829822" y="4638297"/>
            <a:ext cx="3184234" cy="553870"/>
          </a:xfrm>
          <a:prstGeom prst="rect">
            <a:avLst/>
          </a:prstGeom>
        </p:spPr>
        <p:txBody>
          <a:bodyPr wrap="square" lIns="0" tIns="0" rIns="0" bIns="0">
            <a:spAutoFit/>
          </a:bodyPr>
          <a:lstStyle/>
          <a:p>
            <a:pPr algn="ctr"/>
            <a:r>
              <a:rPr lang="zh-CN" altLang="en-US" sz="3599" dirty="0">
                <a:solidFill>
                  <a:schemeClr val="accent2"/>
                </a:solidFill>
                <a:latin typeface="Arial" panose="020B0604020202020204" pitchFamily="34" charset="0"/>
                <a:ea typeface="方正正粗黑简体" panose="02000000000000000000" pitchFamily="2" charset="-122"/>
                <a:cs typeface="+mn-ea"/>
                <a:sym typeface="Arial" panose="020B0604020202020204" pitchFamily="34" charset="0"/>
              </a:rPr>
              <a:t>工作完成情况</a:t>
            </a:r>
          </a:p>
        </p:txBody>
      </p:sp>
      <p:sp>
        <p:nvSpPr>
          <p:cNvPr id="11" name="TextBox 11"/>
          <p:cNvSpPr txBox="1"/>
          <p:nvPr/>
        </p:nvSpPr>
        <p:spPr>
          <a:xfrm>
            <a:off x="4876084" y="5230715"/>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2"/>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TextBox 11"/>
          <p:cNvSpPr txBox="1"/>
          <p:nvPr/>
        </p:nvSpPr>
        <p:spPr>
          <a:xfrm>
            <a:off x="6588583" y="5230715"/>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2"/>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TextBox 11"/>
          <p:cNvSpPr txBox="1"/>
          <p:nvPr/>
        </p:nvSpPr>
        <p:spPr>
          <a:xfrm>
            <a:off x="4876084" y="5503531"/>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2"/>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TextBox 11"/>
          <p:cNvSpPr txBox="1"/>
          <p:nvPr/>
        </p:nvSpPr>
        <p:spPr>
          <a:xfrm>
            <a:off x="6588583" y="5503531"/>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2"/>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Tree>
    <p:extLst>
      <p:ext uri="{BB962C8B-B14F-4D97-AF65-F5344CB8AC3E}">
        <p14:creationId xmlns:p14="http://schemas.microsoft.com/office/powerpoint/2010/main" val="3411045010"/>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by="(-#ppt_w*2)" calcmode="lin" valueType="num">
                                      <p:cBhvr rctx="PPT">
                                        <p:cTn id="19" dur="500" autoRev="1" fill="hold">
                                          <p:stCondLst>
                                            <p:cond delay="0"/>
                                          </p:stCondLst>
                                        </p:cTn>
                                        <p:tgtEl>
                                          <p:spTgt spid="46"/>
                                        </p:tgtEl>
                                        <p:attrNameLst>
                                          <p:attrName>ppt_w</p:attrName>
                                        </p:attrNameLst>
                                      </p:cBhvr>
                                    </p:anim>
                                    <p:anim by="(#ppt_w*0.50)" calcmode="lin" valueType="num">
                                      <p:cBhvr>
                                        <p:cTn id="20" dur="500" decel="50000" autoRev="1" fill="hold">
                                          <p:stCondLst>
                                            <p:cond delay="0"/>
                                          </p:stCondLst>
                                        </p:cTn>
                                        <p:tgtEl>
                                          <p:spTgt spid="46"/>
                                        </p:tgtEl>
                                        <p:attrNameLst>
                                          <p:attrName>ppt_x</p:attrName>
                                        </p:attrNameLst>
                                      </p:cBhvr>
                                    </p:anim>
                                    <p:anim from="(-#ppt_h/2)" to="(#ppt_y)" calcmode="lin" valueType="num">
                                      <p:cBhvr>
                                        <p:cTn id="21" dur="1000" fill="hold">
                                          <p:stCondLst>
                                            <p:cond delay="0"/>
                                          </p:stCondLst>
                                        </p:cTn>
                                        <p:tgtEl>
                                          <p:spTgt spid="46"/>
                                        </p:tgtEl>
                                        <p:attrNameLst>
                                          <p:attrName>ppt_y</p:attrName>
                                        </p:attrNameLst>
                                      </p:cBhvr>
                                    </p:anim>
                                    <p:animRot by="21600000">
                                      <p:cBhvr>
                                        <p:cTn id="22" dur="1000" fill="hold">
                                          <p:stCondLst>
                                            <p:cond delay="0"/>
                                          </p:stCondLst>
                                        </p:cTn>
                                        <p:tgtEl>
                                          <p:spTgt spid="46"/>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strVal val="4*#ppt_w"/>
                                          </p:val>
                                        </p:tav>
                                        <p:tav tm="100000">
                                          <p:val>
                                            <p:strVal val="#ppt_w"/>
                                          </p:val>
                                        </p:tav>
                                      </p:tavLst>
                                    </p:anim>
                                    <p:anim calcmode="lin" valueType="num">
                                      <p:cBhvr>
                                        <p:cTn id="28" dur="500" fill="hold"/>
                                        <p:tgtEl>
                                          <p:spTgt spid="10"/>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ppt_x</p:attrName>
                                        </p:attrNameLst>
                                      </p:cBhvr>
                                      <p:tavLst>
                                        <p:tav tm="0">
                                          <p:val>
                                            <p:strVal val="#ppt_x-#ppt_w*1.125000"/>
                                          </p:val>
                                        </p:tav>
                                        <p:tav tm="100000">
                                          <p:val>
                                            <p:strVal val="#ppt_x"/>
                                          </p:val>
                                        </p:tav>
                                      </p:tavLst>
                                    </p:anim>
                                    <p:animEffect transition="in" filter="wipe(right)">
                                      <p:cBhvr>
                                        <p:cTn id="33" dur="500"/>
                                        <p:tgtEl>
                                          <p:spTgt spid="11"/>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ppt_x</p:attrName>
                                        </p:attrNameLst>
                                      </p:cBhvr>
                                      <p:tavLst>
                                        <p:tav tm="0">
                                          <p:val>
                                            <p:strVal val="#ppt_x-#ppt_w*1.125000"/>
                                          </p:val>
                                        </p:tav>
                                        <p:tav tm="100000">
                                          <p:val>
                                            <p:strVal val="#ppt_x"/>
                                          </p:val>
                                        </p:tav>
                                      </p:tavLst>
                                    </p:anim>
                                    <p:animEffect transition="in" filter="wipe(right)">
                                      <p:cBhvr>
                                        <p:cTn id="43" dur="500"/>
                                        <p:tgtEl>
                                          <p:spTgt spid="13"/>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ppt_x</p:attrName>
                                        </p:attrNameLst>
                                      </p:cBhvr>
                                      <p:tavLst>
                                        <p:tav tm="0">
                                          <p:val>
                                            <p:strVal val="#ppt_x-#ppt_w*1.125000"/>
                                          </p:val>
                                        </p:tav>
                                        <p:tav tm="100000">
                                          <p:val>
                                            <p:strVal val="#ppt_x"/>
                                          </p:val>
                                        </p:tav>
                                      </p:tavLst>
                                    </p:anim>
                                    <p:animEffect transition="in" filter="wipe(right)">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5" grpId="0" animBg="1"/>
      <p:bldP spid="46" grpId="0"/>
      <p:bldP spid="10" grpId="0"/>
      <p:bldP spid="11" grpId="0"/>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3" y="0"/>
            <a:ext cx="4219030" cy="3616325"/>
          </a:xfrm>
          <a:prstGeom prst="rect">
            <a:avLst/>
          </a:prstGeom>
          <a:blipFill dpi="0" rotWithShape="1">
            <a:blip r:embed="rId3" cstate="print">
              <a:extLst>
                <a:ext uri="{28A0092B-C50C-407E-A947-70E740481C1C}">
                  <a14:useLocalDpi xmlns:a14="http://schemas.microsoft.com/office/drawing/2010/main" val="0"/>
                </a:ext>
              </a:extLst>
            </a:blip>
            <a:srcRect/>
            <a:stretch>
              <a:fillRect l="-2932" r="-256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9"/>
          <p:cNvSpPr/>
          <p:nvPr/>
        </p:nvSpPr>
        <p:spPr>
          <a:xfrm>
            <a:off x="8639367" y="0"/>
            <a:ext cx="4219030" cy="3616325"/>
          </a:xfrm>
          <a:prstGeom prst="rect">
            <a:avLst/>
          </a:prstGeom>
          <a:blipFill dpi="0" rotWithShape="1">
            <a:blip r:embed="rId4">
              <a:extLst>
                <a:ext uri="{28A0092B-C50C-407E-A947-70E740481C1C}">
                  <a14:useLocalDpi xmlns:a14="http://schemas.microsoft.com/office/drawing/2010/main" val="0"/>
                </a:ext>
              </a:extLst>
            </a:blip>
            <a:srcRect/>
            <a:stretch>
              <a:fillRect l="-25074" r="-35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2" name="Rectangle 21"/>
          <p:cNvSpPr/>
          <p:nvPr/>
        </p:nvSpPr>
        <p:spPr>
          <a:xfrm>
            <a:off x="353" y="3616325"/>
            <a:ext cx="6428977" cy="3616325"/>
          </a:xfrm>
          <a:prstGeom prst="rect">
            <a:avLst/>
          </a:prstGeom>
          <a:blipFill dpi="0" rotWithShape="1">
            <a:blip r:embed="rId5">
              <a:extLst>
                <a:ext uri="{28A0092B-C50C-407E-A947-70E740481C1C}">
                  <a14:useLocalDpi xmlns:a14="http://schemas.microsoft.com/office/drawing/2010/main" val="0"/>
                </a:ext>
              </a:extLst>
            </a:blip>
            <a:srcRect/>
            <a:stretch>
              <a:fillRect t="-9342" b="-934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Rectangle 24"/>
          <p:cNvSpPr/>
          <p:nvPr/>
        </p:nvSpPr>
        <p:spPr>
          <a:xfrm>
            <a:off x="10849358" y="3616325"/>
            <a:ext cx="2009039" cy="3616325"/>
          </a:xfrm>
          <a:prstGeom prst="rect">
            <a:avLst/>
          </a:prstGeom>
          <a:blipFill>
            <a:blip r:embed="rId6" cstate="print"/>
            <a:srcRect/>
            <a:stretch>
              <a:fillRect l="-13934" r="-139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6" name="Group 15"/>
          <p:cNvGrpSpPr/>
          <p:nvPr/>
        </p:nvGrpSpPr>
        <p:grpSpPr>
          <a:xfrm>
            <a:off x="4219383" y="0"/>
            <a:ext cx="4419984" cy="3616325"/>
            <a:chOff x="3000364" y="0"/>
            <a:chExt cx="3143272" cy="2571750"/>
          </a:xfrm>
        </p:grpSpPr>
        <p:sp>
          <p:nvSpPr>
            <p:cNvPr id="19" name="Rectangle 18"/>
            <p:cNvSpPr/>
            <p:nvPr/>
          </p:nvSpPr>
          <p:spPr>
            <a:xfrm>
              <a:off x="3000364" y="0"/>
              <a:ext cx="3143272" cy="2571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3" name="Group 13"/>
            <p:cNvGrpSpPr/>
            <p:nvPr/>
          </p:nvGrpSpPr>
          <p:grpSpPr>
            <a:xfrm>
              <a:off x="3337726" y="485560"/>
              <a:ext cx="2463279" cy="1564519"/>
              <a:chOff x="3337726" y="485560"/>
              <a:chExt cx="2463279" cy="1564519"/>
            </a:xfrm>
          </p:grpSpPr>
          <p:sp>
            <p:nvSpPr>
              <p:cNvPr id="26" name="Rectangle 25"/>
              <p:cNvSpPr/>
              <p:nvPr/>
            </p:nvSpPr>
            <p:spPr>
              <a:xfrm>
                <a:off x="3337726" y="868152"/>
                <a:ext cx="2463279" cy="1181927"/>
              </a:xfrm>
              <a:prstGeom prst="rect">
                <a:avLst/>
              </a:prstGeom>
            </p:spPr>
            <p:txBody>
              <a:bodyPr wrap="square" lIns="0" tIns="0" rIns="0" bIns="0">
                <a:spAutoFit/>
              </a:bodyPr>
              <a:lstStyle/>
              <a:p>
                <a:pPr algn="just">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7" name="Rectangle 26"/>
              <p:cNvSpPr/>
              <p:nvPr/>
            </p:nvSpPr>
            <p:spPr>
              <a:xfrm>
                <a:off x="3354536" y="485560"/>
                <a:ext cx="1313252" cy="175100"/>
              </a:xfrm>
              <a:prstGeom prst="rect">
                <a:avLst/>
              </a:prstGeom>
            </p:spPr>
            <p:txBody>
              <a:bodyPr wrap="none" lIns="0" tIns="0" rIns="0" bIns="0">
                <a:spAutoFit/>
              </a:bodyPr>
              <a:lstStyle/>
              <a:p>
                <a:pPr algn="just"/>
                <a:r>
                  <a:rPr lang="zh-CN" altLang="en-US" sz="16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grpSp>
      </p:grpSp>
      <p:grpSp>
        <p:nvGrpSpPr>
          <p:cNvPr id="17" name="Group 16"/>
          <p:cNvGrpSpPr/>
          <p:nvPr/>
        </p:nvGrpSpPr>
        <p:grpSpPr>
          <a:xfrm>
            <a:off x="6429375" y="3616325"/>
            <a:ext cx="4419984" cy="3616325"/>
            <a:chOff x="4572000" y="2571750"/>
            <a:chExt cx="3143272" cy="2571750"/>
          </a:xfrm>
        </p:grpSpPr>
        <p:sp>
          <p:nvSpPr>
            <p:cNvPr id="21" name="Rectangle 20"/>
            <p:cNvSpPr/>
            <p:nvPr/>
          </p:nvSpPr>
          <p:spPr>
            <a:xfrm>
              <a:off x="4572000" y="2571750"/>
              <a:ext cx="3143272"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4" name="Group 14"/>
            <p:cNvGrpSpPr/>
            <p:nvPr/>
          </p:nvGrpSpPr>
          <p:grpSpPr>
            <a:xfrm>
              <a:off x="4931391" y="3148669"/>
              <a:ext cx="2501923" cy="1566857"/>
              <a:chOff x="4931391" y="3148669"/>
              <a:chExt cx="2501923" cy="1566857"/>
            </a:xfrm>
          </p:grpSpPr>
          <p:sp>
            <p:nvSpPr>
              <p:cNvPr id="29" name="Rectangle 28"/>
              <p:cNvSpPr/>
              <p:nvPr/>
            </p:nvSpPr>
            <p:spPr>
              <a:xfrm>
                <a:off x="4931391" y="3533600"/>
                <a:ext cx="2501923" cy="1181926"/>
              </a:xfrm>
              <a:prstGeom prst="rect">
                <a:avLst/>
              </a:prstGeom>
            </p:spPr>
            <p:txBody>
              <a:bodyPr wrap="square" lIns="0" tIns="0" rIns="0" bIns="0">
                <a:spAutoFit/>
              </a:bodyPr>
              <a:lstStyle/>
              <a:p>
                <a:pPr algn="just">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p>
            </p:txBody>
          </p:sp>
          <p:sp>
            <p:nvSpPr>
              <p:cNvPr id="30" name="Rectangle 29"/>
              <p:cNvSpPr/>
              <p:nvPr/>
            </p:nvSpPr>
            <p:spPr>
              <a:xfrm>
                <a:off x="4931391" y="3148669"/>
                <a:ext cx="1313252" cy="175100"/>
              </a:xfrm>
              <a:prstGeom prst="rect">
                <a:avLst/>
              </a:prstGeom>
            </p:spPr>
            <p:txBody>
              <a:bodyPr wrap="none" lIns="0" tIns="0" rIns="0" bIns="0">
                <a:spAutoFit/>
              </a:bodyPr>
              <a:lstStyle/>
              <a:p>
                <a:r>
                  <a:rPr lang="zh-CN" altLang="en-US" sz="16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grpSp>
      </p:grpSp>
    </p:spTree>
    <p:extLst>
      <p:ext uri="{BB962C8B-B14F-4D97-AF65-F5344CB8AC3E}">
        <p14:creationId xmlns:p14="http://schemas.microsoft.com/office/powerpoint/2010/main" val="1882474027"/>
      </p:ext>
    </p:extLst>
  </p:cSld>
  <p:clrMapOvr>
    <a:masterClrMapping/>
  </p:clrMapOvr>
  <mc:AlternateContent xmlns:mc="http://schemas.openxmlformats.org/markup-compatibility/2006" xmlns:p14="http://schemas.microsoft.com/office/powerpoint/2010/main">
    <mc:Choice Requires="p14">
      <p:transition spd="slow" p14:dur="1250" advTm="3000">
        <p14:flip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500"/>
                                        <p:tgtEl>
                                          <p:spTgt spid="16"/>
                                        </p:tgtEl>
                                      </p:cBhvr>
                                    </p:animEffect>
                                  </p:childTnLst>
                                </p:cTn>
                              </p:par>
                            </p:childTnLst>
                          </p:cTn>
                        </p:par>
                        <p:par>
                          <p:cTn id="8" fill="hold">
                            <p:stCondLst>
                              <p:cond delay="500"/>
                            </p:stCondLst>
                            <p:childTnLst>
                              <p:par>
                                <p:cTn id="9" presetID="12" presetClass="entr" presetSubtype="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Right)">
                                      <p:cBhvr>
                                        <p:cTn id="11" dur="500"/>
                                        <p:tgtEl>
                                          <p:spTgt spid="2"/>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slide(fromLeft)">
                                      <p:cBhvr>
                                        <p:cTn id="15" dur="500"/>
                                        <p:tgtEl>
                                          <p:spTgt spid="20"/>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slide(fromBottom)">
                                      <p:cBhvr>
                                        <p:cTn id="19" dur="500"/>
                                        <p:tgtEl>
                                          <p:spTgt spid="17"/>
                                        </p:tgtEl>
                                      </p:cBhvr>
                                    </p:animEffect>
                                  </p:childTnLst>
                                </p:cTn>
                              </p:par>
                            </p:childTnLst>
                          </p:cTn>
                        </p:par>
                        <p:par>
                          <p:cTn id="20" fill="hold">
                            <p:stCondLst>
                              <p:cond delay="2000"/>
                            </p:stCondLst>
                            <p:childTnLst>
                              <p:par>
                                <p:cTn id="21" presetID="12" presetClass="entr" presetSubtype="2"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slide(fromRight)">
                                      <p:cBhvr>
                                        <p:cTn id="23" dur="500"/>
                                        <p:tgtEl>
                                          <p:spTgt spid="22"/>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lide(fromLeft)">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animBg="1"/>
      <p:bldP spid="22" grpId="0" animBg="1"/>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591913" y="0"/>
            <a:ext cx="4350751" cy="7232650"/>
          </a:xfrm>
          <a:prstGeom prst="rect">
            <a:avLst/>
          </a:prstGeom>
          <a:blipFill dpi="0" rotWithShape="1">
            <a:blip r:embed="rId3">
              <a:extLst>
                <a:ext uri="{28A0092B-C50C-407E-A947-70E740481C1C}">
                  <a14:useLocalDpi xmlns:a14="http://schemas.microsoft.com/office/drawing/2010/main" val="0"/>
                </a:ext>
              </a:extLst>
            </a:blip>
            <a:srcRect/>
            <a:stretch>
              <a:fillRect l="-74736" r="-7473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672" fontAlgn="auto">
              <a:lnSpc>
                <a:spcPct val="150000"/>
              </a:lnSpc>
              <a:spcBef>
                <a:spcPts val="0"/>
              </a:spcBef>
              <a:spcAft>
                <a:spcPts val="0"/>
              </a:spcAft>
              <a:defRPr/>
            </a:pPr>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39" name="Rectangle 38"/>
          <p:cNvSpPr/>
          <p:nvPr/>
        </p:nvSpPr>
        <p:spPr>
          <a:xfrm>
            <a:off x="591913" y="6775030"/>
            <a:ext cx="4350751" cy="457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672" fontAlgn="auto">
              <a:lnSpc>
                <a:spcPct val="150000"/>
              </a:lnSpc>
              <a:spcBef>
                <a:spcPts val="0"/>
              </a:spcBef>
              <a:spcAft>
                <a:spcPts val="0"/>
              </a:spcAft>
              <a:defRPr/>
            </a:pPr>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43" name="Right Triangle 42"/>
          <p:cNvSpPr/>
          <p:nvPr/>
        </p:nvSpPr>
        <p:spPr>
          <a:xfrm rot="18900000">
            <a:off x="2212562" y="-363866"/>
            <a:ext cx="729961" cy="72773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672" fontAlgn="auto">
              <a:lnSpc>
                <a:spcPct val="150000"/>
              </a:lnSpc>
              <a:spcBef>
                <a:spcPts val="0"/>
              </a:spcBef>
              <a:spcAft>
                <a:spcPts val="0"/>
              </a:spcAft>
              <a:defRPr/>
            </a:pPr>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TextBox 25"/>
          <p:cNvSpPr txBox="1"/>
          <p:nvPr/>
        </p:nvSpPr>
        <p:spPr>
          <a:xfrm>
            <a:off x="6529227" y="1873218"/>
            <a:ext cx="5300823" cy="923330"/>
          </a:xfrm>
          <a:prstGeom prst="rect">
            <a:avLst/>
          </a:prstGeom>
          <a:noFill/>
        </p:spPr>
        <p:txBody>
          <a:bodyPr wrap="square" lIns="0" tIns="0" rIns="0" bIns="0">
            <a:spAutoFit/>
          </a:bodyPr>
          <a:lstStyle/>
          <a:p>
            <a:pPr algn="just" defTabSz="1450672" fontAlgn="auto">
              <a:lnSpc>
                <a:spcPct val="150000"/>
              </a:lnSpc>
              <a:spcBef>
                <a:spcPts val="0"/>
              </a:spcBef>
              <a:spcAft>
                <a:spcPts val="0"/>
              </a:spcAft>
              <a:defRPr/>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4" name="Rectangle 26"/>
          <p:cNvSpPr/>
          <p:nvPr/>
        </p:nvSpPr>
        <p:spPr>
          <a:xfrm>
            <a:off x="6529226" y="1461160"/>
            <a:ext cx="2564805" cy="307777"/>
          </a:xfrm>
          <a:prstGeom prst="rect">
            <a:avLst/>
          </a:prstGeom>
        </p:spPr>
        <p:txBody>
          <a:bodyPr wrap="none" lIns="0" tIns="0" rIns="0" bIns="0">
            <a:spAutoFit/>
          </a:bodyPr>
          <a:lstStyle/>
          <a:p>
            <a:pPr defTabSz="1450672" fontAlgn="auto">
              <a:spcBef>
                <a:spcPts val="0"/>
              </a:spcBef>
              <a:spcAft>
                <a:spcPts val="0"/>
              </a:spcAft>
              <a:defRPr/>
            </a:pPr>
            <a:r>
              <a:rPr lang="zh-CN" altLang="en-US" sz="20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直接复制你的内容到此</a:t>
            </a:r>
            <a:endParaRPr lang="en-US" sz="20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25" name="Group 28"/>
          <p:cNvGrpSpPr>
            <a:grpSpLocks/>
          </p:cNvGrpSpPr>
          <p:nvPr/>
        </p:nvGrpSpPr>
        <p:grpSpPr bwMode="auto">
          <a:xfrm>
            <a:off x="6529226" y="3370119"/>
            <a:ext cx="5257064" cy="828662"/>
            <a:chOff x="4033795" y="1014154"/>
            <a:chExt cx="3738310" cy="588948"/>
          </a:xfrm>
        </p:grpSpPr>
        <p:grpSp>
          <p:nvGrpSpPr>
            <p:cNvPr id="26" name="Group 29"/>
            <p:cNvGrpSpPr>
              <a:grpSpLocks/>
            </p:cNvGrpSpPr>
            <p:nvPr/>
          </p:nvGrpSpPr>
          <p:grpSpPr bwMode="auto">
            <a:xfrm>
              <a:off x="4398895" y="1014154"/>
              <a:ext cx="3373210" cy="588948"/>
              <a:chOff x="798814" y="1702989"/>
              <a:chExt cx="1860586" cy="588948"/>
            </a:xfrm>
          </p:grpSpPr>
          <p:sp>
            <p:nvSpPr>
              <p:cNvPr id="28" name="Text Placeholder 3"/>
              <p:cNvSpPr txBox="1">
                <a:spLocks/>
              </p:cNvSpPr>
              <p:nvPr/>
            </p:nvSpPr>
            <p:spPr>
              <a:xfrm>
                <a:off x="798814" y="1702989"/>
                <a:ext cx="1005988" cy="218744"/>
              </a:xfrm>
              <a:prstGeom prst="rect">
                <a:avLst/>
              </a:prstGeom>
            </p:spPr>
            <p:txBody>
              <a:bodyPr wrap="none"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spcBef>
                    <a:spcPct val="20000"/>
                  </a:spcBef>
                  <a:spcAft>
                    <a:spcPts val="0"/>
                  </a:spcAft>
                  <a:defRPr/>
                </a:pPr>
                <a:r>
                  <a:rPr lang="zh-CN" altLang="en-US" sz="20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直接复制你的内容到此</a:t>
                </a:r>
                <a:endParaRPr lang="en-US" sz="20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9" name="Text Placeholder 3"/>
              <p:cNvSpPr txBox="1">
                <a:spLocks/>
              </p:cNvSpPr>
              <p:nvPr/>
            </p:nvSpPr>
            <p:spPr>
              <a:xfrm>
                <a:off x="798814" y="2040382"/>
                <a:ext cx="1860586" cy="251555"/>
              </a:xfrm>
              <a:prstGeom prst="rect">
                <a:avLst/>
              </a:prstGeom>
            </p:spPr>
            <p:txBody>
              <a:bodyPr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lnSpc>
                    <a:spcPct val="150000"/>
                  </a:lnSpc>
                  <a:spcBef>
                    <a:spcPct val="20000"/>
                  </a:spcBef>
                  <a:spcAft>
                    <a:spcPts val="0"/>
                  </a:spcAft>
                  <a:defRPr/>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7" name="Rectangle 30"/>
            <p:cNvSpPr/>
            <p:nvPr/>
          </p:nvSpPr>
          <p:spPr>
            <a:xfrm>
              <a:off x="4033795" y="1235377"/>
              <a:ext cx="202902" cy="218744"/>
            </a:xfrm>
            <a:prstGeom prst="rect">
              <a:avLst/>
            </a:prstGeom>
          </p:spPr>
          <p:txBody>
            <a:bodyPr wrap="none" lIns="0" tIns="0" rIns="0" bIns="0">
              <a:spAutoFit/>
            </a:bodyPr>
            <a:lstStyle/>
            <a:p>
              <a:pPr defTabSz="1450672" fontAlgn="auto">
                <a:spcBef>
                  <a:spcPts val="0"/>
                </a:spcBef>
                <a:spcAft>
                  <a:spcPts val="0"/>
                </a:spcAft>
                <a:defRPr/>
              </a:pPr>
              <a:r>
                <a:rPr lang="en-US" sz="20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01</a:t>
              </a:r>
              <a:endParaRPr lang="en-US" sz="20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30" name="Group 33"/>
          <p:cNvGrpSpPr>
            <a:grpSpLocks/>
          </p:cNvGrpSpPr>
          <p:nvPr/>
        </p:nvGrpSpPr>
        <p:grpSpPr bwMode="auto">
          <a:xfrm>
            <a:off x="6529226" y="4551222"/>
            <a:ext cx="5257064" cy="828448"/>
            <a:chOff x="4033795" y="1836597"/>
            <a:chExt cx="3738310" cy="588796"/>
          </a:xfrm>
        </p:grpSpPr>
        <p:grpSp>
          <p:nvGrpSpPr>
            <p:cNvPr id="31" name="Group 29"/>
            <p:cNvGrpSpPr>
              <a:grpSpLocks/>
            </p:cNvGrpSpPr>
            <p:nvPr/>
          </p:nvGrpSpPr>
          <p:grpSpPr bwMode="auto">
            <a:xfrm>
              <a:off x="4398895" y="1836597"/>
              <a:ext cx="3373210" cy="588796"/>
              <a:chOff x="798814" y="1703141"/>
              <a:chExt cx="1860586" cy="588796"/>
            </a:xfrm>
          </p:grpSpPr>
          <p:sp>
            <p:nvSpPr>
              <p:cNvPr id="34" name="Text Placeholder 3"/>
              <p:cNvSpPr txBox="1">
                <a:spLocks/>
              </p:cNvSpPr>
              <p:nvPr/>
            </p:nvSpPr>
            <p:spPr bwMode="auto">
              <a:xfrm>
                <a:off x="798970" y="1703141"/>
                <a:ext cx="1005988" cy="218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defTabSz="1285829">
                  <a:spcBef>
                    <a:spcPct val="20000"/>
                  </a:spcBef>
                </a:pPr>
                <a:r>
                  <a:rPr lang="zh-CN" altLang="en-US" dirty="0">
                    <a:solidFill>
                      <a:schemeClr val="bg1">
                        <a:lumMod val="65000"/>
                      </a:schemeClr>
                    </a:solidFill>
                    <a:ea typeface="方正正粗黑简体" panose="02000000000000000000" pitchFamily="2" charset="-122"/>
                    <a:sym typeface="Arial" panose="020B0604020202020204" pitchFamily="34" charset="0"/>
                  </a:rPr>
                  <a:t>直接复制你的内容到此</a:t>
                </a:r>
                <a:endParaRPr lang="en-US" altLang="zh-CN" dirty="0">
                  <a:solidFill>
                    <a:schemeClr val="bg1">
                      <a:lumMod val="65000"/>
                    </a:schemeClr>
                  </a:solidFill>
                  <a:ea typeface="方正正粗黑简体" panose="02000000000000000000" pitchFamily="2" charset="-122"/>
                  <a:sym typeface="Arial" panose="020B0604020202020204" pitchFamily="34" charset="0"/>
                </a:endParaRPr>
              </a:p>
            </p:txBody>
          </p:sp>
          <p:sp>
            <p:nvSpPr>
              <p:cNvPr id="35" name="Text Placeholder 3"/>
              <p:cNvSpPr txBox="1">
                <a:spLocks/>
              </p:cNvSpPr>
              <p:nvPr/>
            </p:nvSpPr>
            <p:spPr>
              <a:xfrm>
                <a:off x="798814" y="2040382"/>
                <a:ext cx="1860586" cy="251555"/>
              </a:xfrm>
              <a:prstGeom prst="rect">
                <a:avLst/>
              </a:prstGeom>
            </p:spPr>
            <p:txBody>
              <a:bodyPr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lnSpc>
                    <a:spcPct val="150000"/>
                  </a:lnSpc>
                  <a:spcBef>
                    <a:spcPct val="20000"/>
                  </a:spcBef>
                  <a:spcAft>
                    <a:spcPts val="0"/>
                  </a:spcAft>
                  <a:defRPr/>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33" name="Rectangle 35"/>
            <p:cNvSpPr>
              <a:spLocks noChangeArrowheads="1"/>
            </p:cNvSpPr>
            <p:nvPr/>
          </p:nvSpPr>
          <p:spPr bwMode="auto">
            <a:xfrm>
              <a:off x="4033795" y="2058322"/>
              <a:ext cx="202902" cy="218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r>
                <a:rPr lang="en-US" altLang="zh-CN" dirty="0" smtClean="0">
                  <a:solidFill>
                    <a:schemeClr val="bg1">
                      <a:lumMod val="65000"/>
                    </a:schemeClr>
                  </a:solidFill>
                  <a:ea typeface="方正正粗黑简体" panose="02000000000000000000" pitchFamily="2" charset="-122"/>
                  <a:sym typeface="Arial" panose="020B0604020202020204" pitchFamily="34" charset="0"/>
                </a:rPr>
                <a:t>02</a:t>
              </a:r>
              <a:endParaRPr lang="en-US" altLang="zh-CN" dirty="0">
                <a:solidFill>
                  <a:schemeClr val="bg1">
                    <a:lumMod val="65000"/>
                  </a:schemeClr>
                </a:solidFill>
                <a:ea typeface="方正正粗黑简体" panose="02000000000000000000" pitchFamily="2" charset="-122"/>
                <a:sym typeface="Arial" panose="020B0604020202020204" pitchFamily="34" charset="0"/>
              </a:endParaRPr>
            </a:p>
          </p:txBody>
        </p:sp>
      </p:grpSp>
      <p:grpSp>
        <p:nvGrpSpPr>
          <p:cNvPr id="36" name="Group 38"/>
          <p:cNvGrpSpPr>
            <a:grpSpLocks/>
          </p:cNvGrpSpPr>
          <p:nvPr/>
        </p:nvGrpSpPr>
        <p:grpSpPr bwMode="auto">
          <a:xfrm>
            <a:off x="6529226" y="5676212"/>
            <a:ext cx="5257064" cy="884337"/>
            <a:chOff x="4033795" y="1795223"/>
            <a:chExt cx="3738309" cy="630019"/>
          </a:xfrm>
        </p:grpSpPr>
        <p:grpSp>
          <p:nvGrpSpPr>
            <p:cNvPr id="37" name="Group 29"/>
            <p:cNvGrpSpPr>
              <a:grpSpLocks/>
            </p:cNvGrpSpPr>
            <p:nvPr/>
          </p:nvGrpSpPr>
          <p:grpSpPr bwMode="auto">
            <a:xfrm>
              <a:off x="4398895" y="1795223"/>
              <a:ext cx="3373209" cy="630019"/>
              <a:chOff x="798814" y="1661767"/>
              <a:chExt cx="1860586" cy="630019"/>
            </a:xfrm>
          </p:grpSpPr>
          <p:sp>
            <p:nvSpPr>
              <p:cNvPr id="40" name="Text Placeholder 3"/>
              <p:cNvSpPr txBox="1">
                <a:spLocks/>
              </p:cNvSpPr>
              <p:nvPr/>
            </p:nvSpPr>
            <p:spPr bwMode="auto">
              <a:xfrm>
                <a:off x="798970" y="1661767"/>
                <a:ext cx="1005988" cy="301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defTabSz="1285829">
                  <a:lnSpc>
                    <a:spcPct val="150000"/>
                  </a:lnSpc>
                  <a:spcBef>
                    <a:spcPct val="20000"/>
                  </a:spcBef>
                </a:pPr>
                <a:r>
                  <a:rPr lang="zh-CN" altLang="en-US" dirty="0">
                    <a:solidFill>
                      <a:schemeClr val="bg1">
                        <a:lumMod val="65000"/>
                      </a:schemeClr>
                    </a:solidFill>
                    <a:ea typeface="方正正粗黑简体" panose="02000000000000000000" pitchFamily="2" charset="-122"/>
                    <a:sym typeface="Arial" panose="020B0604020202020204" pitchFamily="34" charset="0"/>
                  </a:rPr>
                  <a:t>直接复制你的内容到此</a:t>
                </a:r>
                <a:endParaRPr lang="en-US" altLang="zh-CN" dirty="0">
                  <a:solidFill>
                    <a:schemeClr val="bg1">
                      <a:lumMod val="65000"/>
                    </a:schemeClr>
                  </a:solidFill>
                  <a:ea typeface="方正正粗黑简体" panose="02000000000000000000" pitchFamily="2" charset="-122"/>
                  <a:sym typeface="Arial" panose="020B0604020202020204" pitchFamily="34" charset="0"/>
                </a:endParaRPr>
              </a:p>
            </p:txBody>
          </p:sp>
          <p:sp>
            <p:nvSpPr>
              <p:cNvPr id="41" name="Text Placeholder 3"/>
              <p:cNvSpPr txBox="1">
                <a:spLocks/>
              </p:cNvSpPr>
              <p:nvPr/>
            </p:nvSpPr>
            <p:spPr>
              <a:xfrm>
                <a:off x="798814" y="2039630"/>
                <a:ext cx="1860586" cy="252156"/>
              </a:xfrm>
              <a:prstGeom prst="rect">
                <a:avLst/>
              </a:prstGeom>
            </p:spPr>
            <p:txBody>
              <a:bodyPr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lnSpc>
                    <a:spcPct val="150000"/>
                  </a:lnSpc>
                  <a:spcBef>
                    <a:spcPct val="20000"/>
                  </a:spcBef>
                  <a:spcAft>
                    <a:spcPts val="0"/>
                  </a:spcAft>
                  <a:defRPr/>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38" name="Rectangle 40"/>
            <p:cNvSpPr>
              <a:spLocks noChangeArrowheads="1"/>
            </p:cNvSpPr>
            <p:nvPr/>
          </p:nvSpPr>
          <p:spPr bwMode="auto">
            <a:xfrm>
              <a:off x="4033795" y="2058322"/>
              <a:ext cx="202902" cy="288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dirty="0" smtClean="0">
                  <a:solidFill>
                    <a:schemeClr val="bg1">
                      <a:lumMod val="65000"/>
                    </a:schemeClr>
                  </a:solidFill>
                  <a:ea typeface="方正正粗黑简体" panose="02000000000000000000" pitchFamily="2" charset="-122"/>
                  <a:sym typeface="Arial" panose="020B0604020202020204" pitchFamily="34" charset="0"/>
                </a:rPr>
                <a:t>03</a:t>
              </a:r>
              <a:endParaRPr lang="en-US" altLang="zh-CN" dirty="0">
                <a:solidFill>
                  <a:schemeClr val="bg1">
                    <a:lumMod val="65000"/>
                  </a:schemeClr>
                </a:solidFill>
                <a:ea typeface="方正正粗黑简体" panose="02000000000000000000" pitchFamily="2" charset="-122"/>
                <a:sym typeface="Arial" panose="020B0604020202020204" pitchFamily="34" charset="0"/>
              </a:endParaRPr>
            </a:p>
          </p:txBody>
        </p:sp>
      </p:grpSp>
    </p:spTree>
    <p:extLst>
      <p:ext uri="{BB962C8B-B14F-4D97-AF65-F5344CB8AC3E}">
        <p14:creationId xmlns:p14="http://schemas.microsoft.com/office/powerpoint/2010/main" val="59235601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accel="50000" decel="5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fill="hold"/>
                                        <p:tgtEl>
                                          <p:spTgt spid="43"/>
                                        </p:tgtEl>
                                        <p:attrNameLst>
                                          <p:attrName>ppt_x</p:attrName>
                                        </p:attrNameLst>
                                      </p:cBhvr>
                                      <p:tavLst>
                                        <p:tav tm="0">
                                          <p:val>
                                            <p:strVal val="#ppt_x"/>
                                          </p:val>
                                        </p:tav>
                                        <p:tav tm="100000">
                                          <p:val>
                                            <p:strVal val="#ppt_x"/>
                                          </p:val>
                                        </p:tav>
                                      </p:tavLst>
                                    </p:anim>
                                    <p:anim calcmode="lin" valueType="num">
                                      <p:cBhvr additive="base">
                                        <p:cTn id="18" dur="500" fill="hold"/>
                                        <p:tgtEl>
                                          <p:spTgt spid="4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par>
                          <p:cTn id="27" fill="hold">
                            <p:stCondLst>
                              <p:cond delay="2500"/>
                            </p:stCondLst>
                            <p:childTnLst>
                              <p:par>
                                <p:cTn id="28" presetID="2" presetClass="entr" presetSubtype="2" accel="50000" decel="50000"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1+#ppt_w/2"/>
                                          </p:val>
                                        </p:tav>
                                        <p:tav tm="100000">
                                          <p:val>
                                            <p:strVal val="#ppt_x"/>
                                          </p:val>
                                        </p:tav>
                                      </p:tavLst>
                                    </p:anim>
                                    <p:anim calcmode="lin" valueType="num">
                                      <p:cBhvr additive="base">
                                        <p:cTn id="31" dur="500" fill="hold"/>
                                        <p:tgtEl>
                                          <p:spTgt spid="25"/>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accel="50000" decel="50000"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1+#ppt_w/2"/>
                                          </p:val>
                                        </p:tav>
                                        <p:tav tm="100000">
                                          <p:val>
                                            <p:strVal val="#ppt_x"/>
                                          </p:val>
                                        </p:tav>
                                      </p:tavLst>
                                    </p:anim>
                                    <p:anim calcmode="lin" valueType="num">
                                      <p:cBhvr additive="base">
                                        <p:cTn id="36" dur="500" fill="hold"/>
                                        <p:tgtEl>
                                          <p:spTgt spid="30"/>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accel="50000" decel="50000"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500" fill="hold"/>
                                        <p:tgtEl>
                                          <p:spTgt spid="36"/>
                                        </p:tgtEl>
                                        <p:attrNameLst>
                                          <p:attrName>ppt_x</p:attrName>
                                        </p:attrNameLst>
                                      </p:cBhvr>
                                      <p:tavLst>
                                        <p:tav tm="0">
                                          <p:val>
                                            <p:strVal val="1+#ppt_w/2"/>
                                          </p:val>
                                        </p:tav>
                                        <p:tav tm="100000">
                                          <p:val>
                                            <p:strVal val="#ppt_x"/>
                                          </p:val>
                                        </p:tav>
                                      </p:tavLst>
                                    </p:anim>
                                    <p:anim calcmode="lin" valueType="num">
                                      <p:cBhvr additive="base">
                                        <p:cTn id="41"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9" grpId="0" animBg="1"/>
      <p:bldP spid="43" grpId="0" animBg="1"/>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3050790" y="1916987"/>
            <a:ext cx="3646461" cy="4699548"/>
            <a:chOff x="2152122" y="1885460"/>
            <a:chExt cx="3458783" cy="4454759"/>
          </a:xfrm>
        </p:grpSpPr>
        <p:sp>
          <p:nvSpPr>
            <p:cNvPr id="103496" name="Oval 38"/>
            <p:cNvSpPr>
              <a:spLocks noChangeArrowheads="1"/>
            </p:cNvSpPr>
            <p:nvPr/>
          </p:nvSpPr>
          <p:spPr bwMode="auto">
            <a:xfrm>
              <a:off x="2207987" y="6013015"/>
              <a:ext cx="3340670" cy="327204"/>
            </a:xfrm>
            <a:prstGeom prst="ellipse">
              <a:avLst/>
            </a:prstGeom>
            <a:solidFill>
              <a:srgbClr val="36787F">
                <a:alpha val="30196"/>
              </a:srgbClr>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6" name="Freeform 39"/>
            <p:cNvSpPr/>
            <p:nvPr/>
          </p:nvSpPr>
          <p:spPr bwMode="auto">
            <a:xfrm>
              <a:off x="2323632" y="2167949"/>
              <a:ext cx="3114176" cy="2942331"/>
            </a:xfrm>
            <a:custGeom>
              <a:avLst/>
              <a:gdLst>
                <a:gd name="T0" fmla="*/ 1861 w 1952"/>
                <a:gd name="T1" fmla="*/ 1843 h 1843"/>
                <a:gd name="T2" fmla="*/ 87 w 1952"/>
                <a:gd name="T3" fmla="*/ 1843 h 1843"/>
                <a:gd name="T4" fmla="*/ 0 w 1952"/>
                <a:gd name="T5" fmla="*/ 0 h 1843"/>
                <a:gd name="T6" fmla="*/ 1952 w 1952"/>
                <a:gd name="T7" fmla="*/ 0 h 1843"/>
                <a:gd name="T8" fmla="*/ 1861 w 1952"/>
                <a:gd name="T9" fmla="*/ 1843 h 1843"/>
              </a:gdLst>
              <a:ahLst/>
              <a:cxnLst>
                <a:cxn ang="0">
                  <a:pos x="T0" y="T1"/>
                </a:cxn>
                <a:cxn ang="0">
                  <a:pos x="T2" y="T3"/>
                </a:cxn>
                <a:cxn ang="0">
                  <a:pos x="T4" y="T5"/>
                </a:cxn>
                <a:cxn ang="0">
                  <a:pos x="T6" y="T7"/>
                </a:cxn>
                <a:cxn ang="0">
                  <a:pos x="T8" y="T9"/>
                </a:cxn>
              </a:cxnLst>
              <a:rect l="0" t="0" r="r" b="b"/>
              <a:pathLst>
                <a:path w="1952" h="1843">
                  <a:moveTo>
                    <a:pt x="1861" y="1843"/>
                  </a:moveTo>
                  <a:lnTo>
                    <a:pt x="87" y="1843"/>
                  </a:lnTo>
                  <a:lnTo>
                    <a:pt x="0" y="0"/>
                  </a:lnTo>
                  <a:lnTo>
                    <a:pt x="1952" y="0"/>
                  </a:lnTo>
                  <a:lnTo>
                    <a:pt x="1861" y="1843"/>
                  </a:lnTo>
                  <a:close/>
                </a:path>
              </a:pathLst>
            </a:custGeom>
            <a:solidFill>
              <a:schemeClr val="tx2">
                <a:lumMod val="40000"/>
                <a:lumOff val="6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7" name="Freeform 40"/>
            <p:cNvSpPr/>
            <p:nvPr/>
          </p:nvSpPr>
          <p:spPr bwMode="auto">
            <a:xfrm>
              <a:off x="2410975" y="2283801"/>
              <a:ext cx="2937901" cy="2723323"/>
            </a:xfrm>
            <a:custGeom>
              <a:avLst/>
              <a:gdLst>
                <a:gd name="T0" fmla="*/ 1756 w 1841"/>
                <a:gd name="T1" fmla="*/ 1706 h 1706"/>
                <a:gd name="T2" fmla="*/ 81 w 1841"/>
                <a:gd name="T3" fmla="*/ 1706 h 1706"/>
                <a:gd name="T4" fmla="*/ 0 w 1841"/>
                <a:gd name="T5" fmla="*/ 0 h 1706"/>
                <a:gd name="T6" fmla="*/ 1841 w 1841"/>
                <a:gd name="T7" fmla="*/ 0 h 1706"/>
                <a:gd name="T8" fmla="*/ 1756 w 1841"/>
                <a:gd name="T9" fmla="*/ 1706 h 1706"/>
              </a:gdLst>
              <a:ahLst/>
              <a:cxnLst>
                <a:cxn ang="0">
                  <a:pos x="T0" y="T1"/>
                </a:cxn>
                <a:cxn ang="0">
                  <a:pos x="T2" y="T3"/>
                </a:cxn>
                <a:cxn ang="0">
                  <a:pos x="T4" y="T5"/>
                </a:cxn>
                <a:cxn ang="0">
                  <a:pos x="T6" y="T7"/>
                </a:cxn>
                <a:cxn ang="0">
                  <a:pos x="T8" y="T9"/>
                </a:cxn>
              </a:cxnLst>
              <a:rect l="0" t="0" r="r" b="b"/>
              <a:pathLst>
                <a:path w="1841" h="1706">
                  <a:moveTo>
                    <a:pt x="1756" y="1706"/>
                  </a:moveTo>
                  <a:lnTo>
                    <a:pt x="81" y="1706"/>
                  </a:lnTo>
                  <a:lnTo>
                    <a:pt x="0" y="0"/>
                  </a:lnTo>
                  <a:lnTo>
                    <a:pt x="1841" y="0"/>
                  </a:lnTo>
                  <a:lnTo>
                    <a:pt x="1756" y="1706"/>
                  </a:lnTo>
                  <a:close/>
                </a:path>
              </a:pathLst>
            </a:custGeom>
            <a:solidFill>
              <a:schemeClr val="bg1">
                <a:lumMod val="9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8" name="Freeform 80"/>
            <p:cNvSpPr/>
            <p:nvPr/>
          </p:nvSpPr>
          <p:spPr bwMode="auto">
            <a:xfrm>
              <a:off x="2152122" y="2071141"/>
              <a:ext cx="3458783" cy="123787"/>
            </a:xfrm>
            <a:custGeom>
              <a:avLst/>
              <a:gdLst>
                <a:gd name="T0" fmla="*/ 1885 w 1885"/>
                <a:gd name="T1" fmla="*/ 34 h 68"/>
                <a:gd name="T2" fmla="*/ 1851 w 1885"/>
                <a:gd name="T3" fmla="*/ 68 h 68"/>
                <a:gd name="T4" fmla="*/ 33 w 1885"/>
                <a:gd name="T5" fmla="*/ 68 h 68"/>
                <a:gd name="T6" fmla="*/ 0 w 1885"/>
                <a:gd name="T7" fmla="*/ 34 h 68"/>
                <a:gd name="T8" fmla="*/ 0 w 1885"/>
                <a:gd name="T9" fmla="*/ 34 h 68"/>
                <a:gd name="T10" fmla="*/ 33 w 1885"/>
                <a:gd name="T11" fmla="*/ 0 h 68"/>
                <a:gd name="T12" fmla="*/ 1851 w 1885"/>
                <a:gd name="T13" fmla="*/ 0 h 68"/>
                <a:gd name="T14" fmla="*/ 1885 w 1885"/>
                <a:gd name="T15" fmla="*/ 34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85" h="68">
                  <a:moveTo>
                    <a:pt x="1885" y="34"/>
                  </a:moveTo>
                  <a:cubicBezTo>
                    <a:pt x="1885" y="53"/>
                    <a:pt x="1870" y="68"/>
                    <a:pt x="1851" y="68"/>
                  </a:cubicBezTo>
                  <a:cubicBezTo>
                    <a:pt x="33" y="68"/>
                    <a:pt x="33" y="68"/>
                    <a:pt x="33" y="68"/>
                  </a:cubicBezTo>
                  <a:cubicBezTo>
                    <a:pt x="15" y="68"/>
                    <a:pt x="0" y="53"/>
                    <a:pt x="0" y="34"/>
                  </a:cubicBezTo>
                  <a:cubicBezTo>
                    <a:pt x="0" y="34"/>
                    <a:pt x="0" y="34"/>
                    <a:pt x="0" y="34"/>
                  </a:cubicBezTo>
                  <a:cubicBezTo>
                    <a:pt x="0" y="16"/>
                    <a:pt x="15" y="0"/>
                    <a:pt x="33" y="0"/>
                  </a:cubicBezTo>
                  <a:cubicBezTo>
                    <a:pt x="1851" y="0"/>
                    <a:pt x="1851" y="0"/>
                    <a:pt x="1851" y="0"/>
                  </a:cubicBezTo>
                  <a:cubicBezTo>
                    <a:pt x="1870" y="0"/>
                    <a:pt x="1885" y="16"/>
                    <a:pt x="1885" y="34"/>
                  </a:cubicBezTo>
                  <a:close/>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 name="Freeform 81"/>
            <p:cNvSpPr/>
            <p:nvPr/>
          </p:nvSpPr>
          <p:spPr bwMode="auto">
            <a:xfrm>
              <a:off x="3684595" y="1885460"/>
              <a:ext cx="385897" cy="247575"/>
            </a:xfrm>
            <a:custGeom>
              <a:avLst/>
              <a:gdLst>
                <a:gd name="T0" fmla="*/ 211 w 211"/>
                <a:gd name="T1" fmla="*/ 38 h 135"/>
                <a:gd name="T2" fmla="*/ 173 w 211"/>
                <a:gd name="T3" fmla="*/ 0 h 135"/>
                <a:gd name="T4" fmla="*/ 38 w 211"/>
                <a:gd name="T5" fmla="*/ 0 h 135"/>
                <a:gd name="T6" fmla="*/ 0 w 211"/>
                <a:gd name="T7" fmla="*/ 38 h 135"/>
                <a:gd name="T8" fmla="*/ 0 w 211"/>
                <a:gd name="T9" fmla="*/ 98 h 135"/>
                <a:gd name="T10" fmla="*/ 38 w 211"/>
                <a:gd name="T11" fmla="*/ 135 h 135"/>
                <a:gd name="T12" fmla="*/ 173 w 211"/>
                <a:gd name="T13" fmla="*/ 135 h 135"/>
                <a:gd name="T14" fmla="*/ 211 w 211"/>
                <a:gd name="T15" fmla="*/ 98 h 135"/>
                <a:gd name="T16" fmla="*/ 211 w 211"/>
                <a:gd name="T17" fmla="*/ 3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135">
                  <a:moveTo>
                    <a:pt x="211" y="38"/>
                  </a:moveTo>
                  <a:cubicBezTo>
                    <a:pt x="211" y="17"/>
                    <a:pt x="194" y="0"/>
                    <a:pt x="173" y="0"/>
                  </a:cubicBezTo>
                  <a:cubicBezTo>
                    <a:pt x="38" y="0"/>
                    <a:pt x="38" y="0"/>
                    <a:pt x="38" y="0"/>
                  </a:cubicBezTo>
                  <a:cubicBezTo>
                    <a:pt x="17" y="0"/>
                    <a:pt x="0" y="17"/>
                    <a:pt x="0" y="38"/>
                  </a:cubicBezTo>
                  <a:cubicBezTo>
                    <a:pt x="0" y="98"/>
                    <a:pt x="0" y="98"/>
                    <a:pt x="0" y="98"/>
                  </a:cubicBezTo>
                  <a:cubicBezTo>
                    <a:pt x="0" y="118"/>
                    <a:pt x="17" y="135"/>
                    <a:pt x="38" y="135"/>
                  </a:cubicBezTo>
                  <a:cubicBezTo>
                    <a:pt x="173" y="135"/>
                    <a:pt x="173" y="135"/>
                    <a:pt x="173" y="135"/>
                  </a:cubicBezTo>
                  <a:cubicBezTo>
                    <a:pt x="194" y="135"/>
                    <a:pt x="211" y="118"/>
                    <a:pt x="211" y="98"/>
                  </a:cubicBezTo>
                  <a:lnTo>
                    <a:pt x="211" y="38"/>
                  </a:lnTo>
                  <a:close/>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 name="Freeform 82"/>
            <p:cNvSpPr/>
            <p:nvPr/>
          </p:nvSpPr>
          <p:spPr bwMode="auto">
            <a:xfrm>
              <a:off x="4086373" y="5192805"/>
              <a:ext cx="862314" cy="991886"/>
            </a:xfrm>
            <a:custGeom>
              <a:avLst/>
              <a:gdLst>
                <a:gd name="T0" fmla="*/ 469 w 469"/>
                <a:gd name="T1" fmla="*/ 541 h 541"/>
                <a:gd name="T2" fmla="*/ 135 w 469"/>
                <a:gd name="T3" fmla="*/ 0 h 541"/>
                <a:gd name="T4" fmla="*/ 0 w 469"/>
                <a:gd name="T5" fmla="*/ 0 h 541"/>
                <a:gd name="T6" fmla="*/ 334 w 469"/>
                <a:gd name="T7" fmla="*/ 541 h 541"/>
                <a:gd name="T8" fmla="*/ 469 w 469"/>
                <a:gd name="T9" fmla="*/ 541 h 541"/>
              </a:gdLst>
              <a:ahLst/>
              <a:cxnLst>
                <a:cxn ang="0">
                  <a:pos x="T0" y="T1"/>
                </a:cxn>
                <a:cxn ang="0">
                  <a:pos x="T2" y="T3"/>
                </a:cxn>
                <a:cxn ang="0">
                  <a:pos x="T4" y="T5"/>
                </a:cxn>
                <a:cxn ang="0">
                  <a:pos x="T6" y="T7"/>
                </a:cxn>
                <a:cxn ang="0">
                  <a:pos x="T8" y="T9"/>
                </a:cxn>
              </a:cxnLst>
              <a:rect l="0" t="0" r="r" b="b"/>
              <a:pathLst>
                <a:path w="469" h="541">
                  <a:moveTo>
                    <a:pt x="469" y="541"/>
                  </a:moveTo>
                  <a:cubicBezTo>
                    <a:pt x="469" y="541"/>
                    <a:pt x="139" y="0"/>
                    <a:pt x="135" y="0"/>
                  </a:cubicBezTo>
                  <a:cubicBezTo>
                    <a:pt x="131" y="0"/>
                    <a:pt x="0" y="0"/>
                    <a:pt x="0" y="0"/>
                  </a:cubicBezTo>
                  <a:cubicBezTo>
                    <a:pt x="334" y="541"/>
                    <a:pt x="334" y="541"/>
                    <a:pt x="334" y="541"/>
                  </a:cubicBezTo>
                  <a:cubicBezTo>
                    <a:pt x="334" y="541"/>
                    <a:pt x="431" y="541"/>
                    <a:pt x="469" y="541"/>
                  </a:cubicBezTo>
                  <a:close/>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 name="Freeform 83"/>
            <p:cNvSpPr/>
            <p:nvPr/>
          </p:nvSpPr>
          <p:spPr bwMode="auto">
            <a:xfrm>
              <a:off x="2807989" y="5192805"/>
              <a:ext cx="863902" cy="991886"/>
            </a:xfrm>
            <a:custGeom>
              <a:avLst/>
              <a:gdLst>
                <a:gd name="T0" fmla="*/ 0 w 470"/>
                <a:gd name="T1" fmla="*/ 541 h 541"/>
                <a:gd name="T2" fmla="*/ 334 w 470"/>
                <a:gd name="T3" fmla="*/ 0 h 541"/>
                <a:gd name="T4" fmla="*/ 470 w 470"/>
                <a:gd name="T5" fmla="*/ 0 h 541"/>
                <a:gd name="T6" fmla="*/ 135 w 470"/>
                <a:gd name="T7" fmla="*/ 541 h 541"/>
                <a:gd name="T8" fmla="*/ 0 w 470"/>
                <a:gd name="T9" fmla="*/ 541 h 541"/>
              </a:gdLst>
              <a:ahLst/>
              <a:cxnLst>
                <a:cxn ang="0">
                  <a:pos x="T0" y="T1"/>
                </a:cxn>
                <a:cxn ang="0">
                  <a:pos x="T2" y="T3"/>
                </a:cxn>
                <a:cxn ang="0">
                  <a:pos x="T4" y="T5"/>
                </a:cxn>
                <a:cxn ang="0">
                  <a:pos x="T6" y="T7"/>
                </a:cxn>
                <a:cxn ang="0">
                  <a:pos x="T8" y="T9"/>
                </a:cxn>
              </a:cxnLst>
              <a:rect l="0" t="0" r="r" b="b"/>
              <a:pathLst>
                <a:path w="470" h="541">
                  <a:moveTo>
                    <a:pt x="0" y="541"/>
                  </a:moveTo>
                  <a:cubicBezTo>
                    <a:pt x="0" y="541"/>
                    <a:pt x="331" y="0"/>
                    <a:pt x="334" y="0"/>
                  </a:cubicBezTo>
                  <a:cubicBezTo>
                    <a:pt x="338" y="0"/>
                    <a:pt x="470" y="0"/>
                    <a:pt x="470" y="0"/>
                  </a:cubicBezTo>
                  <a:cubicBezTo>
                    <a:pt x="135" y="541"/>
                    <a:pt x="135" y="541"/>
                    <a:pt x="135" y="541"/>
                  </a:cubicBezTo>
                  <a:cubicBezTo>
                    <a:pt x="135" y="541"/>
                    <a:pt x="44" y="540"/>
                    <a:pt x="0" y="541"/>
                  </a:cubicBezTo>
                  <a:close/>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 name="Freeform 84"/>
            <p:cNvSpPr/>
            <p:nvPr/>
          </p:nvSpPr>
          <p:spPr bwMode="auto">
            <a:xfrm>
              <a:off x="2293459" y="5067431"/>
              <a:ext cx="3172933" cy="125375"/>
            </a:xfrm>
            <a:custGeom>
              <a:avLst/>
              <a:gdLst>
                <a:gd name="T0" fmla="*/ 1728 w 1728"/>
                <a:gd name="T1" fmla="*/ 34 h 68"/>
                <a:gd name="T2" fmla="*/ 1697 w 1728"/>
                <a:gd name="T3" fmla="*/ 68 h 68"/>
                <a:gd name="T4" fmla="*/ 31 w 1728"/>
                <a:gd name="T5" fmla="*/ 68 h 68"/>
                <a:gd name="T6" fmla="*/ 0 w 1728"/>
                <a:gd name="T7" fmla="*/ 34 h 68"/>
                <a:gd name="T8" fmla="*/ 0 w 1728"/>
                <a:gd name="T9" fmla="*/ 34 h 68"/>
                <a:gd name="T10" fmla="*/ 31 w 1728"/>
                <a:gd name="T11" fmla="*/ 0 h 68"/>
                <a:gd name="T12" fmla="*/ 1697 w 1728"/>
                <a:gd name="T13" fmla="*/ 0 h 68"/>
                <a:gd name="T14" fmla="*/ 1728 w 1728"/>
                <a:gd name="T15" fmla="*/ 34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8" h="68">
                  <a:moveTo>
                    <a:pt x="1728" y="34"/>
                  </a:moveTo>
                  <a:cubicBezTo>
                    <a:pt x="1728" y="53"/>
                    <a:pt x="1714" y="68"/>
                    <a:pt x="1697" y="68"/>
                  </a:cubicBezTo>
                  <a:cubicBezTo>
                    <a:pt x="31" y="68"/>
                    <a:pt x="31" y="68"/>
                    <a:pt x="31" y="68"/>
                  </a:cubicBezTo>
                  <a:cubicBezTo>
                    <a:pt x="14" y="68"/>
                    <a:pt x="0" y="53"/>
                    <a:pt x="0" y="34"/>
                  </a:cubicBezTo>
                  <a:cubicBezTo>
                    <a:pt x="0" y="34"/>
                    <a:pt x="0" y="34"/>
                    <a:pt x="0" y="34"/>
                  </a:cubicBezTo>
                  <a:cubicBezTo>
                    <a:pt x="0" y="15"/>
                    <a:pt x="14" y="0"/>
                    <a:pt x="31" y="0"/>
                  </a:cubicBezTo>
                  <a:cubicBezTo>
                    <a:pt x="1697" y="0"/>
                    <a:pt x="1697" y="0"/>
                    <a:pt x="1697" y="0"/>
                  </a:cubicBezTo>
                  <a:cubicBezTo>
                    <a:pt x="1714" y="0"/>
                    <a:pt x="1728" y="15"/>
                    <a:pt x="1728" y="34"/>
                  </a:cubicBezTo>
                  <a:close/>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aphicFrame>
        <p:nvGraphicFramePr>
          <p:cNvPr id="13" name="Chart 12"/>
          <p:cNvGraphicFramePr/>
          <p:nvPr/>
        </p:nvGraphicFramePr>
        <p:xfrm>
          <a:off x="3459301" y="3119081"/>
          <a:ext cx="3346775" cy="1868435"/>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p:cNvGrpSpPr/>
          <p:nvPr/>
        </p:nvGrpSpPr>
        <p:grpSpPr bwMode="auto">
          <a:xfrm>
            <a:off x="1662858" y="2479528"/>
            <a:ext cx="3468993" cy="4307779"/>
            <a:chOff x="524528" y="2569539"/>
            <a:chExt cx="3289594" cy="4084460"/>
          </a:xfrm>
        </p:grpSpPr>
        <p:sp>
          <p:nvSpPr>
            <p:cNvPr id="103456" name="Oval 85"/>
            <p:cNvSpPr>
              <a:spLocks noChangeArrowheads="1"/>
            </p:cNvSpPr>
            <p:nvPr/>
          </p:nvSpPr>
          <p:spPr bwMode="auto">
            <a:xfrm>
              <a:off x="554855" y="6326795"/>
              <a:ext cx="2149968" cy="327204"/>
            </a:xfrm>
            <a:prstGeom prst="ellipse">
              <a:avLst/>
            </a:prstGeom>
            <a:solidFill>
              <a:srgbClr val="36787F">
                <a:alpha val="30196"/>
              </a:srgbClr>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03457" name="Freeform 86"/>
            <p:cNvSpPr/>
            <p:nvPr/>
          </p:nvSpPr>
          <p:spPr bwMode="auto">
            <a:xfrm>
              <a:off x="2596286" y="3902296"/>
              <a:ext cx="324012" cy="186746"/>
            </a:xfrm>
            <a:custGeom>
              <a:avLst/>
              <a:gdLst>
                <a:gd name="T0" fmla="*/ 596498751 w 176"/>
                <a:gd name="T1" fmla="*/ 211174934 h 102"/>
                <a:gd name="T2" fmla="*/ 389756960 w 176"/>
                <a:gd name="T3" fmla="*/ 164246777 h 102"/>
                <a:gd name="T4" fmla="*/ 199963258 w 176"/>
                <a:gd name="T5" fmla="*/ 331845826 h 102"/>
                <a:gd name="T6" fmla="*/ 10167718 w 176"/>
                <a:gd name="T7" fmla="*/ 217879480 h 102"/>
                <a:gd name="T8" fmla="*/ 172849354 w 176"/>
                <a:gd name="T9" fmla="*/ 0 h 102"/>
                <a:gd name="T10" fmla="*/ 596498751 w 176"/>
                <a:gd name="T11" fmla="*/ 211174934 h 102"/>
                <a:gd name="T12" fmla="*/ 0 60000 65536"/>
                <a:gd name="T13" fmla="*/ 0 60000 65536"/>
                <a:gd name="T14" fmla="*/ 0 60000 65536"/>
                <a:gd name="T15" fmla="*/ 0 60000 65536"/>
                <a:gd name="T16" fmla="*/ 0 60000 65536"/>
                <a:gd name="T17" fmla="*/ 0 60000 65536"/>
                <a:gd name="T18" fmla="*/ 0 w 176"/>
                <a:gd name="T19" fmla="*/ 0 h 102"/>
                <a:gd name="T20" fmla="*/ 176 w 176"/>
                <a:gd name="T21" fmla="*/ 102 h 102"/>
              </a:gdLst>
              <a:ahLst/>
              <a:cxnLst>
                <a:cxn ang="T12">
                  <a:pos x="T0" y="T1"/>
                </a:cxn>
                <a:cxn ang="T13">
                  <a:pos x="T2" y="T3"/>
                </a:cxn>
                <a:cxn ang="T14">
                  <a:pos x="T4" y="T5"/>
                </a:cxn>
                <a:cxn ang="T15">
                  <a:pos x="T6" y="T7"/>
                </a:cxn>
                <a:cxn ang="T16">
                  <a:pos x="T8" y="T9"/>
                </a:cxn>
                <a:cxn ang="T17">
                  <a:pos x="T10" y="T11"/>
                </a:cxn>
              </a:cxnLst>
              <a:rect l="T18" t="T19" r="T20" b="T21"/>
              <a:pathLst>
                <a:path w="176" h="102">
                  <a:moveTo>
                    <a:pt x="176" y="63"/>
                  </a:moveTo>
                  <a:cubicBezTo>
                    <a:pt x="176" y="63"/>
                    <a:pt x="129" y="49"/>
                    <a:pt x="115" y="49"/>
                  </a:cubicBezTo>
                  <a:cubicBezTo>
                    <a:pt x="101" y="50"/>
                    <a:pt x="71" y="102"/>
                    <a:pt x="59" y="99"/>
                  </a:cubicBezTo>
                  <a:cubicBezTo>
                    <a:pt x="47" y="96"/>
                    <a:pt x="7" y="88"/>
                    <a:pt x="3" y="65"/>
                  </a:cubicBezTo>
                  <a:cubicBezTo>
                    <a:pt x="0" y="41"/>
                    <a:pt x="51" y="0"/>
                    <a:pt x="51" y="0"/>
                  </a:cubicBezTo>
                  <a:cubicBezTo>
                    <a:pt x="51" y="0"/>
                    <a:pt x="159" y="44"/>
                    <a:pt x="176" y="63"/>
                  </a:cubicBezTo>
                  <a:close/>
                </a:path>
              </a:pathLst>
            </a:custGeom>
            <a:solidFill>
              <a:srgbClr val="F2CEA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9" name="Freeform 87"/>
            <p:cNvSpPr/>
            <p:nvPr/>
          </p:nvSpPr>
          <p:spPr bwMode="auto">
            <a:xfrm>
              <a:off x="2399533" y="2888612"/>
              <a:ext cx="1414589" cy="1455675"/>
            </a:xfrm>
            <a:custGeom>
              <a:avLst/>
              <a:gdLst>
                <a:gd name="T0" fmla="*/ 0 w 770"/>
                <a:gd name="T1" fmla="*/ 763 h 793"/>
                <a:gd name="T2" fmla="*/ 753 w 770"/>
                <a:gd name="T3" fmla="*/ 0 h 793"/>
                <a:gd name="T4" fmla="*/ 770 w 770"/>
                <a:gd name="T5" fmla="*/ 16 h 793"/>
                <a:gd name="T6" fmla="*/ 45 w 770"/>
                <a:gd name="T7" fmla="*/ 793 h 793"/>
                <a:gd name="T8" fmla="*/ 0 w 770"/>
                <a:gd name="T9" fmla="*/ 763 h 793"/>
              </a:gdLst>
              <a:ahLst/>
              <a:cxnLst>
                <a:cxn ang="0">
                  <a:pos x="T0" y="T1"/>
                </a:cxn>
                <a:cxn ang="0">
                  <a:pos x="T2" y="T3"/>
                </a:cxn>
                <a:cxn ang="0">
                  <a:pos x="T4" y="T5"/>
                </a:cxn>
                <a:cxn ang="0">
                  <a:pos x="T6" y="T7"/>
                </a:cxn>
                <a:cxn ang="0">
                  <a:pos x="T8" y="T9"/>
                </a:cxn>
              </a:cxnLst>
              <a:rect l="0" t="0" r="r" b="b"/>
              <a:pathLst>
                <a:path w="770" h="793">
                  <a:moveTo>
                    <a:pt x="0" y="763"/>
                  </a:moveTo>
                  <a:cubicBezTo>
                    <a:pt x="0" y="763"/>
                    <a:pt x="700" y="39"/>
                    <a:pt x="753" y="0"/>
                  </a:cubicBezTo>
                  <a:cubicBezTo>
                    <a:pt x="753" y="0"/>
                    <a:pt x="762" y="8"/>
                    <a:pt x="770" y="16"/>
                  </a:cubicBezTo>
                  <a:cubicBezTo>
                    <a:pt x="770" y="16"/>
                    <a:pt x="97" y="744"/>
                    <a:pt x="45" y="793"/>
                  </a:cubicBezTo>
                  <a:cubicBezTo>
                    <a:pt x="45" y="793"/>
                    <a:pt x="7" y="791"/>
                    <a:pt x="0" y="763"/>
                  </a:cubicBezTo>
                  <a:close/>
                </a:path>
              </a:pathLst>
            </a:custGeom>
            <a:solidFill>
              <a:schemeClr val="bg2">
                <a:lumMod val="1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3459" name="Freeform 88"/>
            <p:cNvSpPr/>
            <p:nvPr/>
          </p:nvSpPr>
          <p:spPr bwMode="auto">
            <a:xfrm>
              <a:off x="2829319" y="3903891"/>
              <a:ext cx="142055" cy="116517"/>
            </a:xfrm>
            <a:custGeom>
              <a:avLst/>
              <a:gdLst>
                <a:gd name="T0" fmla="*/ 262073038 w 77"/>
                <a:gd name="T1" fmla="*/ 92805775 h 64"/>
                <a:gd name="T2" fmla="*/ 81685311 w 77"/>
                <a:gd name="T3" fmla="*/ 13257447 h 64"/>
                <a:gd name="T4" fmla="*/ 13613295 w 77"/>
                <a:gd name="T5" fmla="*/ 135895226 h 64"/>
                <a:gd name="T6" fmla="*/ 197404773 w 77"/>
                <a:gd name="T7" fmla="*/ 212128257 h 64"/>
                <a:gd name="T8" fmla="*/ 262073038 w 77"/>
                <a:gd name="T9" fmla="*/ 92805775 h 64"/>
                <a:gd name="T10" fmla="*/ 0 60000 65536"/>
                <a:gd name="T11" fmla="*/ 0 60000 65536"/>
                <a:gd name="T12" fmla="*/ 0 60000 65536"/>
                <a:gd name="T13" fmla="*/ 0 60000 65536"/>
                <a:gd name="T14" fmla="*/ 0 60000 65536"/>
                <a:gd name="T15" fmla="*/ 0 w 77"/>
                <a:gd name="T16" fmla="*/ 0 h 64"/>
                <a:gd name="T17" fmla="*/ 77 w 77"/>
                <a:gd name="T18" fmla="*/ 64 h 64"/>
              </a:gdLst>
              <a:ahLst/>
              <a:cxnLst>
                <a:cxn ang="T10">
                  <a:pos x="T0" y="T1"/>
                </a:cxn>
                <a:cxn ang="T11">
                  <a:pos x="T2" y="T3"/>
                </a:cxn>
                <a:cxn ang="T12">
                  <a:pos x="T4" y="T5"/>
                </a:cxn>
                <a:cxn ang="T13">
                  <a:pos x="T6" y="T7"/>
                </a:cxn>
                <a:cxn ang="T14">
                  <a:pos x="T8" y="T9"/>
                </a:cxn>
              </a:cxnLst>
              <a:rect l="T15" t="T16" r="T17" b="T18"/>
              <a:pathLst>
                <a:path w="77" h="64">
                  <a:moveTo>
                    <a:pt x="77" y="28"/>
                  </a:moveTo>
                  <a:cubicBezTo>
                    <a:pt x="77" y="28"/>
                    <a:pt x="33" y="7"/>
                    <a:pt x="24" y="4"/>
                  </a:cubicBezTo>
                  <a:cubicBezTo>
                    <a:pt x="15" y="0"/>
                    <a:pt x="0" y="30"/>
                    <a:pt x="4" y="41"/>
                  </a:cubicBezTo>
                  <a:cubicBezTo>
                    <a:pt x="9" y="53"/>
                    <a:pt x="50" y="64"/>
                    <a:pt x="58" y="64"/>
                  </a:cubicBezTo>
                  <a:cubicBezTo>
                    <a:pt x="65" y="64"/>
                    <a:pt x="77" y="28"/>
                    <a:pt x="77" y="28"/>
                  </a:cubicBezTo>
                  <a:close/>
                </a:path>
              </a:pathLst>
            </a:custGeom>
            <a:solidFill>
              <a:srgbClr val="FFDCB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60" name="Freeform 89"/>
            <p:cNvSpPr/>
            <p:nvPr/>
          </p:nvSpPr>
          <p:spPr bwMode="auto">
            <a:xfrm>
              <a:off x="2722380" y="3956564"/>
              <a:ext cx="148439" cy="137266"/>
            </a:xfrm>
            <a:custGeom>
              <a:avLst/>
              <a:gdLst>
                <a:gd name="T0" fmla="*/ 157841967 w 81"/>
                <a:gd name="T1" fmla="*/ 63643841 h 75"/>
                <a:gd name="T2" fmla="*/ 248518061 w 81"/>
                <a:gd name="T3" fmla="*/ 207679770 h 75"/>
                <a:gd name="T4" fmla="*/ 57092198 w 81"/>
                <a:gd name="T5" fmla="*/ 120589104 h 75"/>
                <a:gd name="T6" fmla="*/ 157841967 w 81"/>
                <a:gd name="T7" fmla="*/ 63643841 h 75"/>
                <a:gd name="T8" fmla="*/ 0 60000 65536"/>
                <a:gd name="T9" fmla="*/ 0 60000 65536"/>
                <a:gd name="T10" fmla="*/ 0 60000 65536"/>
                <a:gd name="T11" fmla="*/ 0 60000 65536"/>
                <a:gd name="T12" fmla="*/ 0 w 81"/>
                <a:gd name="T13" fmla="*/ 0 h 75"/>
                <a:gd name="T14" fmla="*/ 81 w 81"/>
                <a:gd name="T15" fmla="*/ 75 h 75"/>
              </a:gdLst>
              <a:ahLst/>
              <a:cxnLst>
                <a:cxn ang="T8">
                  <a:pos x="T0" y="T1"/>
                </a:cxn>
                <a:cxn ang="T9">
                  <a:pos x="T2" y="T3"/>
                </a:cxn>
                <a:cxn ang="T10">
                  <a:pos x="T4" y="T5"/>
                </a:cxn>
                <a:cxn ang="T11">
                  <a:pos x="T6" y="T7"/>
                </a:cxn>
              </a:cxnLst>
              <a:rect l="T12" t="T13" r="T14" b="T15"/>
              <a:pathLst>
                <a:path w="81" h="75">
                  <a:moveTo>
                    <a:pt x="47" y="19"/>
                  </a:moveTo>
                  <a:cubicBezTo>
                    <a:pt x="47" y="19"/>
                    <a:pt x="81" y="49"/>
                    <a:pt x="74" y="62"/>
                  </a:cubicBezTo>
                  <a:cubicBezTo>
                    <a:pt x="68" y="75"/>
                    <a:pt x="34" y="72"/>
                    <a:pt x="17" y="36"/>
                  </a:cubicBezTo>
                  <a:cubicBezTo>
                    <a:pt x="0" y="0"/>
                    <a:pt x="38" y="10"/>
                    <a:pt x="47" y="19"/>
                  </a:cubicBezTo>
                  <a:close/>
                </a:path>
              </a:pathLst>
            </a:custGeom>
            <a:solidFill>
              <a:srgbClr val="FFDCB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61" name="Freeform 90"/>
            <p:cNvSpPr/>
            <p:nvPr/>
          </p:nvSpPr>
          <p:spPr bwMode="auto">
            <a:xfrm>
              <a:off x="2685668" y="4018812"/>
              <a:ext cx="118113" cy="116517"/>
            </a:xfrm>
            <a:custGeom>
              <a:avLst/>
              <a:gdLst>
                <a:gd name="T0" fmla="*/ 69341412 w 65"/>
                <a:gd name="T1" fmla="*/ 3419682 h 63"/>
                <a:gd name="T2" fmla="*/ 211324103 w 65"/>
                <a:gd name="T3" fmla="*/ 119720293 h 63"/>
                <a:gd name="T4" fmla="*/ 108963763 w 65"/>
                <a:gd name="T5" fmla="*/ 174448158 h 63"/>
                <a:gd name="T6" fmla="*/ 69341412 w 65"/>
                <a:gd name="T7" fmla="*/ 3419682 h 63"/>
                <a:gd name="T8" fmla="*/ 0 60000 65536"/>
                <a:gd name="T9" fmla="*/ 0 60000 65536"/>
                <a:gd name="T10" fmla="*/ 0 60000 65536"/>
                <a:gd name="T11" fmla="*/ 0 60000 65536"/>
                <a:gd name="T12" fmla="*/ 0 w 65"/>
                <a:gd name="T13" fmla="*/ 0 h 63"/>
                <a:gd name="T14" fmla="*/ 65 w 65"/>
                <a:gd name="T15" fmla="*/ 63 h 63"/>
              </a:gdLst>
              <a:ahLst/>
              <a:cxnLst>
                <a:cxn ang="T8">
                  <a:pos x="T0" y="T1"/>
                </a:cxn>
                <a:cxn ang="T9">
                  <a:pos x="T2" y="T3"/>
                </a:cxn>
                <a:cxn ang="T10">
                  <a:pos x="T4" y="T5"/>
                </a:cxn>
                <a:cxn ang="T11">
                  <a:pos x="T6" y="T7"/>
                </a:cxn>
              </a:cxnLst>
              <a:rect l="T12" t="T13" r="T14" b="T15"/>
              <a:pathLst>
                <a:path w="65" h="63">
                  <a:moveTo>
                    <a:pt x="21" y="1"/>
                  </a:moveTo>
                  <a:cubicBezTo>
                    <a:pt x="34" y="0"/>
                    <a:pt x="65" y="24"/>
                    <a:pt x="64" y="35"/>
                  </a:cubicBezTo>
                  <a:cubicBezTo>
                    <a:pt x="63" y="46"/>
                    <a:pt x="51" y="63"/>
                    <a:pt x="33" y="51"/>
                  </a:cubicBezTo>
                  <a:cubicBezTo>
                    <a:pt x="14" y="38"/>
                    <a:pt x="0" y="2"/>
                    <a:pt x="21" y="1"/>
                  </a:cubicBezTo>
                  <a:close/>
                </a:path>
              </a:pathLst>
            </a:custGeom>
            <a:solidFill>
              <a:srgbClr val="FFDCB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62" name="Freeform 91"/>
            <p:cNvSpPr/>
            <p:nvPr/>
          </p:nvSpPr>
          <p:spPr bwMode="auto">
            <a:xfrm>
              <a:off x="2565960" y="3848028"/>
              <a:ext cx="295282" cy="189938"/>
            </a:xfrm>
            <a:custGeom>
              <a:avLst/>
              <a:gdLst>
                <a:gd name="T0" fmla="*/ 40365599 w 161"/>
                <a:gd name="T1" fmla="*/ 210834863 h 103"/>
                <a:gd name="T2" fmla="*/ 181642436 w 161"/>
                <a:gd name="T3" fmla="*/ 17002219 h 103"/>
                <a:gd name="T4" fmla="*/ 481014425 w 161"/>
                <a:gd name="T5" fmla="*/ 163226825 h 103"/>
                <a:gd name="T6" fmla="*/ 380103101 w 161"/>
                <a:gd name="T7" fmla="*/ 241438845 h 103"/>
                <a:gd name="T8" fmla="*/ 232097123 w 161"/>
                <a:gd name="T9" fmla="*/ 163226825 h 103"/>
                <a:gd name="T10" fmla="*/ 124458622 w 161"/>
                <a:gd name="T11" fmla="*/ 319650922 h 103"/>
                <a:gd name="T12" fmla="*/ 40365599 w 161"/>
                <a:gd name="T13" fmla="*/ 210834863 h 103"/>
                <a:gd name="T14" fmla="*/ 0 60000 65536"/>
                <a:gd name="T15" fmla="*/ 0 60000 65536"/>
                <a:gd name="T16" fmla="*/ 0 60000 65536"/>
                <a:gd name="T17" fmla="*/ 0 60000 65536"/>
                <a:gd name="T18" fmla="*/ 0 60000 65536"/>
                <a:gd name="T19" fmla="*/ 0 60000 65536"/>
                <a:gd name="T20" fmla="*/ 0 60000 65536"/>
                <a:gd name="T21" fmla="*/ 0 w 161"/>
                <a:gd name="T22" fmla="*/ 0 h 103"/>
                <a:gd name="T23" fmla="*/ 161 w 161"/>
                <a:gd name="T24" fmla="*/ 103 h 1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03">
                  <a:moveTo>
                    <a:pt x="12" y="62"/>
                  </a:moveTo>
                  <a:cubicBezTo>
                    <a:pt x="12" y="62"/>
                    <a:pt x="42" y="11"/>
                    <a:pt x="54" y="5"/>
                  </a:cubicBezTo>
                  <a:cubicBezTo>
                    <a:pt x="67" y="0"/>
                    <a:pt x="126" y="48"/>
                    <a:pt x="143" y="48"/>
                  </a:cubicBezTo>
                  <a:cubicBezTo>
                    <a:pt x="161" y="49"/>
                    <a:pt x="131" y="75"/>
                    <a:pt x="113" y="71"/>
                  </a:cubicBezTo>
                  <a:cubicBezTo>
                    <a:pt x="96" y="68"/>
                    <a:pt x="69" y="48"/>
                    <a:pt x="69" y="48"/>
                  </a:cubicBezTo>
                  <a:cubicBezTo>
                    <a:pt x="69" y="48"/>
                    <a:pt x="73" y="85"/>
                    <a:pt x="37" y="94"/>
                  </a:cubicBezTo>
                  <a:cubicBezTo>
                    <a:pt x="0" y="103"/>
                    <a:pt x="12" y="62"/>
                    <a:pt x="12" y="62"/>
                  </a:cubicBezTo>
                  <a:close/>
                </a:path>
              </a:pathLst>
            </a:custGeom>
            <a:solidFill>
              <a:srgbClr val="FFDCB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63" name="Freeform 92"/>
            <p:cNvSpPr/>
            <p:nvPr/>
          </p:nvSpPr>
          <p:spPr bwMode="auto">
            <a:xfrm>
              <a:off x="1352912" y="3785779"/>
              <a:ext cx="1299238" cy="601736"/>
            </a:xfrm>
            <a:custGeom>
              <a:avLst/>
              <a:gdLst>
                <a:gd name="T0" fmla="*/ 202051683 w 708"/>
                <a:gd name="T1" fmla="*/ 20193012 h 328"/>
                <a:gd name="T2" fmla="*/ 2147483647 w 708"/>
                <a:gd name="T3" fmla="*/ 309637201 h 328"/>
                <a:gd name="T4" fmla="*/ 2147483647 w 708"/>
                <a:gd name="T5" fmla="*/ 521670291 h 328"/>
                <a:gd name="T6" fmla="*/ 296341887 w 708"/>
                <a:gd name="T7" fmla="*/ 353389629 h 328"/>
                <a:gd name="T8" fmla="*/ 202051683 w 708"/>
                <a:gd name="T9" fmla="*/ 20193012 h 328"/>
                <a:gd name="T10" fmla="*/ 0 60000 65536"/>
                <a:gd name="T11" fmla="*/ 0 60000 65536"/>
                <a:gd name="T12" fmla="*/ 0 60000 65536"/>
                <a:gd name="T13" fmla="*/ 0 60000 65536"/>
                <a:gd name="T14" fmla="*/ 0 60000 65536"/>
                <a:gd name="T15" fmla="*/ 0 w 708"/>
                <a:gd name="T16" fmla="*/ 0 h 328"/>
                <a:gd name="T17" fmla="*/ 708 w 708"/>
                <a:gd name="T18" fmla="*/ 328 h 328"/>
              </a:gdLst>
              <a:ahLst/>
              <a:cxnLst>
                <a:cxn ang="T10">
                  <a:pos x="T0" y="T1"/>
                </a:cxn>
                <a:cxn ang="T11">
                  <a:pos x="T2" y="T3"/>
                </a:cxn>
                <a:cxn ang="T12">
                  <a:pos x="T4" y="T5"/>
                </a:cxn>
                <a:cxn ang="T13">
                  <a:pos x="T6" y="T7"/>
                </a:cxn>
                <a:cxn ang="T14">
                  <a:pos x="T8" y="T9"/>
                </a:cxn>
              </a:cxnLst>
              <a:rect l="T15" t="T16" r="T17" b="T18"/>
              <a:pathLst>
                <a:path w="708" h="328">
                  <a:moveTo>
                    <a:pt x="60" y="6"/>
                  </a:moveTo>
                  <a:cubicBezTo>
                    <a:pt x="79" y="0"/>
                    <a:pt x="350" y="233"/>
                    <a:pt x="668" y="92"/>
                  </a:cubicBezTo>
                  <a:cubicBezTo>
                    <a:pt x="668" y="92"/>
                    <a:pt x="698" y="111"/>
                    <a:pt x="708" y="155"/>
                  </a:cubicBezTo>
                  <a:cubicBezTo>
                    <a:pt x="708" y="155"/>
                    <a:pt x="375" y="328"/>
                    <a:pt x="88" y="105"/>
                  </a:cubicBezTo>
                  <a:cubicBezTo>
                    <a:pt x="88" y="105"/>
                    <a:pt x="0" y="23"/>
                    <a:pt x="60" y="6"/>
                  </a:cubicBezTo>
                  <a:close/>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64" name="Freeform 93"/>
            <p:cNvSpPr/>
            <p:nvPr/>
          </p:nvSpPr>
          <p:spPr bwMode="auto">
            <a:xfrm>
              <a:off x="1309817" y="2866416"/>
              <a:ext cx="248994" cy="541084"/>
            </a:xfrm>
            <a:custGeom>
              <a:avLst/>
              <a:gdLst>
                <a:gd name="T0" fmla="*/ 214526600 w 136"/>
                <a:gd name="T1" fmla="*/ 43734257 h 295"/>
                <a:gd name="T2" fmla="*/ 258102419 w 136"/>
                <a:gd name="T3" fmla="*/ 662752654 h 295"/>
                <a:gd name="T4" fmla="*/ 214526600 w 136"/>
                <a:gd name="T5" fmla="*/ 43734257 h 295"/>
                <a:gd name="T6" fmla="*/ 0 60000 65536"/>
                <a:gd name="T7" fmla="*/ 0 60000 65536"/>
                <a:gd name="T8" fmla="*/ 0 60000 65536"/>
                <a:gd name="T9" fmla="*/ 0 w 136"/>
                <a:gd name="T10" fmla="*/ 0 h 295"/>
                <a:gd name="T11" fmla="*/ 136 w 136"/>
                <a:gd name="T12" fmla="*/ 295 h 295"/>
              </a:gdLst>
              <a:ahLst/>
              <a:cxnLst>
                <a:cxn ang="T6">
                  <a:pos x="T0" y="T1"/>
                </a:cxn>
                <a:cxn ang="T7">
                  <a:pos x="T2" y="T3"/>
                </a:cxn>
                <a:cxn ang="T8">
                  <a:pos x="T4" y="T5"/>
                </a:cxn>
              </a:cxnLst>
              <a:rect l="T9" t="T10" r="T11" b="T12"/>
              <a:pathLst>
                <a:path w="136" h="295">
                  <a:moveTo>
                    <a:pt x="64" y="13"/>
                  </a:moveTo>
                  <a:cubicBezTo>
                    <a:pt x="64" y="13"/>
                    <a:pt x="136" y="99"/>
                    <a:pt x="77" y="197"/>
                  </a:cubicBezTo>
                  <a:cubicBezTo>
                    <a:pt x="18" y="295"/>
                    <a:pt x="0" y="0"/>
                    <a:pt x="64" y="13"/>
                  </a:cubicBezTo>
                  <a:close/>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65" name="Freeform 94"/>
            <p:cNvSpPr/>
            <p:nvPr/>
          </p:nvSpPr>
          <p:spPr bwMode="auto">
            <a:xfrm>
              <a:off x="850136" y="2786610"/>
              <a:ext cx="681542" cy="948093"/>
            </a:xfrm>
            <a:custGeom>
              <a:avLst/>
              <a:gdLst>
                <a:gd name="T0" fmla="*/ 1019164437 w 371"/>
                <a:gd name="T1" fmla="*/ 282487683 h 517"/>
                <a:gd name="T2" fmla="*/ 1214899193 w 371"/>
                <a:gd name="T3" fmla="*/ 1365358262 h 517"/>
                <a:gd name="T4" fmla="*/ 367843459 w 371"/>
                <a:gd name="T5" fmla="*/ 1610853717 h 517"/>
                <a:gd name="T6" fmla="*/ 118114341 w 371"/>
                <a:gd name="T7" fmla="*/ 1012247885 h 517"/>
                <a:gd name="T8" fmla="*/ 182234408 w 371"/>
                <a:gd name="T9" fmla="*/ 255583494 h 517"/>
                <a:gd name="T10" fmla="*/ 1019164437 w 371"/>
                <a:gd name="T11" fmla="*/ 282487683 h 517"/>
                <a:gd name="T12" fmla="*/ 0 60000 65536"/>
                <a:gd name="T13" fmla="*/ 0 60000 65536"/>
                <a:gd name="T14" fmla="*/ 0 60000 65536"/>
                <a:gd name="T15" fmla="*/ 0 60000 65536"/>
                <a:gd name="T16" fmla="*/ 0 60000 65536"/>
                <a:gd name="T17" fmla="*/ 0 60000 65536"/>
                <a:gd name="T18" fmla="*/ 0 w 371"/>
                <a:gd name="T19" fmla="*/ 0 h 517"/>
                <a:gd name="T20" fmla="*/ 371 w 371"/>
                <a:gd name="T21" fmla="*/ 517 h 517"/>
              </a:gdLst>
              <a:ahLst/>
              <a:cxnLst>
                <a:cxn ang="T12">
                  <a:pos x="T0" y="T1"/>
                </a:cxn>
                <a:cxn ang="T13">
                  <a:pos x="T2" y="T3"/>
                </a:cxn>
                <a:cxn ang="T14">
                  <a:pos x="T4" y="T5"/>
                </a:cxn>
                <a:cxn ang="T15">
                  <a:pos x="T6" y="T7"/>
                </a:cxn>
                <a:cxn ang="T16">
                  <a:pos x="T8" y="T9"/>
                </a:cxn>
                <a:cxn ang="T17">
                  <a:pos x="T10" y="T11"/>
                </a:cxn>
              </a:cxnLst>
              <a:rect l="T18" t="T19" r="T20" b="T21"/>
              <a:pathLst>
                <a:path w="371" h="517">
                  <a:moveTo>
                    <a:pt x="302" y="84"/>
                  </a:moveTo>
                  <a:cubicBezTo>
                    <a:pt x="302" y="84"/>
                    <a:pt x="371" y="305"/>
                    <a:pt x="360" y="406"/>
                  </a:cubicBezTo>
                  <a:cubicBezTo>
                    <a:pt x="349" y="508"/>
                    <a:pt x="152" y="517"/>
                    <a:pt x="109" y="479"/>
                  </a:cubicBezTo>
                  <a:cubicBezTo>
                    <a:pt x="65" y="442"/>
                    <a:pt x="35" y="301"/>
                    <a:pt x="35" y="301"/>
                  </a:cubicBezTo>
                  <a:cubicBezTo>
                    <a:pt x="35" y="301"/>
                    <a:pt x="0" y="121"/>
                    <a:pt x="54" y="76"/>
                  </a:cubicBezTo>
                  <a:cubicBezTo>
                    <a:pt x="108" y="31"/>
                    <a:pt x="263" y="0"/>
                    <a:pt x="302" y="84"/>
                  </a:cubicBezTo>
                  <a:close/>
                </a:path>
              </a:pathLst>
            </a:custGeom>
            <a:solidFill>
              <a:srgbClr val="FFDCB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66" name="Freeform 95"/>
            <p:cNvSpPr/>
            <p:nvPr/>
          </p:nvSpPr>
          <p:spPr bwMode="auto">
            <a:xfrm>
              <a:off x="559643" y="2569539"/>
              <a:ext cx="1150800" cy="879460"/>
            </a:xfrm>
            <a:custGeom>
              <a:avLst/>
              <a:gdLst>
                <a:gd name="T0" fmla="*/ 700693995 w 627"/>
                <a:gd name="T1" fmla="*/ 1564153637 h 479"/>
                <a:gd name="T2" fmla="*/ 771436048 w 627"/>
                <a:gd name="T3" fmla="*/ 1527071280 h 479"/>
                <a:gd name="T4" fmla="*/ 700693995 w 627"/>
                <a:gd name="T5" fmla="*/ 862981610 h 479"/>
                <a:gd name="T6" fmla="*/ 896078468 w 627"/>
                <a:gd name="T7" fmla="*/ 906804044 h 479"/>
                <a:gd name="T8" fmla="*/ 865761232 w 627"/>
                <a:gd name="T9" fmla="*/ 792189688 h 479"/>
                <a:gd name="T10" fmla="*/ 1202631876 w 627"/>
                <a:gd name="T11" fmla="*/ 849495948 h 479"/>
                <a:gd name="T12" fmla="*/ 1131889823 w 627"/>
                <a:gd name="T13" fmla="*/ 728139679 h 479"/>
                <a:gd name="T14" fmla="*/ 1633827474 w 627"/>
                <a:gd name="T15" fmla="*/ 778705862 h 479"/>
                <a:gd name="T16" fmla="*/ 1549609871 w 627"/>
                <a:gd name="T17" fmla="*/ 680946288 h 479"/>
                <a:gd name="T18" fmla="*/ 1600140433 w 627"/>
                <a:gd name="T19" fmla="*/ 121356326 h 479"/>
                <a:gd name="T20" fmla="*/ 1448548746 w 627"/>
                <a:gd name="T21" fmla="*/ 266311184 h 479"/>
                <a:gd name="T22" fmla="*/ 946609030 w 627"/>
                <a:gd name="T23" fmla="*/ 121356326 h 479"/>
                <a:gd name="T24" fmla="*/ 1030826863 w 627"/>
                <a:gd name="T25" fmla="*/ 323617444 h 479"/>
                <a:gd name="T26" fmla="*/ 326764784 w 627"/>
                <a:gd name="T27" fmla="*/ 633751062 h 479"/>
                <a:gd name="T28" fmla="*/ 276234222 w 627"/>
                <a:gd name="T29" fmla="*/ 438231800 h 479"/>
                <a:gd name="T30" fmla="*/ 181910815 w 627"/>
                <a:gd name="T31" fmla="*/ 664091506 h 479"/>
                <a:gd name="T32" fmla="*/ 0 w 627"/>
                <a:gd name="T33" fmla="*/ 741623505 h 479"/>
                <a:gd name="T34" fmla="*/ 124642478 w 627"/>
                <a:gd name="T35" fmla="*/ 896691174 h 479"/>
                <a:gd name="T36" fmla="*/ 542362698 w 627"/>
                <a:gd name="T37" fmla="*/ 1614717984 h 479"/>
                <a:gd name="T38" fmla="*/ 700693995 w 627"/>
                <a:gd name="T39" fmla="*/ 1564153637 h 47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7"/>
                <a:gd name="T61" fmla="*/ 0 h 479"/>
                <a:gd name="T62" fmla="*/ 627 w 627"/>
                <a:gd name="T63" fmla="*/ 479 h 47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7" h="479">
                  <a:moveTo>
                    <a:pt x="208" y="464"/>
                  </a:moveTo>
                  <a:cubicBezTo>
                    <a:pt x="229" y="453"/>
                    <a:pt x="229" y="453"/>
                    <a:pt x="229" y="453"/>
                  </a:cubicBezTo>
                  <a:cubicBezTo>
                    <a:pt x="229" y="453"/>
                    <a:pt x="244" y="286"/>
                    <a:pt x="208" y="256"/>
                  </a:cubicBezTo>
                  <a:cubicBezTo>
                    <a:pt x="208" y="256"/>
                    <a:pt x="253" y="276"/>
                    <a:pt x="266" y="269"/>
                  </a:cubicBezTo>
                  <a:cubicBezTo>
                    <a:pt x="280" y="261"/>
                    <a:pt x="257" y="235"/>
                    <a:pt x="257" y="235"/>
                  </a:cubicBezTo>
                  <a:cubicBezTo>
                    <a:pt x="257" y="235"/>
                    <a:pt x="340" y="261"/>
                    <a:pt x="357" y="252"/>
                  </a:cubicBezTo>
                  <a:cubicBezTo>
                    <a:pt x="374" y="242"/>
                    <a:pt x="336" y="216"/>
                    <a:pt x="336" y="216"/>
                  </a:cubicBezTo>
                  <a:cubicBezTo>
                    <a:pt x="336" y="216"/>
                    <a:pt x="474" y="252"/>
                    <a:pt x="485" y="231"/>
                  </a:cubicBezTo>
                  <a:cubicBezTo>
                    <a:pt x="496" y="210"/>
                    <a:pt x="460" y="202"/>
                    <a:pt x="460" y="202"/>
                  </a:cubicBezTo>
                  <a:cubicBezTo>
                    <a:pt x="460" y="202"/>
                    <a:pt x="627" y="128"/>
                    <a:pt x="475" y="36"/>
                  </a:cubicBezTo>
                  <a:cubicBezTo>
                    <a:pt x="475" y="36"/>
                    <a:pt x="449" y="32"/>
                    <a:pt x="430" y="79"/>
                  </a:cubicBezTo>
                  <a:cubicBezTo>
                    <a:pt x="430" y="79"/>
                    <a:pt x="302" y="0"/>
                    <a:pt x="281" y="36"/>
                  </a:cubicBezTo>
                  <a:cubicBezTo>
                    <a:pt x="261" y="72"/>
                    <a:pt x="306" y="96"/>
                    <a:pt x="306" y="96"/>
                  </a:cubicBezTo>
                  <a:cubicBezTo>
                    <a:pt x="306" y="96"/>
                    <a:pt x="141" y="83"/>
                    <a:pt x="97" y="188"/>
                  </a:cubicBezTo>
                  <a:cubicBezTo>
                    <a:pt x="97" y="188"/>
                    <a:pt x="90" y="135"/>
                    <a:pt x="82" y="130"/>
                  </a:cubicBezTo>
                  <a:cubicBezTo>
                    <a:pt x="75" y="124"/>
                    <a:pt x="41" y="145"/>
                    <a:pt x="54" y="197"/>
                  </a:cubicBezTo>
                  <a:cubicBezTo>
                    <a:pt x="54" y="197"/>
                    <a:pt x="0" y="177"/>
                    <a:pt x="0" y="220"/>
                  </a:cubicBezTo>
                  <a:cubicBezTo>
                    <a:pt x="0" y="263"/>
                    <a:pt x="37" y="266"/>
                    <a:pt x="37" y="266"/>
                  </a:cubicBezTo>
                  <a:cubicBezTo>
                    <a:pt x="37" y="266"/>
                    <a:pt x="26" y="432"/>
                    <a:pt x="161" y="479"/>
                  </a:cubicBezTo>
                  <a:lnTo>
                    <a:pt x="208" y="464"/>
                  </a:lnTo>
                  <a:close/>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67" name="Freeform 96"/>
            <p:cNvSpPr/>
            <p:nvPr/>
          </p:nvSpPr>
          <p:spPr bwMode="auto">
            <a:xfrm>
              <a:off x="755965" y="3342059"/>
              <a:ext cx="293685" cy="314435"/>
            </a:xfrm>
            <a:custGeom>
              <a:avLst/>
              <a:gdLst>
                <a:gd name="T0" fmla="*/ 367240218 w 160"/>
                <a:gd name="T1" fmla="*/ 131865959 h 171"/>
                <a:gd name="T2" fmla="*/ 121290081 w 160"/>
                <a:gd name="T3" fmla="*/ 67623756 h 171"/>
                <a:gd name="T4" fmla="*/ 424516114 w 160"/>
                <a:gd name="T5" fmla="*/ 419266859 h 171"/>
                <a:gd name="T6" fmla="*/ 367240218 w 160"/>
                <a:gd name="T7" fmla="*/ 131865959 h 171"/>
                <a:gd name="T8" fmla="*/ 0 60000 65536"/>
                <a:gd name="T9" fmla="*/ 0 60000 65536"/>
                <a:gd name="T10" fmla="*/ 0 60000 65536"/>
                <a:gd name="T11" fmla="*/ 0 60000 65536"/>
                <a:gd name="T12" fmla="*/ 0 w 160"/>
                <a:gd name="T13" fmla="*/ 0 h 171"/>
                <a:gd name="T14" fmla="*/ 160 w 160"/>
                <a:gd name="T15" fmla="*/ 171 h 171"/>
              </a:gdLst>
              <a:ahLst/>
              <a:cxnLst>
                <a:cxn ang="T8">
                  <a:pos x="T0" y="T1"/>
                </a:cxn>
                <a:cxn ang="T9">
                  <a:pos x="T2" y="T3"/>
                </a:cxn>
                <a:cxn ang="T10">
                  <a:pos x="T4" y="T5"/>
                </a:cxn>
                <a:cxn ang="T11">
                  <a:pos x="T6" y="T7"/>
                </a:cxn>
              </a:cxnLst>
              <a:rect l="T12" t="T13" r="T14" b="T15"/>
              <a:pathLst>
                <a:path w="160" h="171">
                  <a:moveTo>
                    <a:pt x="109" y="39"/>
                  </a:moveTo>
                  <a:cubicBezTo>
                    <a:pt x="109" y="39"/>
                    <a:pt x="71" y="0"/>
                    <a:pt x="36" y="20"/>
                  </a:cubicBezTo>
                  <a:cubicBezTo>
                    <a:pt x="0" y="41"/>
                    <a:pt x="47" y="171"/>
                    <a:pt x="126" y="124"/>
                  </a:cubicBezTo>
                  <a:cubicBezTo>
                    <a:pt x="160" y="105"/>
                    <a:pt x="109" y="39"/>
                    <a:pt x="109" y="39"/>
                  </a:cubicBezTo>
                  <a:close/>
                </a:path>
              </a:pathLst>
            </a:custGeom>
            <a:solidFill>
              <a:srgbClr val="FFDCB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68" name="Freeform 97"/>
            <p:cNvSpPr/>
            <p:nvPr/>
          </p:nvSpPr>
          <p:spPr bwMode="auto">
            <a:xfrm>
              <a:off x="1324182" y="3147332"/>
              <a:ext cx="126094" cy="161208"/>
            </a:xfrm>
            <a:custGeom>
              <a:avLst/>
              <a:gdLst>
                <a:gd name="T0" fmla="*/ 30056059 w 69"/>
                <a:gd name="T1" fmla="*/ 0 h 88"/>
                <a:gd name="T2" fmla="*/ 30056059 w 69"/>
                <a:gd name="T3" fmla="*/ 194642163 h 88"/>
                <a:gd name="T4" fmla="*/ 187015651 w 69"/>
                <a:gd name="T5" fmla="*/ 194642163 h 88"/>
                <a:gd name="T6" fmla="*/ 80150091 w 69"/>
                <a:gd name="T7" fmla="*/ 295318413 h 88"/>
                <a:gd name="T8" fmla="*/ 230430344 w 69"/>
                <a:gd name="T9" fmla="*/ 228200894 h 88"/>
                <a:gd name="T10" fmla="*/ 86829415 w 69"/>
                <a:gd name="T11" fmla="*/ 164439488 h 88"/>
                <a:gd name="T12" fmla="*/ 30056059 w 69"/>
                <a:gd name="T13" fmla="*/ 0 h 88"/>
                <a:gd name="T14" fmla="*/ 0 60000 65536"/>
                <a:gd name="T15" fmla="*/ 0 60000 65536"/>
                <a:gd name="T16" fmla="*/ 0 60000 65536"/>
                <a:gd name="T17" fmla="*/ 0 60000 65536"/>
                <a:gd name="T18" fmla="*/ 0 60000 65536"/>
                <a:gd name="T19" fmla="*/ 0 60000 65536"/>
                <a:gd name="T20" fmla="*/ 0 60000 65536"/>
                <a:gd name="T21" fmla="*/ 0 w 69"/>
                <a:gd name="T22" fmla="*/ 0 h 88"/>
                <a:gd name="T23" fmla="*/ 69 w 69"/>
                <a:gd name="T24" fmla="*/ 88 h 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88">
                  <a:moveTo>
                    <a:pt x="9" y="0"/>
                  </a:moveTo>
                  <a:cubicBezTo>
                    <a:pt x="9" y="0"/>
                    <a:pt x="0" y="45"/>
                    <a:pt x="9" y="58"/>
                  </a:cubicBezTo>
                  <a:cubicBezTo>
                    <a:pt x="18" y="70"/>
                    <a:pt x="52" y="44"/>
                    <a:pt x="56" y="58"/>
                  </a:cubicBezTo>
                  <a:cubicBezTo>
                    <a:pt x="59" y="71"/>
                    <a:pt x="55" y="83"/>
                    <a:pt x="24" y="88"/>
                  </a:cubicBezTo>
                  <a:cubicBezTo>
                    <a:pt x="24" y="88"/>
                    <a:pt x="69" y="87"/>
                    <a:pt x="69" y="68"/>
                  </a:cubicBezTo>
                  <a:cubicBezTo>
                    <a:pt x="69" y="39"/>
                    <a:pt x="51" y="36"/>
                    <a:pt x="26" y="49"/>
                  </a:cubicBezTo>
                  <a:cubicBezTo>
                    <a:pt x="9" y="58"/>
                    <a:pt x="9" y="25"/>
                    <a:pt x="9" y="0"/>
                  </a:cubicBezTo>
                  <a:close/>
                </a:path>
              </a:pathLst>
            </a:custGeom>
            <a:solidFill>
              <a:srgbClr val="CB8F5E"/>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69" name="Freeform 98"/>
            <p:cNvSpPr/>
            <p:nvPr/>
          </p:nvSpPr>
          <p:spPr bwMode="auto">
            <a:xfrm>
              <a:off x="1172551" y="3179255"/>
              <a:ext cx="55865" cy="76614"/>
            </a:xfrm>
            <a:custGeom>
              <a:avLst/>
              <a:gdLst>
                <a:gd name="T0" fmla="*/ 97095237 w 30"/>
                <a:gd name="T1" fmla="*/ 59895737 h 42"/>
                <a:gd name="T2" fmla="*/ 65885331 w 30"/>
                <a:gd name="T3" fmla="*/ 133100416 h 42"/>
                <a:gd name="T4" fmla="*/ 6934709 w 30"/>
                <a:gd name="T5" fmla="*/ 76531914 h 42"/>
                <a:gd name="T6" fmla="*/ 38144627 w 30"/>
                <a:gd name="T7" fmla="*/ 3327236 h 42"/>
                <a:gd name="T8" fmla="*/ 97095237 w 30"/>
                <a:gd name="T9" fmla="*/ 59895737 h 42"/>
                <a:gd name="T10" fmla="*/ 0 60000 65536"/>
                <a:gd name="T11" fmla="*/ 0 60000 65536"/>
                <a:gd name="T12" fmla="*/ 0 60000 65536"/>
                <a:gd name="T13" fmla="*/ 0 60000 65536"/>
                <a:gd name="T14" fmla="*/ 0 60000 65536"/>
                <a:gd name="T15" fmla="*/ 0 w 30"/>
                <a:gd name="T16" fmla="*/ 0 h 42"/>
                <a:gd name="T17" fmla="*/ 30 w 30"/>
                <a:gd name="T18" fmla="*/ 42 h 42"/>
              </a:gdLst>
              <a:ahLst/>
              <a:cxnLst>
                <a:cxn ang="T10">
                  <a:pos x="T0" y="T1"/>
                </a:cxn>
                <a:cxn ang="T11">
                  <a:pos x="T2" y="T3"/>
                </a:cxn>
                <a:cxn ang="T12">
                  <a:pos x="T4" y="T5"/>
                </a:cxn>
                <a:cxn ang="T13">
                  <a:pos x="T6" y="T7"/>
                </a:cxn>
                <a:cxn ang="T14">
                  <a:pos x="T8" y="T9"/>
                </a:cxn>
              </a:cxnLst>
              <a:rect l="T15" t="T16" r="T17" b="T18"/>
              <a:pathLst>
                <a:path w="30" h="42">
                  <a:moveTo>
                    <a:pt x="28" y="18"/>
                  </a:moveTo>
                  <a:cubicBezTo>
                    <a:pt x="30" y="29"/>
                    <a:pt x="26" y="39"/>
                    <a:pt x="19" y="40"/>
                  </a:cubicBezTo>
                  <a:cubicBezTo>
                    <a:pt x="12" y="42"/>
                    <a:pt x="4" y="34"/>
                    <a:pt x="2" y="23"/>
                  </a:cubicBezTo>
                  <a:cubicBezTo>
                    <a:pt x="0" y="12"/>
                    <a:pt x="4" y="2"/>
                    <a:pt x="11" y="1"/>
                  </a:cubicBezTo>
                  <a:cubicBezTo>
                    <a:pt x="18" y="0"/>
                    <a:pt x="26" y="7"/>
                    <a:pt x="28" y="18"/>
                  </a:cubicBezTo>
                  <a:close/>
                </a:path>
              </a:pathLst>
            </a:custGeom>
            <a:solidFill>
              <a:srgbClr val="190F0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70" name="Freeform 99"/>
            <p:cNvSpPr/>
            <p:nvPr/>
          </p:nvSpPr>
          <p:spPr bwMode="auto">
            <a:xfrm>
              <a:off x="1384835" y="3145737"/>
              <a:ext cx="49480" cy="70229"/>
            </a:xfrm>
            <a:custGeom>
              <a:avLst/>
              <a:gdLst>
                <a:gd name="T0" fmla="*/ 83960235 w 27"/>
                <a:gd name="T1" fmla="*/ 54649243 h 38"/>
                <a:gd name="T2" fmla="*/ 57092588 w 27"/>
                <a:gd name="T3" fmla="*/ 122961747 h 38"/>
                <a:gd name="T4" fmla="*/ 6716452 w 27"/>
                <a:gd name="T5" fmla="*/ 71727835 h 38"/>
                <a:gd name="T6" fmla="*/ 33584097 w 27"/>
                <a:gd name="T7" fmla="*/ 3415347 h 38"/>
                <a:gd name="T8" fmla="*/ 83960235 w 27"/>
                <a:gd name="T9" fmla="*/ 54649243 h 38"/>
                <a:gd name="T10" fmla="*/ 0 60000 65536"/>
                <a:gd name="T11" fmla="*/ 0 60000 65536"/>
                <a:gd name="T12" fmla="*/ 0 60000 65536"/>
                <a:gd name="T13" fmla="*/ 0 60000 65536"/>
                <a:gd name="T14" fmla="*/ 0 60000 65536"/>
                <a:gd name="T15" fmla="*/ 0 w 27"/>
                <a:gd name="T16" fmla="*/ 0 h 38"/>
                <a:gd name="T17" fmla="*/ 27 w 27"/>
                <a:gd name="T18" fmla="*/ 38 h 38"/>
              </a:gdLst>
              <a:ahLst/>
              <a:cxnLst>
                <a:cxn ang="T10">
                  <a:pos x="T0" y="T1"/>
                </a:cxn>
                <a:cxn ang="T11">
                  <a:pos x="T2" y="T3"/>
                </a:cxn>
                <a:cxn ang="T12">
                  <a:pos x="T4" y="T5"/>
                </a:cxn>
                <a:cxn ang="T13">
                  <a:pos x="T6" y="T7"/>
                </a:cxn>
                <a:cxn ang="T14">
                  <a:pos x="T8" y="T9"/>
                </a:cxn>
              </a:cxnLst>
              <a:rect l="T15" t="T16" r="T17" b="T18"/>
              <a:pathLst>
                <a:path w="27" h="38">
                  <a:moveTo>
                    <a:pt x="25" y="16"/>
                  </a:moveTo>
                  <a:cubicBezTo>
                    <a:pt x="27" y="26"/>
                    <a:pt x="23" y="35"/>
                    <a:pt x="17" y="36"/>
                  </a:cubicBezTo>
                  <a:cubicBezTo>
                    <a:pt x="10" y="38"/>
                    <a:pt x="4" y="31"/>
                    <a:pt x="2" y="21"/>
                  </a:cubicBezTo>
                  <a:cubicBezTo>
                    <a:pt x="0" y="11"/>
                    <a:pt x="3" y="3"/>
                    <a:pt x="10" y="1"/>
                  </a:cubicBezTo>
                  <a:cubicBezTo>
                    <a:pt x="16" y="0"/>
                    <a:pt x="23" y="7"/>
                    <a:pt x="25" y="16"/>
                  </a:cubicBezTo>
                  <a:close/>
                </a:path>
              </a:pathLst>
            </a:custGeom>
            <a:solidFill>
              <a:srgbClr val="190F0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71" name="Freeform 100"/>
            <p:cNvSpPr/>
            <p:nvPr/>
          </p:nvSpPr>
          <p:spPr bwMode="auto">
            <a:xfrm>
              <a:off x="1113495" y="3533592"/>
              <a:ext cx="245802" cy="118113"/>
            </a:xfrm>
            <a:custGeom>
              <a:avLst/>
              <a:gdLst>
                <a:gd name="T0" fmla="*/ 0 w 134"/>
                <a:gd name="T1" fmla="*/ 19812091 h 65"/>
                <a:gd name="T2" fmla="*/ 339846906 w 134"/>
                <a:gd name="T3" fmla="*/ 194813730 h 65"/>
                <a:gd name="T4" fmla="*/ 450885157 w 134"/>
                <a:gd name="T5" fmla="*/ 141982719 h 65"/>
                <a:gd name="T6" fmla="*/ 0 w 134"/>
                <a:gd name="T7" fmla="*/ 19812091 h 65"/>
                <a:gd name="T8" fmla="*/ 0 60000 65536"/>
                <a:gd name="T9" fmla="*/ 0 60000 65536"/>
                <a:gd name="T10" fmla="*/ 0 60000 65536"/>
                <a:gd name="T11" fmla="*/ 0 60000 65536"/>
                <a:gd name="T12" fmla="*/ 0 w 134"/>
                <a:gd name="T13" fmla="*/ 0 h 65"/>
                <a:gd name="T14" fmla="*/ 134 w 134"/>
                <a:gd name="T15" fmla="*/ 65 h 65"/>
              </a:gdLst>
              <a:ahLst/>
              <a:cxnLst>
                <a:cxn ang="T8">
                  <a:pos x="T0" y="T1"/>
                </a:cxn>
                <a:cxn ang="T9">
                  <a:pos x="T2" y="T3"/>
                </a:cxn>
                <a:cxn ang="T10">
                  <a:pos x="T4" y="T5"/>
                </a:cxn>
                <a:cxn ang="T11">
                  <a:pos x="T6" y="T7"/>
                </a:cxn>
              </a:cxnLst>
              <a:rect l="T12" t="T13" r="T14" b="T15"/>
              <a:pathLst>
                <a:path w="134" h="65">
                  <a:moveTo>
                    <a:pt x="0" y="6"/>
                  </a:moveTo>
                  <a:cubicBezTo>
                    <a:pt x="24" y="35"/>
                    <a:pt x="59" y="65"/>
                    <a:pt x="101" y="59"/>
                  </a:cubicBezTo>
                  <a:cubicBezTo>
                    <a:pt x="114" y="57"/>
                    <a:pt x="126" y="51"/>
                    <a:pt x="134" y="43"/>
                  </a:cubicBezTo>
                  <a:cubicBezTo>
                    <a:pt x="100" y="0"/>
                    <a:pt x="35" y="1"/>
                    <a:pt x="0" y="6"/>
                  </a:cubicBezTo>
                  <a:close/>
                </a:path>
              </a:pathLst>
            </a:custGeom>
            <a:solidFill>
              <a:srgbClr val="DA9089"/>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72" name="Freeform 101"/>
            <p:cNvSpPr/>
            <p:nvPr/>
          </p:nvSpPr>
          <p:spPr bwMode="auto">
            <a:xfrm>
              <a:off x="1049651" y="3367596"/>
              <a:ext cx="386260" cy="244206"/>
            </a:xfrm>
            <a:custGeom>
              <a:avLst/>
              <a:gdLst>
                <a:gd name="T0" fmla="*/ 690162040 w 210"/>
                <a:gd name="T1" fmla="*/ 0 h 133"/>
                <a:gd name="T2" fmla="*/ 0 w 210"/>
                <a:gd name="T3" fmla="*/ 148341363 h 133"/>
                <a:gd name="T4" fmla="*/ 115026384 w 210"/>
                <a:gd name="T5" fmla="*/ 323653706 h 133"/>
                <a:gd name="T6" fmla="*/ 568368779 w 210"/>
                <a:gd name="T7" fmla="*/ 448395175 h 133"/>
                <a:gd name="T8" fmla="*/ 690162040 w 210"/>
                <a:gd name="T9" fmla="*/ 0 h 133"/>
                <a:gd name="T10" fmla="*/ 0 60000 65536"/>
                <a:gd name="T11" fmla="*/ 0 60000 65536"/>
                <a:gd name="T12" fmla="*/ 0 60000 65536"/>
                <a:gd name="T13" fmla="*/ 0 60000 65536"/>
                <a:gd name="T14" fmla="*/ 0 60000 65536"/>
                <a:gd name="T15" fmla="*/ 0 w 210"/>
                <a:gd name="T16" fmla="*/ 0 h 133"/>
                <a:gd name="T17" fmla="*/ 210 w 210"/>
                <a:gd name="T18" fmla="*/ 133 h 133"/>
              </a:gdLst>
              <a:ahLst/>
              <a:cxnLst>
                <a:cxn ang="T10">
                  <a:pos x="T0" y="T1"/>
                </a:cxn>
                <a:cxn ang="T11">
                  <a:pos x="T2" y="T3"/>
                </a:cxn>
                <a:cxn ang="T12">
                  <a:pos x="T4" y="T5"/>
                </a:cxn>
                <a:cxn ang="T13">
                  <a:pos x="T6" y="T7"/>
                </a:cxn>
                <a:cxn ang="T14">
                  <a:pos x="T8" y="T9"/>
                </a:cxn>
              </a:cxnLst>
              <a:rect l="T15" t="T16" r="T17" b="T18"/>
              <a:pathLst>
                <a:path w="210" h="133">
                  <a:moveTo>
                    <a:pt x="204" y="0"/>
                  </a:moveTo>
                  <a:cubicBezTo>
                    <a:pt x="125" y="0"/>
                    <a:pt x="0" y="44"/>
                    <a:pt x="0" y="44"/>
                  </a:cubicBezTo>
                  <a:cubicBezTo>
                    <a:pt x="0" y="44"/>
                    <a:pt x="12" y="70"/>
                    <a:pt x="34" y="96"/>
                  </a:cubicBezTo>
                  <a:cubicBezTo>
                    <a:pt x="69" y="91"/>
                    <a:pt x="134" y="90"/>
                    <a:pt x="168" y="133"/>
                  </a:cubicBezTo>
                  <a:cubicBezTo>
                    <a:pt x="210" y="94"/>
                    <a:pt x="204" y="0"/>
                    <a:pt x="204" y="0"/>
                  </a:cubicBezTo>
                  <a:close/>
                </a:path>
              </a:pathLst>
            </a:custGeom>
            <a:solidFill>
              <a:srgbClr val="75342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73" name="Freeform 102"/>
            <p:cNvSpPr/>
            <p:nvPr/>
          </p:nvSpPr>
          <p:spPr bwMode="auto">
            <a:xfrm>
              <a:off x="1113495" y="3048373"/>
              <a:ext cx="113325" cy="82998"/>
            </a:xfrm>
            <a:custGeom>
              <a:avLst/>
              <a:gdLst>
                <a:gd name="T0" fmla="*/ 0 w 62"/>
                <a:gd name="T1" fmla="*/ 153081517 h 45"/>
                <a:gd name="T2" fmla="*/ 207138000 w 62"/>
                <a:gd name="T3" fmla="*/ 85045284 h 45"/>
                <a:gd name="T4" fmla="*/ 0 w 62"/>
                <a:gd name="T5" fmla="*/ 153081517 h 45"/>
                <a:gd name="T6" fmla="*/ 0 60000 65536"/>
                <a:gd name="T7" fmla="*/ 0 60000 65536"/>
                <a:gd name="T8" fmla="*/ 0 60000 65536"/>
                <a:gd name="T9" fmla="*/ 0 w 62"/>
                <a:gd name="T10" fmla="*/ 0 h 45"/>
                <a:gd name="T11" fmla="*/ 62 w 62"/>
                <a:gd name="T12" fmla="*/ 45 h 45"/>
              </a:gdLst>
              <a:ahLst/>
              <a:cxnLst>
                <a:cxn ang="T6">
                  <a:pos x="T0" y="T1"/>
                </a:cxn>
                <a:cxn ang="T7">
                  <a:pos x="T2" y="T3"/>
                </a:cxn>
                <a:cxn ang="T8">
                  <a:pos x="T4" y="T5"/>
                </a:cxn>
              </a:cxnLst>
              <a:rect l="T9" t="T10" r="T11" b="T12"/>
              <a:pathLst>
                <a:path w="62" h="45">
                  <a:moveTo>
                    <a:pt x="0" y="45"/>
                  </a:moveTo>
                  <a:cubicBezTo>
                    <a:pt x="0" y="45"/>
                    <a:pt x="30" y="21"/>
                    <a:pt x="62" y="25"/>
                  </a:cubicBezTo>
                  <a:cubicBezTo>
                    <a:pt x="62" y="25"/>
                    <a:pt x="19" y="0"/>
                    <a:pt x="0" y="45"/>
                  </a:cubicBezTo>
                  <a:close/>
                </a:path>
              </a:pathLst>
            </a:custGeom>
            <a:solidFill>
              <a:srgbClr val="49391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74" name="Freeform 103"/>
            <p:cNvSpPr/>
            <p:nvPr/>
          </p:nvSpPr>
          <p:spPr bwMode="auto">
            <a:xfrm>
              <a:off x="1332162" y="3021240"/>
              <a:ext cx="92575" cy="60652"/>
            </a:xfrm>
            <a:custGeom>
              <a:avLst/>
              <a:gdLst>
                <a:gd name="T0" fmla="*/ 0 w 50"/>
                <a:gd name="T1" fmla="*/ 111474677 h 33"/>
                <a:gd name="T2" fmla="*/ 171402618 w 50"/>
                <a:gd name="T3" fmla="*/ 111474677 h 33"/>
                <a:gd name="T4" fmla="*/ 0 w 50"/>
                <a:gd name="T5" fmla="*/ 111474677 h 33"/>
                <a:gd name="T6" fmla="*/ 0 60000 65536"/>
                <a:gd name="T7" fmla="*/ 0 60000 65536"/>
                <a:gd name="T8" fmla="*/ 0 60000 65536"/>
                <a:gd name="T9" fmla="*/ 0 w 50"/>
                <a:gd name="T10" fmla="*/ 0 h 33"/>
                <a:gd name="T11" fmla="*/ 50 w 50"/>
                <a:gd name="T12" fmla="*/ 33 h 33"/>
              </a:gdLst>
              <a:ahLst/>
              <a:cxnLst>
                <a:cxn ang="T6">
                  <a:pos x="T0" y="T1"/>
                </a:cxn>
                <a:cxn ang="T7">
                  <a:pos x="T2" y="T3"/>
                </a:cxn>
                <a:cxn ang="T8">
                  <a:pos x="T4" y="T5"/>
                </a:cxn>
              </a:cxnLst>
              <a:rect l="T9" t="T10" r="T11" b="T12"/>
              <a:pathLst>
                <a:path w="50" h="33">
                  <a:moveTo>
                    <a:pt x="0" y="33"/>
                  </a:moveTo>
                  <a:cubicBezTo>
                    <a:pt x="0" y="33"/>
                    <a:pt x="37" y="21"/>
                    <a:pt x="50" y="33"/>
                  </a:cubicBezTo>
                  <a:cubicBezTo>
                    <a:pt x="50" y="33"/>
                    <a:pt x="21" y="0"/>
                    <a:pt x="0" y="33"/>
                  </a:cubicBezTo>
                  <a:close/>
                </a:path>
              </a:pathLst>
            </a:custGeom>
            <a:solidFill>
              <a:srgbClr val="49391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36" name="Freeform 104"/>
            <p:cNvSpPr/>
            <p:nvPr/>
          </p:nvSpPr>
          <p:spPr bwMode="auto">
            <a:xfrm>
              <a:off x="1543794" y="6273016"/>
              <a:ext cx="406436" cy="263514"/>
            </a:xfrm>
            <a:custGeom>
              <a:avLst/>
              <a:gdLst>
                <a:gd name="T0" fmla="*/ 102 w 221"/>
                <a:gd name="T1" fmla="*/ 30 h 144"/>
                <a:gd name="T2" fmla="*/ 132 w 221"/>
                <a:gd name="T3" fmla="*/ 72 h 144"/>
                <a:gd name="T4" fmla="*/ 206 w 221"/>
                <a:gd name="T5" fmla="*/ 86 h 144"/>
                <a:gd name="T6" fmla="*/ 206 w 221"/>
                <a:gd name="T7" fmla="*/ 124 h 144"/>
                <a:gd name="T8" fmla="*/ 14 w 221"/>
                <a:gd name="T9" fmla="*/ 124 h 144"/>
                <a:gd name="T10" fmla="*/ 14 w 221"/>
                <a:gd name="T11" fmla="*/ 30 h 144"/>
                <a:gd name="T12" fmla="*/ 102 w 221"/>
                <a:gd name="T13" fmla="*/ 30 h 144"/>
              </a:gdLst>
              <a:ahLst/>
              <a:cxnLst>
                <a:cxn ang="0">
                  <a:pos x="T0" y="T1"/>
                </a:cxn>
                <a:cxn ang="0">
                  <a:pos x="T2" y="T3"/>
                </a:cxn>
                <a:cxn ang="0">
                  <a:pos x="T4" y="T5"/>
                </a:cxn>
                <a:cxn ang="0">
                  <a:pos x="T6" y="T7"/>
                </a:cxn>
                <a:cxn ang="0">
                  <a:pos x="T8" y="T9"/>
                </a:cxn>
                <a:cxn ang="0">
                  <a:pos x="T10" y="T11"/>
                </a:cxn>
                <a:cxn ang="0">
                  <a:pos x="T12" y="T13"/>
                </a:cxn>
              </a:cxnLst>
              <a:rect l="0" t="0" r="r" b="b"/>
              <a:pathLst>
                <a:path w="221" h="144">
                  <a:moveTo>
                    <a:pt x="102" y="30"/>
                  </a:moveTo>
                  <a:cubicBezTo>
                    <a:pt x="102" y="30"/>
                    <a:pt x="114" y="66"/>
                    <a:pt x="132" y="72"/>
                  </a:cubicBezTo>
                  <a:cubicBezTo>
                    <a:pt x="149" y="78"/>
                    <a:pt x="191" y="74"/>
                    <a:pt x="206" y="86"/>
                  </a:cubicBezTo>
                  <a:cubicBezTo>
                    <a:pt x="221" y="98"/>
                    <a:pt x="206" y="124"/>
                    <a:pt x="206" y="124"/>
                  </a:cubicBezTo>
                  <a:cubicBezTo>
                    <a:pt x="206" y="124"/>
                    <a:pt x="49" y="144"/>
                    <a:pt x="14" y="124"/>
                  </a:cubicBezTo>
                  <a:cubicBezTo>
                    <a:pt x="14" y="124"/>
                    <a:pt x="0" y="60"/>
                    <a:pt x="14" y="30"/>
                  </a:cubicBezTo>
                  <a:cubicBezTo>
                    <a:pt x="28" y="0"/>
                    <a:pt x="102" y="30"/>
                    <a:pt x="102" y="30"/>
                  </a:cubicBezTo>
                  <a:close/>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7" name="Freeform 105"/>
            <p:cNvSpPr/>
            <p:nvPr/>
          </p:nvSpPr>
          <p:spPr bwMode="auto">
            <a:xfrm>
              <a:off x="1364390" y="6303177"/>
              <a:ext cx="382622" cy="280975"/>
            </a:xfrm>
            <a:custGeom>
              <a:avLst/>
              <a:gdLst>
                <a:gd name="T0" fmla="*/ 112 w 209"/>
                <a:gd name="T1" fmla="*/ 23 h 153"/>
                <a:gd name="T2" fmla="*/ 142 w 209"/>
                <a:gd name="T3" fmla="*/ 72 h 153"/>
                <a:gd name="T4" fmla="*/ 200 w 209"/>
                <a:gd name="T5" fmla="*/ 94 h 153"/>
                <a:gd name="T6" fmla="*/ 200 w 209"/>
                <a:gd name="T7" fmla="*/ 122 h 153"/>
                <a:gd name="T8" fmla="*/ 0 w 209"/>
                <a:gd name="T9" fmla="*/ 107 h 153"/>
                <a:gd name="T10" fmla="*/ 9 w 209"/>
                <a:gd name="T11" fmla="*/ 23 h 153"/>
                <a:gd name="T12" fmla="*/ 112 w 209"/>
                <a:gd name="T13" fmla="*/ 23 h 153"/>
              </a:gdLst>
              <a:ahLst/>
              <a:cxnLst>
                <a:cxn ang="0">
                  <a:pos x="T0" y="T1"/>
                </a:cxn>
                <a:cxn ang="0">
                  <a:pos x="T2" y="T3"/>
                </a:cxn>
                <a:cxn ang="0">
                  <a:pos x="T4" y="T5"/>
                </a:cxn>
                <a:cxn ang="0">
                  <a:pos x="T6" y="T7"/>
                </a:cxn>
                <a:cxn ang="0">
                  <a:pos x="T8" y="T9"/>
                </a:cxn>
                <a:cxn ang="0">
                  <a:pos x="T10" y="T11"/>
                </a:cxn>
                <a:cxn ang="0">
                  <a:pos x="T12" y="T13"/>
                </a:cxn>
              </a:cxnLst>
              <a:rect l="0" t="0" r="r" b="b"/>
              <a:pathLst>
                <a:path w="209" h="153">
                  <a:moveTo>
                    <a:pt x="112" y="23"/>
                  </a:moveTo>
                  <a:cubicBezTo>
                    <a:pt x="112" y="23"/>
                    <a:pt x="113" y="60"/>
                    <a:pt x="142" y="72"/>
                  </a:cubicBezTo>
                  <a:cubicBezTo>
                    <a:pt x="159" y="78"/>
                    <a:pt x="189" y="84"/>
                    <a:pt x="200" y="94"/>
                  </a:cubicBezTo>
                  <a:cubicBezTo>
                    <a:pt x="209" y="100"/>
                    <a:pt x="201" y="108"/>
                    <a:pt x="200" y="122"/>
                  </a:cubicBezTo>
                  <a:cubicBezTo>
                    <a:pt x="198" y="153"/>
                    <a:pt x="38" y="121"/>
                    <a:pt x="0" y="107"/>
                  </a:cubicBezTo>
                  <a:cubicBezTo>
                    <a:pt x="0" y="107"/>
                    <a:pt x="2" y="46"/>
                    <a:pt x="9" y="23"/>
                  </a:cubicBezTo>
                  <a:cubicBezTo>
                    <a:pt x="16" y="0"/>
                    <a:pt x="112" y="23"/>
                    <a:pt x="112" y="23"/>
                  </a:cubicBezTo>
                  <a:close/>
                </a:path>
              </a:pathLst>
            </a:custGeom>
            <a:solidFill>
              <a:schemeClr val="tx2">
                <a:lumMod val="7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3477" name="Freeform 106"/>
            <p:cNvSpPr/>
            <p:nvPr/>
          </p:nvSpPr>
          <p:spPr bwMode="auto">
            <a:xfrm>
              <a:off x="1306625" y="4767390"/>
              <a:ext cx="533103" cy="1626442"/>
            </a:xfrm>
            <a:custGeom>
              <a:avLst/>
              <a:gdLst>
                <a:gd name="T0" fmla="*/ 0 w 290"/>
                <a:gd name="T1" fmla="*/ 208929875 h 886"/>
                <a:gd name="T2" fmla="*/ 118275313 w 290"/>
                <a:gd name="T3" fmla="*/ 2147483647 h 886"/>
                <a:gd name="T4" fmla="*/ 547445308 w 290"/>
                <a:gd name="T5" fmla="*/ 2147483647 h 886"/>
                <a:gd name="T6" fmla="*/ 756962052 w 290"/>
                <a:gd name="T7" fmla="*/ 454928300 h 886"/>
                <a:gd name="T8" fmla="*/ 979995939 w 290"/>
                <a:gd name="T9" fmla="*/ 50548202 h 886"/>
                <a:gd name="T10" fmla="*/ 0 w 290"/>
                <a:gd name="T11" fmla="*/ 208929875 h 886"/>
                <a:gd name="T12" fmla="*/ 0 60000 65536"/>
                <a:gd name="T13" fmla="*/ 0 60000 65536"/>
                <a:gd name="T14" fmla="*/ 0 60000 65536"/>
                <a:gd name="T15" fmla="*/ 0 60000 65536"/>
                <a:gd name="T16" fmla="*/ 0 60000 65536"/>
                <a:gd name="T17" fmla="*/ 0 60000 65536"/>
                <a:gd name="T18" fmla="*/ 0 w 290"/>
                <a:gd name="T19" fmla="*/ 0 h 886"/>
                <a:gd name="T20" fmla="*/ 290 w 290"/>
                <a:gd name="T21" fmla="*/ 886 h 886"/>
              </a:gdLst>
              <a:ahLst/>
              <a:cxnLst>
                <a:cxn ang="T12">
                  <a:pos x="T0" y="T1"/>
                </a:cxn>
                <a:cxn ang="T13">
                  <a:pos x="T2" y="T3"/>
                </a:cxn>
                <a:cxn ang="T14">
                  <a:pos x="T4" y="T5"/>
                </a:cxn>
                <a:cxn ang="T15">
                  <a:pos x="T6" y="T7"/>
                </a:cxn>
                <a:cxn ang="T16">
                  <a:pos x="T8" y="T9"/>
                </a:cxn>
                <a:cxn ang="T17">
                  <a:pos x="T10" y="T11"/>
                </a:cxn>
              </a:cxnLst>
              <a:rect l="T18" t="T19" r="T20" b="T21"/>
              <a:pathLst>
                <a:path w="290" h="886">
                  <a:moveTo>
                    <a:pt x="0" y="62"/>
                  </a:moveTo>
                  <a:cubicBezTo>
                    <a:pt x="0" y="62"/>
                    <a:pt x="69" y="543"/>
                    <a:pt x="35" y="866"/>
                  </a:cubicBezTo>
                  <a:cubicBezTo>
                    <a:pt x="35" y="866"/>
                    <a:pt x="105" y="886"/>
                    <a:pt x="162" y="866"/>
                  </a:cubicBezTo>
                  <a:cubicBezTo>
                    <a:pt x="162" y="866"/>
                    <a:pt x="224" y="195"/>
                    <a:pt x="224" y="135"/>
                  </a:cubicBezTo>
                  <a:cubicBezTo>
                    <a:pt x="224" y="75"/>
                    <a:pt x="290" y="15"/>
                    <a:pt x="290" y="15"/>
                  </a:cubicBezTo>
                  <a:cubicBezTo>
                    <a:pt x="290" y="15"/>
                    <a:pt x="29" y="0"/>
                    <a:pt x="0" y="62"/>
                  </a:cubicBezTo>
                  <a:close/>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78" name="Freeform 107"/>
            <p:cNvSpPr/>
            <p:nvPr/>
          </p:nvSpPr>
          <p:spPr bwMode="auto">
            <a:xfrm>
              <a:off x="1558811" y="4743448"/>
              <a:ext cx="349550" cy="1629635"/>
            </a:xfrm>
            <a:custGeom>
              <a:avLst/>
              <a:gdLst>
                <a:gd name="T0" fmla="*/ 579425836 w 191"/>
                <a:gd name="T1" fmla="*/ 94300447 h 888"/>
                <a:gd name="T2" fmla="*/ 328229290 w 191"/>
                <a:gd name="T3" fmla="*/ 2147483647 h 888"/>
                <a:gd name="T4" fmla="*/ 0 w 191"/>
                <a:gd name="T5" fmla="*/ 2147483647 h 888"/>
                <a:gd name="T6" fmla="*/ 66985500 w 191"/>
                <a:gd name="T7" fmla="*/ 1198960036 h 888"/>
                <a:gd name="T8" fmla="*/ 174161916 w 191"/>
                <a:gd name="T9" fmla="*/ 151554236 h 888"/>
                <a:gd name="T10" fmla="*/ 579425836 w 191"/>
                <a:gd name="T11" fmla="*/ 94300447 h 888"/>
                <a:gd name="T12" fmla="*/ 0 60000 65536"/>
                <a:gd name="T13" fmla="*/ 0 60000 65536"/>
                <a:gd name="T14" fmla="*/ 0 60000 65536"/>
                <a:gd name="T15" fmla="*/ 0 60000 65536"/>
                <a:gd name="T16" fmla="*/ 0 60000 65536"/>
                <a:gd name="T17" fmla="*/ 0 60000 65536"/>
                <a:gd name="T18" fmla="*/ 0 w 191"/>
                <a:gd name="T19" fmla="*/ 0 h 888"/>
                <a:gd name="T20" fmla="*/ 191 w 191"/>
                <a:gd name="T21" fmla="*/ 888 h 888"/>
              </a:gdLst>
              <a:ahLst/>
              <a:cxnLst>
                <a:cxn ang="T12">
                  <a:pos x="T0" y="T1"/>
                </a:cxn>
                <a:cxn ang="T13">
                  <a:pos x="T2" y="T3"/>
                </a:cxn>
                <a:cxn ang="T14">
                  <a:pos x="T4" y="T5"/>
                </a:cxn>
                <a:cxn ang="T15">
                  <a:pos x="T6" y="T7"/>
                </a:cxn>
                <a:cxn ang="T16">
                  <a:pos x="T8" y="T9"/>
                </a:cxn>
                <a:cxn ang="T17">
                  <a:pos x="T10" y="T11"/>
                </a:cxn>
              </a:cxnLst>
              <a:rect l="T18" t="T19" r="T20" b="T21"/>
              <a:pathLst>
                <a:path w="191" h="888">
                  <a:moveTo>
                    <a:pt x="173" y="28"/>
                  </a:moveTo>
                  <a:cubicBezTo>
                    <a:pt x="173" y="28"/>
                    <a:pt x="191" y="485"/>
                    <a:pt x="98" y="873"/>
                  </a:cubicBezTo>
                  <a:cubicBezTo>
                    <a:pt x="98" y="873"/>
                    <a:pt x="44" y="888"/>
                    <a:pt x="0" y="863"/>
                  </a:cubicBezTo>
                  <a:cubicBezTo>
                    <a:pt x="0" y="863"/>
                    <a:pt x="20" y="436"/>
                    <a:pt x="20" y="356"/>
                  </a:cubicBezTo>
                  <a:cubicBezTo>
                    <a:pt x="20" y="276"/>
                    <a:pt x="45" y="64"/>
                    <a:pt x="52" y="45"/>
                  </a:cubicBezTo>
                  <a:cubicBezTo>
                    <a:pt x="60" y="26"/>
                    <a:pt x="127" y="0"/>
                    <a:pt x="173" y="28"/>
                  </a:cubicBezTo>
                  <a:close/>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40" name="Freeform 108"/>
            <p:cNvSpPr/>
            <p:nvPr/>
          </p:nvSpPr>
          <p:spPr bwMode="auto">
            <a:xfrm>
              <a:off x="1629527" y="4891950"/>
              <a:ext cx="128598" cy="1311218"/>
            </a:xfrm>
            <a:custGeom>
              <a:avLst/>
              <a:gdLst>
                <a:gd name="T0" fmla="*/ 71 w 71"/>
                <a:gd name="T1" fmla="*/ 0 h 715"/>
                <a:gd name="T2" fmla="*/ 47 w 71"/>
                <a:gd name="T3" fmla="*/ 99 h 715"/>
                <a:gd name="T4" fmla="*/ 0 w 71"/>
                <a:gd name="T5" fmla="*/ 715 h 715"/>
                <a:gd name="T6" fmla="*/ 36 w 71"/>
                <a:gd name="T7" fmla="*/ 103 h 715"/>
                <a:gd name="T8" fmla="*/ 71 w 71"/>
                <a:gd name="T9" fmla="*/ 0 h 715"/>
              </a:gdLst>
              <a:ahLst/>
              <a:cxnLst>
                <a:cxn ang="0">
                  <a:pos x="T0" y="T1"/>
                </a:cxn>
                <a:cxn ang="0">
                  <a:pos x="T2" y="T3"/>
                </a:cxn>
                <a:cxn ang="0">
                  <a:pos x="T4" y="T5"/>
                </a:cxn>
                <a:cxn ang="0">
                  <a:pos x="T6" y="T7"/>
                </a:cxn>
                <a:cxn ang="0">
                  <a:pos x="T8" y="T9"/>
                </a:cxn>
              </a:cxnLst>
              <a:rect l="0" t="0" r="r" b="b"/>
              <a:pathLst>
                <a:path w="71" h="715">
                  <a:moveTo>
                    <a:pt x="71" y="0"/>
                  </a:moveTo>
                  <a:cubicBezTo>
                    <a:pt x="71" y="0"/>
                    <a:pt x="50" y="30"/>
                    <a:pt x="47" y="99"/>
                  </a:cubicBezTo>
                  <a:cubicBezTo>
                    <a:pt x="43" y="169"/>
                    <a:pt x="16" y="606"/>
                    <a:pt x="0" y="715"/>
                  </a:cubicBezTo>
                  <a:cubicBezTo>
                    <a:pt x="0" y="715"/>
                    <a:pt x="38" y="156"/>
                    <a:pt x="36" y="103"/>
                  </a:cubicBezTo>
                  <a:cubicBezTo>
                    <a:pt x="34" y="51"/>
                    <a:pt x="63" y="13"/>
                    <a:pt x="71" y="0"/>
                  </a:cubicBezTo>
                  <a:close/>
                </a:path>
              </a:pathLst>
            </a:custGeom>
            <a:solidFill>
              <a:schemeClr val="tx2">
                <a:lumMod val="7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3480" name="Freeform 109"/>
            <p:cNvSpPr/>
            <p:nvPr/>
          </p:nvSpPr>
          <p:spPr bwMode="auto">
            <a:xfrm>
              <a:off x="894827" y="3796952"/>
              <a:ext cx="1050244" cy="1163569"/>
            </a:xfrm>
            <a:custGeom>
              <a:avLst/>
              <a:gdLst>
                <a:gd name="T0" fmla="*/ 426653768 w 573"/>
                <a:gd name="T1" fmla="*/ 37050680 h 634"/>
                <a:gd name="T2" fmla="*/ 63830276 w 573"/>
                <a:gd name="T3" fmla="*/ 117889344 h 634"/>
                <a:gd name="T4" fmla="*/ 285554555 w 573"/>
                <a:gd name="T5" fmla="*/ 599550032 h 634"/>
                <a:gd name="T6" fmla="*/ 675253680 w 573"/>
                <a:gd name="T7" fmla="*/ 2135477726 h 634"/>
                <a:gd name="T8" fmla="*/ 1538638422 w 573"/>
                <a:gd name="T9" fmla="*/ 1946854821 h 634"/>
                <a:gd name="T10" fmla="*/ 1538638422 w 573"/>
                <a:gd name="T11" fmla="*/ 1815492245 h 634"/>
                <a:gd name="T12" fmla="*/ 1595749310 w 573"/>
                <a:gd name="T13" fmla="*/ 1930014277 h 634"/>
                <a:gd name="T14" fmla="*/ 1924978211 w 573"/>
                <a:gd name="T15" fmla="*/ 1930014277 h 634"/>
                <a:gd name="T16" fmla="*/ 1041436995 w 573"/>
                <a:gd name="T17" fmla="*/ 0 h 634"/>
                <a:gd name="T18" fmla="*/ 426653768 w 573"/>
                <a:gd name="T19" fmla="*/ 37050680 h 6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73"/>
                <a:gd name="T31" fmla="*/ 0 h 634"/>
                <a:gd name="T32" fmla="*/ 573 w 573"/>
                <a:gd name="T33" fmla="*/ 634 h 6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73" h="634">
                  <a:moveTo>
                    <a:pt x="127" y="11"/>
                  </a:moveTo>
                  <a:cubicBezTo>
                    <a:pt x="127" y="11"/>
                    <a:pt x="38" y="30"/>
                    <a:pt x="19" y="35"/>
                  </a:cubicBezTo>
                  <a:cubicBezTo>
                    <a:pt x="0" y="41"/>
                    <a:pt x="56" y="114"/>
                    <a:pt x="85" y="178"/>
                  </a:cubicBezTo>
                  <a:cubicBezTo>
                    <a:pt x="113" y="242"/>
                    <a:pt x="193" y="537"/>
                    <a:pt x="201" y="634"/>
                  </a:cubicBezTo>
                  <a:cubicBezTo>
                    <a:pt x="201" y="634"/>
                    <a:pt x="421" y="578"/>
                    <a:pt x="458" y="578"/>
                  </a:cubicBezTo>
                  <a:cubicBezTo>
                    <a:pt x="458" y="539"/>
                    <a:pt x="458" y="539"/>
                    <a:pt x="458" y="539"/>
                  </a:cubicBezTo>
                  <a:cubicBezTo>
                    <a:pt x="458" y="539"/>
                    <a:pt x="469" y="557"/>
                    <a:pt x="475" y="573"/>
                  </a:cubicBezTo>
                  <a:cubicBezTo>
                    <a:pt x="475" y="573"/>
                    <a:pt x="550" y="571"/>
                    <a:pt x="573" y="573"/>
                  </a:cubicBezTo>
                  <a:cubicBezTo>
                    <a:pt x="573" y="573"/>
                    <a:pt x="382" y="116"/>
                    <a:pt x="310" y="0"/>
                  </a:cubicBezTo>
                  <a:cubicBezTo>
                    <a:pt x="310" y="0"/>
                    <a:pt x="174" y="0"/>
                    <a:pt x="127" y="11"/>
                  </a:cubicBezTo>
                  <a:close/>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81" name="Freeform 110"/>
            <p:cNvSpPr/>
            <p:nvPr/>
          </p:nvSpPr>
          <p:spPr bwMode="auto">
            <a:xfrm>
              <a:off x="1166166" y="3632552"/>
              <a:ext cx="201111" cy="407010"/>
            </a:xfrm>
            <a:custGeom>
              <a:avLst/>
              <a:gdLst>
                <a:gd name="T0" fmla="*/ 183844713 w 110"/>
                <a:gd name="T1" fmla="*/ 94116482 h 222"/>
                <a:gd name="T2" fmla="*/ 334261130 w 110"/>
                <a:gd name="T3" fmla="*/ 332765532 h 222"/>
                <a:gd name="T4" fmla="*/ 106963627 w 110"/>
                <a:gd name="T5" fmla="*/ 383185257 h 222"/>
                <a:gd name="T6" fmla="*/ 20056253 w 110"/>
                <a:gd name="T7" fmla="*/ 94116482 h 222"/>
                <a:gd name="T8" fmla="*/ 183844713 w 110"/>
                <a:gd name="T9" fmla="*/ 94116482 h 222"/>
                <a:gd name="T10" fmla="*/ 0 60000 65536"/>
                <a:gd name="T11" fmla="*/ 0 60000 65536"/>
                <a:gd name="T12" fmla="*/ 0 60000 65536"/>
                <a:gd name="T13" fmla="*/ 0 60000 65536"/>
                <a:gd name="T14" fmla="*/ 0 60000 65536"/>
                <a:gd name="T15" fmla="*/ 0 w 110"/>
                <a:gd name="T16" fmla="*/ 0 h 222"/>
                <a:gd name="T17" fmla="*/ 110 w 110"/>
                <a:gd name="T18" fmla="*/ 222 h 222"/>
              </a:gdLst>
              <a:ahLst/>
              <a:cxnLst>
                <a:cxn ang="T10">
                  <a:pos x="T0" y="T1"/>
                </a:cxn>
                <a:cxn ang="T11">
                  <a:pos x="T2" y="T3"/>
                </a:cxn>
                <a:cxn ang="T12">
                  <a:pos x="T4" y="T5"/>
                </a:cxn>
                <a:cxn ang="T13">
                  <a:pos x="T6" y="T7"/>
                </a:cxn>
                <a:cxn ang="T14">
                  <a:pos x="T8" y="T9"/>
                </a:cxn>
              </a:cxnLst>
              <a:rect l="T15" t="T16" r="T17" b="T18"/>
              <a:pathLst>
                <a:path w="110" h="222">
                  <a:moveTo>
                    <a:pt x="55" y="28"/>
                  </a:moveTo>
                  <a:cubicBezTo>
                    <a:pt x="55" y="28"/>
                    <a:pt x="88" y="90"/>
                    <a:pt x="100" y="99"/>
                  </a:cubicBezTo>
                  <a:cubicBezTo>
                    <a:pt x="110" y="222"/>
                    <a:pt x="32" y="114"/>
                    <a:pt x="32" y="114"/>
                  </a:cubicBezTo>
                  <a:cubicBezTo>
                    <a:pt x="32" y="114"/>
                    <a:pt x="12" y="56"/>
                    <a:pt x="6" y="28"/>
                  </a:cubicBezTo>
                  <a:cubicBezTo>
                    <a:pt x="0" y="0"/>
                    <a:pt x="55" y="28"/>
                    <a:pt x="55" y="28"/>
                  </a:cubicBezTo>
                  <a:close/>
                </a:path>
              </a:pathLst>
            </a:custGeom>
            <a:solidFill>
              <a:srgbClr val="FFDCB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43" name="Freeform 111"/>
            <p:cNvSpPr/>
            <p:nvPr/>
          </p:nvSpPr>
          <p:spPr bwMode="auto">
            <a:xfrm>
              <a:off x="1127832" y="3796623"/>
              <a:ext cx="420725" cy="527027"/>
            </a:xfrm>
            <a:custGeom>
              <a:avLst/>
              <a:gdLst>
                <a:gd name="T0" fmla="*/ 74 w 230"/>
                <a:gd name="T1" fmla="*/ 0 h 287"/>
                <a:gd name="T2" fmla="*/ 112 w 230"/>
                <a:gd name="T3" fmla="*/ 62 h 287"/>
                <a:gd name="T4" fmla="*/ 96 w 230"/>
                <a:gd name="T5" fmla="*/ 0 h 287"/>
                <a:gd name="T6" fmla="*/ 144 w 230"/>
                <a:gd name="T7" fmla="*/ 0 h 287"/>
                <a:gd name="T8" fmla="*/ 230 w 230"/>
                <a:gd name="T9" fmla="*/ 287 h 287"/>
                <a:gd name="T10" fmla="*/ 0 w 230"/>
                <a:gd name="T11" fmla="*/ 38 h 287"/>
                <a:gd name="T12" fmla="*/ 74 w 230"/>
                <a:gd name="T13" fmla="*/ 0 h 287"/>
              </a:gdLst>
              <a:ahLst/>
              <a:cxnLst>
                <a:cxn ang="0">
                  <a:pos x="T0" y="T1"/>
                </a:cxn>
                <a:cxn ang="0">
                  <a:pos x="T2" y="T3"/>
                </a:cxn>
                <a:cxn ang="0">
                  <a:pos x="T4" y="T5"/>
                </a:cxn>
                <a:cxn ang="0">
                  <a:pos x="T6" y="T7"/>
                </a:cxn>
                <a:cxn ang="0">
                  <a:pos x="T8" y="T9"/>
                </a:cxn>
                <a:cxn ang="0">
                  <a:pos x="T10" y="T11"/>
                </a:cxn>
                <a:cxn ang="0">
                  <a:pos x="T12" y="T13"/>
                </a:cxn>
              </a:cxnLst>
              <a:rect l="0" t="0" r="r" b="b"/>
              <a:pathLst>
                <a:path w="230" h="287">
                  <a:moveTo>
                    <a:pt x="74" y="0"/>
                  </a:moveTo>
                  <a:cubicBezTo>
                    <a:pt x="112" y="62"/>
                    <a:pt x="112" y="62"/>
                    <a:pt x="112" y="62"/>
                  </a:cubicBezTo>
                  <a:cubicBezTo>
                    <a:pt x="96" y="0"/>
                    <a:pt x="96" y="0"/>
                    <a:pt x="96" y="0"/>
                  </a:cubicBezTo>
                  <a:cubicBezTo>
                    <a:pt x="144" y="0"/>
                    <a:pt x="144" y="0"/>
                    <a:pt x="144" y="0"/>
                  </a:cubicBezTo>
                  <a:cubicBezTo>
                    <a:pt x="144" y="0"/>
                    <a:pt x="221" y="197"/>
                    <a:pt x="230" y="287"/>
                  </a:cubicBezTo>
                  <a:cubicBezTo>
                    <a:pt x="230" y="287"/>
                    <a:pt x="46" y="72"/>
                    <a:pt x="0" y="38"/>
                  </a:cubicBezTo>
                  <a:lnTo>
                    <a:pt x="74" y="0"/>
                  </a:lnTo>
                  <a:close/>
                </a:path>
              </a:pathLst>
            </a:custGeom>
            <a:solidFill>
              <a:schemeClr val="tx2">
                <a:lumMod val="20000"/>
                <a:lumOff val="8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3483" name="Freeform 112"/>
            <p:cNvSpPr/>
            <p:nvPr/>
          </p:nvSpPr>
          <p:spPr bwMode="auto">
            <a:xfrm>
              <a:off x="1113495" y="3773010"/>
              <a:ext cx="150035" cy="137266"/>
            </a:xfrm>
            <a:custGeom>
              <a:avLst/>
              <a:gdLst>
                <a:gd name="T0" fmla="*/ 0 w 82"/>
                <a:gd name="T1" fmla="*/ 0 h 75"/>
                <a:gd name="T2" fmla="*/ 274518320 w 82"/>
                <a:gd name="T3" fmla="*/ 43546262 h 75"/>
                <a:gd name="T4" fmla="*/ 274518320 w 82"/>
                <a:gd name="T5" fmla="*/ 251226076 h 75"/>
                <a:gd name="T6" fmla="*/ 0 w 82"/>
                <a:gd name="T7" fmla="*/ 157434944 h 75"/>
                <a:gd name="T8" fmla="*/ 0 w 82"/>
                <a:gd name="T9" fmla="*/ 0 h 75"/>
                <a:gd name="T10" fmla="*/ 0 60000 65536"/>
                <a:gd name="T11" fmla="*/ 0 60000 65536"/>
                <a:gd name="T12" fmla="*/ 0 60000 65536"/>
                <a:gd name="T13" fmla="*/ 0 60000 65536"/>
                <a:gd name="T14" fmla="*/ 0 60000 65536"/>
                <a:gd name="T15" fmla="*/ 0 w 82"/>
                <a:gd name="T16" fmla="*/ 0 h 75"/>
                <a:gd name="T17" fmla="*/ 82 w 82"/>
                <a:gd name="T18" fmla="*/ 75 h 75"/>
              </a:gdLst>
              <a:ahLst/>
              <a:cxnLst>
                <a:cxn ang="T10">
                  <a:pos x="T0" y="T1"/>
                </a:cxn>
                <a:cxn ang="T11">
                  <a:pos x="T2" y="T3"/>
                </a:cxn>
                <a:cxn ang="T12">
                  <a:pos x="T4" y="T5"/>
                </a:cxn>
                <a:cxn ang="T13">
                  <a:pos x="T6" y="T7"/>
                </a:cxn>
                <a:cxn ang="T14">
                  <a:pos x="T8" y="T9"/>
                </a:cxn>
              </a:cxnLst>
              <a:rect l="T15" t="T16" r="T17" b="T18"/>
              <a:pathLst>
                <a:path w="82" h="75">
                  <a:moveTo>
                    <a:pt x="0" y="0"/>
                  </a:moveTo>
                  <a:cubicBezTo>
                    <a:pt x="82" y="13"/>
                    <a:pt x="82" y="13"/>
                    <a:pt x="82" y="13"/>
                  </a:cubicBezTo>
                  <a:cubicBezTo>
                    <a:pt x="82" y="75"/>
                    <a:pt x="82" y="75"/>
                    <a:pt x="82" y="75"/>
                  </a:cubicBezTo>
                  <a:cubicBezTo>
                    <a:pt x="82" y="75"/>
                    <a:pt x="4" y="52"/>
                    <a:pt x="0" y="47"/>
                  </a:cubicBezTo>
                  <a:lnTo>
                    <a:pt x="0" y="0"/>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45" name="Freeform 113"/>
            <p:cNvSpPr/>
            <p:nvPr/>
          </p:nvSpPr>
          <p:spPr bwMode="auto">
            <a:xfrm>
              <a:off x="1288183" y="3887107"/>
              <a:ext cx="120661" cy="92071"/>
            </a:xfrm>
            <a:custGeom>
              <a:avLst/>
              <a:gdLst>
                <a:gd name="T0" fmla="*/ 0 w 66"/>
                <a:gd name="T1" fmla="*/ 22 h 50"/>
                <a:gd name="T2" fmla="*/ 54 w 66"/>
                <a:gd name="T3" fmla="*/ 5 h 50"/>
                <a:gd name="T4" fmla="*/ 66 w 66"/>
                <a:gd name="T5" fmla="*/ 37 h 50"/>
                <a:gd name="T6" fmla="*/ 39 w 66"/>
                <a:gd name="T7" fmla="*/ 50 h 50"/>
                <a:gd name="T8" fmla="*/ 0 w 66"/>
                <a:gd name="T9" fmla="*/ 22 h 50"/>
              </a:gdLst>
              <a:ahLst/>
              <a:cxnLst>
                <a:cxn ang="0">
                  <a:pos x="T0" y="T1"/>
                </a:cxn>
                <a:cxn ang="0">
                  <a:pos x="T2" y="T3"/>
                </a:cxn>
                <a:cxn ang="0">
                  <a:pos x="T4" y="T5"/>
                </a:cxn>
                <a:cxn ang="0">
                  <a:pos x="T6" y="T7"/>
                </a:cxn>
                <a:cxn ang="0">
                  <a:pos x="T8" y="T9"/>
                </a:cxn>
              </a:cxnLst>
              <a:rect l="0" t="0" r="r" b="b"/>
              <a:pathLst>
                <a:path w="66" h="50">
                  <a:moveTo>
                    <a:pt x="0" y="22"/>
                  </a:moveTo>
                  <a:cubicBezTo>
                    <a:pt x="0" y="22"/>
                    <a:pt x="29" y="0"/>
                    <a:pt x="54" y="5"/>
                  </a:cubicBezTo>
                  <a:cubicBezTo>
                    <a:pt x="66" y="37"/>
                    <a:pt x="66" y="37"/>
                    <a:pt x="66" y="37"/>
                  </a:cubicBezTo>
                  <a:cubicBezTo>
                    <a:pt x="39" y="50"/>
                    <a:pt x="39" y="50"/>
                    <a:pt x="39" y="50"/>
                  </a:cubicBezTo>
                  <a:lnTo>
                    <a:pt x="0" y="22"/>
                  </a:lnTo>
                  <a:close/>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6" name="Freeform 114"/>
            <p:cNvSpPr/>
            <p:nvPr/>
          </p:nvSpPr>
          <p:spPr bwMode="auto">
            <a:xfrm>
              <a:off x="1359628" y="3955366"/>
              <a:ext cx="204805" cy="388921"/>
            </a:xfrm>
            <a:custGeom>
              <a:avLst/>
              <a:gdLst>
                <a:gd name="T0" fmla="*/ 11 w 113"/>
                <a:gd name="T1" fmla="*/ 95 h 212"/>
                <a:gd name="T2" fmla="*/ 0 w 113"/>
                <a:gd name="T3" fmla="*/ 13 h 212"/>
                <a:gd name="T4" fmla="*/ 27 w 113"/>
                <a:gd name="T5" fmla="*/ 0 h 212"/>
                <a:gd name="T6" fmla="*/ 94 w 113"/>
                <a:gd name="T7" fmla="*/ 109 h 212"/>
                <a:gd name="T8" fmla="*/ 113 w 113"/>
                <a:gd name="T9" fmla="*/ 212 h 212"/>
                <a:gd name="T10" fmla="*/ 11 w 113"/>
                <a:gd name="T11" fmla="*/ 95 h 212"/>
              </a:gdLst>
              <a:ahLst/>
              <a:cxnLst>
                <a:cxn ang="0">
                  <a:pos x="T0" y="T1"/>
                </a:cxn>
                <a:cxn ang="0">
                  <a:pos x="T2" y="T3"/>
                </a:cxn>
                <a:cxn ang="0">
                  <a:pos x="T4" y="T5"/>
                </a:cxn>
                <a:cxn ang="0">
                  <a:pos x="T6" y="T7"/>
                </a:cxn>
                <a:cxn ang="0">
                  <a:pos x="T8" y="T9"/>
                </a:cxn>
                <a:cxn ang="0">
                  <a:pos x="T10" y="T11"/>
                </a:cxn>
              </a:cxnLst>
              <a:rect l="0" t="0" r="r" b="b"/>
              <a:pathLst>
                <a:path w="113" h="212">
                  <a:moveTo>
                    <a:pt x="11" y="95"/>
                  </a:moveTo>
                  <a:cubicBezTo>
                    <a:pt x="0" y="13"/>
                    <a:pt x="0" y="13"/>
                    <a:pt x="0" y="13"/>
                  </a:cubicBezTo>
                  <a:cubicBezTo>
                    <a:pt x="27" y="0"/>
                    <a:pt x="27" y="0"/>
                    <a:pt x="27" y="0"/>
                  </a:cubicBezTo>
                  <a:cubicBezTo>
                    <a:pt x="27" y="0"/>
                    <a:pt x="79" y="86"/>
                    <a:pt x="94" y="109"/>
                  </a:cubicBezTo>
                  <a:cubicBezTo>
                    <a:pt x="113" y="212"/>
                    <a:pt x="113" y="212"/>
                    <a:pt x="113" y="212"/>
                  </a:cubicBezTo>
                  <a:lnTo>
                    <a:pt x="11" y="95"/>
                  </a:lnTo>
                  <a:close/>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7" name="Freeform 115"/>
            <p:cNvSpPr/>
            <p:nvPr/>
          </p:nvSpPr>
          <p:spPr bwMode="auto">
            <a:xfrm>
              <a:off x="1050037" y="3796623"/>
              <a:ext cx="514396" cy="547664"/>
            </a:xfrm>
            <a:custGeom>
              <a:avLst/>
              <a:gdLst>
                <a:gd name="T0" fmla="*/ 34 w 281"/>
                <a:gd name="T1" fmla="*/ 0 h 298"/>
                <a:gd name="T2" fmla="*/ 0 w 281"/>
                <a:gd name="T3" fmla="*/ 99 h 298"/>
                <a:gd name="T4" fmla="*/ 102 w 281"/>
                <a:gd name="T5" fmla="*/ 122 h 298"/>
                <a:gd name="T6" fmla="*/ 84 w 281"/>
                <a:gd name="T7" fmla="*/ 221 h 298"/>
                <a:gd name="T8" fmla="*/ 281 w 281"/>
                <a:gd name="T9" fmla="*/ 298 h 298"/>
                <a:gd name="T10" fmla="*/ 42 w 281"/>
                <a:gd name="T11" fmla="*/ 35 h 298"/>
                <a:gd name="T12" fmla="*/ 34 w 281"/>
                <a:gd name="T13" fmla="*/ 0 h 298"/>
              </a:gdLst>
              <a:ahLst/>
              <a:cxnLst>
                <a:cxn ang="0">
                  <a:pos x="T0" y="T1"/>
                </a:cxn>
                <a:cxn ang="0">
                  <a:pos x="T2" y="T3"/>
                </a:cxn>
                <a:cxn ang="0">
                  <a:pos x="T4" y="T5"/>
                </a:cxn>
                <a:cxn ang="0">
                  <a:pos x="T6" y="T7"/>
                </a:cxn>
                <a:cxn ang="0">
                  <a:pos x="T8" y="T9"/>
                </a:cxn>
                <a:cxn ang="0">
                  <a:pos x="T10" y="T11"/>
                </a:cxn>
                <a:cxn ang="0">
                  <a:pos x="T12" y="T13"/>
                </a:cxn>
              </a:cxnLst>
              <a:rect l="0" t="0" r="r" b="b"/>
              <a:pathLst>
                <a:path w="281" h="298">
                  <a:moveTo>
                    <a:pt x="34" y="0"/>
                  </a:moveTo>
                  <a:cubicBezTo>
                    <a:pt x="34" y="0"/>
                    <a:pt x="11" y="60"/>
                    <a:pt x="0" y="99"/>
                  </a:cubicBezTo>
                  <a:cubicBezTo>
                    <a:pt x="0" y="99"/>
                    <a:pt x="47" y="116"/>
                    <a:pt x="102" y="122"/>
                  </a:cubicBezTo>
                  <a:cubicBezTo>
                    <a:pt x="102" y="122"/>
                    <a:pt x="81" y="214"/>
                    <a:pt x="84" y="221"/>
                  </a:cubicBezTo>
                  <a:cubicBezTo>
                    <a:pt x="84" y="221"/>
                    <a:pt x="221" y="265"/>
                    <a:pt x="281" y="298"/>
                  </a:cubicBezTo>
                  <a:cubicBezTo>
                    <a:pt x="241" y="251"/>
                    <a:pt x="82" y="73"/>
                    <a:pt x="42" y="35"/>
                  </a:cubicBezTo>
                  <a:lnTo>
                    <a:pt x="34" y="0"/>
                  </a:lnTo>
                  <a:close/>
                </a:path>
              </a:pathLst>
            </a:custGeom>
            <a:solidFill>
              <a:schemeClr val="tx2">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8" name="Freeform 116"/>
            <p:cNvSpPr/>
            <p:nvPr/>
          </p:nvSpPr>
          <p:spPr bwMode="auto">
            <a:xfrm>
              <a:off x="1378679" y="3768049"/>
              <a:ext cx="239733" cy="576238"/>
            </a:xfrm>
            <a:custGeom>
              <a:avLst/>
              <a:gdLst>
                <a:gd name="T0" fmla="*/ 0 w 130"/>
                <a:gd name="T1" fmla="*/ 0 h 314"/>
                <a:gd name="T2" fmla="*/ 73 w 130"/>
                <a:gd name="T3" fmla="*/ 53 h 314"/>
                <a:gd name="T4" fmla="*/ 55 w 130"/>
                <a:gd name="T5" fmla="*/ 102 h 314"/>
                <a:gd name="T6" fmla="*/ 130 w 130"/>
                <a:gd name="T7" fmla="*/ 159 h 314"/>
                <a:gd name="T8" fmla="*/ 102 w 130"/>
                <a:gd name="T9" fmla="*/ 314 h 314"/>
                <a:gd name="T10" fmla="*/ 0 w 130"/>
                <a:gd name="T11" fmla="*/ 0 h 314"/>
              </a:gdLst>
              <a:ahLst/>
              <a:cxnLst>
                <a:cxn ang="0">
                  <a:pos x="T0" y="T1"/>
                </a:cxn>
                <a:cxn ang="0">
                  <a:pos x="T2" y="T3"/>
                </a:cxn>
                <a:cxn ang="0">
                  <a:pos x="T4" y="T5"/>
                </a:cxn>
                <a:cxn ang="0">
                  <a:pos x="T6" y="T7"/>
                </a:cxn>
                <a:cxn ang="0">
                  <a:pos x="T8" y="T9"/>
                </a:cxn>
                <a:cxn ang="0">
                  <a:pos x="T10" y="T11"/>
                </a:cxn>
              </a:cxnLst>
              <a:rect l="0" t="0" r="r" b="b"/>
              <a:pathLst>
                <a:path w="130" h="314">
                  <a:moveTo>
                    <a:pt x="0" y="0"/>
                  </a:moveTo>
                  <a:cubicBezTo>
                    <a:pt x="0" y="0"/>
                    <a:pt x="39" y="36"/>
                    <a:pt x="73" y="53"/>
                  </a:cubicBezTo>
                  <a:cubicBezTo>
                    <a:pt x="73" y="53"/>
                    <a:pt x="66" y="84"/>
                    <a:pt x="55" y="102"/>
                  </a:cubicBezTo>
                  <a:cubicBezTo>
                    <a:pt x="55" y="102"/>
                    <a:pt x="108" y="138"/>
                    <a:pt x="130" y="159"/>
                  </a:cubicBezTo>
                  <a:cubicBezTo>
                    <a:pt x="130" y="159"/>
                    <a:pt x="102" y="239"/>
                    <a:pt x="102" y="314"/>
                  </a:cubicBezTo>
                  <a:cubicBezTo>
                    <a:pt x="102" y="314"/>
                    <a:pt x="20" y="30"/>
                    <a:pt x="0" y="0"/>
                  </a:cubicBezTo>
                  <a:close/>
                </a:path>
              </a:pathLst>
            </a:custGeom>
            <a:solidFill>
              <a:schemeClr val="tx2">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9" name="Freeform 117"/>
            <p:cNvSpPr/>
            <p:nvPr/>
          </p:nvSpPr>
          <p:spPr bwMode="auto">
            <a:xfrm>
              <a:off x="1573959" y="4364923"/>
              <a:ext cx="157177" cy="393683"/>
            </a:xfrm>
            <a:custGeom>
              <a:avLst/>
              <a:gdLst>
                <a:gd name="T0" fmla="*/ 0 w 86"/>
                <a:gd name="T1" fmla="*/ 0 h 214"/>
                <a:gd name="T2" fmla="*/ 86 w 86"/>
                <a:gd name="T3" fmla="*/ 214 h 214"/>
                <a:gd name="T4" fmla="*/ 0 w 86"/>
                <a:gd name="T5" fmla="*/ 0 h 214"/>
              </a:gdLst>
              <a:ahLst/>
              <a:cxnLst>
                <a:cxn ang="0">
                  <a:pos x="T0" y="T1"/>
                </a:cxn>
                <a:cxn ang="0">
                  <a:pos x="T2" y="T3"/>
                </a:cxn>
                <a:cxn ang="0">
                  <a:pos x="T4" y="T5"/>
                </a:cxn>
              </a:cxnLst>
              <a:rect l="0" t="0" r="r" b="b"/>
              <a:pathLst>
                <a:path w="86" h="214">
                  <a:moveTo>
                    <a:pt x="0" y="0"/>
                  </a:moveTo>
                  <a:cubicBezTo>
                    <a:pt x="0" y="0"/>
                    <a:pt x="75" y="154"/>
                    <a:pt x="86" y="214"/>
                  </a:cubicBezTo>
                  <a:cubicBezTo>
                    <a:pt x="86" y="214"/>
                    <a:pt x="9" y="35"/>
                    <a:pt x="0" y="0"/>
                  </a:cubicBezTo>
                  <a:close/>
                </a:path>
              </a:pathLst>
            </a:custGeom>
            <a:solidFill>
              <a:schemeClr val="tx2">
                <a:lumMod val="7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50" name="Freeform 118"/>
            <p:cNvSpPr/>
            <p:nvPr/>
          </p:nvSpPr>
          <p:spPr bwMode="auto">
            <a:xfrm>
              <a:off x="1600949" y="4642724"/>
              <a:ext cx="55567" cy="58734"/>
            </a:xfrm>
            <a:custGeom>
              <a:avLst/>
              <a:gdLst>
                <a:gd name="T0" fmla="*/ 27 w 30"/>
                <a:gd name="T1" fmla="*/ 11 h 32"/>
                <a:gd name="T2" fmla="*/ 21 w 30"/>
                <a:gd name="T3" fmla="*/ 30 h 32"/>
                <a:gd name="T4" fmla="*/ 3 w 30"/>
                <a:gd name="T5" fmla="*/ 21 h 32"/>
                <a:gd name="T6" fmla="*/ 9 w 30"/>
                <a:gd name="T7" fmla="*/ 2 h 32"/>
                <a:gd name="T8" fmla="*/ 27 w 30"/>
                <a:gd name="T9" fmla="*/ 11 h 32"/>
              </a:gdLst>
              <a:ahLst/>
              <a:cxnLst>
                <a:cxn ang="0">
                  <a:pos x="T0" y="T1"/>
                </a:cxn>
                <a:cxn ang="0">
                  <a:pos x="T2" y="T3"/>
                </a:cxn>
                <a:cxn ang="0">
                  <a:pos x="T4" y="T5"/>
                </a:cxn>
                <a:cxn ang="0">
                  <a:pos x="T6" y="T7"/>
                </a:cxn>
                <a:cxn ang="0">
                  <a:pos x="T8" y="T9"/>
                </a:cxn>
              </a:cxnLst>
              <a:rect l="0" t="0" r="r" b="b"/>
              <a:pathLst>
                <a:path w="30" h="32">
                  <a:moveTo>
                    <a:pt x="27" y="11"/>
                  </a:moveTo>
                  <a:cubicBezTo>
                    <a:pt x="30" y="19"/>
                    <a:pt x="27" y="27"/>
                    <a:pt x="21" y="30"/>
                  </a:cubicBezTo>
                  <a:cubicBezTo>
                    <a:pt x="14" y="32"/>
                    <a:pt x="6" y="29"/>
                    <a:pt x="3" y="21"/>
                  </a:cubicBezTo>
                  <a:cubicBezTo>
                    <a:pt x="0" y="14"/>
                    <a:pt x="3" y="5"/>
                    <a:pt x="9" y="2"/>
                  </a:cubicBezTo>
                  <a:cubicBezTo>
                    <a:pt x="16" y="0"/>
                    <a:pt x="24" y="4"/>
                    <a:pt x="27" y="11"/>
                  </a:cubicBezTo>
                  <a:close/>
                </a:path>
              </a:pathLst>
            </a:custGeom>
            <a:solidFill>
              <a:schemeClr val="tx2">
                <a:lumMod val="7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51" name="Freeform 119"/>
            <p:cNvSpPr/>
            <p:nvPr/>
          </p:nvSpPr>
          <p:spPr bwMode="auto">
            <a:xfrm>
              <a:off x="1537444" y="4455407"/>
              <a:ext cx="57155" cy="61909"/>
            </a:xfrm>
            <a:custGeom>
              <a:avLst/>
              <a:gdLst>
                <a:gd name="T0" fmla="*/ 27 w 30"/>
                <a:gd name="T1" fmla="*/ 11 h 33"/>
                <a:gd name="T2" fmla="*/ 21 w 30"/>
                <a:gd name="T3" fmla="*/ 30 h 33"/>
                <a:gd name="T4" fmla="*/ 3 w 30"/>
                <a:gd name="T5" fmla="*/ 21 h 33"/>
                <a:gd name="T6" fmla="*/ 10 w 30"/>
                <a:gd name="T7" fmla="*/ 3 h 33"/>
                <a:gd name="T8" fmla="*/ 27 w 30"/>
                <a:gd name="T9" fmla="*/ 11 h 33"/>
              </a:gdLst>
              <a:ahLst/>
              <a:cxnLst>
                <a:cxn ang="0">
                  <a:pos x="T0" y="T1"/>
                </a:cxn>
                <a:cxn ang="0">
                  <a:pos x="T2" y="T3"/>
                </a:cxn>
                <a:cxn ang="0">
                  <a:pos x="T4" y="T5"/>
                </a:cxn>
                <a:cxn ang="0">
                  <a:pos x="T6" y="T7"/>
                </a:cxn>
                <a:cxn ang="0">
                  <a:pos x="T8" y="T9"/>
                </a:cxn>
              </a:cxnLst>
              <a:rect l="0" t="0" r="r" b="b"/>
              <a:pathLst>
                <a:path w="30" h="33">
                  <a:moveTo>
                    <a:pt x="27" y="11"/>
                  </a:moveTo>
                  <a:cubicBezTo>
                    <a:pt x="30" y="19"/>
                    <a:pt x="27" y="27"/>
                    <a:pt x="21" y="30"/>
                  </a:cubicBezTo>
                  <a:cubicBezTo>
                    <a:pt x="14" y="33"/>
                    <a:pt x="6" y="29"/>
                    <a:pt x="3" y="21"/>
                  </a:cubicBezTo>
                  <a:cubicBezTo>
                    <a:pt x="0" y="14"/>
                    <a:pt x="3" y="6"/>
                    <a:pt x="10" y="3"/>
                  </a:cubicBezTo>
                  <a:cubicBezTo>
                    <a:pt x="16" y="0"/>
                    <a:pt x="24" y="4"/>
                    <a:pt x="27" y="11"/>
                  </a:cubicBezTo>
                  <a:close/>
                </a:path>
              </a:pathLst>
            </a:custGeom>
            <a:solidFill>
              <a:schemeClr val="tx2">
                <a:lumMod val="7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3491" name="Freeform 120"/>
            <p:cNvSpPr/>
            <p:nvPr/>
          </p:nvSpPr>
          <p:spPr bwMode="auto">
            <a:xfrm>
              <a:off x="1303432" y="3739492"/>
              <a:ext cx="95767" cy="143650"/>
            </a:xfrm>
            <a:custGeom>
              <a:avLst/>
              <a:gdLst>
                <a:gd name="T0" fmla="*/ 0 w 52"/>
                <a:gd name="T1" fmla="*/ 105144421 h 78"/>
                <a:gd name="T2" fmla="*/ 152628669 w 52"/>
                <a:gd name="T3" fmla="*/ 264555428 h 78"/>
                <a:gd name="T4" fmla="*/ 162803910 w 52"/>
                <a:gd name="T5" fmla="*/ 61051255 h 78"/>
                <a:gd name="T6" fmla="*/ 84794316 w 52"/>
                <a:gd name="T7" fmla="*/ 0 h 78"/>
                <a:gd name="T8" fmla="*/ 0 w 52"/>
                <a:gd name="T9" fmla="*/ 105144421 h 78"/>
                <a:gd name="T10" fmla="*/ 0 60000 65536"/>
                <a:gd name="T11" fmla="*/ 0 60000 65536"/>
                <a:gd name="T12" fmla="*/ 0 60000 65536"/>
                <a:gd name="T13" fmla="*/ 0 60000 65536"/>
                <a:gd name="T14" fmla="*/ 0 60000 65536"/>
                <a:gd name="T15" fmla="*/ 0 w 52"/>
                <a:gd name="T16" fmla="*/ 0 h 78"/>
                <a:gd name="T17" fmla="*/ 52 w 52"/>
                <a:gd name="T18" fmla="*/ 78 h 78"/>
              </a:gdLst>
              <a:ahLst/>
              <a:cxnLst>
                <a:cxn ang="T10">
                  <a:pos x="T0" y="T1"/>
                </a:cxn>
                <a:cxn ang="T11">
                  <a:pos x="T2" y="T3"/>
                </a:cxn>
                <a:cxn ang="T12">
                  <a:pos x="T4" y="T5"/>
                </a:cxn>
                <a:cxn ang="T13">
                  <a:pos x="T6" y="T7"/>
                </a:cxn>
                <a:cxn ang="T14">
                  <a:pos x="T8" y="T9"/>
                </a:cxn>
              </a:cxnLst>
              <a:rect l="T15" t="T16" r="T17" b="T18"/>
              <a:pathLst>
                <a:path w="52" h="78">
                  <a:moveTo>
                    <a:pt x="0" y="31"/>
                  </a:moveTo>
                  <a:cubicBezTo>
                    <a:pt x="45" y="78"/>
                    <a:pt x="45" y="78"/>
                    <a:pt x="45" y="78"/>
                  </a:cubicBezTo>
                  <a:cubicBezTo>
                    <a:pt x="45" y="78"/>
                    <a:pt x="52" y="31"/>
                    <a:pt x="48" y="18"/>
                  </a:cubicBezTo>
                  <a:cubicBezTo>
                    <a:pt x="25" y="0"/>
                    <a:pt x="25" y="0"/>
                    <a:pt x="25" y="0"/>
                  </a:cubicBezTo>
                  <a:lnTo>
                    <a:pt x="0" y="31"/>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53" name="Freeform 121"/>
            <p:cNvSpPr/>
            <p:nvPr/>
          </p:nvSpPr>
          <p:spPr bwMode="auto">
            <a:xfrm>
              <a:off x="1378679" y="4774480"/>
              <a:ext cx="552499" cy="158743"/>
            </a:xfrm>
            <a:custGeom>
              <a:avLst/>
              <a:gdLst>
                <a:gd name="T0" fmla="*/ 0 w 301"/>
                <a:gd name="T1" fmla="*/ 87 h 87"/>
                <a:gd name="T2" fmla="*/ 188 w 301"/>
                <a:gd name="T3" fmla="*/ 43 h 87"/>
                <a:gd name="T4" fmla="*/ 194 w 301"/>
                <a:gd name="T5" fmla="*/ 0 h 87"/>
                <a:gd name="T6" fmla="*/ 211 w 301"/>
                <a:gd name="T7" fmla="*/ 41 h 87"/>
                <a:gd name="T8" fmla="*/ 301 w 301"/>
                <a:gd name="T9" fmla="*/ 40 h 87"/>
                <a:gd name="T10" fmla="*/ 207 w 301"/>
                <a:gd name="T11" fmla="*/ 49 h 87"/>
                <a:gd name="T12" fmla="*/ 200 w 301"/>
                <a:gd name="T13" fmla="*/ 32 h 87"/>
                <a:gd name="T14" fmla="*/ 197 w 301"/>
                <a:gd name="T15" fmla="*/ 52 h 87"/>
                <a:gd name="T16" fmla="*/ 0 w 301"/>
                <a:gd name="T1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1" h="87">
                  <a:moveTo>
                    <a:pt x="0" y="87"/>
                  </a:moveTo>
                  <a:cubicBezTo>
                    <a:pt x="0" y="87"/>
                    <a:pt x="85" y="58"/>
                    <a:pt x="188" y="43"/>
                  </a:cubicBezTo>
                  <a:cubicBezTo>
                    <a:pt x="194" y="0"/>
                    <a:pt x="194" y="0"/>
                    <a:pt x="194" y="0"/>
                  </a:cubicBezTo>
                  <a:cubicBezTo>
                    <a:pt x="194" y="0"/>
                    <a:pt x="206" y="28"/>
                    <a:pt x="211" y="41"/>
                  </a:cubicBezTo>
                  <a:cubicBezTo>
                    <a:pt x="211" y="41"/>
                    <a:pt x="283" y="38"/>
                    <a:pt x="301" y="40"/>
                  </a:cubicBezTo>
                  <a:cubicBezTo>
                    <a:pt x="301" y="40"/>
                    <a:pt x="217" y="47"/>
                    <a:pt x="207" y="49"/>
                  </a:cubicBezTo>
                  <a:cubicBezTo>
                    <a:pt x="200" y="32"/>
                    <a:pt x="200" y="32"/>
                    <a:pt x="200" y="32"/>
                  </a:cubicBezTo>
                  <a:cubicBezTo>
                    <a:pt x="200" y="32"/>
                    <a:pt x="198" y="46"/>
                    <a:pt x="197" y="52"/>
                  </a:cubicBezTo>
                  <a:cubicBezTo>
                    <a:pt x="194" y="55"/>
                    <a:pt x="45" y="67"/>
                    <a:pt x="0" y="87"/>
                  </a:cubicBezTo>
                  <a:close/>
                </a:path>
              </a:pathLst>
            </a:custGeom>
            <a:solidFill>
              <a:schemeClr val="tx2">
                <a:lumMod val="7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3493" name="Freeform 122"/>
            <p:cNvSpPr/>
            <p:nvPr/>
          </p:nvSpPr>
          <p:spPr bwMode="auto">
            <a:xfrm>
              <a:off x="524528" y="3830470"/>
              <a:ext cx="638446" cy="960862"/>
            </a:xfrm>
            <a:custGeom>
              <a:avLst/>
              <a:gdLst>
                <a:gd name="T0" fmla="*/ 743844597 w 348"/>
                <a:gd name="T1" fmla="*/ 57162108 h 524"/>
                <a:gd name="T2" fmla="*/ 67315697 w 348"/>
                <a:gd name="T3" fmla="*/ 1197041414 h 524"/>
                <a:gd name="T4" fmla="*/ 972720298 w 348"/>
                <a:gd name="T5" fmla="*/ 1533289779 h 524"/>
                <a:gd name="T6" fmla="*/ 1029938249 w 348"/>
                <a:gd name="T7" fmla="*/ 1197041414 h 524"/>
                <a:gd name="T8" fmla="*/ 390433557 w 348"/>
                <a:gd name="T9" fmla="*/ 1277740948 h 524"/>
                <a:gd name="T10" fmla="*/ 865013533 w 348"/>
                <a:gd name="T11" fmla="*/ 349696875 h 524"/>
                <a:gd name="T12" fmla="*/ 743844597 w 348"/>
                <a:gd name="T13" fmla="*/ 57162108 h 524"/>
                <a:gd name="T14" fmla="*/ 0 60000 65536"/>
                <a:gd name="T15" fmla="*/ 0 60000 65536"/>
                <a:gd name="T16" fmla="*/ 0 60000 65536"/>
                <a:gd name="T17" fmla="*/ 0 60000 65536"/>
                <a:gd name="T18" fmla="*/ 0 60000 65536"/>
                <a:gd name="T19" fmla="*/ 0 60000 65536"/>
                <a:gd name="T20" fmla="*/ 0 60000 65536"/>
                <a:gd name="T21" fmla="*/ 0 w 348"/>
                <a:gd name="T22" fmla="*/ 0 h 524"/>
                <a:gd name="T23" fmla="*/ 348 w 348"/>
                <a:gd name="T24" fmla="*/ 524 h 5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8" h="524">
                  <a:moveTo>
                    <a:pt x="221" y="17"/>
                  </a:moveTo>
                  <a:cubicBezTo>
                    <a:pt x="221" y="17"/>
                    <a:pt x="39" y="246"/>
                    <a:pt x="20" y="356"/>
                  </a:cubicBezTo>
                  <a:cubicBezTo>
                    <a:pt x="0" y="466"/>
                    <a:pt x="68" y="524"/>
                    <a:pt x="289" y="456"/>
                  </a:cubicBezTo>
                  <a:cubicBezTo>
                    <a:pt x="289" y="456"/>
                    <a:pt x="348" y="383"/>
                    <a:pt x="306" y="356"/>
                  </a:cubicBezTo>
                  <a:cubicBezTo>
                    <a:pt x="306" y="356"/>
                    <a:pt x="153" y="448"/>
                    <a:pt x="116" y="380"/>
                  </a:cubicBezTo>
                  <a:cubicBezTo>
                    <a:pt x="78" y="313"/>
                    <a:pt x="186" y="215"/>
                    <a:pt x="257" y="104"/>
                  </a:cubicBezTo>
                  <a:cubicBezTo>
                    <a:pt x="257" y="104"/>
                    <a:pt x="296" y="0"/>
                    <a:pt x="221" y="17"/>
                  </a:cubicBezTo>
                  <a:close/>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94" name="Freeform 123"/>
            <p:cNvSpPr/>
            <p:nvPr/>
          </p:nvSpPr>
          <p:spPr bwMode="auto">
            <a:xfrm>
              <a:off x="896423" y="4298132"/>
              <a:ext cx="446912" cy="378280"/>
            </a:xfrm>
            <a:custGeom>
              <a:avLst/>
              <a:gdLst>
                <a:gd name="T0" fmla="*/ 449540357 w 244"/>
                <a:gd name="T1" fmla="*/ 633942232 h 206"/>
                <a:gd name="T2" fmla="*/ 120772500 w 244"/>
                <a:gd name="T3" fmla="*/ 546269441 h 206"/>
                <a:gd name="T4" fmla="*/ 87224774 w 244"/>
                <a:gd name="T5" fmla="*/ 155113175 h 206"/>
                <a:gd name="T6" fmla="*/ 161029371 w 244"/>
                <a:gd name="T7" fmla="*/ 269763255 h 206"/>
                <a:gd name="T8" fmla="*/ 218060090 w 244"/>
                <a:gd name="T9" fmla="*/ 367552279 h 206"/>
                <a:gd name="T10" fmla="*/ 244898671 w 244"/>
                <a:gd name="T11" fmla="*/ 70813656 h 206"/>
                <a:gd name="T12" fmla="*/ 358961941 w 244"/>
                <a:gd name="T13" fmla="*/ 101160518 h 206"/>
                <a:gd name="T14" fmla="*/ 379091292 w 244"/>
                <a:gd name="T15" fmla="*/ 347319814 h 206"/>
                <a:gd name="T16" fmla="*/ 462960535 w 244"/>
                <a:gd name="T17" fmla="*/ 114650052 h 206"/>
                <a:gd name="T18" fmla="*/ 550185395 w 244"/>
                <a:gd name="T19" fmla="*/ 175345640 h 206"/>
                <a:gd name="T20" fmla="*/ 499862018 w 244"/>
                <a:gd name="T21" fmla="*/ 347319814 h 206"/>
                <a:gd name="T22" fmla="*/ 577022088 w 244"/>
                <a:gd name="T23" fmla="*/ 434992605 h 206"/>
                <a:gd name="T24" fmla="*/ 764889926 w 244"/>
                <a:gd name="T25" fmla="*/ 374295210 h 206"/>
                <a:gd name="T26" fmla="*/ 818566974 w 244"/>
                <a:gd name="T27" fmla="*/ 468712768 h 206"/>
                <a:gd name="T28" fmla="*/ 627343634 w 244"/>
                <a:gd name="T29" fmla="*/ 559758976 h 206"/>
                <a:gd name="T30" fmla="*/ 449540357 w 244"/>
                <a:gd name="T31" fmla="*/ 633942232 h 2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4"/>
                <a:gd name="T49" fmla="*/ 0 h 206"/>
                <a:gd name="T50" fmla="*/ 244 w 244"/>
                <a:gd name="T51" fmla="*/ 206 h 2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4" h="206">
                  <a:moveTo>
                    <a:pt x="134" y="188"/>
                  </a:moveTo>
                  <a:cubicBezTo>
                    <a:pt x="109" y="197"/>
                    <a:pt x="71" y="206"/>
                    <a:pt x="36" y="162"/>
                  </a:cubicBezTo>
                  <a:cubicBezTo>
                    <a:pt x="0" y="119"/>
                    <a:pt x="0" y="60"/>
                    <a:pt x="26" y="46"/>
                  </a:cubicBezTo>
                  <a:cubicBezTo>
                    <a:pt x="43" y="37"/>
                    <a:pt x="47" y="51"/>
                    <a:pt x="48" y="80"/>
                  </a:cubicBezTo>
                  <a:cubicBezTo>
                    <a:pt x="48" y="108"/>
                    <a:pt x="65" y="109"/>
                    <a:pt x="65" y="109"/>
                  </a:cubicBezTo>
                  <a:cubicBezTo>
                    <a:pt x="65" y="109"/>
                    <a:pt x="53" y="45"/>
                    <a:pt x="73" y="21"/>
                  </a:cubicBezTo>
                  <a:cubicBezTo>
                    <a:pt x="90" y="0"/>
                    <a:pt x="117" y="11"/>
                    <a:pt x="107" y="30"/>
                  </a:cubicBezTo>
                  <a:cubicBezTo>
                    <a:pt x="98" y="48"/>
                    <a:pt x="110" y="93"/>
                    <a:pt x="113" y="103"/>
                  </a:cubicBezTo>
                  <a:cubicBezTo>
                    <a:pt x="113" y="103"/>
                    <a:pt x="115" y="43"/>
                    <a:pt x="138" y="34"/>
                  </a:cubicBezTo>
                  <a:cubicBezTo>
                    <a:pt x="158" y="26"/>
                    <a:pt x="165" y="41"/>
                    <a:pt x="164" y="52"/>
                  </a:cubicBezTo>
                  <a:cubicBezTo>
                    <a:pt x="162" y="62"/>
                    <a:pt x="153" y="67"/>
                    <a:pt x="149" y="103"/>
                  </a:cubicBezTo>
                  <a:cubicBezTo>
                    <a:pt x="146" y="140"/>
                    <a:pt x="169" y="134"/>
                    <a:pt x="172" y="129"/>
                  </a:cubicBezTo>
                  <a:cubicBezTo>
                    <a:pt x="176" y="124"/>
                    <a:pt x="215" y="103"/>
                    <a:pt x="228" y="111"/>
                  </a:cubicBezTo>
                  <a:cubicBezTo>
                    <a:pt x="240" y="118"/>
                    <a:pt x="244" y="139"/>
                    <a:pt x="244" y="139"/>
                  </a:cubicBezTo>
                  <a:cubicBezTo>
                    <a:pt x="244" y="139"/>
                    <a:pt x="206" y="156"/>
                    <a:pt x="187" y="166"/>
                  </a:cubicBezTo>
                  <a:cubicBezTo>
                    <a:pt x="167" y="176"/>
                    <a:pt x="151" y="181"/>
                    <a:pt x="134" y="188"/>
                  </a:cubicBezTo>
                  <a:close/>
                </a:path>
              </a:pathLst>
            </a:custGeom>
            <a:solidFill>
              <a:srgbClr val="FFDCB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3495" name="Freeform 124"/>
            <p:cNvSpPr/>
            <p:nvPr/>
          </p:nvSpPr>
          <p:spPr bwMode="auto">
            <a:xfrm>
              <a:off x="1048054" y="4508820"/>
              <a:ext cx="84595" cy="110132"/>
            </a:xfrm>
            <a:custGeom>
              <a:avLst/>
              <a:gdLst>
                <a:gd name="T0" fmla="*/ 0 w 46"/>
                <a:gd name="T1" fmla="*/ 80860758 h 60"/>
                <a:gd name="T2" fmla="*/ 152190090 w 46"/>
                <a:gd name="T3" fmla="*/ 202150963 h 60"/>
                <a:gd name="T4" fmla="*/ 0 w 46"/>
                <a:gd name="T5" fmla="*/ 80860758 h 60"/>
                <a:gd name="T6" fmla="*/ 0 60000 65536"/>
                <a:gd name="T7" fmla="*/ 0 60000 65536"/>
                <a:gd name="T8" fmla="*/ 0 60000 65536"/>
                <a:gd name="T9" fmla="*/ 0 w 46"/>
                <a:gd name="T10" fmla="*/ 0 h 60"/>
                <a:gd name="T11" fmla="*/ 46 w 46"/>
                <a:gd name="T12" fmla="*/ 60 h 60"/>
              </a:gdLst>
              <a:ahLst/>
              <a:cxnLst>
                <a:cxn ang="T6">
                  <a:pos x="T0" y="T1"/>
                </a:cxn>
                <a:cxn ang="T7">
                  <a:pos x="T2" y="T3"/>
                </a:cxn>
                <a:cxn ang="T8">
                  <a:pos x="T4" y="T5"/>
                </a:cxn>
              </a:cxnLst>
              <a:rect l="T9" t="T10" r="T11" b="T12"/>
              <a:pathLst>
                <a:path w="46" h="60">
                  <a:moveTo>
                    <a:pt x="0" y="24"/>
                  </a:moveTo>
                  <a:cubicBezTo>
                    <a:pt x="0" y="24"/>
                    <a:pt x="40" y="12"/>
                    <a:pt x="45" y="60"/>
                  </a:cubicBezTo>
                  <a:cubicBezTo>
                    <a:pt x="45" y="60"/>
                    <a:pt x="46" y="0"/>
                    <a:pt x="0" y="24"/>
                  </a:cubicBezTo>
                  <a:close/>
                </a:path>
              </a:pathLst>
            </a:custGeom>
            <a:solidFill>
              <a:srgbClr val="CB8F5E"/>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sp>
        <p:nvSpPr>
          <p:cNvPr id="103430" name="TextBox 56"/>
          <p:cNvSpPr txBox="1">
            <a:spLocks noChangeArrowheads="1"/>
          </p:cNvSpPr>
          <p:nvPr/>
        </p:nvSpPr>
        <p:spPr bwMode="auto">
          <a:xfrm>
            <a:off x="3640117" y="2444368"/>
            <a:ext cx="2156727" cy="374356"/>
          </a:xfrm>
          <a:prstGeom prst="rect">
            <a:avLst/>
          </a:prstGeom>
          <a:noFill/>
          <a:ln w="9525">
            <a:noFill/>
            <a:miter lim="800000"/>
          </a:ln>
        </p:spPr>
        <p:txBody>
          <a:bodyPr wrap="none" lIns="96416" tIns="48208" rIns="96416" bIns="48208">
            <a:spAutoFit/>
          </a:bodyPr>
          <a:lstStyle/>
          <a:p>
            <a:r>
              <a:rPr lang="id-ID" altLang="zh-CN" b="1">
                <a:solidFill>
                  <a:schemeClr val="tx2"/>
                </a:solidFill>
                <a:ea typeface="微软雅黑" panose="020B0503020204020204" pitchFamily="34" charset="-122"/>
                <a:cs typeface="Lato Regular"/>
                <a:sym typeface="Arial" panose="020B0604020202020204" pitchFamily="34" charset="0"/>
              </a:rPr>
              <a:t>ANNUAL SALES 2020</a:t>
            </a:r>
          </a:p>
        </p:txBody>
      </p:sp>
      <p:grpSp>
        <p:nvGrpSpPr>
          <p:cNvPr id="103431" name="Group 57"/>
          <p:cNvGrpSpPr/>
          <p:nvPr/>
        </p:nvGrpSpPr>
        <p:grpSpPr bwMode="auto">
          <a:xfrm>
            <a:off x="8051699" y="2221697"/>
            <a:ext cx="3629719" cy="3390304"/>
            <a:chOff x="8275019" y="2344330"/>
            <a:chExt cx="3441744" cy="3214622"/>
          </a:xfrm>
        </p:grpSpPr>
        <p:grpSp>
          <p:nvGrpSpPr>
            <p:cNvPr id="103432" name="Group 58"/>
            <p:cNvGrpSpPr/>
            <p:nvPr/>
          </p:nvGrpSpPr>
          <p:grpSpPr bwMode="auto">
            <a:xfrm>
              <a:off x="8991772" y="2344330"/>
              <a:ext cx="2712291" cy="809609"/>
              <a:chOff x="8027893" y="2583618"/>
              <a:chExt cx="2712291" cy="809609"/>
            </a:xfrm>
          </p:grpSpPr>
          <p:sp>
            <p:nvSpPr>
              <p:cNvPr id="81" name="Text Placeholder 5"/>
              <p:cNvSpPr txBox="1"/>
              <p:nvPr/>
            </p:nvSpPr>
            <p:spPr>
              <a:xfrm>
                <a:off x="8039811" y="2845550"/>
                <a:ext cx="2700373" cy="547677"/>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455" name="TextBox 81"/>
              <p:cNvSpPr txBox="1">
                <a:spLocks noChangeArrowheads="1"/>
              </p:cNvSpPr>
              <p:nvPr/>
            </p:nvSpPr>
            <p:spPr bwMode="auto">
              <a:xfrm>
                <a:off x="8027893" y="2583618"/>
                <a:ext cx="2218765" cy="302893"/>
              </a:xfrm>
              <a:prstGeom prst="rect">
                <a:avLst/>
              </a:prstGeom>
              <a:noFill/>
              <a:ln w="9525">
                <a:noFill/>
                <a:miter lim="800000"/>
              </a:ln>
            </p:spPr>
            <p:txBody>
              <a:bodyPr>
                <a:spAutoFit/>
              </a:bodyPr>
              <a:lstStyle/>
              <a:p>
                <a:r>
                  <a:rPr lang="id-ID" altLang="zh-CN" sz="1476" b="1" dirty="0">
                    <a:solidFill>
                      <a:schemeClr val="accent1"/>
                    </a:solidFill>
                    <a:ea typeface="微软雅黑" panose="020B0503020204020204" pitchFamily="34" charset="-122"/>
                    <a:sym typeface="Arial" panose="020B0604020202020204" pitchFamily="34" charset="0"/>
                  </a:rPr>
                  <a:t>Text sample here</a:t>
                </a:r>
              </a:p>
            </p:txBody>
          </p:sp>
        </p:grpSp>
        <p:grpSp>
          <p:nvGrpSpPr>
            <p:cNvPr id="103433" name="Group 59"/>
            <p:cNvGrpSpPr/>
            <p:nvPr/>
          </p:nvGrpSpPr>
          <p:grpSpPr bwMode="auto">
            <a:xfrm>
              <a:off x="8991772" y="3166393"/>
              <a:ext cx="2712291" cy="763817"/>
              <a:chOff x="8027893" y="2583618"/>
              <a:chExt cx="2712291" cy="763817"/>
            </a:xfrm>
          </p:grpSpPr>
          <p:sp>
            <p:nvSpPr>
              <p:cNvPr id="79" name="Text Placeholder 5"/>
              <p:cNvSpPr txBox="1"/>
              <p:nvPr/>
            </p:nvSpPr>
            <p:spPr>
              <a:xfrm>
                <a:off x="8039811" y="2845795"/>
                <a:ext cx="2700373" cy="501640"/>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453" name="TextBox 79"/>
              <p:cNvSpPr txBox="1">
                <a:spLocks noChangeArrowheads="1"/>
              </p:cNvSpPr>
              <p:nvPr/>
            </p:nvSpPr>
            <p:spPr bwMode="auto">
              <a:xfrm>
                <a:off x="8027893" y="2583618"/>
                <a:ext cx="2218765" cy="302893"/>
              </a:xfrm>
              <a:prstGeom prst="rect">
                <a:avLst/>
              </a:prstGeom>
              <a:noFill/>
              <a:ln w="9525">
                <a:noFill/>
                <a:miter lim="800000"/>
              </a:ln>
            </p:spPr>
            <p:txBody>
              <a:bodyPr>
                <a:spAutoFit/>
              </a:bodyPr>
              <a:lstStyle/>
              <a:p>
                <a:r>
                  <a:rPr lang="id-ID" altLang="zh-CN" sz="1476" b="1" dirty="0">
                    <a:solidFill>
                      <a:schemeClr val="accent2"/>
                    </a:solidFill>
                    <a:ea typeface="微软雅黑" panose="020B0503020204020204" pitchFamily="34" charset="-122"/>
                    <a:sym typeface="Arial" panose="020B0604020202020204" pitchFamily="34" charset="0"/>
                  </a:rPr>
                  <a:t>Text sample here</a:t>
                </a:r>
              </a:p>
            </p:txBody>
          </p:sp>
        </p:grpSp>
        <p:grpSp>
          <p:nvGrpSpPr>
            <p:cNvPr id="103434" name="Group 60"/>
            <p:cNvGrpSpPr/>
            <p:nvPr/>
          </p:nvGrpSpPr>
          <p:grpSpPr bwMode="auto">
            <a:xfrm>
              <a:off x="9005220" y="3972943"/>
              <a:ext cx="2711543" cy="809738"/>
              <a:chOff x="8027893" y="2583618"/>
              <a:chExt cx="2711543" cy="809738"/>
            </a:xfrm>
          </p:grpSpPr>
          <p:sp>
            <p:nvSpPr>
              <p:cNvPr id="77" name="Text Placeholder 5"/>
              <p:cNvSpPr txBox="1"/>
              <p:nvPr/>
            </p:nvSpPr>
            <p:spPr>
              <a:xfrm>
                <a:off x="8040651" y="2845679"/>
                <a:ext cx="2698785" cy="547677"/>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451" name="TextBox 77"/>
              <p:cNvSpPr txBox="1">
                <a:spLocks noChangeArrowheads="1"/>
              </p:cNvSpPr>
              <p:nvPr/>
            </p:nvSpPr>
            <p:spPr bwMode="auto">
              <a:xfrm>
                <a:off x="8027893" y="2583618"/>
                <a:ext cx="2218765" cy="302893"/>
              </a:xfrm>
              <a:prstGeom prst="rect">
                <a:avLst/>
              </a:prstGeom>
              <a:noFill/>
              <a:ln w="9525">
                <a:noFill/>
                <a:miter lim="800000"/>
              </a:ln>
            </p:spPr>
            <p:txBody>
              <a:bodyPr>
                <a:spAutoFit/>
              </a:bodyPr>
              <a:lstStyle/>
              <a:p>
                <a:r>
                  <a:rPr lang="id-ID" altLang="zh-CN" sz="1476" b="1" dirty="0">
                    <a:solidFill>
                      <a:schemeClr val="accent3"/>
                    </a:solidFill>
                    <a:ea typeface="微软雅黑" panose="020B0503020204020204" pitchFamily="34" charset="-122"/>
                    <a:sym typeface="Arial" panose="020B0604020202020204" pitchFamily="34" charset="0"/>
                  </a:rPr>
                  <a:t>Text sample here</a:t>
                </a:r>
              </a:p>
            </p:txBody>
          </p:sp>
        </p:grpSp>
        <p:grpSp>
          <p:nvGrpSpPr>
            <p:cNvPr id="103435" name="Group 61"/>
            <p:cNvGrpSpPr/>
            <p:nvPr/>
          </p:nvGrpSpPr>
          <p:grpSpPr bwMode="auto">
            <a:xfrm>
              <a:off x="9005220" y="4795006"/>
              <a:ext cx="2711543" cy="763946"/>
              <a:chOff x="8027893" y="2583618"/>
              <a:chExt cx="2711543" cy="763946"/>
            </a:xfrm>
          </p:grpSpPr>
          <p:sp>
            <p:nvSpPr>
              <p:cNvPr id="75" name="Text Placeholder 5"/>
              <p:cNvSpPr txBox="1"/>
              <p:nvPr/>
            </p:nvSpPr>
            <p:spPr>
              <a:xfrm>
                <a:off x="8040651" y="2845924"/>
                <a:ext cx="2698785" cy="501640"/>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449" name="TextBox 75"/>
              <p:cNvSpPr txBox="1">
                <a:spLocks noChangeArrowheads="1"/>
              </p:cNvSpPr>
              <p:nvPr/>
            </p:nvSpPr>
            <p:spPr bwMode="auto">
              <a:xfrm>
                <a:off x="8027893" y="2583618"/>
                <a:ext cx="2218765" cy="302893"/>
              </a:xfrm>
              <a:prstGeom prst="rect">
                <a:avLst/>
              </a:prstGeom>
              <a:noFill/>
              <a:ln w="9525">
                <a:noFill/>
                <a:miter lim="800000"/>
              </a:ln>
            </p:spPr>
            <p:txBody>
              <a:bodyPr>
                <a:spAutoFit/>
              </a:bodyPr>
              <a:lstStyle/>
              <a:p>
                <a:r>
                  <a:rPr lang="id-ID" altLang="zh-CN" sz="1476" b="1" dirty="0">
                    <a:solidFill>
                      <a:schemeClr val="accent4"/>
                    </a:solidFill>
                    <a:ea typeface="微软雅黑" panose="020B0503020204020204" pitchFamily="34" charset="-122"/>
                    <a:sym typeface="Arial" panose="020B0604020202020204" pitchFamily="34" charset="0"/>
                  </a:rPr>
                  <a:t>Text sample here</a:t>
                </a:r>
              </a:p>
            </p:txBody>
          </p:sp>
        </p:grpSp>
        <p:grpSp>
          <p:nvGrpSpPr>
            <p:cNvPr id="103436" name="Group 62"/>
            <p:cNvGrpSpPr/>
            <p:nvPr/>
          </p:nvGrpSpPr>
          <p:grpSpPr bwMode="auto">
            <a:xfrm>
              <a:off x="8275019" y="2450690"/>
              <a:ext cx="555632" cy="550852"/>
              <a:chOff x="8275019" y="2450690"/>
              <a:chExt cx="555632" cy="550852"/>
            </a:xfrm>
          </p:grpSpPr>
          <p:sp>
            <p:nvSpPr>
              <p:cNvPr id="73" name="Rounded Rectangle 72"/>
              <p:cNvSpPr/>
              <p:nvPr/>
            </p:nvSpPr>
            <p:spPr>
              <a:xfrm>
                <a:off x="8275019" y="2450690"/>
                <a:ext cx="555632" cy="5508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447" name="Rectangle 73"/>
              <p:cNvSpPr>
                <a:spLocks noChangeArrowheads="1"/>
              </p:cNvSpPr>
              <p:nvPr/>
            </p:nvSpPr>
            <p:spPr bwMode="auto">
              <a:xfrm>
                <a:off x="8307591" y="2551649"/>
                <a:ext cx="507661" cy="379221"/>
              </a:xfrm>
              <a:prstGeom prst="rect">
                <a:avLst/>
              </a:prstGeom>
              <a:noFill/>
              <a:ln w="9525">
                <a:noFill/>
                <a:miter lim="800000"/>
              </a:ln>
            </p:spPr>
            <p:txBody>
              <a:bodyPr wrap="none" lIns="128580" rIns="128580" bIns="64290">
                <a:spAutoFit/>
              </a:bodyPr>
              <a:lstStyle/>
              <a:p>
                <a:pPr algn="ctr">
                  <a:lnSpc>
                    <a:spcPct val="89000"/>
                  </a:lnSpc>
                </a:pPr>
                <a:r>
                  <a:rPr lang="en-US" altLang="zh-CN" sz="2109">
                    <a:solidFill>
                      <a:srgbClr val="FFFFFF"/>
                    </a:solidFill>
                    <a:ea typeface="微软雅黑" panose="020B0503020204020204" pitchFamily="34" charset="-122"/>
                    <a:sym typeface="Arial" panose="020B0604020202020204" pitchFamily="34" charset="0"/>
                  </a:rPr>
                  <a:t>01</a:t>
                </a:r>
              </a:p>
            </p:txBody>
          </p:sp>
        </p:grpSp>
        <p:grpSp>
          <p:nvGrpSpPr>
            <p:cNvPr id="103437" name="Group 63"/>
            <p:cNvGrpSpPr/>
            <p:nvPr/>
          </p:nvGrpSpPr>
          <p:grpSpPr bwMode="auto">
            <a:xfrm>
              <a:off x="8275019" y="3261886"/>
              <a:ext cx="555632" cy="550851"/>
              <a:chOff x="8275019" y="3261886"/>
              <a:chExt cx="555632" cy="550851"/>
            </a:xfrm>
          </p:grpSpPr>
          <p:sp>
            <p:nvSpPr>
              <p:cNvPr id="71" name="Rounded Rectangle 70"/>
              <p:cNvSpPr/>
              <p:nvPr/>
            </p:nvSpPr>
            <p:spPr>
              <a:xfrm>
                <a:off x="8275019" y="3261886"/>
                <a:ext cx="555632" cy="5508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445" name="Rectangle 71"/>
              <p:cNvSpPr>
                <a:spLocks noChangeArrowheads="1"/>
              </p:cNvSpPr>
              <p:nvPr/>
            </p:nvSpPr>
            <p:spPr bwMode="auto">
              <a:xfrm>
                <a:off x="8298881" y="3387739"/>
                <a:ext cx="507661" cy="379221"/>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02</a:t>
                </a:r>
                <a:endParaRPr lang="en-US" altLang="zh-CN" sz="2109">
                  <a:solidFill>
                    <a:srgbClr val="FFFFFF"/>
                  </a:solidFill>
                  <a:ea typeface="微软雅黑" panose="020B0503020204020204" pitchFamily="34" charset="-122"/>
                  <a:sym typeface="Arial" panose="020B0604020202020204" pitchFamily="34" charset="0"/>
                </a:endParaRPr>
              </a:p>
            </p:txBody>
          </p:sp>
        </p:grpSp>
        <p:grpSp>
          <p:nvGrpSpPr>
            <p:cNvPr id="103438" name="Group 64"/>
            <p:cNvGrpSpPr/>
            <p:nvPr/>
          </p:nvGrpSpPr>
          <p:grpSpPr bwMode="auto">
            <a:xfrm>
              <a:off x="8275019" y="4073082"/>
              <a:ext cx="555632" cy="550852"/>
              <a:chOff x="8275019" y="4073082"/>
              <a:chExt cx="555632" cy="550852"/>
            </a:xfrm>
          </p:grpSpPr>
          <p:sp>
            <p:nvSpPr>
              <p:cNvPr id="69" name="Rounded Rectangle 68"/>
              <p:cNvSpPr/>
              <p:nvPr/>
            </p:nvSpPr>
            <p:spPr>
              <a:xfrm>
                <a:off x="8275019" y="4073082"/>
                <a:ext cx="555632" cy="55085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443" name="Rectangle 69"/>
              <p:cNvSpPr>
                <a:spLocks noChangeArrowheads="1"/>
              </p:cNvSpPr>
              <p:nvPr/>
            </p:nvSpPr>
            <p:spPr bwMode="auto">
              <a:xfrm>
                <a:off x="8314262" y="4195233"/>
                <a:ext cx="507661" cy="379221"/>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03</a:t>
                </a:r>
                <a:endParaRPr lang="en-US" altLang="zh-CN" sz="2109">
                  <a:solidFill>
                    <a:srgbClr val="FFFFFF"/>
                  </a:solidFill>
                  <a:ea typeface="微软雅黑" panose="020B0503020204020204" pitchFamily="34" charset="-122"/>
                  <a:sym typeface="Arial" panose="020B0604020202020204" pitchFamily="34" charset="0"/>
                </a:endParaRPr>
              </a:p>
            </p:txBody>
          </p:sp>
        </p:grpSp>
        <p:grpSp>
          <p:nvGrpSpPr>
            <p:cNvPr id="103439" name="Group 65"/>
            <p:cNvGrpSpPr/>
            <p:nvPr/>
          </p:nvGrpSpPr>
          <p:grpSpPr bwMode="auto">
            <a:xfrm>
              <a:off x="8275019" y="4884279"/>
              <a:ext cx="555632" cy="550851"/>
              <a:chOff x="8275019" y="4884279"/>
              <a:chExt cx="555632" cy="550851"/>
            </a:xfrm>
          </p:grpSpPr>
          <p:sp>
            <p:nvSpPr>
              <p:cNvPr id="67" name="Rounded Rectangle 66"/>
              <p:cNvSpPr/>
              <p:nvPr/>
            </p:nvSpPr>
            <p:spPr>
              <a:xfrm>
                <a:off x="8275019" y="4884279"/>
                <a:ext cx="555632" cy="550851"/>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441" name="Rectangle 67"/>
              <p:cNvSpPr>
                <a:spLocks noChangeArrowheads="1"/>
              </p:cNvSpPr>
              <p:nvPr/>
            </p:nvSpPr>
            <p:spPr bwMode="auto">
              <a:xfrm>
                <a:off x="8307146" y="4984841"/>
                <a:ext cx="507661" cy="379221"/>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04</a:t>
                </a:r>
                <a:endParaRPr lang="en-US" altLang="zh-CN" sz="2109">
                  <a:solidFill>
                    <a:srgbClr val="FFFFFF"/>
                  </a:solidFill>
                  <a:ea typeface="微软雅黑" panose="020B0503020204020204" pitchFamily="34" charset="-122"/>
                  <a:sym typeface="Arial" panose="020B0604020202020204" pitchFamily="34" charset="0"/>
                </a:endParaRPr>
              </a:p>
            </p:txBody>
          </p:sp>
        </p:grpSp>
      </p:grpSp>
      <p:sp>
        <p:nvSpPr>
          <p:cNvPr id="80" name="文本框 79"/>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文本框 81"/>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椭圆 82"/>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椭圆 8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2164337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flipH="1">
            <a:off x="1456928" y="1008287"/>
            <a:ext cx="2526405" cy="6159472"/>
            <a:chOff x="8777288" y="1017587"/>
            <a:chExt cx="2395537" cy="5840413"/>
          </a:xfrm>
        </p:grpSpPr>
        <p:sp>
          <p:nvSpPr>
            <p:cNvPr id="5" name="Freeform 69"/>
            <p:cNvSpPr/>
            <p:nvPr/>
          </p:nvSpPr>
          <p:spPr bwMode="auto">
            <a:xfrm>
              <a:off x="8777288" y="2787649"/>
              <a:ext cx="293688" cy="192088"/>
            </a:xfrm>
            <a:custGeom>
              <a:avLst/>
              <a:gdLst>
                <a:gd name="T0" fmla="*/ 18 w 146"/>
                <a:gd name="T1" fmla="*/ 0 h 96"/>
                <a:gd name="T2" fmla="*/ 0 w 146"/>
                <a:gd name="T3" fmla="*/ 66 h 96"/>
                <a:gd name="T4" fmla="*/ 36 w 146"/>
                <a:gd name="T5" fmla="*/ 91 h 96"/>
                <a:gd name="T6" fmla="*/ 146 w 146"/>
                <a:gd name="T7" fmla="*/ 91 h 96"/>
                <a:gd name="T8" fmla="*/ 146 w 146"/>
                <a:gd name="T9" fmla="*/ 75 h 96"/>
                <a:gd name="T10" fmla="*/ 66 w 146"/>
                <a:gd name="T11" fmla="*/ 63 h 96"/>
                <a:gd name="T12" fmla="*/ 72 w 146"/>
                <a:gd name="T13" fmla="*/ 31 h 96"/>
                <a:gd name="T14" fmla="*/ 18 w 146"/>
                <a:gd name="T15" fmla="*/ 0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 h="96">
                  <a:moveTo>
                    <a:pt x="18" y="0"/>
                  </a:moveTo>
                  <a:cubicBezTo>
                    <a:pt x="18" y="0"/>
                    <a:pt x="4" y="28"/>
                    <a:pt x="0" y="66"/>
                  </a:cubicBezTo>
                  <a:cubicBezTo>
                    <a:pt x="0" y="66"/>
                    <a:pt x="2" y="79"/>
                    <a:pt x="36" y="91"/>
                  </a:cubicBezTo>
                  <a:cubicBezTo>
                    <a:pt x="74" y="96"/>
                    <a:pt x="146" y="91"/>
                    <a:pt x="146" y="91"/>
                  </a:cubicBezTo>
                  <a:cubicBezTo>
                    <a:pt x="146" y="75"/>
                    <a:pt x="146" y="75"/>
                    <a:pt x="146" y="75"/>
                  </a:cubicBezTo>
                  <a:cubicBezTo>
                    <a:pt x="146" y="75"/>
                    <a:pt x="81" y="74"/>
                    <a:pt x="66" y="63"/>
                  </a:cubicBezTo>
                  <a:cubicBezTo>
                    <a:pt x="63" y="55"/>
                    <a:pt x="66" y="42"/>
                    <a:pt x="72" y="31"/>
                  </a:cubicBezTo>
                  <a:lnTo>
                    <a:pt x="18" y="0"/>
                  </a:lnTo>
                  <a:close/>
                </a:path>
              </a:pathLst>
            </a:custGeom>
            <a:solidFill>
              <a:schemeClr val="accent1">
                <a:lumMod val="20000"/>
                <a:lumOff val="8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6" name="Freeform 70"/>
            <p:cNvSpPr/>
            <p:nvPr/>
          </p:nvSpPr>
          <p:spPr bwMode="auto">
            <a:xfrm>
              <a:off x="8861426" y="2546349"/>
              <a:ext cx="173037" cy="250825"/>
            </a:xfrm>
            <a:custGeom>
              <a:avLst/>
              <a:gdLst>
                <a:gd name="T0" fmla="*/ 0 w 86"/>
                <a:gd name="T1" fmla="*/ 110 h 125"/>
                <a:gd name="T2" fmla="*/ 33 w 86"/>
                <a:gd name="T3" fmla="*/ 4 h 125"/>
                <a:gd name="T4" fmla="*/ 86 w 86"/>
                <a:gd name="T5" fmla="*/ 20 h 125"/>
                <a:gd name="T6" fmla="*/ 31 w 86"/>
                <a:gd name="T7" fmla="*/ 125 h 125"/>
                <a:gd name="T8" fmla="*/ 0 w 86"/>
                <a:gd name="T9" fmla="*/ 110 h 125"/>
              </a:gdLst>
              <a:ahLst/>
              <a:cxnLst>
                <a:cxn ang="0">
                  <a:pos x="T0" y="T1"/>
                </a:cxn>
                <a:cxn ang="0">
                  <a:pos x="T2" y="T3"/>
                </a:cxn>
                <a:cxn ang="0">
                  <a:pos x="T4" y="T5"/>
                </a:cxn>
                <a:cxn ang="0">
                  <a:pos x="T6" y="T7"/>
                </a:cxn>
                <a:cxn ang="0">
                  <a:pos x="T8" y="T9"/>
                </a:cxn>
              </a:cxnLst>
              <a:rect l="0" t="0" r="r" b="b"/>
              <a:pathLst>
                <a:path w="86" h="125">
                  <a:moveTo>
                    <a:pt x="0" y="110"/>
                  </a:moveTo>
                  <a:cubicBezTo>
                    <a:pt x="0" y="110"/>
                    <a:pt x="31" y="14"/>
                    <a:pt x="33" y="4"/>
                  </a:cubicBezTo>
                  <a:cubicBezTo>
                    <a:pt x="33" y="4"/>
                    <a:pt x="64" y="0"/>
                    <a:pt x="86" y="20"/>
                  </a:cubicBezTo>
                  <a:cubicBezTo>
                    <a:pt x="86" y="20"/>
                    <a:pt x="41" y="112"/>
                    <a:pt x="31" y="125"/>
                  </a:cubicBezTo>
                  <a:cubicBezTo>
                    <a:pt x="31" y="125"/>
                    <a:pt x="16" y="114"/>
                    <a:pt x="0" y="110"/>
                  </a:cubicBezTo>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7" name="Freeform 71"/>
            <p:cNvSpPr/>
            <p:nvPr/>
          </p:nvSpPr>
          <p:spPr bwMode="auto">
            <a:xfrm>
              <a:off x="8799513" y="2738437"/>
              <a:ext cx="152400" cy="133350"/>
            </a:xfrm>
            <a:custGeom>
              <a:avLst/>
              <a:gdLst>
                <a:gd name="T0" fmla="*/ 0 w 76"/>
                <a:gd name="T1" fmla="*/ 30 h 66"/>
                <a:gd name="T2" fmla="*/ 19 w 76"/>
                <a:gd name="T3" fmla="*/ 2 h 66"/>
                <a:gd name="T4" fmla="*/ 76 w 76"/>
                <a:gd name="T5" fmla="*/ 36 h 66"/>
                <a:gd name="T6" fmla="*/ 61 w 76"/>
                <a:gd name="T7" fmla="*/ 66 h 66"/>
                <a:gd name="T8" fmla="*/ 0 w 76"/>
                <a:gd name="T9" fmla="*/ 30 h 66"/>
              </a:gdLst>
              <a:ahLst/>
              <a:cxnLst>
                <a:cxn ang="0">
                  <a:pos x="T0" y="T1"/>
                </a:cxn>
                <a:cxn ang="0">
                  <a:pos x="T2" y="T3"/>
                </a:cxn>
                <a:cxn ang="0">
                  <a:pos x="T4" y="T5"/>
                </a:cxn>
                <a:cxn ang="0">
                  <a:pos x="T6" y="T7"/>
                </a:cxn>
                <a:cxn ang="0">
                  <a:pos x="T8" y="T9"/>
                </a:cxn>
              </a:cxnLst>
              <a:rect l="0" t="0" r="r" b="b"/>
              <a:pathLst>
                <a:path w="76" h="66">
                  <a:moveTo>
                    <a:pt x="0" y="30"/>
                  </a:moveTo>
                  <a:cubicBezTo>
                    <a:pt x="0" y="30"/>
                    <a:pt x="5" y="8"/>
                    <a:pt x="19" y="2"/>
                  </a:cubicBezTo>
                  <a:cubicBezTo>
                    <a:pt x="24" y="0"/>
                    <a:pt x="70" y="26"/>
                    <a:pt x="76" y="36"/>
                  </a:cubicBezTo>
                  <a:cubicBezTo>
                    <a:pt x="76" y="36"/>
                    <a:pt x="65" y="64"/>
                    <a:pt x="61" y="66"/>
                  </a:cubicBezTo>
                  <a:cubicBezTo>
                    <a:pt x="61" y="66"/>
                    <a:pt x="3" y="38"/>
                    <a:pt x="0" y="30"/>
                  </a:cubicBezTo>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8" name="Freeform 72"/>
            <p:cNvSpPr/>
            <p:nvPr/>
          </p:nvSpPr>
          <p:spPr bwMode="auto">
            <a:xfrm>
              <a:off x="9385301" y="2992437"/>
              <a:ext cx="528637" cy="601662"/>
            </a:xfrm>
            <a:custGeom>
              <a:avLst/>
              <a:gdLst>
                <a:gd name="T0" fmla="*/ 39 w 263"/>
                <a:gd name="T1" fmla="*/ 12 h 300"/>
                <a:gd name="T2" fmla="*/ 2 w 263"/>
                <a:gd name="T3" fmla="*/ 83 h 300"/>
                <a:gd name="T4" fmla="*/ 43 w 263"/>
                <a:gd name="T5" fmla="*/ 83 h 300"/>
                <a:gd name="T6" fmla="*/ 25 w 263"/>
                <a:gd name="T7" fmla="*/ 162 h 300"/>
                <a:gd name="T8" fmla="*/ 69 w 263"/>
                <a:gd name="T9" fmla="*/ 137 h 300"/>
                <a:gd name="T10" fmla="*/ 123 w 263"/>
                <a:gd name="T11" fmla="*/ 300 h 300"/>
                <a:gd name="T12" fmla="*/ 213 w 263"/>
                <a:gd name="T13" fmla="*/ 120 h 300"/>
                <a:gd name="T14" fmla="*/ 242 w 263"/>
                <a:gd name="T15" fmla="*/ 129 h 300"/>
                <a:gd name="T16" fmla="*/ 215 w 263"/>
                <a:gd name="T17" fmla="*/ 60 h 300"/>
                <a:gd name="T18" fmla="*/ 263 w 263"/>
                <a:gd name="T19" fmla="*/ 60 h 300"/>
                <a:gd name="T20" fmla="*/ 228 w 263"/>
                <a:gd name="T21" fmla="*/ 0 h 300"/>
                <a:gd name="T22" fmla="*/ 39 w 263"/>
                <a:gd name="T23"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3" h="300">
                  <a:moveTo>
                    <a:pt x="39" y="12"/>
                  </a:moveTo>
                  <a:cubicBezTo>
                    <a:pt x="39" y="12"/>
                    <a:pt x="5" y="79"/>
                    <a:pt x="2" y="83"/>
                  </a:cubicBezTo>
                  <a:cubicBezTo>
                    <a:pt x="0" y="87"/>
                    <a:pt x="43" y="83"/>
                    <a:pt x="43" y="83"/>
                  </a:cubicBezTo>
                  <a:cubicBezTo>
                    <a:pt x="43" y="83"/>
                    <a:pt x="27" y="150"/>
                    <a:pt x="25" y="162"/>
                  </a:cubicBezTo>
                  <a:cubicBezTo>
                    <a:pt x="25" y="162"/>
                    <a:pt x="52" y="144"/>
                    <a:pt x="69" y="137"/>
                  </a:cubicBezTo>
                  <a:cubicBezTo>
                    <a:pt x="69" y="137"/>
                    <a:pt x="106" y="273"/>
                    <a:pt x="123" y="300"/>
                  </a:cubicBezTo>
                  <a:cubicBezTo>
                    <a:pt x="123" y="300"/>
                    <a:pt x="218" y="132"/>
                    <a:pt x="213" y="120"/>
                  </a:cubicBezTo>
                  <a:cubicBezTo>
                    <a:pt x="213" y="120"/>
                    <a:pt x="233" y="127"/>
                    <a:pt x="242" y="129"/>
                  </a:cubicBezTo>
                  <a:cubicBezTo>
                    <a:pt x="250" y="131"/>
                    <a:pt x="215" y="60"/>
                    <a:pt x="215" y="60"/>
                  </a:cubicBezTo>
                  <a:cubicBezTo>
                    <a:pt x="215" y="60"/>
                    <a:pt x="250" y="62"/>
                    <a:pt x="263" y="60"/>
                  </a:cubicBezTo>
                  <a:cubicBezTo>
                    <a:pt x="228" y="0"/>
                    <a:pt x="228" y="0"/>
                    <a:pt x="228" y="0"/>
                  </a:cubicBezTo>
                  <a:cubicBezTo>
                    <a:pt x="228" y="0"/>
                    <a:pt x="74" y="6"/>
                    <a:pt x="39" y="12"/>
                  </a:cubicBezTo>
                </a:path>
              </a:pathLst>
            </a:custGeom>
            <a:solidFill>
              <a:schemeClr val="accent4">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 name="Freeform 73"/>
            <p:cNvSpPr/>
            <p:nvPr/>
          </p:nvSpPr>
          <p:spPr bwMode="auto">
            <a:xfrm>
              <a:off x="9498013" y="2068512"/>
              <a:ext cx="309563" cy="150812"/>
            </a:xfrm>
            <a:custGeom>
              <a:avLst/>
              <a:gdLst>
                <a:gd name="T0" fmla="*/ 154 w 154"/>
                <a:gd name="T1" fmla="*/ 45 h 75"/>
                <a:gd name="T2" fmla="*/ 63 w 154"/>
                <a:gd name="T3" fmla="*/ 6 h 75"/>
                <a:gd name="T4" fmla="*/ 0 w 154"/>
                <a:gd name="T5" fmla="*/ 66 h 75"/>
                <a:gd name="T6" fmla="*/ 154 w 154"/>
                <a:gd name="T7" fmla="*/ 45 h 75"/>
              </a:gdLst>
              <a:ahLst/>
              <a:cxnLst>
                <a:cxn ang="0">
                  <a:pos x="T0" y="T1"/>
                </a:cxn>
                <a:cxn ang="0">
                  <a:pos x="T2" y="T3"/>
                </a:cxn>
                <a:cxn ang="0">
                  <a:pos x="T4" y="T5"/>
                </a:cxn>
                <a:cxn ang="0">
                  <a:pos x="T6" y="T7"/>
                </a:cxn>
              </a:cxnLst>
              <a:rect l="0" t="0" r="r" b="b"/>
              <a:pathLst>
                <a:path w="154" h="75">
                  <a:moveTo>
                    <a:pt x="154" y="45"/>
                  </a:moveTo>
                  <a:cubicBezTo>
                    <a:pt x="134" y="12"/>
                    <a:pt x="106" y="0"/>
                    <a:pt x="63" y="6"/>
                  </a:cubicBezTo>
                  <a:cubicBezTo>
                    <a:pt x="34" y="10"/>
                    <a:pt x="14" y="33"/>
                    <a:pt x="0" y="66"/>
                  </a:cubicBezTo>
                  <a:cubicBezTo>
                    <a:pt x="40" y="74"/>
                    <a:pt x="97" y="75"/>
                    <a:pt x="154" y="45"/>
                  </a:cubicBezTo>
                </a:path>
              </a:pathLst>
            </a:custGeom>
            <a:solidFill>
              <a:schemeClr val="accent5"/>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6533" name="Freeform 74"/>
            <p:cNvSpPr/>
            <p:nvPr/>
          </p:nvSpPr>
          <p:spPr bwMode="auto">
            <a:xfrm>
              <a:off x="9401175" y="2159000"/>
              <a:ext cx="509588" cy="804863"/>
            </a:xfrm>
            <a:custGeom>
              <a:avLst/>
              <a:gdLst>
                <a:gd name="T0" fmla="*/ 813059747 w 254"/>
                <a:gd name="T1" fmla="*/ 0 h 401"/>
                <a:gd name="T2" fmla="*/ 193202081 w 254"/>
                <a:gd name="T3" fmla="*/ 84600942 h 401"/>
                <a:gd name="T4" fmla="*/ 140877036 w 254"/>
                <a:gd name="T5" fmla="*/ 1526843212 h 401"/>
                <a:gd name="T6" fmla="*/ 1022361933 w 254"/>
                <a:gd name="T7" fmla="*/ 1434185646 h 401"/>
                <a:gd name="T8" fmla="*/ 813059747 w 254"/>
                <a:gd name="T9" fmla="*/ 0 h 401"/>
                <a:gd name="T10" fmla="*/ 0 60000 65536"/>
                <a:gd name="T11" fmla="*/ 0 60000 65536"/>
                <a:gd name="T12" fmla="*/ 0 60000 65536"/>
                <a:gd name="T13" fmla="*/ 0 60000 65536"/>
                <a:gd name="T14" fmla="*/ 0 60000 65536"/>
                <a:gd name="T15" fmla="*/ 0 w 254"/>
                <a:gd name="T16" fmla="*/ 0 h 401"/>
                <a:gd name="T17" fmla="*/ 254 w 254"/>
                <a:gd name="T18" fmla="*/ 401 h 401"/>
              </a:gdLst>
              <a:ahLst/>
              <a:cxnLst>
                <a:cxn ang="T10">
                  <a:pos x="T0" y="T1"/>
                </a:cxn>
                <a:cxn ang="T11">
                  <a:pos x="T2" y="T3"/>
                </a:cxn>
                <a:cxn ang="T12">
                  <a:pos x="T4" y="T5"/>
                </a:cxn>
                <a:cxn ang="T13">
                  <a:pos x="T6" y="T7"/>
                </a:cxn>
                <a:cxn ang="T14">
                  <a:pos x="T8" y="T9"/>
                </a:cxn>
              </a:cxnLst>
              <a:rect l="T15" t="T16" r="T17" b="T18"/>
              <a:pathLst>
                <a:path w="254" h="401">
                  <a:moveTo>
                    <a:pt x="202" y="0"/>
                  </a:moveTo>
                  <a:cubicBezTo>
                    <a:pt x="145" y="30"/>
                    <a:pt x="88" y="29"/>
                    <a:pt x="48" y="21"/>
                  </a:cubicBezTo>
                  <a:cubicBezTo>
                    <a:pt x="0" y="137"/>
                    <a:pt x="35" y="379"/>
                    <a:pt x="35" y="379"/>
                  </a:cubicBezTo>
                  <a:cubicBezTo>
                    <a:pt x="188" y="401"/>
                    <a:pt x="254" y="356"/>
                    <a:pt x="254" y="356"/>
                  </a:cubicBezTo>
                  <a:cubicBezTo>
                    <a:pt x="244" y="166"/>
                    <a:pt x="235" y="54"/>
                    <a:pt x="202" y="0"/>
                  </a:cubicBezTo>
                </a:path>
              </a:pathLst>
            </a:custGeom>
            <a:solidFill>
              <a:srgbClr val="C0BAB3"/>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34" name="Freeform 75"/>
            <p:cNvSpPr/>
            <p:nvPr/>
          </p:nvSpPr>
          <p:spPr bwMode="auto">
            <a:xfrm>
              <a:off x="9455150" y="2855912"/>
              <a:ext cx="490538" cy="236538"/>
            </a:xfrm>
            <a:custGeom>
              <a:avLst/>
              <a:gdLst>
                <a:gd name="T0" fmla="*/ 32333289 w 244"/>
                <a:gd name="T1" fmla="*/ 68311386 h 118"/>
                <a:gd name="T2" fmla="*/ 0 w 244"/>
                <a:gd name="T3" fmla="*/ 112511908 h 118"/>
                <a:gd name="T4" fmla="*/ 12124733 w 244"/>
                <a:gd name="T5" fmla="*/ 333514610 h 118"/>
                <a:gd name="T6" fmla="*/ 986178404 w 244"/>
                <a:gd name="T7" fmla="*/ 241096368 h 118"/>
                <a:gd name="T8" fmla="*/ 945761300 w 244"/>
                <a:gd name="T9" fmla="*/ 24108837 h 118"/>
                <a:gd name="T10" fmla="*/ 913428018 w 244"/>
                <a:gd name="T11" fmla="*/ 0 h 118"/>
                <a:gd name="T12" fmla="*/ 32333289 w 244"/>
                <a:gd name="T13" fmla="*/ 68311386 h 118"/>
                <a:gd name="T14" fmla="*/ 0 60000 65536"/>
                <a:gd name="T15" fmla="*/ 0 60000 65536"/>
                <a:gd name="T16" fmla="*/ 0 60000 65536"/>
                <a:gd name="T17" fmla="*/ 0 60000 65536"/>
                <a:gd name="T18" fmla="*/ 0 60000 65536"/>
                <a:gd name="T19" fmla="*/ 0 60000 65536"/>
                <a:gd name="T20" fmla="*/ 0 60000 65536"/>
                <a:gd name="T21" fmla="*/ 0 w 244"/>
                <a:gd name="T22" fmla="*/ 0 h 118"/>
                <a:gd name="T23" fmla="*/ 244 w 244"/>
                <a:gd name="T24" fmla="*/ 118 h 1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4" h="118">
                  <a:moveTo>
                    <a:pt x="8" y="17"/>
                  </a:moveTo>
                  <a:cubicBezTo>
                    <a:pt x="0" y="28"/>
                    <a:pt x="0" y="28"/>
                    <a:pt x="0" y="28"/>
                  </a:cubicBezTo>
                  <a:cubicBezTo>
                    <a:pt x="0" y="28"/>
                    <a:pt x="3" y="78"/>
                    <a:pt x="3" y="83"/>
                  </a:cubicBezTo>
                  <a:cubicBezTo>
                    <a:pt x="3" y="83"/>
                    <a:pt x="167" y="118"/>
                    <a:pt x="244" y="60"/>
                  </a:cubicBezTo>
                  <a:cubicBezTo>
                    <a:pt x="244" y="60"/>
                    <a:pt x="241" y="11"/>
                    <a:pt x="234" y="6"/>
                  </a:cubicBezTo>
                  <a:cubicBezTo>
                    <a:pt x="226" y="0"/>
                    <a:pt x="226" y="0"/>
                    <a:pt x="226" y="0"/>
                  </a:cubicBezTo>
                  <a:cubicBezTo>
                    <a:pt x="226" y="0"/>
                    <a:pt x="139" y="36"/>
                    <a:pt x="8" y="17"/>
                  </a:cubicBezTo>
                </a:path>
              </a:pathLst>
            </a:custGeom>
            <a:solidFill>
              <a:srgbClr val="52858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35" name="Freeform 76"/>
            <p:cNvSpPr/>
            <p:nvPr/>
          </p:nvSpPr>
          <p:spPr bwMode="auto">
            <a:xfrm>
              <a:off x="9453563" y="2674937"/>
              <a:ext cx="457200" cy="150813"/>
            </a:xfrm>
            <a:custGeom>
              <a:avLst/>
              <a:gdLst>
                <a:gd name="T0" fmla="*/ 0 w 228"/>
                <a:gd name="T1" fmla="*/ 226434631 h 75"/>
                <a:gd name="T2" fmla="*/ 916806321 w 228"/>
                <a:gd name="T3" fmla="*/ 161739902 h 75"/>
                <a:gd name="T4" fmla="*/ 916806321 w 228"/>
                <a:gd name="T5" fmla="*/ 0 h 75"/>
                <a:gd name="T6" fmla="*/ 0 w 228"/>
                <a:gd name="T7" fmla="*/ 60652958 h 75"/>
                <a:gd name="T8" fmla="*/ 0 w 228"/>
                <a:gd name="T9" fmla="*/ 226434631 h 75"/>
                <a:gd name="T10" fmla="*/ 0 60000 65536"/>
                <a:gd name="T11" fmla="*/ 0 60000 65536"/>
                <a:gd name="T12" fmla="*/ 0 60000 65536"/>
                <a:gd name="T13" fmla="*/ 0 60000 65536"/>
                <a:gd name="T14" fmla="*/ 0 60000 65536"/>
                <a:gd name="T15" fmla="*/ 0 w 228"/>
                <a:gd name="T16" fmla="*/ 0 h 75"/>
                <a:gd name="T17" fmla="*/ 228 w 228"/>
                <a:gd name="T18" fmla="*/ 75 h 75"/>
              </a:gdLst>
              <a:ahLst/>
              <a:cxnLst>
                <a:cxn ang="T10">
                  <a:pos x="T0" y="T1"/>
                </a:cxn>
                <a:cxn ang="T11">
                  <a:pos x="T2" y="T3"/>
                </a:cxn>
                <a:cxn ang="T12">
                  <a:pos x="T4" y="T5"/>
                </a:cxn>
                <a:cxn ang="T13">
                  <a:pos x="T6" y="T7"/>
                </a:cxn>
                <a:cxn ang="T14">
                  <a:pos x="T8" y="T9"/>
                </a:cxn>
              </a:cxnLst>
              <a:rect l="T15" t="T16" r="T17" b="T18"/>
              <a:pathLst>
                <a:path w="228" h="75">
                  <a:moveTo>
                    <a:pt x="0" y="56"/>
                  </a:moveTo>
                  <a:cubicBezTo>
                    <a:pt x="0" y="56"/>
                    <a:pt x="95" y="75"/>
                    <a:pt x="228" y="40"/>
                  </a:cubicBezTo>
                  <a:cubicBezTo>
                    <a:pt x="228" y="0"/>
                    <a:pt x="228" y="0"/>
                    <a:pt x="228" y="0"/>
                  </a:cubicBezTo>
                  <a:cubicBezTo>
                    <a:pt x="228" y="0"/>
                    <a:pt x="150" y="25"/>
                    <a:pt x="0" y="15"/>
                  </a:cubicBezTo>
                  <a:lnTo>
                    <a:pt x="0" y="56"/>
                  </a:lnTo>
                  <a:close/>
                </a:path>
              </a:pathLst>
            </a:custGeom>
            <a:solidFill>
              <a:srgbClr val="C95E15"/>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3" name="Freeform 77"/>
            <p:cNvSpPr/>
            <p:nvPr/>
          </p:nvSpPr>
          <p:spPr bwMode="auto">
            <a:xfrm>
              <a:off x="9009063" y="3260724"/>
              <a:ext cx="2047874" cy="3597276"/>
            </a:xfrm>
            <a:custGeom>
              <a:avLst/>
              <a:gdLst>
                <a:gd name="T0" fmla="*/ 512 w 1021"/>
                <a:gd name="T1" fmla="*/ 616 h 1793"/>
                <a:gd name="T2" fmla="*/ 450 w 1021"/>
                <a:gd name="T3" fmla="*/ 474 h 1793"/>
                <a:gd name="T4" fmla="*/ 383 w 1021"/>
                <a:gd name="T5" fmla="*/ 334 h 1793"/>
                <a:gd name="T6" fmla="*/ 367 w 1021"/>
                <a:gd name="T7" fmla="*/ 228 h 1793"/>
                <a:gd name="T8" fmla="*/ 370 w 1021"/>
                <a:gd name="T9" fmla="*/ 54 h 1793"/>
                <a:gd name="T10" fmla="*/ 471 w 1021"/>
                <a:gd name="T11" fmla="*/ 130 h 1793"/>
                <a:gd name="T12" fmla="*/ 576 w 1021"/>
                <a:gd name="T13" fmla="*/ 300 h 1793"/>
                <a:gd name="T14" fmla="*/ 611 w 1021"/>
                <a:gd name="T15" fmla="*/ 377 h 1793"/>
                <a:gd name="T16" fmla="*/ 634 w 1021"/>
                <a:gd name="T17" fmla="*/ 572 h 1793"/>
                <a:gd name="T18" fmla="*/ 607 w 1021"/>
                <a:gd name="T19" fmla="*/ 682 h 1793"/>
                <a:gd name="T20" fmla="*/ 697 w 1021"/>
                <a:gd name="T21" fmla="*/ 828 h 1793"/>
                <a:gd name="T22" fmla="*/ 823 w 1021"/>
                <a:gd name="T23" fmla="*/ 933 h 1793"/>
                <a:gd name="T24" fmla="*/ 805 w 1021"/>
                <a:gd name="T25" fmla="*/ 1167 h 1793"/>
                <a:gd name="T26" fmla="*/ 713 w 1021"/>
                <a:gd name="T27" fmla="*/ 1489 h 1793"/>
                <a:gd name="T28" fmla="*/ 638 w 1021"/>
                <a:gd name="T29" fmla="*/ 1634 h 1793"/>
                <a:gd name="T30" fmla="*/ 492 w 1021"/>
                <a:gd name="T31" fmla="*/ 1788 h 1793"/>
                <a:gd name="T32" fmla="*/ 351 w 1021"/>
                <a:gd name="T33" fmla="*/ 1630 h 1793"/>
                <a:gd name="T34" fmla="*/ 272 w 1021"/>
                <a:gd name="T35" fmla="*/ 1564 h 1793"/>
                <a:gd name="T36" fmla="*/ 224 w 1021"/>
                <a:gd name="T37" fmla="*/ 1401 h 1793"/>
                <a:gd name="T38" fmla="*/ 233 w 1021"/>
                <a:gd name="T39" fmla="*/ 1127 h 1793"/>
                <a:gd name="T40" fmla="*/ 355 w 1021"/>
                <a:gd name="T41" fmla="*/ 930 h 1793"/>
                <a:gd name="T42" fmla="*/ 439 w 1021"/>
                <a:gd name="T43" fmla="*/ 868 h 1793"/>
                <a:gd name="T44" fmla="*/ 485 w 1021"/>
                <a:gd name="T45" fmla="*/ 734 h 1793"/>
                <a:gd name="T46" fmla="*/ 512 w 1021"/>
                <a:gd name="T47" fmla="*/ 616 h 1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1" h="1793">
                  <a:moveTo>
                    <a:pt x="512" y="616"/>
                  </a:moveTo>
                  <a:cubicBezTo>
                    <a:pt x="439" y="601"/>
                    <a:pt x="390" y="515"/>
                    <a:pt x="450" y="474"/>
                  </a:cubicBezTo>
                  <a:cubicBezTo>
                    <a:pt x="450" y="474"/>
                    <a:pt x="327" y="454"/>
                    <a:pt x="383" y="334"/>
                  </a:cubicBezTo>
                  <a:cubicBezTo>
                    <a:pt x="383" y="334"/>
                    <a:pt x="302" y="291"/>
                    <a:pt x="367" y="228"/>
                  </a:cubicBezTo>
                  <a:cubicBezTo>
                    <a:pt x="367" y="228"/>
                    <a:pt x="278" y="115"/>
                    <a:pt x="370" y="54"/>
                  </a:cubicBezTo>
                  <a:cubicBezTo>
                    <a:pt x="370" y="54"/>
                    <a:pt x="405" y="0"/>
                    <a:pt x="471" y="130"/>
                  </a:cubicBezTo>
                  <a:cubicBezTo>
                    <a:pt x="471" y="130"/>
                    <a:pt x="696" y="30"/>
                    <a:pt x="576" y="300"/>
                  </a:cubicBezTo>
                  <a:cubicBezTo>
                    <a:pt x="641" y="274"/>
                    <a:pt x="650" y="353"/>
                    <a:pt x="611" y="377"/>
                  </a:cubicBezTo>
                  <a:cubicBezTo>
                    <a:pt x="714" y="391"/>
                    <a:pt x="727" y="523"/>
                    <a:pt x="634" y="572"/>
                  </a:cubicBezTo>
                  <a:cubicBezTo>
                    <a:pt x="664" y="591"/>
                    <a:pt x="671" y="685"/>
                    <a:pt x="607" y="682"/>
                  </a:cubicBezTo>
                  <a:cubicBezTo>
                    <a:pt x="607" y="682"/>
                    <a:pt x="752" y="709"/>
                    <a:pt x="697" y="828"/>
                  </a:cubicBezTo>
                  <a:cubicBezTo>
                    <a:pt x="810" y="770"/>
                    <a:pt x="849" y="876"/>
                    <a:pt x="823" y="933"/>
                  </a:cubicBezTo>
                  <a:cubicBezTo>
                    <a:pt x="823" y="933"/>
                    <a:pt x="1021" y="1026"/>
                    <a:pt x="805" y="1167"/>
                  </a:cubicBezTo>
                  <a:cubicBezTo>
                    <a:pt x="960" y="1246"/>
                    <a:pt x="929" y="1502"/>
                    <a:pt x="713" y="1489"/>
                  </a:cubicBezTo>
                  <a:cubicBezTo>
                    <a:pt x="841" y="1555"/>
                    <a:pt x="748" y="1709"/>
                    <a:pt x="638" y="1634"/>
                  </a:cubicBezTo>
                  <a:cubicBezTo>
                    <a:pt x="669" y="1691"/>
                    <a:pt x="589" y="1793"/>
                    <a:pt x="492" y="1788"/>
                  </a:cubicBezTo>
                  <a:cubicBezTo>
                    <a:pt x="396" y="1784"/>
                    <a:pt x="358" y="1674"/>
                    <a:pt x="351" y="1630"/>
                  </a:cubicBezTo>
                  <a:cubicBezTo>
                    <a:pt x="299" y="1691"/>
                    <a:pt x="241" y="1603"/>
                    <a:pt x="272" y="1564"/>
                  </a:cubicBezTo>
                  <a:cubicBezTo>
                    <a:pt x="188" y="1594"/>
                    <a:pt x="132" y="1449"/>
                    <a:pt x="224" y="1401"/>
                  </a:cubicBezTo>
                  <a:cubicBezTo>
                    <a:pt x="78" y="1414"/>
                    <a:pt x="0" y="1171"/>
                    <a:pt x="233" y="1127"/>
                  </a:cubicBezTo>
                  <a:cubicBezTo>
                    <a:pt x="153" y="1052"/>
                    <a:pt x="200" y="897"/>
                    <a:pt x="355" y="930"/>
                  </a:cubicBezTo>
                  <a:cubicBezTo>
                    <a:pt x="321" y="880"/>
                    <a:pt x="407" y="859"/>
                    <a:pt x="439" y="868"/>
                  </a:cubicBezTo>
                  <a:cubicBezTo>
                    <a:pt x="439" y="868"/>
                    <a:pt x="370" y="774"/>
                    <a:pt x="485" y="734"/>
                  </a:cubicBezTo>
                  <a:cubicBezTo>
                    <a:pt x="485" y="734"/>
                    <a:pt x="434" y="635"/>
                    <a:pt x="512" y="616"/>
                  </a:cubicBezTo>
                </a:path>
              </a:pathLst>
            </a:custGeom>
            <a:solidFill>
              <a:schemeClr val="accent5"/>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4" name="Freeform 78"/>
            <p:cNvSpPr/>
            <p:nvPr/>
          </p:nvSpPr>
          <p:spPr bwMode="auto">
            <a:xfrm>
              <a:off x="9628188" y="3133724"/>
              <a:ext cx="742950" cy="865188"/>
            </a:xfrm>
            <a:custGeom>
              <a:avLst/>
              <a:gdLst>
                <a:gd name="T0" fmla="*/ 55 w 370"/>
                <a:gd name="T1" fmla="*/ 17 h 431"/>
                <a:gd name="T2" fmla="*/ 4 w 370"/>
                <a:gd name="T3" fmla="*/ 117 h 431"/>
                <a:gd name="T4" fmla="*/ 61 w 370"/>
                <a:gd name="T5" fmla="*/ 117 h 431"/>
                <a:gd name="T6" fmla="*/ 35 w 370"/>
                <a:gd name="T7" fmla="*/ 228 h 431"/>
                <a:gd name="T8" fmla="*/ 97 w 370"/>
                <a:gd name="T9" fmla="*/ 193 h 431"/>
                <a:gd name="T10" fmla="*/ 209 w 370"/>
                <a:gd name="T11" fmla="*/ 431 h 431"/>
                <a:gd name="T12" fmla="*/ 301 w 370"/>
                <a:gd name="T13" fmla="*/ 168 h 431"/>
                <a:gd name="T14" fmla="*/ 341 w 370"/>
                <a:gd name="T15" fmla="*/ 181 h 431"/>
                <a:gd name="T16" fmla="*/ 303 w 370"/>
                <a:gd name="T17" fmla="*/ 84 h 431"/>
                <a:gd name="T18" fmla="*/ 370 w 370"/>
                <a:gd name="T19" fmla="*/ 84 h 431"/>
                <a:gd name="T20" fmla="*/ 321 w 370"/>
                <a:gd name="T21" fmla="*/ 0 h 431"/>
                <a:gd name="T22" fmla="*/ 55 w 370"/>
                <a:gd name="T23" fmla="*/ 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0" h="431">
                  <a:moveTo>
                    <a:pt x="55" y="17"/>
                  </a:moveTo>
                  <a:cubicBezTo>
                    <a:pt x="55" y="17"/>
                    <a:pt x="7" y="111"/>
                    <a:pt x="4" y="117"/>
                  </a:cubicBezTo>
                  <a:cubicBezTo>
                    <a:pt x="0" y="123"/>
                    <a:pt x="61" y="117"/>
                    <a:pt x="61" y="117"/>
                  </a:cubicBezTo>
                  <a:cubicBezTo>
                    <a:pt x="61" y="117"/>
                    <a:pt x="38" y="211"/>
                    <a:pt x="35" y="228"/>
                  </a:cubicBezTo>
                  <a:cubicBezTo>
                    <a:pt x="35" y="228"/>
                    <a:pt x="74" y="202"/>
                    <a:pt x="97" y="193"/>
                  </a:cubicBezTo>
                  <a:cubicBezTo>
                    <a:pt x="97" y="193"/>
                    <a:pt x="185" y="393"/>
                    <a:pt x="209" y="431"/>
                  </a:cubicBezTo>
                  <a:cubicBezTo>
                    <a:pt x="209" y="431"/>
                    <a:pt x="307" y="186"/>
                    <a:pt x="301" y="168"/>
                  </a:cubicBezTo>
                  <a:cubicBezTo>
                    <a:pt x="301" y="168"/>
                    <a:pt x="329" y="178"/>
                    <a:pt x="341" y="181"/>
                  </a:cubicBezTo>
                  <a:cubicBezTo>
                    <a:pt x="353" y="184"/>
                    <a:pt x="303" y="84"/>
                    <a:pt x="303" y="84"/>
                  </a:cubicBezTo>
                  <a:cubicBezTo>
                    <a:pt x="303" y="84"/>
                    <a:pt x="353" y="87"/>
                    <a:pt x="370" y="84"/>
                  </a:cubicBezTo>
                  <a:cubicBezTo>
                    <a:pt x="321" y="0"/>
                    <a:pt x="321" y="0"/>
                    <a:pt x="321" y="0"/>
                  </a:cubicBezTo>
                  <a:cubicBezTo>
                    <a:pt x="321" y="0"/>
                    <a:pt x="105" y="9"/>
                    <a:pt x="55" y="17"/>
                  </a:cubicBezTo>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5" name="Freeform 79"/>
            <p:cNvSpPr/>
            <p:nvPr/>
          </p:nvSpPr>
          <p:spPr bwMode="auto">
            <a:xfrm>
              <a:off x="9753601" y="3138487"/>
              <a:ext cx="496887" cy="579437"/>
            </a:xfrm>
            <a:custGeom>
              <a:avLst/>
              <a:gdLst>
                <a:gd name="T0" fmla="*/ 37 w 248"/>
                <a:gd name="T1" fmla="*/ 12 h 289"/>
                <a:gd name="T2" fmla="*/ 2 w 248"/>
                <a:gd name="T3" fmla="*/ 79 h 289"/>
                <a:gd name="T4" fmla="*/ 41 w 248"/>
                <a:gd name="T5" fmla="*/ 79 h 289"/>
                <a:gd name="T6" fmla="*/ 23 w 248"/>
                <a:gd name="T7" fmla="*/ 154 h 289"/>
                <a:gd name="T8" fmla="*/ 65 w 248"/>
                <a:gd name="T9" fmla="*/ 130 h 289"/>
                <a:gd name="T10" fmla="*/ 139 w 248"/>
                <a:gd name="T11" fmla="*/ 289 h 289"/>
                <a:gd name="T12" fmla="*/ 201 w 248"/>
                <a:gd name="T13" fmla="*/ 113 h 289"/>
                <a:gd name="T14" fmla="*/ 228 w 248"/>
                <a:gd name="T15" fmla="*/ 122 h 289"/>
                <a:gd name="T16" fmla="*/ 202 w 248"/>
                <a:gd name="T17" fmla="*/ 57 h 289"/>
                <a:gd name="T18" fmla="*/ 248 w 248"/>
                <a:gd name="T19" fmla="*/ 57 h 289"/>
                <a:gd name="T20" fmla="*/ 215 w 248"/>
                <a:gd name="T21" fmla="*/ 0 h 289"/>
                <a:gd name="T22" fmla="*/ 37 w 248"/>
                <a:gd name="T23" fmla="*/ 1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8" h="289">
                  <a:moveTo>
                    <a:pt x="37" y="12"/>
                  </a:moveTo>
                  <a:cubicBezTo>
                    <a:pt x="37" y="12"/>
                    <a:pt x="5" y="75"/>
                    <a:pt x="2" y="79"/>
                  </a:cubicBezTo>
                  <a:cubicBezTo>
                    <a:pt x="0" y="83"/>
                    <a:pt x="41" y="79"/>
                    <a:pt x="41" y="79"/>
                  </a:cubicBezTo>
                  <a:cubicBezTo>
                    <a:pt x="41" y="79"/>
                    <a:pt x="25" y="142"/>
                    <a:pt x="23" y="154"/>
                  </a:cubicBezTo>
                  <a:cubicBezTo>
                    <a:pt x="23" y="154"/>
                    <a:pt x="49" y="136"/>
                    <a:pt x="65" y="130"/>
                  </a:cubicBezTo>
                  <a:cubicBezTo>
                    <a:pt x="65" y="130"/>
                    <a:pt x="124" y="264"/>
                    <a:pt x="139" y="289"/>
                  </a:cubicBezTo>
                  <a:cubicBezTo>
                    <a:pt x="139" y="289"/>
                    <a:pt x="205" y="125"/>
                    <a:pt x="201" y="113"/>
                  </a:cubicBezTo>
                  <a:cubicBezTo>
                    <a:pt x="201" y="113"/>
                    <a:pt x="220" y="120"/>
                    <a:pt x="228" y="122"/>
                  </a:cubicBezTo>
                  <a:cubicBezTo>
                    <a:pt x="236" y="124"/>
                    <a:pt x="202" y="57"/>
                    <a:pt x="202" y="57"/>
                  </a:cubicBezTo>
                  <a:cubicBezTo>
                    <a:pt x="202" y="57"/>
                    <a:pt x="236" y="59"/>
                    <a:pt x="248" y="57"/>
                  </a:cubicBezTo>
                  <a:cubicBezTo>
                    <a:pt x="215" y="0"/>
                    <a:pt x="215" y="0"/>
                    <a:pt x="215" y="0"/>
                  </a:cubicBezTo>
                  <a:cubicBezTo>
                    <a:pt x="215" y="0"/>
                    <a:pt x="70" y="7"/>
                    <a:pt x="37" y="12"/>
                  </a:cubicBezTo>
                </a:path>
              </a:pathLst>
            </a:custGeom>
            <a:solidFill>
              <a:schemeClr val="accent4">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8" name="Freeform 80"/>
            <p:cNvSpPr/>
            <p:nvPr/>
          </p:nvSpPr>
          <p:spPr bwMode="auto">
            <a:xfrm>
              <a:off x="9648826" y="2144712"/>
              <a:ext cx="604837" cy="955675"/>
            </a:xfrm>
            <a:custGeom>
              <a:avLst/>
              <a:gdLst>
                <a:gd name="T0" fmla="*/ 240 w 302"/>
                <a:gd name="T1" fmla="*/ 0 h 476"/>
                <a:gd name="T2" fmla="*/ 57 w 302"/>
                <a:gd name="T3" fmla="*/ 25 h 476"/>
                <a:gd name="T4" fmla="*/ 42 w 302"/>
                <a:gd name="T5" fmla="*/ 450 h 476"/>
                <a:gd name="T6" fmla="*/ 302 w 302"/>
                <a:gd name="T7" fmla="*/ 423 h 476"/>
                <a:gd name="T8" fmla="*/ 240 w 302"/>
                <a:gd name="T9" fmla="*/ 0 h 476"/>
              </a:gdLst>
              <a:ahLst/>
              <a:cxnLst>
                <a:cxn ang="0">
                  <a:pos x="T0" y="T1"/>
                </a:cxn>
                <a:cxn ang="0">
                  <a:pos x="T2" y="T3"/>
                </a:cxn>
                <a:cxn ang="0">
                  <a:pos x="T4" y="T5"/>
                </a:cxn>
                <a:cxn ang="0">
                  <a:pos x="T6" y="T7"/>
                </a:cxn>
                <a:cxn ang="0">
                  <a:pos x="T8" y="T9"/>
                </a:cxn>
              </a:cxnLst>
              <a:rect l="0" t="0" r="r" b="b"/>
              <a:pathLst>
                <a:path w="302" h="476">
                  <a:moveTo>
                    <a:pt x="240" y="0"/>
                  </a:moveTo>
                  <a:cubicBezTo>
                    <a:pt x="172" y="35"/>
                    <a:pt x="104" y="34"/>
                    <a:pt x="57" y="25"/>
                  </a:cubicBezTo>
                  <a:cubicBezTo>
                    <a:pt x="0" y="163"/>
                    <a:pt x="42" y="450"/>
                    <a:pt x="42" y="450"/>
                  </a:cubicBezTo>
                  <a:cubicBezTo>
                    <a:pt x="224" y="476"/>
                    <a:pt x="302" y="423"/>
                    <a:pt x="302" y="423"/>
                  </a:cubicBezTo>
                  <a:cubicBezTo>
                    <a:pt x="290" y="197"/>
                    <a:pt x="279" y="64"/>
                    <a:pt x="240" y="0"/>
                  </a:cubicBezTo>
                </a:path>
              </a:pathLst>
            </a:custGeom>
            <a:solidFill>
              <a:schemeClr val="accent1">
                <a:lumMod val="20000"/>
                <a:lumOff val="8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9" name="Freeform 81"/>
            <p:cNvSpPr/>
            <p:nvPr/>
          </p:nvSpPr>
          <p:spPr bwMode="auto">
            <a:xfrm>
              <a:off x="9712326" y="2971799"/>
              <a:ext cx="582612" cy="280988"/>
            </a:xfrm>
            <a:custGeom>
              <a:avLst/>
              <a:gdLst>
                <a:gd name="T0" fmla="*/ 10 w 290"/>
                <a:gd name="T1" fmla="*/ 20 h 140"/>
                <a:gd name="T2" fmla="*/ 0 w 290"/>
                <a:gd name="T3" fmla="*/ 33 h 140"/>
                <a:gd name="T4" fmla="*/ 4 w 290"/>
                <a:gd name="T5" fmla="*/ 98 h 140"/>
                <a:gd name="T6" fmla="*/ 290 w 290"/>
                <a:gd name="T7" fmla="*/ 72 h 140"/>
                <a:gd name="T8" fmla="*/ 278 w 290"/>
                <a:gd name="T9" fmla="*/ 7 h 140"/>
                <a:gd name="T10" fmla="*/ 269 w 290"/>
                <a:gd name="T11" fmla="*/ 0 h 140"/>
                <a:gd name="T12" fmla="*/ 10 w 290"/>
                <a:gd name="T13" fmla="*/ 20 h 140"/>
              </a:gdLst>
              <a:ahLst/>
              <a:cxnLst>
                <a:cxn ang="0">
                  <a:pos x="T0" y="T1"/>
                </a:cxn>
                <a:cxn ang="0">
                  <a:pos x="T2" y="T3"/>
                </a:cxn>
                <a:cxn ang="0">
                  <a:pos x="T4" y="T5"/>
                </a:cxn>
                <a:cxn ang="0">
                  <a:pos x="T6" y="T7"/>
                </a:cxn>
                <a:cxn ang="0">
                  <a:pos x="T8" y="T9"/>
                </a:cxn>
                <a:cxn ang="0">
                  <a:pos x="T10" y="T11"/>
                </a:cxn>
                <a:cxn ang="0">
                  <a:pos x="T12" y="T13"/>
                </a:cxn>
              </a:cxnLst>
              <a:rect l="0" t="0" r="r" b="b"/>
              <a:pathLst>
                <a:path w="290" h="140">
                  <a:moveTo>
                    <a:pt x="10" y="20"/>
                  </a:moveTo>
                  <a:cubicBezTo>
                    <a:pt x="0" y="33"/>
                    <a:pt x="0" y="33"/>
                    <a:pt x="0" y="33"/>
                  </a:cubicBezTo>
                  <a:cubicBezTo>
                    <a:pt x="0" y="33"/>
                    <a:pt x="4" y="93"/>
                    <a:pt x="4" y="98"/>
                  </a:cubicBezTo>
                  <a:cubicBezTo>
                    <a:pt x="4" y="98"/>
                    <a:pt x="198" y="140"/>
                    <a:pt x="290" y="72"/>
                  </a:cubicBezTo>
                  <a:cubicBezTo>
                    <a:pt x="290" y="72"/>
                    <a:pt x="286" y="13"/>
                    <a:pt x="278" y="7"/>
                  </a:cubicBezTo>
                  <a:cubicBezTo>
                    <a:pt x="269" y="0"/>
                    <a:pt x="269" y="0"/>
                    <a:pt x="269" y="0"/>
                  </a:cubicBezTo>
                  <a:cubicBezTo>
                    <a:pt x="269" y="0"/>
                    <a:pt x="165" y="43"/>
                    <a:pt x="10" y="20"/>
                  </a:cubicBezTo>
                </a:path>
              </a:pathLst>
            </a:cu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0" name="Freeform 82"/>
            <p:cNvSpPr/>
            <p:nvPr/>
          </p:nvSpPr>
          <p:spPr bwMode="auto">
            <a:xfrm>
              <a:off x="9710738" y="2757487"/>
              <a:ext cx="542925" cy="177800"/>
            </a:xfrm>
            <a:custGeom>
              <a:avLst/>
              <a:gdLst>
                <a:gd name="T0" fmla="*/ 0 w 271"/>
                <a:gd name="T1" fmla="*/ 66 h 89"/>
                <a:gd name="T2" fmla="*/ 271 w 271"/>
                <a:gd name="T3" fmla="*/ 48 h 89"/>
                <a:gd name="T4" fmla="*/ 271 w 271"/>
                <a:gd name="T5" fmla="*/ 0 h 89"/>
                <a:gd name="T6" fmla="*/ 0 w 271"/>
                <a:gd name="T7" fmla="*/ 18 h 89"/>
                <a:gd name="T8" fmla="*/ 0 w 271"/>
                <a:gd name="T9" fmla="*/ 66 h 89"/>
              </a:gdLst>
              <a:ahLst/>
              <a:cxnLst>
                <a:cxn ang="0">
                  <a:pos x="T0" y="T1"/>
                </a:cxn>
                <a:cxn ang="0">
                  <a:pos x="T2" y="T3"/>
                </a:cxn>
                <a:cxn ang="0">
                  <a:pos x="T4" y="T5"/>
                </a:cxn>
                <a:cxn ang="0">
                  <a:pos x="T6" y="T7"/>
                </a:cxn>
                <a:cxn ang="0">
                  <a:pos x="T8" y="T9"/>
                </a:cxn>
              </a:cxnLst>
              <a:rect l="0" t="0" r="r" b="b"/>
              <a:pathLst>
                <a:path w="271" h="89">
                  <a:moveTo>
                    <a:pt x="0" y="66"/>
                  </a:moveTo>
                  <a:cubicBezTo>
                    <a:pt x="0" y="66"/>
                    <a:pt x="113" y="89"/>
                    <a:pt x="271" y="48"/>
                  </a:cubicBezTo>
                  <a:cubicBezTo>
                    <a:pt x="271" y="0"/>
                    <a:pt x="271" y="0"/>
                    <a:pt x="271" y="0"/>
                  </a:cubicBezTo>
                  <a:cubicBezTo>
                    <a:pt x="271" y="0"/>
                    <a:pt x="179" y="30"/>
                    <a:pt x="0" y="18"/>
                  </a:cubicBezTo>
                  <a:lnTo>
                    <a:pt x="0" y="66"/>
                  </a:lnTo>
                  <a:close/>
                </a:path>
              </a:pathLst>
            </a:custGeom>
            <a:solidFill>
              <a:schemeClr val="accent5"/>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6542" name="Freeform 83"/>
            <p:cNvSpPr/>
            <p:nvPr/>
          </p:nvSpPr>
          <p:spPr bwMode="auto">
            <a:xfrm>
              <a:off x="9982200" y="2092325"/>
              <a:ext cx="238125" cy="871538"/>
            </a:xfrm>
            <a:custGeom>
              <a:avLst/>
              <a:gdLst>
                <a:gd name="T0" fmla="*/ 0 w 119"/>
                <a:gd name="T1" fmla="*/ 8064738 h 434"/>
                <a:gd name="T2" fmla="*/ 324340299 w 119"/>
                <a:gd name="T3" fmla="*/ 322613682 h 434"/>
                <a:gd name="T4" fmla="*/ 476500134 w 119"/>
                <a:gd name="T5" fmla="*/ 1721952266 h 434"/>
                <a:gd name="T6" fmla="*/ 380399712 w 119"/>
                <a:gd name="T7" fmla="*/ 1750180852 h 434"/>
                <a:gd name="T8" fmla="*/ 0 w 119"/>
                <a:gd name="T9" fmla="*/ 8064738 h 434"/>
                <a:gd name="T10" fmla="*/ 0 60000 65536"/>
                <a:gd name="T11" fmla="*/ 0 60000 65536"/>
                <a:gd name="T12" fmla="*/ 0 60000 65536"/>
                <a:gd name="T13" fmla="*/ 0 60000 65536"/>
                <a:gd name="T14" fmla="*/ 0 60000 65536"/>
                <a:gd name="T15" fmla="*/ 0 w 119"/>
                <a:gd name="T16" fmla="*/ 0 h 434"/>
                <a:gd name="T17" fmla="*/ 119 w 119"/>
                <a:gd name="T18" fmla="*/ 434 h 434"/>
              </a:gdLst>
              <a:ahLst/>
              <a:cxnLst>
                <a:cxn ang="T10">
                  <a:pos x="T0" y="T1"/>
                </a:cxn>
                <a:cxn ang="T11">
                  <a:pos x="T2" y="T3"/>
                </a:cxn>
                <a:cxn ang="T12">
                  <a:pos x="T4" y="T5"/>
                </a:cxn>
                <a:cxn ang="T13">
                  <a:pos x="T6" y="T7"/>
                </a:cxn>
                <a:cxn ang="T14">
                  <a:pos x="T8" y="T9"/>
                </a:cxn>
              </a:cxnLst>
              <a:rect l="T15" t="T16" r="T17" b="T18"/>
              <a:pathLst>
                <a:path w="119" h="434">
                  <a:moveTo>
                    <a:pt x="0" y="2"/>
                  </a:moveTo>
                  <a:cubicBezTo>
                    <a:pt x="0" y="2"/>
                    <a:pt x="58" y="0"/>
                    <a:pt x="81" y="80"/>
                  </a:cubicBezTo>
                  <a:cubicBezTo>
                    <a:pt x="105" y="161"/>
                    <a:pt x="116" y="358"/>
                    <a:pt x="119" y="427"/>
                  </a:cubicBezTo>
                  <a:cubicBezTo>
                    <a:pt x="95" y="434"/>
                    <a:pt x="95" y="434"/>
                    <a:pt x="95" y="434"/>
                  </a:cubicBezTo>
                  <a:cubicBezTo>
                    <a:pt x="95" y="434"/>
                    <a:pt x="91" y="8"/>
                    <a:pt x="0" y="2"/>
                  </a:cubicBezTo>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22" name="Freeform 84"/>
            <p:cNvSpPr/>
            <p:nvPr/>
          </p:nvSpPr>
          <p:spPr bwMode="auto">
            <a:xfrm>
              <a:off x="9763126" y="2038349"/>
              <a:ext cx="366712" cy="177800"/>
            </a:xfrm>
            <a:custGeom>
              <a:avLst/>
              <a:gdLst>
                <a:gd name="T0" fmla="*/ 183 w 183"/>
                <a:gd name="T1" fmla="*/ 53 h 88"/>
                <a:gd name="T2" fmla="*/ 76 w 183"/>
                <a:gd name="T3" fmla="*/ 7 h 88"/>
                <a:gd name="T4" fmla="*/ 0 w 183"/>
                <a:gd name="T5" fmla="*/ 78 h 88"/>
                <a:gd name="T6" fmla="*/ 183 w 183"/>
                <a:gd name="T7" fmla="*/ 53 h 88"/>
              </a:gdLst>
              <a:ahLst/>
              <a:cxnLst>
                <a:cxn ang="0">
                  <a:pos x="T0" y="T1"/>
                </a:cxn>
                <a:cxn ang="0">
                  <a:pos x="T2" y="T3"/>
                </a:cxn>
                <a:cxn ang="0">
                  <a:pos x="T4" y="T5"/>
                </a:cxn>
                <a:cxn ang="0">
                  <a:pos x="T6" y="T7"/>
                </a:cxn>
              </a:cxnLst>
              <a:rect l="0" t="0" r="r" b="b"/>
              <a:pathLst>
                <a:path w="183" h="88">
                  <a:moveTo>
                    <a:pt x="183" y="53"/>
                  </a:moveTo>
                  <a:cubicBezTo>
                    <a:pt x="160" y="13"/>
                    <a:pt x="103" y="0"/>
                    <a:pt x="76" y="7"/>
                  </a:cubicBezTo>
                  <a:cubicBezTo>
                    <a:pt x="41" y="16"/>
                    <a:pt x="16" y="39"/>
                    <a:pt x="0" y="78"/>
                  </a:cubicBezTo>
                  <a:cubicBezTo>
                    <a:pt x="47" y="87"/>
                    <a:pt x="115" y="88"/>
                    <a:pt x="183" y="53"/>
                  </a:cubicBezTo>
                </a:path>
              </a:pathLst>
            </a:custGeom>
            <a:solidFill>
              <a:schemeClr val="accent5"/>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6544" name="Freeform 85"/>
            <p:cNvSpPr/>
            <p:nvPr/>
          </p:nvSpPr>
          <p:spPr bwMode="auto">
            <a:xfrm>
              <a:off x="8924925" y="2243137"/>
              <a:ext cx="577850" cy="741363"/>
            </a:xfrm>
            <a:custGeom>
              <a:avLst/>
              <a:gdLst>
                <a:gd name="T0" fmla="*/ 821249151 w 288"/>
                <a:gd name="T1" fmla="*/ 20183559 h 369"/>
                <a:gd name="T2" fmla="*/ 994357287 w 288"/>
                <a:gd name="T3" fmla="*/ 908221863 h 369"/>
                <a:gd name="T4" fmla="*/ 0 w 288"/>
                <a:gd name="T5" fmla="*/ 1053537250 h 369"/>
                <a:gd name="T6" fmla="*/ 104669088 w 288"/>
                <a:gd name="T7" fmla="*/ 795197193 h 369"/>
                <a:gd name="T8" fmla="*/ 801120718 w 288"/>
                <a:gd name="T9" fmla="*/ 912258171 h 369"/>
                <a:gd name="T10" fmla="*/ 833327816 w 288"/>
                <a:gd name="T11" fmla="*/ 371360583 h 369"/>
                <a:gd name="T12" fmla="*/ 821249151 w 288"/>
                <a:gd name="T13" fmla="*/ 20183559 h 369"/>
                <a:gd name="T14" fmla="*/ 0 60000 65536"/>
                <a:gd name="T15" fmla="*/ 0 60000 65536"/>
                <a:gd name="T16" fmla="*/ 0 60000 65536"/>
                <a:gd name="T17" fmla="*/ 0 60000 65536"/>
                <a:gd name="T18" fmla="*/ 0 60000 65536"/>
                <a:gd name="T19" fmla="*/ 0 60000 65536"/>
                <a:gd name="T20" fmla="*/ 0 60000 65536"/>
                <a:gd name="T21" fmla="*/ 0 w 288"/>
                <a:gd name="T22" fmla="*/ 0 h 369"/>
                <a:gd name="T23" fmla="*/ 288 w 288"/>
                <a:gd name="T24" fmla="*/ 369 h 3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369">
                  <a:moveTo>
                    <a:pt x="204" y="5"/>
                  </a:moveTo>
                  <a:cubicBezTo>
                    <a:pt x="227" y="0"/>
                    <a:pt x="288" y="47"/>
                    <a:pt x="247" y="225"/>
                  </a:cubicBezTo>
                  <a:cubicBezTo>
                    <a:pt x="214" y="369"/>
                    <a:pt x="0" y="261"/>
                    <a:pt x="0" y="261"/>
                  </a:cubicBezTo>
                  <a:cubicBezTo>
                    <a:pt x="0" y="261"/>
                    <a:pt x="38" y="220"/>
                    <a:pt x="26" y="197"/>
                  </a:cubicBezTo>
                  <a:cubicBezTo>
                    <a:pt x="26" y="197"/>
                    <a:pt x="131" y="305"/>
                    <a:pt x="199" y="226"/>
                  </a:cubicBezTo>
                  <a:cubicBezTo>
                    <a:pt x="210" y="212"/>
                    <a:pt x="222" y="140"/>
                    <a:pt x="207" y="92"/>
                  </a:cubicBezTo>
                  <a:cubicBezTo>
                    <a:pt x="190" y="38"/>
                    <a:pt x="177" y="11"/>
                    <a:pt x="204" y="5"/>
                  </a:cubicBezTo>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45" name="Freeform 86"/>
            <p:cNvSpPr/>
            <p:nvPr/>
          </p:nvSpPr>
          <p:spPr bwMode="auto">
            <a:xfrm>
              <a:off x="8899525" y="2689225"/>
              <a:ext cx="112713" cy="93663"/>
            </a:xfrm>
            <a:custGeom>
              <a:avLst/>
              <a:gdLst>
                <a:gd name="T0" fmla="*/ 48613522 w 56"/>
                <a:gd name="T1" fmla="*/ 138997902 h 47"/>
                <a:gd name="T2" fmla="*/ 56714767 w 56"/>
                <a:gd name="T3" fmla="*/ 142969610 h 47"/>
                <a:gd name="T4" fmla="*/ 226861079 w 56"/>
                <a:gd name="T5" fmla="*/ 11913136 h 47"/>
                <a:gd name="T6" fmla="*/ 48613522 w 56"/>
                <a:gd name="T7" fmla="*/ 138997902 h 47"/>
                <a:gd name="T8" fmla="*/ 0 60000 65536"/>
                <a:gd name="T9" fmla="*/ 0 60000 65536"/>
                <a:gd name="T10" fmla="*/ 0 60000 65536"/>
                <a:gd name="T11" fmla="*/ 0 60000 65536"/>
                <a:gd name="T12" fmla="*/ 0 w 56"/>
                <a:gd name="T13" fmla="*/ 0 h 47"/>
                <a:gd name="T14" fmla="*/ 56 w 56"/>
                <a:gd name="T15" fmla="*/ 47 h 47"/>
              </a:gdLst>
              <a:ahLst/>
              <a:cxnLst>
                <a:cxn ang="T8">
                  <a:pos x="T0" y="T1"/>
                </a:cxn>
                <a:cxn ang="T9">
                  <a:pos x="T2" y="T3"/>
                </a:cxn>
                <a:cxn ang="T10">
                  <a:pos x="T4" y="T5"/>
                </a:cxn>
                <a:cxn ang="T11">
                  <a:pos x="T6" y="T7"/>
                </a:cxn>
              </a:cxnLst>
              <a:rect l="T12" t="T13" r="T14" b="T15"/>
              <a:pathLst>
                <a:path w="56" h="47">
                  <a:moveTo>
                    <a:pt x="12" y="35"/>
                  </a:moveTo>
                  <a:cubicBezTo>
                    <a:pt x="12" y="35"/>
                    <a:pt x="13" y="36"/>
                    <a:pt x="14" y="36"/>
                  </a:cubicBezTo>
                  <a:cubicBezTo>
                    <a:pt x="19" y="39"/>
                    <a:pt x="42" y="47"/>
                    <a:pt x="56" y="3"/>
                  </a:cubicBezTo>
                  <a:cubicBezTo>
                    <a:pt x="56" y="3"/>
                    <a:pt x="0" y="0"/>
                    <a:pt x="12" y="35"/>
                  </a:cubicBezTo>
                </a:path>
              </a:pathLst>
            </a:custGeom>
            <a:solidFill>
              <a:srgbClr val="EABE9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46" name="Freeform 87"/>
            <p:cNvSpPr/>
            <p:nvPr/>
          </p:nvSpPr>
          <p:spPr bwMode="auto">
            <a:xfrm>
              <a:off x="8963025" y="2616200"/>
              <a:ext cx="103188" cy="109538"/>
            </a:xfrm>
            <a:custGeom>
              <a:avLst/>
              <a:gdLst>
                <a:gd name="T0" fmla="*/ 157510545 w 52"/>
                <a:gd name="T1" fmla="*/ 12343310 h 54"/>
                <a:gd name="T2" fmla="*/ 43315150 w 52"/>
                <a:gd name="T3" fmla="*/ 106984143 h 54"/>
                <a:gd name="T4" fmla="*/ 82693282 w 52"/>
                <a:gd name="T5" fmla="*/ 189277617 h 54"/>
                <a:gd name="T6" fmla="*/ 157510545 w 52"/>
                <a:gd name="T7" fmla="*/ 12343310 h 54"/>
                <a:gd name="T8" fmla="*/ 0 60000 65536"/>
                <a:gd name="T9" fmla="*/ 0 60000 65536"/>
                <a:gd name="T10" fmla="*/ 0 60000 65536"/>
                <a:gd name="T11" fmla="*/ 0 60000 65536"/>
                <a:gd name="T12" fmla="*/ 0 w 52"/>
                <a:gd name="T13" fmla="*/ 0 h 54"/>
                <a:gd name="T14" fmla="*/ 52 w 52"/>
                <a:gd name="T15" fmla="*/ 54 h 54"/>
              </a:gdLst>
              <a:ahLst/>
              <a:cxnLst>
                <a:cxn ang="T8">
                  <a:pos x="T0" y="T1"/>
                </a:cxn>
                <a:cxn ang="T9">
                  <a:pos x="T2" y="T3"/>
                </a:cxn>
                <a:cxn ang="T10">
                  <a:pos x="T4" y="T5"/>
                </a:cxn>
                <a:cxn ang="T11">
                  <a:pos x="T6" y="T7"/>
                </a:cxn>
              </a:cxnLst>
              <a:rect l="T12" t="T13" r="T14" b="T15"/>
              <a:pathLst>
                <a:path w="52" h="54">
                  <a:moveTo>
                    <a:pt x="40" y="3"/>
                  </a:moveTo>
                  <a:cubicBezTo>
                    <a:pt x="31" y="0"/>
                    <a:pt x="22" y="0"/>
                    <a:pt x="11" y="26"/>
                  </a:cubicBezTo>
                  <a:cubicBezTo>
                    <a:pt x="0" y="52"/>
                    <a:pt x="8" y="54"/>
                    <a:pt x="21" y="46"/>
                  </a:cubicBezTo>
                  <a:cubicBezTo>
                    <a:pt x="34" y="39"/>
                    <a:pt x="52" y="7"/>
                    <a:pt x="40" y="3"/>
                  </a:cubicBezTo>
                </a:path>
              </a:pathLst>
            </a:custGeom>
            <a:solidFill>
              <a:srgbClr val="EABE9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47" name="Freeform 88"/>
            <p:cNvSpPr/>
            <p:nvPr/>
          </p:nvSpPr>
          <p:spPr bwMode="auto">
            <a:xfrm>
              <a:off x="8836025" y="2581275"/>
              <a:ext cx="228600" cy="125413"/>
            </a:xfrm>
            <a:custGeom>
              <a:avLst/>
              <a:gdLst>
                <a:gd name="T0" fmla="*/ 225181029 w 114"/>
                <a:gd name="T1" fmla="*/ 31701620 h 63"/>
                <a:gd name="T2" fmla="*/ 197033157 w 114"/>
                <a:gd name="T3" fmla="*/ 150587197 h 63"/>
                <a:gd name="T4" fmla="*/ 225181029 w 114"/>
                <a:gd name="T5" fmla="*/ 31701620 h 63"/>
                <a:gd name="T6" fmla="*/ 0 60000 65536"/>
                <a:gd name="T7" fmla="*/ 0 60000 65536"/>
                <a:gd name="T8" fmla="*/ 0 60000 65536"/>
                <a:gd name="T9" fmla="*/ 0 w 114"/>
                <a:gd name="T10" fmla="*/ 0 h 63"/>
                <a:gd name="T11" fmla="*/ 114 w 114"/>
                <a:gd name="T12" fmla="*/ 63 h 63"/>
              </a:gdLst>
              <a:ahLst/>
              <a:cxnLst>
                <a:cxn ang="T6">
                  <a:pos x="T0" y="T1"/>
                </a:cxn>
                <a:cxn ang="T7">
                  <a:pos x="T2" y="T3"/>
                </a:cxn>
                <a:cxn ang="T8">
                  <a:pos x="T4" y="T5"/>
                </a:cxn>
              </a:cxnLst>
              <a:rect l="T9" t="T10" r="T11" b="T12"/>
              <a:pathLst>
                <a:path w="114" h="63">
                  <a:moveTo>
                    <a:pt x="56" y="8"/>
                  </a:moveTo>
                  <a:cubicBezTo>
                    <a:pt x="31" y="0"/>
                    <a:pt x="0" y="13"/>
                    <a:pt x="49" y="38"/>
                  </a:cubicBezTo>
                  <a:cubicBezTo>
                    <a:pt x="97" y="63"/>
                    <a:pt x="114" y="25"/>
                    <a:pt x="56" y="8"/>
                  </a:cubicBezTo>
                </a:path>
              </a:pathLst>
            </a:custGeom>
            <a:solidFill>
              <a:srgbClr val="FFDCB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48" name="Freeform 89"/>
            <p:cNvSpPr/>
            <p:nvPr/>
          </p:nvSpPr>
          <p:spPr bwMode="auto">
            <a:xfrm>
              <a:off x="8848725" y="2630487"/>
              <a:ext cx="160338" cy="103188"/>
            </a:xfrm>
            <a:custGeom>
              <a:avLst/>
              <a:gdLst>
                <a:gd name="T0" fmla="*/ 148625315 w 80"/>
                <a:gd name="T1" fmla="*/ 28655914 h 51"/>
                <a:gd name="T2" fmla="*/ 12051404 w 80"/>
                <a:gd name="T3" fmla="*/ 53218705 h 51"/>
                <a:gd name="T4" fmla="*/ 120508022 w 80"/>
                <a:gd name="T5" fmla="*/ 159654108 h 51"/>
                <a:gd name="T6" fmla="*/ 297252634 w 80"/>
                <a:gd name="T7" fmla="*/ 167842377 h 51"/>
                <a:gd name="T8" fmla="*/ 148625315 w 80"/>
                <a:gd name="T9" fmla="*/ 28655914 h 51"/>
                <a:gd name="T10" fmla="*/ 0 60000 65536"/>
                <a:gd name="T11" fmla="*/ 0 60000 65536"/>
                <a:gd name="T12" fmla="*/ 0 60000 65536"/>
                <a:gd name="T13" fmla="*/ 0 60000 65536"/>
                <a:gd name="T14" fmla="*/ 0 60000 65536"/>
                <a:gd name="T15" fmla="*/ 0 w 80"/>
                <a:gd name="T16" fmla="*/ 0 h 51"/>
                <a:gd name="T17" fmla="*/ 80 w 80"/>
                <a:gd name="T18" fmla="*/ 51 h 51"/>
              </a:gdLst>
              <a:ahLst/>
              <a:cxnLst>
                <a:cxn ang="T10">
                  <a:pos x="T0" y="T1"/>
                </a:cxn>
                <a:cxn ang="T11">
                  <a:pos x="T2" y="T3"/>
                </a:cxn>
                <a:cxn ang="T12">
                  <a:pos x="T4" y="T5"/>
                </a:cxn>
                <a:cxn ang="T13">
                  <a:pos x="T6" y="T7"/>
                </a:cxn>
                <a:cxn ang="T14">
                  <a:pos x="T8" y="T9"/>
                </a:cxn>
              </a:cxnLst>
              <a:rect l="T15" t="T16" r="T17" b="T18"/>
              <a:pathLst>
                <a:path w="80" h="51">
                  <a:moveTo>
                    <a:pt x="37" y="7"/>
                  </a:moveTo>
                  <a:cubicBezTo>
                    <a:pt x="22" y="3"/>
                    <a:pt x="8" y="0"/>
                    <a:pt x="3" y="13"/>
                  </a:cubicBezTo>
                  <a:cubicBezTo>
                    <a:pt x="0" y="22"/>
                    <a:pt x="8" y="27"/>
                    <a:pt x="30" y="39"/>
                  </a:cubicBezTo>
                  <a:cubicBezTo>
                    <a:pt x="53" y="51"/>
                    <a:pt x="68" y="51"/>
                    <a:pt x="74" y="41"/>
                  </a:cubicBezTo>
                  <a:cubicBezTo>
                    <a:pt x="80" y="33"/>
                    <a:pt x="70" y="17"/>
                    <a:pt x="37" y="7"/>
                  </a:cubicBezTo>
                </a:path>
              </a:pathLst>
            </a:custGeom>
            <a:solidFill>
              <a:srgbClr val="FFDCB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49" name="Freeform 90"/>
            <p:cNvSpPr/>
            <p:nvPr/>
          </p:nvSpPr>
          <p:spPr bwMode="auto">
            <a:xfrm>
              <a:off x="8813800" y="2687637"/>
              <a:ext cx="165100" cy="80963"/>
            </a:xfrm>
            <a:custGeom>
              <a:avLst/>
              <a:gdLst>
                <a:gd name="T0" fmla="*/ 182423415 w 82"/>
                <a:gd name="T1" fmla="*/ 27296377 h 41"/>
                <a:gd name="T2" fmla="*/ 158099361 w 82"/>
                <a:gd name="T3" fmla="*/ 120883669 h 41"/>
                <a:gd name="T4" fmla="*/ 308092718 w 82"/>
                <a:gd name="T5" fmla="*/ 124783714 h 41"/>
                <a:gd name="T6" fmla="*/ 182423415 w 82"/>
                <a:gd name="T7" fmla="*/ 27296377 h 41"/>
                <a:gd name="T8" fmla="*/ 0 60000 65536"/>
                <a:gd name="T9" fmla="*/ 0 60000 65536"/>
                <a:gd name="T10" fmla="*/ 0 60000 65536"/>
                <a:gd name="T11" fmla="*/ 0 60000 65536"/>
                <a:gd name="T12" fmla="*/ 0 w 82"/>
                <a:gd name="T13" fmla="*/ 0 h 41"/>
                <a:gd name="T14" fmla="*/ 82 w 82"/>
                <a:gd name="T15" fmla="*/ 41 h 41"/>
              </a:gdLst>
              <a:ahLst/>
              <a:cxnLst>
                <a:cxn ang="T8">
                  <a:pos x="T0" y="T1"/>
                </a:cxn>
                <a:cxn ang="T9">
                  <a:pos x="T2" y="T3"/>
                </a:cxn>
                <a:cxn ang="T10">
                  <a:pos x="T4" y="T5"/>
                </a:cxn>
                <a:cxn ang="T11">
                  <a:pos x="T6" y="T7"/>
                </a:cxn>
              </a:cxnLst>
              <a:rect l="T12" t="T13" r="T14" b="T15"/>
              <a:pathLst>
                <a:path w="82" h="41">
                  <a:moveTo>
                    <a:pt x="45" y="7"/>
                  </a:moveTo>
                  <a:cubicBezTo>
                    <a:pt x="24" y="0"/>
                    <a:pt x="0" y="11"/>
                    <a:pt x="39" y="31"/>
                  </a:cubicBezTo>
                  <a:cubicBezTo>
                    <a:pt x="59" y="41"/>
                    <a:pt x="73" y="39"/>
                    <a:pt x="76" y="32"/>
                  </a:cubicBezTo>
                  <a:cubicBezTo>
                    <a:pt x="82" y="20"/>
                    <a:pt x="69" y="14"/>
                    <a:pt x="45" y="7"/>
                  </a:cubicBezTo>
                </a:path>
              </a:pathLst>
            </a:custGeom>
            <a:solidFill>
              <a:srgbClr val="FFDCB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50" name="Freeform 91"/>
            <p:cNvSpPr/>
            <p:nvPr/>
          </p:nvSpPr>
          <p:spPr bwMode="auto">
            <a:xfrm>
              <a:off x="9796463" y="1830387"/>
              <a:ext cx="150813" cy="155575"/>
            </a:xfrm>
            <a:custGeom>
              <a:avLst/>
              <a:gdLst>
                <a:gd name="T0" fmla="*/ 266868648 w 75"/>
                <a:gd name="T1" fmla="*/ 147193900 h 78"/>
                <a:gd name="T2" fmla="*/ 266868648 w 75"/>
                <a:gd name="T3" fmla="*/ 282454405 h 78"/>
                <a:gd name="T4" fmla="*/ 125347703 w 75"/>
                <a:gd name="T5" fmla="*/ 206868857 h 78"/>
                <a:gd name="T6" fmla="*/ 109174523 w 75"/>
                <a:gd name="T7" fmla="*/ 290410667 h 78"/>
                <a:gd name="T8" fmla="*/ 0 w 75"/>
                <a:gd name="T9" fmla="*/ 147193900 h 78"/>
                <a:gd name="T10" fmla="*/ 266868648 w 75"/>
                <a:gd name="T11" fmla="*/ 147193900 h 78"/>
                <a:gd name="T12" fmla="*/ 0 60000 65536"/>
                <a:gd name="T13" fmla="*/ 0 60000 65536"/>
                <a:gd name="T14" fmla="*/ 0 60000 65536"/>
                <a:gd name="T15" fmla="*/ 0 60000 65536"/>
                <a:gd name="T16" fmla="*/ 0 60000 65536"/>
                <a:gd name="T17" fmla="*/ 0 60000 65536"/>
                <a:gd name="T18" fmla="*/ 0 w 75"/>
                <a:gd name="T19" fmla="*/ 0 h 78"/>
                <a:gd name="T20" fmla="*/ 75 w 75"/>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75" h="78">
                  <a:moveTo>
                    <a:pt x="66" y="37"/>
                  </a:moveTo>
                  <a:cubicBezTo>
                    <a:pt x="66" y="37"/>
                    <a:pt x="75" y="65"/>
                    <a:pt x="66" y="71"/>
                  </a:cubicBezTo>
                  <a:cubicBezTo>
                    <a:pt x="57" y="78"/>
                    <a:pt x="35" y="59"/>
                    <a:pt x="31" y="52"/>
                  </a:cubicBezTo>
                  <a:cubicBezTo>
                    <a:pt x="31" y="52"/>
                    <a:pt x="37" y="73"/>
                    <a:pt x="27" y="73"/>
                  </a:cubicBezTo>
                  <a:cubicBezTo>
                    <a:pt x="17" y="72"/>
                    <a:pt x="0" y="37"/>
                    <a:pt x="0" y="37"/>
                  </a:cubicBezTo>
                  <a:cubicBezTo>
                    <a:pt x="0" y="37"/>
                    <a:pt x="22" y="0"/>
                    <a:pt x="66" y="37"/>
                  </a:cubicBezTo>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51" name="Freeform 92"/>
            <p:cNvSpPr/>
            <p:nvPr/>
          </p:nvSpPr>
          <p:spPr bwMode="auto">
            <a:xfrm>
              <a:off x="9172575" y="1204912"/>
              <a:ext cx="814388" cy="869950"/>
            </a:xfrm>
            <a:custGeom>
              <a:avLst/>
              <a:gdLst>
                <a:gd name="T0" fmla="*/ 418451008 w 406"/>
                <a:gd name="T1" fmla="*/ 265188473 h 434"/>
                <a:gd name="T2" fmla="*/ 116684145 w 406"/>
                <a:gd name="T3" fmla="*/ 1052713871 h 434"/>
                <a:gd name="T4" fmla="*/ 269578519 w 406"/>
                <a:gd name="T5" fmla="*/ 1635323632 h 434"/>
                <a:gd name="T6" fmla="*/ 1170857411 w 406"/>
                <a:gd name="T7" fmla="*/ 1567016541 h 434"/>
                <a:gd name="T8" fmla="*/ 1368011460 w 406"/>
                <a:gd name="T9" fmla="*/ 1237542113 h 434"/>
                <a:gd name="T10" fmla="*/ 1456528990 w 406"/>
                <a:gd name="T11" fmla="*/ 361618595 h 434"/>
                <a:gd name="T12" fmla="*/ 418451008 w 406"/>
                <a:gd name="T13" fmla="*/ 265188473 h 434"/>
                <a:gd name="T14" fmla="*/ 0 60000 65536"/>
                <a:gd name="T15" fmla="*/ 0 60000 65536"/>
                <a:gd name="T16" fmla="*/ 0 60000 65536"/>
                <a:gd name="T17" fmla="*/ 0 60000 65536"/>
                <a:gd name="T18" fmla="*/ 0 60000 65536"/>
                <a:gd name="T19" fmla="*/ 0 60000 65536"/>
                <a:gd name="T20" fmla="*/ 0 60000 65536"/>
                <a:gd name="T21" fmla="*/ 0 w 406"/>
                <a:gd name="T22" fmla="*/ 0 h 434"/>
                <a:gd name="T23" fmla="*/ 406 w 406"/>
                <a:gd name="T24" fmla="*/ 434 h 4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6" h="434">
                  <a:moveTo>
                    <a:pt x="104" y="66"/>
                  </a:moveTo>
                  <a:cubicBezTo>
                    <a:pt x="104" y="66"/>
                    <a:pt x="47" y="218"/>
                    <a:pt x="29" y="262"/>
                  </a:cubicBezTo>
                  <a:cubicBezTo>
                    <a:pt x="11" y="306"/>
                    <a:pt x="0" y="388"/>
                    <a:pt x="67" y="407"/>
                  </a:cubicBezTo>
                  <a:cubicBezTo>
                    <a:pt x="133" y="427"/>
                    <a:pt x="251" y="434"/>
                    <a:pt x="291" y="390"/>
                  </a:cubicBezTo>
                  <a:cubicBezTo>
                    <a:pt x="332" y="346"/>
                    <a:pt x="340" y="308"/>
                    <a:pt x="340" y="308"/>
                  </a:cubicBezTo>
                  <a:cubicBezTo>
                    <a:pt x="340" y="308"/>
                    <a:pt x="406" y="152"/>
                    <a:pt x="362" y="90"/>
                  </a:cubicBezTo>
                  <a:cubicBezTo>
                    <a:pt x="318" y="28"/>
                    <a:pt x="137" y="0"/>
                    <a:pt x="104" y="66"/>
                  </a:cubicBezTo>
                </a:path>
              </a:pathLst>
            </a:custGeom>
            <a:solidFill>
              <a:srgbClr val="FFDCB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52" name="Freeform 93"/>
            <p:cNvSpPr/>
            <p:nvPr/>
          </p:nvSpPr>
          <p:spPr bwMode="auto">
            <a:xfrm>
              <a:off x="9313863" y="1498600"/>
              <a:ext cx="128588" cy="120650"/>
            </a:xfrm>
            <a:custGeom>
              <a:avLst/>
              <a:gdLst>
                <a:gd name="T0" fmla="*/ 217988766 w 64"/>
                <a:gd name="T1" fmla="*/ 0 h 60"/>
                <a:gd name="T2" fmla="*/ 145326535 w 64"/>
                <a:gd name="T3" fmla="*/ 80869695 h 60"/>
                <a:gd name="T4" fmla="*/ 88810095 w 64"/>
                <a:gd name="T5" fmla="*/ 177912518 h 60"/>
                <a:gd name="T6" fmla="*/ 258357342 w 64"/>
                <a:gd name="T7" fmla="*/ 206217001 h 60"/>
                <a:gd name="T8" fmla="*/ 96883006 w 64"/>
                <a:gd name="T9" fmla="*/ 133434907 h 60"/>
                <a:gd name="T10" fmla="*/ 189731566 w 64"/>
                <a:gd name="T11" fmla="*/ 109174178 h 60"/>
                <a:gd name="T12" fmla="*/ 217988766 w 64"/>
                <a:gd name="T13" fmla="*/ 0 h 60"/>
                <a:gd name="T14" fmla="*/ 0 60000 65536"/>
                <a:gd name="T15" fmla="*/ 0 60000 65536"/>
                <a:gd name="T16" fmla="*/ 0 60000 65536"/>
                <a:gd name="T17" fmla="*/ 0 60000 65536"/>
                <a:gd name="T18" fmla="*/ 0 60000 65536"/>
                <a:gd name="T19" fmla="*/ 0 60000 65536"/>
                <a:gd name="T20" fmla="*/ 0 60000 65536"/>
                <a:gd name="T21" fmla="*/ 0 w 64"/>
                <a:gd name="T22" fmla="*/ 0 h 60"/>
                <a:gd name="T23" fmla="*/ 64 w 64"/>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60">
                  <a:moveTo>
                    <a:pt x="54" y="0"/>
                  </a:moveTo>
                  <a:cubicBezTo>
                    <a:pt x="54" y="0"/>
                    <a:pt x="44" y="20"/>
                    <a:pt x="36" y="20"/>
                  </a:cubicBezTo>
                  <a:cubicBezTo>
                    <a:pt x="29" y="20"/>
                    <a:pt x="0" y="28"/>
                    <a:pt x="22" y="44"/>
                  </a:cubicBezTo>
                  <a:cubicBezTo>
                    <a:pt x="44" y="60"/>
                    <a:pt x="64" y="51"/>
                    <a:pt x="64" y="51"/>
                  </a:cubicBezTo>
                  <a:cubicBezTo>
                    <a:pt x="64" y="51"/>
                    <a:pt x="25" y="44"/>
                    <a:pt x="24" y="33"/>
                  </a:cubicBezTo>
                  <a:cubicBezTo>
                    <a:pt x="24" y="23"/>
                    <a:pt x="39" y="33"/>
                    <a:pt x="47" y="27"/>
                  </a:cubicBezTo>
                  <a:cubicBezTo>
                    <a:pt x="54" y="20"/>
                    <a:pt x="54" y="0"/>
                    <a:pt x="54" y="0"/>
                  </a:cubicBezTo>
                </a:path>
              </a:pathLst>
            </a:custGeom>
            <a:solidFill>
              <a:srgbClr val="CB8F5E"/>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53" name="Freeform 94"/>
            <p:cNvSpPr/>
            <p:nvPr/>
          </p:nvSpPr>
          <p:spPr bwMode="auto">
            <a:xfrm>
              <a:off x="9561513" y="1465262"/>
              <a:ext cx="47625" cy="69850"/>
            </a:xfrm>
            <a:custGeom>
              <a:avLst/>
              <a:gdLst>
                <a:gd name="T0" fmla="*/ 90040242 w 23"/>
                <a:gd name="T1" fmla="*/ 79656936 h 35"/>
                <a:gd name="T2" fmla="*/ 30014101 w 23"/>
                <a:gd name="T3" fmla="*/ 135417200 h 35"/>
                <a:gd name="T4" fmla="*/ 12862891 w 23"/>
                <a:gd name="T5" fmla="*/ 59743692 h 35"/>
                <a:gd name="T6" fmla="*/ 72889035 w 23"/>
                <a:gd name="T7" fmla="*/ 3983445 h 35"/>
                <a:gd name="T8" fmla="*/ 90040242 w 23"/>
                <a:gd name="T9" fmla="*/ 79656936 h 35"/>
                <a:gd name="T10" fmla="*/ 0 60000 65536"/>
                <a:gd name="T11" fmla="*/ 0 60000 65536"/>
                <a:gd name="T12" fmla="*/ 0 60000 65536"/>
                <a:gd name="T13" fmla="*/ 0 60000 65536"/>
                <a:gd name="T14" fmla="*/ 0 60000 65536"/>
                <a:gd name="T15" fmla="*/ 0 w 23"/>
                <a:gd name="T16" fmla="*/ 0 h 35"/>
                <a:gd name="T17" fmla="*/ 23 w 23"/>
                <a:gd name="T18" fmla="*/ 35 h 35"/>
              </a:gdLst>
              <a:ahLst/>
              <a:cxnLst>
                <a:cxn ang="T10">
                  <a:pos x="T0" y="T1"/>
                </a:cxn>
                <a:cxn ang="T11">
                  <a:pos x="T2" y="T3"/>
                </a:cxn>
                <a:cxn ang="T12">
                  <a:pos x="T4" y="T5"/>
                </a:cxn>
                <a:cxn ang="T13">
                  <a:pos x="T6" y="T7"/>
                </a:cxn>
                <a:cxn ang="T14">
                  <a:pos x="T8" y="T9"/>
                </a:cxn>
              </a:cxnLst>
              <a:rect l="T15" t="T16" r="T17" b="T18"/>
              <a:pathLst>
                <a:path w="23" h="35">
                  <a:moveTo>
                    <a:pt x="21" y="20"/>
                  </a:moveTo>
                  <a:cubicBezTo>
                    <a:pt x="18" y="29"/>
                    <a:pt x="12" y="35"/>
                    <a:pt x="7" y="34"/>
                  </a:cubicBezTo>
                  <a:cubicBezTo>
                    <a:pt x="2" y="32"/>
                    <a:pt x="0" y="24"/>
                    <a:pt x="3" y="15"/>
                  </a:cubicBezTo>
                  <a:cubicBezTo>
                    <a:pt x="5" y="6"/>
                    <a:pt x="12" y="0"/>
                    <a:pt x="17" y="1"/>
                  </a:cubicBezTo>
                  <a:cubicBezTo>
                    <a:pt x="21" y="3"/>
                    <a:pt x="23" y="11"/>
                    <a:pt x="21" y="20"/>
                  </a:cubicBezTo>
                </a:path>
              </a:pathLst>
            </a:custGeom>
            <a:solidFill>
              <a:srgbClr val="190F0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54" name="Freeform 95"/>
            <p:cNvSpPr/>
            <p:nvPr/>
          </p:nvSpPr>
          <p:spPr bwMode="auto">
            <a:xfrm>
              <a:off x="9358313" y="1449387"/>
              <a:ext cx="46038" cy="71438"/>
            </a:xfrm>
            <a:custGeom>
              <a:avLst/>
              <a:gdLst>
                <a:gd name="T0" fmla="*/ 80132146 w 23"/>
                <a:gd name="T1" fmla="*/ 82693450 h 36"/>
                <a:gd name="T2" fmla="*/ 24039842 w 23"/>
                <a:gd name="T3" fmla="*/ 133884739 h 36"/>
                <a:gd name="T4" fmla="*/ 8012613 w 23"/>
                <a:gd name="T5" fmla="*/ 59067310 h 36"/>
                <a:gd name="T6" fmla="*/ 64104907 w 23"/>
                <a:gd name="T7" fmla="*/ 7876038 h 36"/>
                <a:gd name="T8" fmla="*/ 80132146 w 23"/>
                <a:gd name="T9" fmla="*/ 82693450 h 36"/>
                <a:gd name="T10" fmla="*/ 0 60000 65536"/>
                <a:gd name="T11" fmla="*/ 0 60000 65536"/>
                <a:gd name="T12" fmla="*/ 0 60000 65536"/>
                <a:gd name="T13" fmla="*/ 0 60000 65536"/>
                <a:gd name="T14" fmla="*/ 0 60000 65536"/>
                <a:gd name="T15" fmla="*/ 0 w 23"/>
                <a:gd name="T16" fmla="*/ 0 h 36"/>
                <a:gd name="T17" fmla="*/ 23 w 23"/>
                <a:gd name="T18" fmla="*/ 36 h 36"/>
              </a:gdLst>
              <a:ahLst/>
              <a:cxnLst>
                <a:cxn ang="T10">
                  <a:pos x="T0" y="T1"/>
                </a:cxn>
                <a:cxn ang="T11">
                  <a:pos x="T2" y="T3"/>
                </a:cxn>
                <a:cxn ang="T12">
                  <a:pos x="T4" y="T5"/>
                </a:cxn>
                <a:cxn ang="T13">
                  <a:pos x="T6" y="T7"/>
                </a:cxn>
                <a:cxn ang="T14">
                  <a:pos x="T8" y="T9"/>
                </a:cxn>
              </a:cxnLst>
              <a:rect l="T15" t="T16" r="T17" b="T18"/>
              <a:pathLst>
                <a:path w="23" h="36">
                  <a:moveTo>
                    <a:pt x="20" y="21"/>
                  </a:moveTo>
                  <a:cubicBezTo>
                    <a:pt x="17" y="30"/>
                    <a:pt x="11" y="36"/>
                    <a:pt x="6" y="34"/>
                  </a:cubicBezTo>
                  <a:cubicBezTo>
                    <a:pt x="1" y="33"/>
                    <a:pt x="0" y="24"/>
                    <a:pt x="2" y="15"/>
                  </a:cubicBezTo>
                  <a:cubicBezTo>
                    <a:pt x="5" y="6"/>
                    <a:pt x="11" y="0"/>
                    <a:pt x="16" y="2"/>
                  </a:cubicBezTo>
                  <a:cubicBezTo>
                    <a:pt x="21" y="3"/>
                    <a:pt x="23" y="12"/>
                    <a:pt x="20" y="21"/>
                  </a:cubicBezTo>
                </a:path>
              </a:pathLst>
            </a:custGeom>
            <a:solidFill>
              <a:srgbClr val="190F0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55" name="Freeform 96"/>
            <p:cNvSpPr/>
            <p:nvPr/>
          </p:nvSpPr>
          <p:spPr bwMode="auto">
            <a:xfrm>
              <a:off x="9442450" y="1277937"/>
              <a:ext cx="276225" cy="157163"/>
            </a:xfrm>
            <a:custGeom>
              <a:avLst/>
              <a:gdLst>
                <a:gd name="T0" fmla="*/ 0 w 138"/>
                <a:gd name="T1" fmla="*/ 105557109 h 78"/>
                <a:gd name="T2" fmla="*/ 164267795 w 138"/>
                <a:gd name="T3" fmla="*/ 255770656 h 78"/>
                <a:gd name="T4" fmla="*/ 164267795 w 138"/>
                <a:gd name="T5" fmla="*/ 162393706 h 78"/>
                <a:gd name="T6" fmla="*/ 396645038 w 138"/>
                <a:gd name="T7" fmla="*/ 300429172 h 78"/>
                <a:gd name="T8" fmla="*/ 396645038 w 138"/>
                <a:gd name="T9" fmla="*/ 202994132 h 78"/>
                <a:gd name="T10" fmla="*/ 516840891 w 138"/>
                <a:gd name="T11" fmla="*/ 202994132 h 78"/>
                <a:gd name="T12" fmla="*/ 0 w 138"/>
                <a:gd name="T13" fmla="*/ 105557109 h 78"/>
                <a:gd name="T14" fmla="*/ 0 60000 65536"/>
                <a:gd name="T15" fmla="*/ 0 60000 65536"/>
                <a:gd name="T16" fmla="*/ 0 60000 65536"/>
                <a:gd name="T17" fmla="*/ 0 60000 65536"/>
                <a:gd name="T18" fmla="*/ 0 60000 65536"/>
                <a:gd name="T19" fmla="*/ 0 60000 65536"/>
                <a:gd name="T20" fmla="*/ 0 60000 65536"/>
                <a:gd name="T21" fmla="*/ 0 w 138"/>
                <a:gd name="T22" fmla="*/ 0 h 78"/>
                <a:gd name="T23" fmla="*/ 138 w 138"/>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8" h="78">
                  <a:moveTo>
                    <a:pt x="0" y="26"/>
                  </a:moveTo>
                  <a:cubicBezTo>
                    <a:pt x="0" y="26"/>
                    <a:pt x="28" y="64"/>
                    <a:pt x="41" y="63"/>
                  </a:cubicBezTo>
                  <a:cubicBezTo>
                    <a:pt x="53" y="62"/>
                    <a:pt x="41" y="40"/>
                    <a:pt x="41" y="40"/>
                  </a:cubicBezTo>
                  <a:cubicBezTo>
                    <a:pt x="41" y="40"/>
                    <a:pt x="75" y="70"/>
                    <a:pt x="99" y="74"/>
                  </a:cubicBezTo>
                  <a:cubicBezTo>
                    <a:pt x="123" y="78"/>
                    <a:pt x="99" y="50"/>
                    <a:pt x="99" y="50"/>
                  </a:cubicBezTo>
                  <a:cubicBezTo>
                    <a:pt x="99" y="50"/>
                    <a:pt x="120" y="58"/>
                    <a:pt x="129" y="50"/>
                  </a:cubicBezTo>
                  <a:cubicBezTo>
                    <a:pt x="138" y="42"/>
                    <a:pt x="47" y="0"/>
                    <a:pt x="0" y="26"/>
                  </a:cubicBezTo>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56" name="Freeform 97"/>
            <p:cNvSpPr/>
            <p:nvPr/>
          </p:nvSpPr>
          <p:spPr bwMode="auto">
            <a:xfrm>
              <a:off x="9269413" y="1619250"/>
              <a:ext cx="431800" cy="338138"/>
            </a:xfrm>
            <a:custGeom>
              <a:avLst/>
              <a:gdLst>
                <a:gd name="T0" fmla="*/ 32268513 w 215"/>
                <a:gd name="T1" fmla="*/ 149889741 h 168"/>
                <a:gd name="T2" fmla="*/ 242012848 w 215"/>
                <a:gd name="T3" fmla="*/ 676527597 h 168"/>
                <a:gd name="T4" fmla="*/ 254113286 w 215"/>
                <a:gd name="T5" fmla="*/ 680579213 h 168"/>
                <a:gd name="T6" fmla="*/ 826878941 w 215"/>
                <a:gd name="T7" fmla="*/ 303829085 h 168"/>
                <a:gd name="T8" fmla="*/ 867215075 w 215"/>
                <a:gd name="T9" fmla="*/ 230909991 h 168"/>
                <a:gd name="T10" fmla="*/ 32268513 w 215"/>
                <a:gd name="T11" fmla="*/ 149889741 h 168"/>
                <a:gd name="T12" fmla="*/ 0 60000 65536"/>
                <a:gd name="T13" fmla="*/ 0 60000 65536"/>
                <a:gd name="T14" fmla="*/ 0 60000 65536"/>
                <a:gd name="T15" fmla="*/ 0 60000 65536"/>
                <a:gd name="T16" fmla="*/ 0 60000 65536"/>
                <a:gd name="T17" fmla="*/ 0 60000 65536"/>
                <a:gd name="T18" fmla="*/ 0 w 215"/>
                <a:gd name="T19" fmla="*/ 0 h 168"/>
                <a:gd name="T20" fmla="*/ 215 w 215"/>
                <a:gd name="T21" fmla="*/ 168 h 168"/>
              </a:gdLst>
              <a:ahLst/>
              <a:cxnLst>
                <a:cxn ang="T12">
                  <a:pos x="T0" y="T1"/>
                </a:cxn>
                <a:cxn ang="T13">
                  <a:pos x="T2" y="T3"/>
                </a:cxn>
                <a:cxn ang="T14">
                  <a:pos x="T4" y="T5"/>
                </a:cxn>
                <a:cxn ang="T15">
                  <a:pos x="T6" y="T7"/>
                </a:cxn>
                <a:cxn ang="T16">
                  <a:pos x="T8" y="T9"/>
                </a:cxn>
                <a:cxn ang="T17">
                  <a:pos x="T10" y="T11"/>
                </a:cxn>
              </a:cxnLst>
              <a:rect l="T18" t="T19" r="T20" b="T21"/>
              <a:pathLst>
                <a:path w="215" h="168">
                  <a:moveTo>
                    <a:pt x="8" y="37"/>
                  </a:moveTo>
                  <a:cubicBezTo>
                    <a:pt x="8" y="37"/>
                    <a:pt x="0" y="150"/>
                    <a:pt x="60" y="167"/>
                  </a:cubicBezTo>
                  <a:cubicBezTo>
                    <a:pt x="61" y="168"/>
                    <a:pt x="62" y="168"/>
                    <a:pt x="63" y="168"/>
                  </a:cubicBezTo>
                  <a:cubicBezTo>
                    <a:pt x="80" y="92"/>
                    <a:pt x="167" y="78"/>
                    <a:pt x="205" y="75"/>
                  </a:cubicBezTo>
                  <a:cubicBezTo>
                    <a:pt x="211" y="65"/>
                    <a:pt x="215" y="57"/>
                    <a:pt x="215" y="57"/>
                  </a:cubicBezTo>
                  <a:cubicBezTo>
                    <a:pt x="129" y="0"/>
                    <a:pt x="8" y="37"/>
                    <a:pt x="8" y="37"/>
                  </a:cubicBezTo>
                </a:path>
              </a:pathLst>
            </a:custGeom>
            <a:solidFill>
              <a:srgbClr val="75342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57" name="Freeform 98"/>
            <p:cNvSpPr/>
            <p:nvPr/>
          </p:nvSpPr>
          <p:spPr bwMode="auto">
            <a:xfrm>
              <a:off x="9396413" y="1770062"/>
              <a:ext cx="284163" cy="220663"/>
            </a:xfrm>
            <a:custGeom>
              <a:avLst/>
              <a:gdLst>
                <a:gd name="T0" fmla="*/ 0 w 142"/>
                <a:gd name="T1" fmla="*/ 374246476 h 110"/>
                <a:gd name="T2" fmla="*/ 568652193 w 142"/>
                <a:gd name="T3" fmla="*/ 0 h 110"/>
                <a:gd name="T4" fmla="*/ 0 w 142"/>
                <a:gd name="T5" fmla="*/ 374246476 h 110"/>
                <a:gd name="T6" fmla="*/ 0 60000 65536"/>
                <a:gd name="T7" fmla="*/ 0 60000 65536"/>
                <a:gd name="T8" fmla="*/ 0 60000 65536"/>
                <a:gd name="T9" fmla="*/ 0 w 142"/>
                <a:gd name="T10" fmla="*/ 0 h 110"/>
                <a:gd name="T11" fmla="*/ 142 w 142"/>
                <a:gd name="T12" fmla="*/ 110 h 110"/>
              </a:gdLst>
              <a:ahLst/>
              <a:cxnLst>
                <a:cxn ang="T6">
                  <a:pos x="T0" y="T1"/>
                </a:cxn>
                <a:cxn ang="T7">
                  <a:pos x="T2" y="T3"/>
                </a:cxn>
                <a:cxn ang="T8">
                  <a:pos x="T4" y="T5"/>
                </a:cxn>
              </a:cxnLst>
              <a:rect l="T9" t="T10" r="T11" b="T12"/>
              <a:pathLst>
                <a:path w="142" h="110">
                  <a:moveTo>
                    <a:pt x="0" y="93"/>
                  </a:moveTo>
                  <a:cubicBezTo>
                    <a:pt x="66" y="110"/>
                    <a:pt x="120" y="36"/>
                    <a:pt x="142" y="0"/>
                  </a:cubicBezTo>
                  <a:cubicBezTo>
                    <a:pt x="104" y="3"/>
                    <a:pt x="17" y="17"/>
                    <a:pt x="0" y="93"/>
                  </a:cubicBezTo>
                </a:path>
              </a:pathLst>
            </a:custGeom>
            <a:solidFill>
              <a:srgbClr val="DA9089"/>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37" name="Freeform 99"/>
            <p:cNvSpPr/>
            <p:nvPr/>
          </p:nvSpPr>
          <p:spPr bwMode="auto">
            <a:xfrm>
              <a:off x="9290051" y="1428749"/>
              <a:ext cx="53975" cy="150813"/>
            </a:xfrm>
            <a:custGeom>
              <a:avLst/>
              <a:gdLst>
                <a:gd name="T0" fmla="*/ 0 w 27"/>
                <a:gd name="T1" fmla="*/ 75 h 75"/>
                <a:gd name="T2" fmla="*/ 27 w 27"/>
                <a:gd name="T3" fmla="*/ 7 h 75"/>
                <a:gd name="T4" fmla="*/ 13 w 27"/>
                <a:gd name="T5" fmla="*/ 0 h 75"/>
                <a:gd name="T6" fmla="*/ 0 w 27"/>
                <a:gd name="T7" fmla="*/ 75 h 75"/>
              </a:gdLst>
              <a:ahLst/>
              <a:cxnLst>
                <a:cxn ang="0">
                  <a:pos x="T0" y="T1"/>
                </a:cxn>
                <a:cxn ang="0">
                  <a:pos x="T2" y="T3"/>
                </a:cxn>
                <a:cxn ang="0">
                  <a:pos x="T4" y="T5"/>
                </a:cxn>
                <a:cxn ang="0">
                  <a:pos x="T6" y="T7"/>
                </a:cxn>
              </a:cxnLst>
              <a:rect l="0" t="0" r="r" b="b"/>
              <a:pathLst>
                <a:path w="27" h="75">
                  <a:moveTo>
                    <a:pt x="0" y="75"/>
                  </a:moveTo>
                  <a:cubicBezTo>
                    <a:pt x="0" y="75"/>
                    <a:pt x="16" y="36"/>
                    <a:pt x="27" y="7"/>
                  </a:cubicBezTo>
                  <a:cubicBezTo>
                    <a:pt x="22" y="5"/>
                    <a:pt x="17" y="2"/>
                    <a:pt x="13" y="0"/>
                  </a:cubicBezTo>
                  <a:cubicBezTo>
                    <a:pt x="7" y="22"/>
                    <a:pt x="2" y="47"/>
                    <a:pt x="0" y="75"/>
                  </a:cubicBezTo>
                </a:path>
              </a:pathLst>
            </a:custGeom>
            <a:solidFill>
              <a:schemeClr val="accent1">
                <a:lumMod val="20000"/>
                <a:lumOff val="8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8" name="Freeform 100"/>
            <p:cNvSpPr/>
            <p:nvPr/>
          </p:nvSpPr>
          <p:spPr bwMode="auto">
            <a:xfrm>
              <a:off x="9315451" y="1017587"/>
              <a:ext cx="833437" cy="515937"/>
            </a:xfrm>
            <a:custGeom>
              <a:avLst/>
              <a:gdLst>
                <a:gd name="T0" fmla="*/ 415 w 415"/>
                <a:gd name="T1" fmla="*/ 165 h 257"/>
                <a:gd name="T2" fmla="*/ 390 w 415"/>
                <a:gd name="T3" fmla="*/ 124 h 257"/>
                <a:gd name="T4" fmla="*/ 0 w 415"/>
                <a:gd name="T5" fmla="*/ 205 h 257"/>
                <a:gd name="T6" fmla="*/ 14 w 415"/>
                <a:gd name="T7" fmla="*/ 212 h 257"/>
                <a:gd name="T8" fmla="*/ 22 w 415"/>
                <a:gd name="T9" fmla="*/ 188 h 257"/>
                <a:gd name="T10" fmla="*/ 247 w 415"/>
                <a:gd name="T11" fmla="*/ 203 h 257"/>
                <a:gd name="T12" fmla="*/ 264 w 415"/>
                <a:gd name="T13" fmla="*/ 257 h 257"/>
                <a:gd name="T14" fmla="*/ 415 w 415"/>
                <a:gd name="T15" fmla="*/ 165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5" h="257">
                  <a:moveTo>
                    <a:pt x="415" y="165"/>
                  </a:moveTo>
                  <a:cubicBezTo>
                    <a:pt x="409" y="151"/>
                    <a:pt x="401" y="137"/>
                    <a:pt x="390" y="124"/>
                  </a:cubicBezTo>
                  <a:cubicBezTo>
                    <a:pt x="297" y="8"/>
                    <a:pt x="60" y="0"/>
                    <a:pt x="0" y="205"/>
                  </a:cubicBezTo>
                  <a:cubicBezTo>
                    <a:pt x="4" y="207"/>
                    <a:pt x="9" y="210"/>
                    <a:pt x="14" y="212"/>
                  </a:cubicBezTo>
                  <a:cubicBezTo>
                    <a:pt x="18" y="202"/>
                    <a:pt x="21" y="192"/>
                    <a:pt x="22" y="188"/>
                  </a:cubicBezTo>
                  <a:cubicBezTo>
                    <a:pt x="22" y="188"/>
                    <a:pt x="112" y="128"/>
                    <a:pt x="247" y="203"/>
                  </a:cubicBezTo>
                  <a:cubicBezTo>
                    <a:pt x="247" y="203"/>
                    <a:pt x="261" y="220"/>
                    <a:pt x="264" y="257"/>
                  </a:cubicBezTo>
                  <a:cubicBezTo>
                    <a:pt x="314" y="245"/>
                    <a:pt x="366" y="217"/>
                    <a:pt x="415" y="165"/>
                  </a:cubicBezTo>
                </a:path>
              </a:pathLst>
            </a:custGeom>
            <a:solidFill>
              <a:schemeClr val="accent1">
                <a:lumMod val="20000"/>
                <a:lumOff val="8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9" name="Freeform 101"/>
            <p:cNvSpPr/>
            <p:nvPr/>
          </p:nvSpPr>
          <p:spPr bwMode="auto">
            <a:xfrm>
              <a:off x="9766301" y="1349374"/>
              <a:ext cx="482600" cy="596900"/>
            </a:xfrm>
            <a:custGeom>
              <a:avLst/>
              <a:gdLst>
                <a:gd name="T0" fmla="*/ 39 w 240"/>
                <a:gd name="T1" fmla="*/ 92 h 298"/>
                <a:gd name="T2" fmla="*/ 0 w 240"/>
                <a:gd name="T3" fmla="*/ 256 h 298"/>
                <a:gd name="T4" fmla="*/ 101 w 240"/>
                <a:gd name="T5" fmla="*/ 291 h 298"/>
                <a:gd name="T6" fmla="*/ 190 w 240"/>
                <a:gd name="T7" fmla="*/ 0 h 298"/>
                <a:gd name="T8" fmla="*/ 39 w 240"/>
                <a:gd name="T9" fmla="*/ 92 h 298"/>
              </a:gdLst>
              <a:ahLst/>
              <a:cxnLst>
                <a:cxn ang="0">
                  <a:pos x="T0" y="T1"/>
                </a:cxn>
                <a:cxn ang="0">
                  <a:pos x="T2" y="T3"/>
                </a:cxn>
                <a:cxn ang="0">
                  <a:pos x="T4" y="T5"/>
                </a:cxn>
                <a:cxn ang="0">
                  <a:pos x="T6" y="T7"/>
                </a:cxn>
                <a:cxn ang="0">
                  <a:pos x="T8" y="T9"/>
                </a:cxn>
              </a:cxnLst>
              <a:rect l="0" t="0" r="r" b="b"/>
              <a:pathLst>
                <a:path w="240" h="298">
                  <a:moveTo>
                    <a:pt x="39" y="92"/>
                  </a:moveTo>
                  <a:cubicBezTo>
                    <a:pt x="42" y="127"/>
                    <a:pt x="36" y="181"/>
                    <a:pt x="0" y="256"/>
                  </a:cubicBezTo>
                  <a:cubicBezTo>
                    <a:pt x="0" y="256"/>
                    <a:pt x="77" y="298"/>
                    <a:pt x="101" y="291"/>
                  </a:cubicBezTo>
                  <a:cubicBezTo>
                    <a:pt x="123" y="285"/>
                    <a:pt x="240" y="125"/>
                    <a:pt x="190" y="0"/>
                  </a:cubicBezTo>
                  <a:cubicBezTo>
                    <a:pt x="141" y="52"/>
                    <a:pt x="89" y="80"/>
                    <a:pt x="39" y="92"/>
                  </a:cubicBezTo>
                </a:path>
              </a:pathLst>
            </a:custGeom>
            <a:solidFill>
              <a:schemeClr val="accent1">
                <a:lumMod val="40000"/>
                <a:lumOff val="6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6561" name="Freeform 102"/>
            <p:cNvSpPr/>
            <p:nvPr/>
          </p:nvSpPr>
          <p:spPr bwMode="auto">
            <a:xfrm>
              <a:off x="9925050" y="1616075"/>
              <a:ext cx="117475" cy="217488"/>
            </a:xfrm>
            <a:custGeom>
              <a:avLst/>
              <a:gdLst>
                <a:gd name="T0" fmla="*/ 127172762 w 58"/>
                <a:gd name="T1" fmla="*/ 3980629 h 109"/>
                <a:gd name="T2" fmla="*/ 114866246 w 58"/>
                <a:gd name="T3" fmla="*/ 0 h 109"/>
                <a:gd name="T4" fmla="*/ 159992869 w 58"/>
                <a:gd name="T5" fmla="*/ 230912395 h 109"/>
                <a:gd name="T6" fmla="*/ 0 w 58"/>
                <a:gd name="T7" fmla="*/ 410066650 h 109"/>
                <a:gd name="T8" fmla="*/ 16410042 w 58"/>
                <a:gd name="T9" fmla="*/ 414047278 h 109"/>
                <a:gd name="T10" fmla="*/ 209220958 w 58"/>
                <a:gd name="T11" fmla="*/ 242854278 h 109"/>
                <a:gd name="T12" fmla="*/ 127172762 w 58"/>
                <a:gd name="T13" fmla="*/ 3980629 h 109"/>
                <a:gd name="T14" fmla="*/ 0 60000 65536"/>
                <a:gd name="T15" fmla="*/ 0 60000 65536"/>
                <a:gd name="T16" fmla="*/ 0 60000 65536"/>
                <a:gd name="T17" fmla="*/ 0 60000 65536"/>
                <a:gd name="T18" fmla="*/ 0 60000 65536"/>
                <a:gd name="T19" fmla="*/ 0 60000 65536"/>
                <a:gd name="T20" fmla="*/ 0 60000 65536"/>
                <a:gd name="T21" fmla="*/ 0 w 58"/>
                <a:gd name="T22" fmla="*/ 0 h 109"/>
                <a:gd name="T23" fmla="*/ 58 w 58"/>
                <a:gd name="T24" fmla="*/ 109 h 1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109">
                  <a:moveTo>
                    <a:pt x="31" y="1"/>
                  </a:moveTo>
                  <a:cubicBezTo>
                    <a:pt x="30" y="1"/>
                    <a:pt x="29" y="1"/>
                    <a:pt x="28" y="0"/>
                  </a:cubicBezTo>
                  <a:cubicBezTo>
                    <a:pt x="41" y="7"/>
                    <a:pt x="46" y="31"/>
                    <a:pt x="39" y="58"/>
                  </a:cubicBezTo>
                  <a:cubicBezTo>
                    <a:pt x="32" y="85"/>
                    <a:pt x="15" y="104"/>
                    <a:pt x="0" y="103"/>
                  </a:cubicBezTo>
                  <a:cubicBezTo>
                    <a:pt x="1" y="103"/>
                    <a:pt x="2" y="103"/>
                    <a:pt x="4" y="104"/>
                  </a:cubicBezTo>
                  <a:cubicBezTo>
                    <a:pt x="22" y="109"/>
                    <a:pt x="43" y="90"/>
                    <a:pt x="51" y="61"/>
                  </a:cubicBezTo>
                  <a:cubicBezTo>
                    <a:pt x="58" y="33"/>
                    <a:pt x="50" y="6"/>
                    <a:pt x="31" y="1"/>
                  </a:cubicBezTo>
                </a:path>
              </a:pathLst>
            </a:custGeom>
            <a:solidFill>
              <a:srgbClr val="75A4AC"/>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62" name="Freeform 103"/>
            <p:cNvSpPr/>
            <p:nvPr/>
          </p:nvSpPr>
          <p:spPr bwMode="auto">
            <a:xfrm>
              <a:off x="9879013" y="1611312"/>
              <a:ext cx="138113" cy="212725"/>
            </a:xfrm>
            <a:custGeom>
              <a:avLst/>
              <a:gdLst>
                <a:gd name="T0" fmla="*/ 248407192 w 69"/>
                <a:gd name="T1" fmla="*/ 241643552 h 106"/>
                <a:gd name="T2" fmla="*/ 204335153 w 69"/>
                <a:gd name="T3" fmla="*/ 8055454 h 106"/>
                <a:gd name="T4" fmla="*/ 28044941 w 69"/>
                <a:gd name="T5" fmla="*/ 181233683 h 106"/>
                <a:gd name="T6" fmla="*/ 92151386 w 69"/>
                <a:gd name="T7" fmla="*/ 422877235 h 106"/>
                <a:gd name="T8" fmla="*/ 248407192 w 69"/>
                <a:gd name="T9" fmla="*/ 241643552 h 106"/>
                <a:gd name="T10" fmla="*/ 0 60000 65536"/>
                <a:gd name="T11" fmla="*/ 0 60000 65536"/>
                <a:gd name="T12" fmla="*/ 0 60000 65536"/>
                <a:gd name="T13" fmla="*/ 0 60000 65536"/>
                <a:gd name="T14" fmla="*/ 0 60000 65536"/>
                <a:gd name="T15" fmla="*/ 0 w 69"/>
                <a:gd name="T16" fmla="*/ 0 h 106"/>
                <a:gd name="T17" fmla="*/ 69 w 69"/>
                <a:gd name="T18" fmla="*/ 106 h 106"/>
              </a:gdLst>
              <a:ahLst/>
              <a:cxnLst>
                <a:cxn ang="T10">
                  <a:pos x="T0" y="T1"/>
                </a:cxn>
                <a:cxn ang="T11">
                  <a:pos x="T2" y="T3"/>
                </a:cxn>
                <a:cxn ang="T12">
                  <a:pos x="T4" y="T5"/>
                </a:cxn>
                <a:cxn ang="T13">
                  <a:pos x="T6" y="T7"/>
                </a:cxn>
                <a:cxn ang="T14">
                  <a:pos x="T8" y="T9"/>
                </a:cxn>
              </a:cxnLst>
              <a:rect l="T15" t="T16" r="T17" b="T18"/>
              <a:pathLst>
                <a:path w="69" h="106">
                  <a:moveTo>
                    <a:pt x="62" y="60"/>
                  </a:moveTo>
                  <a:cubicBezTo>
                    <a:pt x="69" y="33"/>
                    <a:pt x="64" y="9"/>
                    <a:pt x="51" y="2"/>
                  </a:cubicBezTo>
                  <a:cubicBezTo>
                    <a:pt x="33" y="0"/>
                    <a:pt x="14" y="19"/>
                    <a:pt x="7" y="45"/>
                  </a:cubicBezTo>
                  <a:cubicBezTo>
                    <a:pt x="0" y="72"/>
                    <a:pt x="7" y="98"/>
                    <a:pt x="23" y="105"/>
                  </a:cubicBezTo>
                  <a:cubicBezTo>
                    <a:pt x="38" y="106"/>
                    <a:pt x="55" y="87"/>
                    <a:pt x="62" y="60"/>
                  </a:cubicBezTo>
                </a:path>
              </a:pathLst>
            </a:custGeom>
            <a:solidFill>
              <a:srgbClr val="A0CCD0"/>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63" name="Freeform 104"/>
            <p:cNvSpPr/>
            <p:nvPr/>
          </p:nvSpPr>
          <p:spPr bwMode="auto">
            <a:xfrm>
              <a:off x="9551988" y="1366837"/>
              <a:ext cx="114300" cy="114300"/>
            </a:xfrm>
            <a:custGeom>
              <a:avLst/>
              <a:gdLst>
                <a:gd name="T0" fmla="*/ 0 w 57"/>
                <a:gd name="T1" fmla="*/ 88464197 h 57"/>
                <a:gd name="T2" fmla="*/ 229201580 w 57"/>
                <a:gd name="T3" fmla="*/ 229201580 h 57"/>
                <a:gd name="T4" fmla="*/ 0 w 57"/>
                <a:gd name="T5" fmla="*/ 88464197 h 57"/>
                <a:gd name="T6" fmla="*/ 0 60000 65536"/>
                <a:gd name="T7" fmla="*/ 0 60000 65536"/>
                <a:gd name="T8" fmla="*/ 0 60000 65536"/>
                <a:gd name="T9" fmla="*/ 0 w 57"/>
                <a:gd name="T10" fmla="*/ 0 h 57"/>
                <a:gd name="T11" fmla="*/ 57 w 57"/>
                <a:gd name="T12" fmla="*/ 57 h 57"/>
              </a:gdLst>
              <a:ahLst/>
              <a:cxnLst>
                <a:cxn ang="T6">
                  <a:pos x="T0" y="T1"/>
                </a:cxn>
                <a:cxn ang="T7">
                  <a:pos x="T2" y="T3"/>
                </a:cxn>
                <a:cxn ang="T8">
                  <a:pos x="T4" y="T5"/>
                </a:cxn>
              </a:cxnLst>
              <a:rect l="T9" t="T10" r="T11" b="T12"/>
              <a:pathLst>
                <a:path w="57" h="57">
                  <a:moveTo>
                    <a:pt x="0" y="22"/>
                  </a:moveTo>
                  <a:cubicBezTo>
                    <a:pt x="0" y="22"/>
                    <a:pt x="36" y="26"/>
                    <a:pt x="57" y="57"/>
                  </a:cubicBezTo>
                  <a:cubicBezTo>
                    <a:pt x="57" y="57"/>
                    <a:pt x="30" y="0"/>
                    <a:pt x="0" y="22"/>
                  </a:cubicBezTo>
                </a:path>
              </a:pathLst>
            </a:custGeom>
            <a:solidFill>
              <a:srgbClr val="49391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64" name="Freeform 105"/>
            <p:cNvSpPr/>
            <p:nvPr/>
          </p:nvSpPr>
          <p:spPr bwMode="auto">
            <a:xfrm>
              <a:off x="9359900" y="1365250"/>
              <a:ext cx="87313" cy="84138"/>
            </a:xfrm>
            <a:custGeom>
              <a:avLst/>
              <a:gdLst>
                <a:gd name="T0" fmla="*/ 173262728 w 44"/>
                <a:gd name="T1" fmla="*/ 92303390 h 42"/>
                <a:gd name="T2" fmla="*/ 0 w 44"/>
                <a:gd name="T3" fmla="*/ 168552455 h 42"/>
                <a:gd name="T4" fmla="*/ 173262728 w 44"/>
                <a:gd name="T5" fmla="*/ 92303390 h 42"/>
                <a:gd name="T6" fmla="*/ 0 60000 65536"/>
                <a:gd name="T7" fmla="*/ 0 60000 65536"/>
                <a:gd name="T8" fmla="*/ 0 60000 65536"/>
                <a:gd name="T9" fmla="*/ 0 w 44"/>
                <a:gd name="T10" fmla="*/ 0 h 42"/>
                <a:gd name="T11" fmla="*/ 44 w 44"/>
                <a:gd name="T12" fmla="*/ 42 h 42"/>
              </a:gdLst>
              <a:ahLst/>
              <a:cxnLst>
                <a:cxn ang="T6">
                  <a:pos x="T0" y="T1"/>
                </a:cxn>
                <a:cxn ang="T7">
                  <a:pos x="T2" y="T3"/>
                </a:cxn>
                <a:cxn ang="T8">
                  <a:pos x="T4" y="T5"/>
                </a:cxn>
              </a:cxnLst>
              <a:rect l="T9" t="T10" r="T11" b="T12"/>
              <a:pathLst>
                <a:path w="44" h="42">
                  <a:moveTo>
                    <a:pt x="44" y="23"/>
                  </a:moveTo>
                  <a:cubicBezTo>
                    <a:pt x="44" y="23"/>
                    <a:pt x="30" y="15"/>
                    <a:pt x="0" y="42"/>
                  </a:cubicBezTo>
                  <a:cubicBezTo>
                    <a:pt x="0" y="42"/>
                    <a:pt x="22" y="0"/>
                    <a:pt x="44" y="23"/>
                  </a:cubicBezTo>
                </a:path>
              </a:pathLst>
            </a:custGeom>
            <a:solidFill>
              <a:srgbClr val="49391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44" name="Freeform 106"/>
            <p:cNvSpPr/>
            <p:nvPr/>
          </p:nvSpPr>
          <p:spPr bwMode="auto">
            <a:xfrm>
              <a:off x="9337676" y="4467225"/>
              <a:ext cx="341312" cy="374650"/>
            </a:xfrm>
            <a:custGeom>
              <a:avLst/>
              <a:gdLst>
                <a:gd name="T0" fmla="*/ 57 w 170"/>
                <a:gd name="T1" fmla="*/ 13 h 187"/>
                <a:gd name="T2" fmla="*/ 18 w 170"/>
                <a:gd name="T3" fmla="*/ 108 h 187"/>
                <a:gd name="T4" fmla="*/ 37 w 170"/>
                <a:gd name="T5" fmla="*/ 185 h 187"/>
                <a:gd name="T6" fmla="*/ 161 w 170"/>
                <a:gd name="T7" fmla="*/ 44 h 187"/>
                <a:gd name="T8" fmla="*/ 119 w 170"/>
                <a:gd name="T9" fmla="*/ 0 h 187"/>
                <a:gd name="T10" fmla="*/ 57 w 170"/>
                <a:gd name="T11" fmla="*/ 13 h 187"/>
              </a:gdLst>
              <a:ahLst/>
              <a:cxnLst>
                <a:cxn ang="0">
                  <a:pos x="T0" y="T1"/>
                </a:cxn>
                <a:cxn ang="0">
                  <a:pos x="T2" y="T3"/>
                </a:cxn>
                <a:cxn ang="0">
                  <a:pos x="T4" y="T5"/>
                </a:cxn>
                <a:cxn ang="0">
                  <a:pos x="T6" y="T7"/>
                </a:cxn>
                <a:cxn ang="0">
                  <a:pos x="T8" y="T9"/>
                </a:cxn>
                <a:cxn ang="0">
                  <a:pos x="T10" y="T11"/>
                </a:cxn>
              </a:cxnLst>
              <a:rect l="0" t="0" r="r" b="b"/>
              <a:pathLst>
                <a:path w="170" h="187">
                  <a:moveTo>
                    <a:pt x="57" y="13"/>
                  </a:moveTo>
                  <a:cubicBezTo>
                    <a:pt x="57" y="13"/>
                    <a:pt x="35" y="79"/>
                    <a:pt x="18" y="108"/>
                  </a:cubicBezTo>
                  <a:cubicBezTo>
                    <a:pt x="0" y="137"/>
                    <a:pt x="11" y="183"/>
                    <a:pt x="37" y="185"/>
                  </a:cubicBezTo>
                  <a:cubicBezTo>
                    <a:pt x="64" y="187"/>
                    <a:pt x="152" y="60"/>
                    <a:pt x="161" y="44"/>
                  </a:cubicBezTo>
                  <a:cubicBezTo>
                    <a:pt x="170" y="28"/>
                    <a:pt x="119" y="0"/>
                    <a:pt x="119" y="0"/>
                  </a:cubicBezTo>
                  <a:cubicBezTo>
                    <a:pt x="119" y="0"/>
                    <a:pt x="73" y="4"/>
                    <a:pt x="57" y="13"/>
                  </a:cubicBezTo>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5" name="Freeform 107"/>
            <p:cNvSpPr/>
            <p:nvPr/>
          </p:nvSpPr>
          <p:spPr bwMode="auto">
            <a:xfrm>
              <a:off x="9632951" y="4430713"/>
              <a:ext cx="242887" cy="473075"/>
            </a:xfrm>
            <a:custGeom>
              <a:avLst/>
              <a:gdLst>
                <a:gd name="T0" fmla="*/ 0 w 121"/>
                <a:gd name="T1" fmla="*/ 18 h 236"/>
                <a:gd name="T2" fmla="*/ 10 w 121"/>
                <a:gd name="T3" fmla="*/ 111 h 236"/>
                <a:gd name="T4" fmla="*/ 37 w 121"/>
                <a:gd name="T5" fmla="*/ 225 h 236"/>
                <a:gd name="T6" fmla="*/ 82 w 121"/>
                <a:gd name="T7" fmla="*/ 219 h 236"/>
                <a:gd name="T8" fmla="*/ 117 w 121"/>
                <a:gd name="T9" fmla="*/ 50 h 236"/>
                <a:gd name="T10" fmla="*/ 72 w 121"/>
                <a:gd name="T11" fmla="*/ 0 h 236"/>
                <a:gd name="T12" fmla="*/ 0 w 121"/>
                <a:gd name="T13" fmla="*/ 18 h 236"/>
              </a:gdLst>
              <a:ahLst/>
              <a:cxnLst>
                <a:cxn ang="0">
                  <a:pos x="T0" y="T1"/>
                </a:cxn>
                <a:cxn ang="0">
                  <a:pos x="T2" y="T3"/>
                </a:cxn>
                <a:cxn ang="0">
                  <a:pos x="T4" y="T5"/>
                </a:cxn>
                <a:cxn ang="0">
                  <a:pos x="T6" y="T7"/>
                </a:cxn>
                <a:cxn ang="0">
                  <a:pos x="T8" y="T9"/>
                </a:cxn>
                <a:cxn ang="0">
                  <a:pos x="T10" y="T11"/>
                </a:cxn>
                <a:cxn ang="0">
                  <a:pos x="T12" y="T13"/>
                </a:cxn>
              </a:cxnLst>
              <a:rect l="0" t="0" r="r" b="b"/>
              <a:pathLst>
                <a:path w="121" h="236">
                  <a:moveTo>
                    <a:pt x="0" y="18"/>
                  </a:moveTo>
                  <a:cubicBezTo>
                    <a:pt x="0" y="18"/>
                    <a:pt x="8" y="69"/>
                    <a:pt x="10" y="111"/>
                  </a:cubicBezTo>
                  <a:cubicBezTo>
                    <a:pt x="12" y="152"/>
                    <a:pt x="5" y="214"/>
                    <a:pt x="37" y="225"/>
                  </a:cubicBezTo>
                  <a:cubicBezTo>
                    <a:pt x="69" y="236"/>
                    <a:pt x="82" y="219"/>
                    <a:pt x="82" y="219"/>
                  </a:cubicBezTo>
                  <a:cubicBezTo>
                    <a:pt x="82" y="219"/>
                    <a:pt x="121" y="70"/>
                    <a:pt x="117" y="50"/>
                  </a:cubicBezTo>
                  <a:cubicBezTo>
                    <a:pt x="113" y="29"/>
                    <a:pt x="72" y="0"/>
                    <a:pt x="72" y="0"/>
                  </a:cubicBezTo>
                  <a:lnTo>
                    <a:pt x="0" y="18"/>
                  </a:lnTo>
                  <a:close/>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6567" name="Freeform 108"/>
            <p:cNvSpPr/>
            <p:nvPr/>
          </p:nvSpPr>
          <p:spPr bwMode="auto">
            <a:xfrm>
              <a:off x="9055100" y="3140075"/>
              <a:ext cx="577850" cy="1446213"/>
            </a:xfrm>
            <a:custGeom>
              <a:avLst/>
              <a:gdLst>
                <a:gd name="T0" fmla="*/ 0 w 288"/>
                <a:gd name="T1" fmla="*/ 0 h 721"/>
                <a:gd name="T2" fmla="*/ 736708528 w 288"/>
                <a:gd name="T3" fmla="*/ 2147483647 h 721"/>
                <a:gd name="T4" fmla="*/ 1159411894 w 288"/>
                <a:gd name="T5" fmla="*/ 2147483647 h 721"/>
                <a:gd name="T6" fmla="*/ 776967401 w 288"/>
                <a:gd name="T7" fmla="*/ 1516824689 h 721"/>
                <a:gd name="T8" fmla="*/ 491140314 w 288"/>
                <a:gd name="T9" fmla="*/ 96561294 h 721"/>
                <a:gd name="T10" fmla="*/ 0 w 288"/>
                <a:gd name="T11" fmla="*/ 0 h 721"/>
                <a:gd name="T12" fmla="*/ 0 60000 65536"/>
                <a:gd name="T13" fmla="*/ 0 60000 65536"/>
                <a:gd name="T14" fmla="*/ 0 60000 65536"/>
                <a:gd name="T15" fmla="*/ 0 60000 65536"/>
                <a:gd name="T16" fmla="*/ 0 60000 65536"/>
                <a:gd name="T17" fmla="*/ 0 60000 65536"/>
                <a:gd name="T18" fmla="*/ 0 w 288"/>
                <a:gd name="T19" fmla="*/ 0 h 721"/>
                <a:gd name="T20" fmla="*/ 288 w 288"/>
                <a:gd name="T21" fmla="*/ 721 h 721"/>
              </a:gdLst>
              <a:ahLst/>
              <a:cxnLst>
                <a:cxn ang="T12">
                  <a:pos x="T0" y="T1"/>
                </a:cxn>
                <a:cxn ang="T13">
                  <a:pos x="T2" y="T3"/>
                </a:cxn>
                <a:cxn ang="T14">
                  <a:pos x="T4" y="T5"/>
                </a:cxn>
                <a:cxn ang="T15">
                  <a:pos x="T6" y="T7"/>
                </a:cxn>
                <a:cxn ang="T16">
                  <a:pos x="T8" y="T9"/>
                </a:cxn>
                <a:cxn ang="T17">
                  <a:pos x="T10" y="T11"/>
                </a:cxn>
              </a:cxnLst>
              <a:rect l="T18" t="T19" r="T20" b="T21"/>
              <a:pathLst>
                <a:path w="288" h="721">
                  <a:moveTo>
                    <a:pt x="0" y="0"/>
                  </a:moveTo>
                  <a:cubicBezTo>
                    <a:pt x="0" y="0"/>
                    <a:pt x="35" y="443"/>
                    <a:pt x="183" y="683"/>
                  </a:cubicBezTo>
                  <a:cubicBezTo>
                    <a:pt x="183" y="683"/>
                    <a:pt x="247" y="721"/>
                    <a:pt x="288" y="648"/>
                  </a:cubicBezTo>
                  <a:cubicBezTo>
                    <a:pt x="288" y="648"/>
                    <a:pt x="239" y="546"/>
                    <a:pt x="193" y="377"/>
                  </a:cubicBezTo>
                  <a:cubicBezTo>
                    <a:pt x="148" y="207"/>
                    <a:pt x="126" y="51"/>
                    <a:pt x="122" y="24"/>
                  </a:cubicBezTo>
                  <a:lnTo>
                    <a:pt x="0" y="0"/>
                  </a:lnTo>
                  <a:close/>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68" name="Freeform 109"/>
            <p:cNvSpPr/>
            <p:nvPr/>
          </p:nvSpPr>
          <p:spPr bwMode="auto">
            <a:xfrm>
              <a:off x="9088438" y="3122612"/>
              <a:ext cx="779463" cy="1431925"/>
            </a:xfrm>
            <a:custGeom>
              <a:avLst/>
              <a:gdLst>
                <a:gd name="T0" fmla="*/ 0 w 388"/>
                <a:gd name="T1" fmla="*/ 124681750 h 714"/>
                <a:gd name="T2" fmla="*/ 286541081 w 388"/>
                <a:gd name="T3" fmla="*/ 619391832 h 714"/>
                <a:gd name="T4" fmla="*/ 1041231911 w 388"/>
                <a:gd name="T5" fmla="*/ 2147483647 h 714"/>
                <a:gd name="T6" fmla="*/ 1565882918 w 388"/>
                <a:gd name="T7" fmla="*/ 2147483647 h 714"/>
                <a:gd name="T8" fmla="*/ 932265831 w 388"/>
                <a:gd name="T9" fmla="*/ 253386525 h 714"/>
                <a:gd name="T10" fmla="*/ 0 w 388"/>
                <a:gd name="T11" fmla="*/ 124681750 h 714"/>
                <a:gd name="T12" fmla="*/ 0 60000 65536"/>
                <a:gd name="T13" fmla="*/ 0 60000 65536"/>
                <a:gd name="T14" fmla="*/ 0 60000 65536"/>
                <a:gd name="T15" fmla="*/ 0 60000 65536"/>
                <a:gd name="T16" fmla="*/ 0 60000 65536"/>
                <a:gd name="T17" fmla="*/ 0 60000 65536"/>
                <a:gd name="T18" fmla="*/ 0 w 388"/>
                <a:gd name="T19" fmla="*/ 0 h 714"/>
                <a:gd name="T20" fmla="*/ 388 w 388"/>
                <a:gd name="T21" fmla="*/ 714 h 714"/>
              </a:gdLst>
              <a:ahLst/>
              <a:cxnLst>
                <a:cxn ang="T12">
                  <a:pos x="T0" y="T1"/>
                </a:cxn>
                <a:cxn ang="T13">
                  <a:pos x="T2" y="T3"/>
                </a:cxn>
                <a:cxn ang="T14">
                  <a:pos x="T4" y="T5"/>
                </a:cxn>
                <a:cxn ang="T15">
                  <a:pos x="T6" y="T7"/>
                </a:cxn>
                <a:cxn ang="T16">
                  <a:pos x="T8" y="T9"/>
                </a:cxn>
                <a:cxn ang="T17">
                  <a:pos x="T10" y="T11"/>
                </a:cxn>
              </a:cxnLst>
              <a:rect l="T18" t="T19" r="T20" b="T21"/>
              <a:pathLst>
                <a:path w="388" h="714">
                  <a:moveTo>
                    <a:pt x="0" y="31"/>
                  </a:moveTo>
                  <a:cubicBezTo>
                    <a:pt x="0" y="31"/>
                    <a:pt x="45" y="113"/>
                    <a:pt x="71" y="154"/>
                  </a:cubicBezTo>
                  <a:cubicBezTo>
                    <a:pt x="98" y="196"/>
                    <a:pt x="207" y="633"/>
                    <a:pt x="258" y="694"/>
                  </a:cubicBezTo>
                  <a:cubicBezTo>
                    <a:pt x="258" y="694"/>
                    <a:pt x="317" y="714"/>
                    <a:pt x="388" y="663"/>
                  </a:cubicBezTo>
                  <a:cubicBezTo>
                    <a:pt x="388" y="663"/>
                    <a:pt x="259" y="382"/>
                    <a:pt x="231" y="63"/>
                  </a:cubicBezTo>
                  <a:cubicBezTo>
                    <a:pt x="231" y="63"/>
                    <a:pt x="66" y="0"/>
                    <a:pt x="0" y="31"/>
                  </a:cubicBezTo>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48" name="Freeform 110"/>
            <p:cNvSpPr/>
            <p:nvPr/>
          </p:nvSpPr>
          <p:spPr bwMode="auto">
            <a:xfrm>
              <a:off x="9132888" y="3262312"/>
              <a:ext cx="419100" cy="1136650"/>
            </a:xfrm>
            <a:custGeom>
              <a:avLst/>
              <a:gdLst>
                <a:gd name="T0" fmla="*/ 0 w 209"/>
                <a:gd name="T1" fmla="*/ 0 h 566"/>
                <a:gd name="T2" fmla="*/ 54 w 209"/>
                <a:gd name="T3" fmla="*/ 94 h 566"/>
                <a:gd name="T4" fmla="*/ 209 w 209"/>
                <a:gd name="T5" fmla="*/ 566 h 566"/>
                <a:gd name="T6" fmla="*/ 92 w 209"/>
                <a:gd name="T7" fmla="*/ 250 h 566"/>
                <a:gd name="T8" fmla="*/ 0 w 209"/>
                <a:gd name="T9" fmla="*/ 0 h 566"/>
              </a:gdLst>
              <a:ahLst/>
              <a:cxnLst>
                <a:cxn ang="0">
                  <a:pos x="T0" y="T1"/>
                </a:cxn>
                <a:cxn ang="0">
                  <a:pos x="T2" y="T3"/>
                </a:cxn>
                <a:cxn ang="0">
                  <a:pos x="T4" y="T5"/>
                </a:cxn>
                <a:cxn ang="0">
                  <a:pos x="T6" y="T7"/>
                </a:cxn>
                <a:cxn ang="0">
                  <a:pos x="T8" y="T9"/>
                </a:cxn>
              </a:cxnLst>
              <a:rect l="0" t="0" r="r" b="b"/>
              <a:pathLst>
                <a:path w="209" h="566">
                  <a:moveTo>
                    <a:pt x="0" y="0"/>
                  </a:moveTo>
                  <a:cubicBezTo>
                    <a:pt x="0" y="0"/>
                    <a:pt x="37" y="46"/>
                    <a:pt x="54" y="94"/>
                  </a:cubicBezTo>
                  <a:cubicBezTo>
                    <a:pt x="71" y="142"/>
                    <a:pt x="173" y="491"/>
                    <a:pt x="209" y="566"/>
                  </a:cubicBezTo>
                  <a:cubicBezTo>
                    <a:pt x="209" y="566"/>
                    <a:pt x="128" y="365"/>
                    <a:pt x="92" y="250"/>
                  </a:cubicBezTo>
                  <a:cubicBezTo>
                    <a:pt x="56" y="134"/>
                    <a:pt x="60" y="113"/>
                    <a:pt x="0" y="0"/>
                  </a:cubicBezTo>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9" name="Freeform 111"/>
            <p:cNvSpPr/>
            <p:nvPr/>
          </p:nvSpPr>
          <p:spPr bwMode="auto">
            <a:xfrm>
              <a:off x="10753725" y="4805363"/>
              <a:ext cx="419100" cy="469900"/>
            </a:xfrm>
            <a:custGeom>
              <a:avLst/>
              <a:gdLst>
                <a:gd name="T0" fmla="*/ 52 w 209"/>
                <a:gd name="T1" fmla="*/ 160 h 234"/>
                <a:gd name="T2" fmla="*/ 52 w 209"/>
                <a:gd name="T3" fmla="*/ 107 h 234"/>
                <a:gd name="T4" fmla="*/ 52 w 209"/>
                <a:gd name="T5" fmla="*/ 24 h 234"/>
                <a:gd name="T6" fmla="*/ 124 w 209"/>
                <a:gd name="T7" fmla="*/ 68 h 234"/>
                <a:gd name="T8" fmla="*/ 170 w 209"/>
                <a:gd name="T9" fmla="*/ 58 h 234"/>
                <a:gd name="T10" fmla="*/ 170 w 209"/>
                <a:gd name="T11" fmla="*/ 136 h 234"/>
                <a:gd name="T12" fmla="*/ 189 w 209"/>
                <a:gd name="T13" fmla="*/ 194 h 234"/>
                <a:gd name="T14" fmla="*/ 130 w 209"/>
                <a:gd name="T15" fmla="*/ 194 h 234"/>
                <a:gd name="T16" fmla="*/ 52 w 209"/>
                <a:gd name="T17" fmla="*/ 16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 h="234">
                  <a:moveTo>
                    <a:pt x="52" y="160"/>
                  </a:moveTo>
                  <a:cubicBezTo>
                    <a:pt x="52" y="160"/>
                    <a:pt x="10" y="127"/>
                    <a:pt x="52" y="107"/>
                  </a:cubicBezTo>
                  <a:cubicBezTo>
                    <a:pt x="52" y="107"/>
                    <a:pt x="0" y="49"/>
                    <a:pt x="52" y="24"/>
                  </a:cubicBezTo>
                  <a:cubicBezTo>
                    <a:pt x="104" y="0"/>
                    <a:pt x="124" y="68"/>
                    <a:pt x="124" y="68"/>
                  </a:cubicBezTo>
                  <a:cubicBezTo>
                    <a:pt x="124" y="68"/>
                    <a:pt x="137" y="39"/>
                    <a:pt x="170" y="58"/>
                  </a:cubicBezTo>
                  <a:cubicBezTo>
                    <a:pt x="202" y="78"/>
                    <a:pt x="189" y="122"/>
                    <a:pt x="170" y="136"/>
                  </a:cubicBezTo>
                  <a:cubicBezTo>
                    <a:pt x="170" y="136"/>
                    <a:pt x="209" y="161"/>
                    <a:pt x="189" y="194"/>
                  </a:cubicBezTo>
                  <a:cubicBezTo>
                    <a:pt x="170" y="228"/>
                    <a:pt x="130" y="194"/>
                    <a:pt x="130" y="194"/>
                  </a:cubicBezTo>
                  <a:cubicBezTo>
                    <a:pt x="117" y="234"/>
                    <a:pt x="29" y="214"/>
                    <a:pt x="52" y="160"/>
                  </a:cubicBezTo>
                </a:path>
              </a:pathLst>
            </a:custGeom>
            <a:solidFill>
              <a:schemeClr val="accent5"/>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6571" name="Freeform 112"/>
            <p:cNvSpPr/>
            <p:nvPr/>
          </p:nvSpPr>
          <p:spPr bwMode="auto">
            <a:xfrm>
              <a:off x="9032875" y="2211387"/>
              <a:ext cx="808038" cy="1050925"/>
            </a:xfrm>
            <a:custGeom>
              <a:avLst/>
              <a:gdLst>
                <a:gd name="T0" fmla="*/ 1366885589 w 403"/>
                <a:gd name="T1" fmla="*/ 0 h 524"/>
                <a:gd name="T2" fmla="*/ 1620162317 w 403"/>
                <a:gd name="T3" fmla="*/ 84469092 h 524"/>
                <a:gd name="T4" fmla="*/ 1169894807 w 403"/>
                <a:gd name="T5" fmla="*/ 2107716348 h 524"/>
                <a:gd name="T6" fmla="*/ 426146806 w 403"/>
                <a:gd name="T7" fmla="*/ 1970955270 h 524"/>
                <a:gd name="T8" fmla="*/ 398005839 w 403"/>
                <a:gd name="T9" fmla="*/ 1942798916 h 524"/>
                <a:gd name="T10" fmla="*/ 0 w 403"/>
                <a:gd name="T11" fmla="*/ 1950843302 h 524"/>
                <a:gd name="T12" fmla="*/ 619119581 w 403"/>
                <a:gd name="T13" fmla="*/ 84469092 h 524"/>
                <a:gd name="T14" fmla="*/ 787969396 w 403"/>
                <a:gd name="T15" fmla="*/ 48268337 h 524"/>
                <a:gd name="T16" fmla="*/ 1366885589 w 403"/>
                <a:gd name="T17" fmla="*/ 0 h 5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3"/>
                <a:gd name="T28" fmla="*/ 0 h 524"/>
                <a:gd name="T29" fmla="*/ 403 w 403"/>
                <a:gd name="T30" fmla="*/ 524 h 5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3" h="524">
                  <a:moveTo>
                    <a:pt x="340" y="0"/>
                  </a:moveTo>
                  <a:cubicBezTo>
                    <a:pt x="340" y="0"/>
                    <a:pt x="384" y="10"/>
                    <a:pt x="403" y="21"/>
                  </a:cubicBezTo>
                  <a:cubicBezTo>
                    <a:pt x="403" y="21"/>
                    <a:pt x="299" y="325"/>
                    <a:pt x="291" y="524"/>
                  </a:cubicBezTo>
                  <a:cubicBezTo>
                    <a:pt x="291" y="524"/>
                    <a:pt x="191" y="502"/>
                    <a:pt x="106" y="490"/>
                  </a:cubicBezTo>
                  <a:cubicBezTo>
                    <a:pt x="105" y="486"/>
                    <a:pt x="104" y="484"/>
                    <a:pt x="99" y="483"/>
                  </a:cubicBezTo>
                  <a:cubicBezTo>
                    <a:pt x="61" y="478"/>
                    <a:pt x="19" y="481"/>
                    <a:pt x="0" y="485"/>
                  </a:cubicBezTo>
                  <a:cubicBezTo>
                    <a:pt x="0" y="485"/>
                    <a:pt x="76" y="118"/>
                    <a:pt x="154" y="21"/>
                  </a:cubicBezTo>
                  <a:cubicBezTo>
                    <a:pt x="154" y="21"/>
                    <a:pt x="174" y="19"/>
                    <a:pt x="196" y="12"/>
                  </a:cubicBezTo>
                  <a:cubicBezTo>
                    <a:pt x="217" y="6"/>
                    <a:pt x="340" y="0"/>
                    <a:pt x="340" y="0"/>
                  </a:cubicBezTo>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51" name="Freeform 113"/>
            <p:cNvSpPr/>
            <p:nvPr/>
          </p:nvSpPr>
          <p:spPr bwMode="auto">
            <a:xfrm>
              <a:off x="9231313" y="2227262"/>
              <a:ext cx="219075" cy="766762"/>
            </a:xfrm>
            <a:custGeom>
              <a:avLst/>
              <a:gdLst>
                <a:gd name="T0" fmla="*/ 109 w 109"/>
                <a:gd name="T1" fmla="*/ 0 h 382"/>
                <a:gd name="T2" fmla="*/ 26 w 109"/>
                <a:gd name="T3" fmla="*/ 38 h 382"/>
                <a:gd name="T4" fmla="*/ 68 w 109"/>
                <a:gd name="T5" fmla="*/ 101 h 382"/>
                <a:gd name="T6" fmla="*/ 0 w 109"/>
                <a:gd name="T7" fmla="*/ 134 h 382"/>
                <a:gd name="T8" fmla="*/ 0 w 109"/>
                <a:gd name="T9" fmla="*/ 382 h 382"/>
                <a:gd name="T10" fmla="*/ 39 w 109"/>
                <a:gd name="T11" fmla="*/ 235 h 382"/>
                <a:gd name="T12" fmla="*/ 109 w 109"/>
                <a:gd name="T13" fmla="*/ 0 h 382"/>
              </a:gdLst>
              <a:ahLst/>
              <a:cxnLst>
                <a:cxn ang="0">
                  <a:pos x="T0" y="T1"/>
                </a:cxn>
                <a:cxn ang="0">
                  <a:pos x="T2" y="T3"/>
                </a:cxn>
                <a:cxn ang="0">
                  <a:pos x="T4" y="T5"/>
                </a:cxn>
                <a:cxn ang="0">
                  <a:pos x="T6" y="T7"/>
                </a:cxn>
                <a:cxn ang="0">
                  <a:pos x="T8" y="T9"/>
                </a:cxn>
                <a:cxn ang="0">
                  <a:pos x="T10" y="T11"/>
                </a:cxn>
                <a:cxn ang="0">
                  <a:pos x="T12" y="T13"/>
                </a:cxn>
              </a:cxnLst>
              <a:rect l="0" t="0" r="r" b="b"/>
              <a:pathLst>
                <a:path w="109" h="382">
                  <a:moveTo>
                    <a:pt x="109" y="0"/>
                  </a:moveTo>
                  <a:cubicBezTo>
                    <a:pt x="109" y="0"/>
                    <a:pt x="62" y="40"/>
                    <a:pt x="26" y="38"/>
                  </a:cubicBezTo>
                  <a:cubicBezTo>
                    <a:pt x="26" y="38"/>
                    <a:pt x="40" y="77"/>
                    <a:pt x="68" y="101"/>
                  </a:cubicBezTo>
                  <a:cubicBezTo>
                    <a:pt x="68" y="101"/>
                    <a:pt x="8" y="129"/>
                    <a:pt x="0" y="134"/>
                  </a:cubicBezTo>
                  <a:cubicBezTo>
                    <a:pt x="0" y="382"/>
                    <a:pt x="0" y="382"/>
                    <a:pt x="0" y="382"/>
                  </a:cubicBezTo>
                  <a:cubicBezTo>
                    <a:pt x="0" y="382"/>
                    <a:pt x="36" y="261"/>
                    <a:pt x="39" y="235"/>
                  </a:cubicBezTo>
                  <a:cubicBezTo>
                    <a:pt x="42" y="208"/>
                    <a:pt x="101" y="26"/>
                    <a:pt x="109" y="0"/>
                  </a:cubicBezTo>
                </a:path>
              </a:pathLst>
            </a:custGeom>
            <a:solidFill>
              <a:schemeClr val="tx2">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6573" name="Freeform 114"/>
            <p:cNvSpPr/>
            <p:nvPr/>
          </p:nvSpPr>
          <p:spPr bwMode="auto">
            <a:xfrm>
              <a:off x="9482138" y="2014537"/>
              <a:ext cx="200025" cy="361950"/>
            </a:xfrm>
            <a:custGeom>
              <a:avLst/>
              <a:gdLst>
                <a:gd name="T0" fmla="*/ 400100009 w 100"/>
                <a:gd name="T1" fmla="*/ 0 h 180"/>
                <a:gd name="T2" fmla="*/ 304076037 w 100"/>
                <a:gd name="T3" fmla="*/ 460953349 h 180"/>
                <a:gd name="T4" fmla="*/ 20004502 w 100"/>
                <a:gd name="T5" fmla="*/ 460953349 h 180"/>
                <a:gd name="T6" fmla="*/ 92023505 w 100"/>
                <a:gd name="T7" fmla="*/ 24260704 h 180"/>
                <a:gd name="T8" fmla="*/ 400100009 w 100"/>
                <a:gd name="T9" fmla="*/ 0 h 180"/>
                <a:gd name="T10" fmla="*/ 0 60000 65536"/>
                <a:gd name="T11" fmla="*/ 0 60000 65536"/>
                <a:gd name="T12" fmla="*/ 0 60000 65536"/>
                <a:gd name="T13" fmla="*/ 0 60000 65536"/>
                <a:gd name="T14" fmla="*/ 0 60000 65536"/>
                <a:gd name="T15" fmla="*/ 0 w 100"/>
                <a:gd name="T16" fmla="*/ 0 h 180"/>
                <a:gd name="T17" fmla="*/ 100 w 100"/>
                <a:gd name="T18" fmla="*/ 180 h 180"/>
              </a:gdLst>
              <a:ahLst/>
              <a:cxnLst>
                <a:cxn ang="T10">
                  <a:pos x="T0" y="T1"/>
                </a:cxn>
                <a:cxn ang="T11">
                  <a:pos x="T2" y="T3"/>
                </a:cxn>
                <a:cxn ang="T12">
                  <a:pos x="T4" y="T5"/>
                </a:cxn>
                <a:cxn ang="T13">
                  <a:pos x="T6" y="T7"/>
                </a:cxn>
                <a:cxn ang="T14">
                  <a:pos x="T8" y="T9"/>
                </a:cxn>
              </a:cxnLst>
              <a:rect l="T15" t="T16" r="T17" b="T18"/>
              <a:pathLst>
                <a:path w="100" h="180">
                  <a:moveTo>
                    <a:pt x="100" y="0"/>
                  </a:moveTo>
                  <a:cubicBezTo>
                    <a:pt x="100" y="0"/>
                    <a:pt x="79" y="105"/>
                    <a:pt x="76" y="114"/>
                  </a:cubicBezTo>
                  <a:cubicBezTo>
                    <a:pt x="10" y="180"/>
                    <a:pt x="1" y="145"/>
                    <a:pt x="5" y="114"/>
                  </a:cubicBezTo>
                  <a:cubicBezTo>
                    <a:pt x="0" y="107"/>
                    <a:pt x="23" y="31"/>
                    <a:pt x="23" y="6"/>
                  </a:cubicBezTo>
                  <a:cubicBezTo>
                    <a:pt x="57" y="0"/>
                    <a:pt x="100" y="0"/>
                    <a:pt x="100" y="0"/>
                  </a:cubicBezTo>
                </a:path>
              </a:pathLst>
            </a:custGeom>
            <a:solidFill>
              <a:srgbClr val="FFDCB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53" name="Freeform 115"/>
            <p:cNvSpPr/>
            <p:nvPr/>
          </p:nvSpPr>
          <p:spPr bwMode="auto">
            <a:xfrm>
              <a:off x="9210676" y="3006724"/>
              <a:ext cx="22225" cy="141288"/>
            </a:xfrm>
            <a:custGeom>
              <a:avLst/>
              <a:gdLst>
                <a:gd name="T0" fmla="*/ 10 w 11"/>
                <a:gd name="T1" fmla="*/ 2 h 71"/>
                <a:gd name="T2" fmla="*/ 0 w 11"/>
                <a:gd name="T3" fmla="*/ 71 h 71"/>
                <a:gd name="T4" fmla="*/ 10 w 11"/>
                <a:gd name="T5" fmla="*/ 2 h 71"/>
              </a:gdLst>
              <a:ahLst/>
              <a:cxnLst>
                <a:cxn ang="0">
                  <a:pos x="T0" y="T1"/>
                </a:cxn>
                <a:cxn ang="0">
                  <a:pos x="T2" y="T3"/>
                </a:cxn>
                <a:cxn ang="0">
                  <a:pos x="T4" y="T5"/>
                </a:cxn>
              </a:cxnLst>
              <a:rect l="0" t="0" r="r" b="b"/>
              <a:pathLst>
                <a:path w="11" h="71">
                  <a:moveTo>
                    <a:pt x="10" y="2"/>
                  </a:moveTo>
                  <a:cubicBezTo>
                    <a:pt x="11" y="0"/>
                    <a:pt x="1" y="51"/>
                    <a:pt x="0" y="71"/>
                  </a:cubicBezTo>
                  <a:cubicBezTo>
                    <a:pt x="0" y="71"/>
                    <a:pt x="1" y="17"/>
                    <a:pt x="10" y="2"/>
                  </a:cubicBezTo>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54" name="Freeform 116"/>
            <p:cNvSpPr/>
            <p:nvPr/>
          </p:nvSpPr>
          <p:spPr bwMode="auto">
            <a:xfrm>
              <a:off x="9188451" y="3008312"/>
              <a:ext cx="20637" cy="25400"/>
            </a:xfrm>
            <a:custGeom>
              <a:avLst/>
              <a:gdLst>
                <a:gd name="T0" fmla="*/ 9 w 10"/>
                <a:gd name="T1" fmla="*/ 7 h 13"/>
                <a:gd name="T2" fmla="*/ 4 w 10"/>
                <a:gd name="T3" fmla="*/ 13 h 13"/>
                <a:gd name="T4" fmla="*/ 0 w 10"/>
                <a:gd name="T5" fmla="*/ 6 h 13"/>
                <a:gd name="T6" fmla="*/ 6 w 10"/>
                <a:gd name="T7" fmla="*/ 1 h 13"/>
                <a:gd name="T8" fmla="*/ 9 w 10"/>
                <a:gd name="T9" fmla="*/ 7 h 13"/>
              </a:gdLst>
              <a:ahLst/>
              <a:cxnLst>
                <a:cxn ang="0">
                  <a:pos x="T0" y="T1"/>
                </a:cxn>
                <a:cxn ang="0">
                  <a:pos x="T2" y="T3"/>
                </a:cxn>
                <a:cxn ang="0">
                  <a:pos x="T4" y="T5"/>
                </a:cxn>
                <a:cxn ang="0">
                  <a:pos x="T6" y="T7"/>
                </a:cxn>
                <a:cxn ang="0">
                  <a:pos x="T8" y="T9"/>
                </a:cxn>
              </a:cxnLst>
              <a:rect l="0" t="0" r="r" b="b"/>
              <a:pathLst>
                <a:path w="10" h="13">
                  <a:moveTo>
                    <a:pt x="9" y="7"/>
                  </a:moveTo>
                  <a:cubicBezTo>
                    <a:pt x="9" y="11"/>
                    <a:pt x="6" y="13"/>
                    <a:pt x="4" y="13"/>
                  </a:cubicBezTo>
                  <a:cubicBezTo>
                    <a:pt x="1" y="12"/>
                    <a:pt x="0" y="9"/>
                    <a:pt x="0" y="6"/>
                  </a:cubicBezTo>
                  <a:cubicBezTo>
                    <a:pt x="1" y="3"/>
                    <a:pt x="3" y="0"/>
                    <a:pt x="6" y="1"/>
                  </a:cubicBezTo>
                  <a:cubicBezTo>
                    <a:pt x="8" y="1"/>
                    <a:pt x="10" y="4"/>
                    <a:pt x="9" y="7"/>
                  </a:cubicBezTo>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55" name="Freeform 117"/>
            <p:cNvSpPr/>
            <p:nvPr/>
          </p:nvSpPr>
          <p:spPr bwMode="auto">
            <a:xfrm>
              <a:off x="9178926" y="3082924"/>
              <a:ext cx="20637" cy="25400"/>
            </a:xfrm>
            <a:custGeom>
              <a:avLst/>
              <a:gdLst>
                <a:gd name="T0" fmla="*/ 10 w 10"/>
                <a:gd name="T1" fmla="*/ 7 h 13"/>
                <a:gd name="T2" fmla="*/ 4 w 10"/>
                <a:gd name="T3" fmla="*/ 12 h 13"/>
                <a:gd name="T4" fmla="*/ 1 w 10"/>
                <a:gd name="T5" fmla="*/ 6 h 13"/>
                <a:gd name="T6" fmla="*/ 6 w 10"/>
                <a:gd name="T7" fmla="*/ 0 h 13"/>
                <a:gd name="T8" fmla="*/ 10 w 10"/>
                <a:gd name="T9" fmla="*/ 7 h 13"/>
              </a:gdLst>
              <a:ahLst/>
              <a:cxnLst>
                <a:cxn ang="0">
                  <a:pos x="T0" y="T1"/>
                </a:cxn>
                <a:cxn ang="0">
                  <a:pos x="T2" y="T3"/>
                </a:cxn>
                <a:cxn ang="0">
                  <a:pos x="T4" y="T5"/>
                </a:cxn>
                <a:cxn ang="0">
                  <a:pos x="T6" y="T7"/>
                </a:cxn>
                <a:cxn ang="0">
                  <a:pos x="T8" y="T9"/>
                </a:cxn>
              </a:cxnLst>
              <a:rect l="0" t="0" r="r" b="b"/>
              <a:pathLst>
                <a:path w="10" h="13">
                  <a:moveTo>
                    <a:pt x="10" y="7"/>
                  </a:moveTo>
                  <a:cubicBezTo>
                    <a:pt x="9" y="10"/>
                    <a:pt x="7" y="13"/>
                    <a:pt x="4" y="12"/>
                  </a:cubicBezTo>
                  <a:cubicBezTo>
                    <a:pt x="2" y="12"/>
                    <a:pt x="0" y="9"/>
                    <a:pt x="1" y="6"/>
                  </a:cubicBezTo>
                  <a:cubicBezTo>
                    <a:pt x="1" y="2"/>
                    <a:pt x="4" y="0"/>
                    <a:pt x="6" y="0"/>
                  </a:cubicBezTo>
                  <a:cubicBezTo>
                    <a:pt x="9" y="1"/>
                    <a:pt x="10" y="4"/>
                    <a:pt x="10" y="7"/>
                  </a:cubicBezTo>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56" name="Freeform 118"/>
            <p:cNvSpPr/>
            <p:nvPr/>
          </p:nvSpPr>
          <p:spPr bwMode="auto">
            <a:xfrm>
              <a:off x="9231313" y="2227262"/>
              <a:ext cx="546100" cy="766762"/>
            </a:xfrm>
            <a:custGeom>
              <a:avLst/>
              <a:gdLst>
                <a:gd name="T0" fmla="*/ 251 w 272"/>
                <a:gd name="T1" fmla="*/ 0 h 382"/>
                <a:gd name="T2" fmla="*/ 272 w 272"/>
                <a:gd name="T3" fmla="*/ 95 h 382"/>
                <a:gd name="T4" fmla="*/ 148 w 272"/>
                <a:gd name="T5" fmla="*/ 131 h 382"/>
                <a:gd name="T6" fmla="*/ 225 w 272"/>
                <a:gd name="T7" fmla="*/ 187 h 382"/>
                <a:gd name="T8" fmla="*/ 0 w 272"/>
                <a:gd name="T9" fmla="*/ 382 h 382"/>
                <a:gd name="T10" fmla="*/ 37 w 272"/>
                <a:gd name="T11" fmla="*/ 240 h 382"/>
                <a:gd name="T12" fmla="*/ 251 w 272"/>
                <a:gd name="T13" fmla="*/ 0 h 382"/>
              </a:gdLst>
              <a:ahLst/>
              <a:cxnLst>
                <a:cxn ang="0">
                  <a:pos x="T0" y="T1"/>
                </a:cxn>
                <a:cxn ang="0">
                  <a:pos x="T2" y="T3"/>
                </a:cxn>
                <a:cxn ang="0">
                  <a:pos x="T4" y="T5"/>
                </a:cxn>
                <a:cxn ang="0">
                  <a:pos x="T6" y="T7"/>
                </a:cxn>
                <a:cxn ang="0">
                  <a:pos x="T8" y="T9"/>
                </a:cxn>
                <a:cxn ang="0">
                  <a:pos x="T10" y="T11"/>
                </a:cxn>
                <a:cxn ang="0">
                  <a:pos x="T12" y="T13"/>
                </a:cxn>
              </a:cxnLst>
              <a:rect l="0" t="0" r="r" b="b"/>
              <a:pathLst>
                <a:path w="272" h="382">
                  <a:moveTo>
                    <a:pt x="251" y="0"/>
                  </a:moveTo>
                  <a:cubicBezTo>
                    <a:pt x="251" y="0"/>
                    <a:pt x="247" y="63"/>
                    <a:pt x="272" y="95"/>
                  </a:cubicBezTo>
                  <a:cubicBezTo>
                    <a:pt x="272" y="95"/>
                    <a:pt x="185" y="125"/>
                    <a:pt x="148" y="131"/>
                  </a:cubicBezTo>
                  <a:cubicBezTo>
                    <a:pt x="148" y="131"/>
                    <a:pt x="187" y="164"/>
                    <a:pt x="225" y="187"/>
                  </a:cubicBezTo>
                  <a:cubicBezTo>
                    <a:pt x="225" y="187"/>
                    <a:pt x="22" y="295"/>
                    <a:pt x="0" y="382"/>
                  </a:cubicBezTo>
                  <a:cubicBezTo>
                    <a:pt x="0" y="382"/>
                    <a:pt x="23" y="275"/>
                    <a:pt x="37" y="240"/>
                  </a:cubicBezTo>
                  <a:cubicBezTo>
                    <a:pt x="51" y="205"/>
                    <a:pt x="226" y="20"/>
                    <a:pt x="251" y="0"/>
                  </a:cubicBezTo>
                </a:path>
              </a:pathLst>
            </a:custGeom>
            <a:solidFill>
              <a:schemeClr val="tx2">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57" name="Freeform 119"/>
            <p:cNvSpPr/>
            <p:nvPr/>
          </p:nvSpPr>
          <p:spPr bwMode="auto">
            <a:xfrm>
              <a:off x="9305926" y="2241549"/>
              <a:ext cx="409575" cy="466725"/>
            </a:xfrm>
            <a:custGeom>
              <a:avLst/>
              <a:gdLst>
                <a:gd name="T0" fmla="*/ 133 w 204"/>
                <a:gd name="T1" fmla="*/ 1 h 233"/>
                <a:gd name="T2" fmla="*/ 121 w 204"/>
                <a:gd name="T3" fmla="*/ 12 h 233"/>
                <a:gd name="T4" fmla="*/ 118 w 204"/>
                <a:gd name="T5" fmla="*/ 1 h 233"/>
                <a:gd name="T6" fmla="*/ 107 w 204"/>
                <a:gd name="T7" fmla="*/ 23 h 233"/>
                <a:gd name="T8" fmla="*/ 101 w 204"/>
                <a:gd name="T9" fmla="*/ 31 h 233"/>
                <a:gd name="T10" fmla="*/ 98 w 204"/>
                <a:gd name="T11" fmla="*/ 3 h 233"/>
                <a:gd name="T12" fmla="*/ 93 w 204"/>
                <a:gd name="T13" fmla="*/ 9 h 233"/>
                <a:gd name="T14" fmla="*/ 92 w 204"/>
                <a:gd name="T15" fmla="*/ 4 h 233"/>
                <a:gd name="T16" fmla="*/ 68 w 204"/>
                <a:gd name="T17" fmla="*/ 6 h 233"/>
                <a:gd name="T18" fmla="*/ 0 w 204"/>
                <a:gd name="T19" fmla="*/ 233 h 233"/>
                <a:gd name="T20" fmla="*/ 204 w 204"/>
                <a:gd name="T21" fmla="*/ 1 h 233"/>
                <a:gd name="T22" fmla="*/ 133 w 204"/>
                <a:gd name="T23" fmla="*/ 1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4" h="233">
                  <a:moveTo>
                    <a:pt x="133" y="1"/>
                  </a:moveTo>
                  <a:cubicBezTo>
                    <a:pt x="130" y="4"/>
                    <a:pt x="126" y="7"/>
                    <a:pt x="121" y="12"/>
                  </a:cubicBezTo>
                  <a:cubicBezTo>
                    <a:pt x="118" y="1"/>
                    <a:pt x="118" y="1"/>
                    <a:pt x="118" y="1"/>
                  </a:cubicBezTo>
                  <a:cubicBezTo>
                    <a:pt x="107" y="23"/>
                    <a:pt x="107" y="23"/>
                    <a:pt x="107" y="23"/>
                  </a:cubicBezTo>
                  <a:cubicBezTo>
                    <a:pt x="104" y="26"/>
                    <a:pt x="103" y="29"/>
                    <a:pt x="101" y="31"/>
                  </a:cubicBezTo>
                  <a:cubicBezTo>
                    <a:pt x="98" y="3"/>
                    <a:pt x="98" y="3"/>
                    <a:pt x="98" y="3"/>
                  </a:cubicBezTo>
                  <a:cubicBezTo>
                    <a:pt x="93" y="9"/>
                    <a:pt x="93" y="9"/>
                    <a:pt x="93" y="9"/>
                  </a:cubicBezTo>
                  <a:cubicBezTo>
                    <a:pt x="93" y="7"/>
                    <a:pt x="93" y="5"/>
                    <a:pt x="92" y="4"/>
                  </a:cubicBezTo>
                  <a:cubicBezTo>
                    <a:pt x="75" y="5"/>
                    <a:pt x="68" y="6"/>
                    <a:pt x="68" y="6"/>
                  </a:cubicBezTo>
                  <a:cubicBezTo>
                    <a:pt x="48" y="52"/>
                    <a:pt x="0" y="233"/>
                    <a:pt x="0" y="233"/>
                  </a:cubicBezTo>
                  <a:cubicBezTo>
                    <a:pt x="35" y="167"/>
                    <a:pt x="204" y="1"/>
                    <a:pt x="204" y="1"/>
                  </a:cubicBezTo>
                  <a:cubicBezTo>
                    <a:pt x="176" y="0"/>
                    <a:pt x="152" y="1"/>
                    <a:pt x="133" y="1"/>
                  </a:cubicBezTo>
                </a:path>
              </a:pathLst>
            </a:custGeom>
            <a:solidFill>
              <a:schemeClr val="tx2">
                <a:lumMod val="40000"/>
                <a:lumOff val="6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58" name="Freeform 120"/>
            <p:cNvSpPr/>
            <p:nvPr/>
          </p:nvSpPr>
          <p:spPr bwMode="auto">
            <a:xfrm>
              <a:off x="9542463" y="2163762"/>
              <a:ext cx="201613" cy="169862"/>
            </a:xfrm>
            <a:custGeom>
              <a:avLst/>
              <a:gdLst>
                <a:gd name="T0" fmla="*/ 64 w 101"/>
                <a:gd name="T1" fmla="*/ 0 h 85"/>
                <a:gd name="T2" fmla="*/ 0 w 101"/>
                <a:gd name="T3" fmla="*/ 40 h 85"/>
                <a:gd name="T4" fmla="*/ 11 w 101"/>
                <a:gd name="T5" fmla="*/ 85 h 85"/>
                <a:gd name="T6" fmla="*/ 101 w 101"/>
                <a:gd name="T7" fmla="*/ 28 h 85"/>
                <a:gd name="T8" fmla="*/ 64 w 101"/>
                <a:gd name="T9" fmla="*/ 0 h 85"/>
              </a:gdLst>
              <a:ahLst/>
              <a:cxnLst>
                <a:cxn ang="0">
                  <a:pos x="T0" y="T1"/>
                </a:cxn>
                <a:cxn ang="0">
                  <a:pos x="T2" y="T3"/>
                </a:cxn>
                <a:cxn ang="0">
                  <a:pos x="T4" y="T5"/>
                </a:cxn>
                <a:cxn ang="0">
                  <a:pos x="T6" y="T7"/>
                </a:cxn>
                <a:cxn ang="0">
                  <a:pos x="T8" y="T9"/>
                </a:cxn>
              </a:cxnLst>
              <a:rect l="0" t="0" r="r" b="b"/>
              <a:pathLst>
                <a:path w="101" h="85">
                  <a:moveTo>
                    <a:pt x="64" y="0"/>
                  </a:moveTo>
                  <a:cubicBezTo>
                    <a:pt x="64" y="0"/>
                    <a:pt x="8" y="35"/>
                    <a:pt x="0" y="40"/>
                  </a:cubicBezTo>
                  <a:cubicBezTo>
                    <a:pt x="0" y="40"/>
                    <a:pt x="8" y="76"/>
                    <a:pt x="11" y="85"/>
                  </a:cubicBezTo>
                  <a:cubicBezTo>
                    <a:pt x="11" y="85"/>
                    <a:pt x="93" y="40"/>
                    <a:pt x="101" y="28"/>
                  </a:cubicBezTo>
                  <a:lnTo>
                    <a:pt x="64" y="0"/>
                  </a:lnTo>
                  <a:close/>
                </a:path>
              </a:pathLst>
            </a:custGeom>
            <a:solidFill>
              <a:schemeClr val="tx2">
                <a:lumMod val="20000"/>
                <a:lumOff val="8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59" name="Freeform 121"/>
            <p:cNvSpPr/>
            <p:nvPr/>
          </p:nvSpPr>
          <p:spPr bwMode="auto">
            <a:xfrm>
              <a:off x="9437688" y="2185987"/>
              <a:ext cx="65088" cy="136525"/>
            </a:xfrm>
            <a:custGeom>
              <a:avLst/>
              <a:gdLst>
                <a:gd name="T0" fmla="*/ 30 w 32"/>
                <a:gd name="T1" fmla="*/ 0 h 68"/>
                <a:gd name="T2" fmla="*/ 32 w 32"/>
                <a:gd name="T3" fmla="*/ 31 h 68"/>
                <a:gd name="T4" fmla="*/ 11 w 32"/>
                <a:gd name="T5" fmla="*/ 68 h 68"/>
                <a:gd name="T6" fmla="*/ 0 w 32"/>
                <a:gd name="T7" fmla="*/ 23 h 68"/>
                <a:gd name="T8" fmla="*/ 30 w 32"/>
                <a:gd name="T9" fmla="*/ 0 h 68"/>
              </a:gdLst>
              <a:ahLst/>
              <a:cxnLst>
                <a:cxn ang="0">
                  <a:pos x="T0" y="T1"/>
                </a:cxn>
                <a:cxn ang="0">
                  <a:pos x="T2" y="T3"/>
                </a:cxn>
                <a:cxn ang="0">
                  <a:pos x="T4" y="T5"/>
                </a:cxn>
                <a:cxn ang="0">
                  <a:pos x="T6" y="T7"/>
                </a:cxn>
                <a:cxn ang="0">
                  <a:pos x="T8" y="T9"/>
                </a:cxn>
              </a:cxnLst>
              <a:rect l="0" t="0" r="r" b="b"/>
              <a:pathLst>
                <a:path w="32" h="68">
                  <a:moveTo>
                    <a:pt x="30" y="0"/>
                  </a:moveTo>
                  <a:cubicBezTo>
                    <a:pt x="30" y="0"/>
                    <a:pt x="27" y="16"/>
                    <a:pt x="32" y="31"/>
                  </a:cubicBezTo>
                  <a:cubicBezTo>
                    <a:pt x="32" y="31"/>
                    <a:pt x="18" y="63"/>
                    <a:pt x="11" y="68"/>
                  </a:cubicBezTo>
                  <a:cubicBezTo>
                    <a:pt x="11" y="68"/>
                    <a:pt x="1" y="35"/>
                    <a:pt x="0" y="23"/>
                  </a:cubicBezTo>
                  <a:lnTo>
                    <a:pt x="30" y="0"/>
                  </a:lnTo>
                  <a:close/>
                </a:path>
              </a:pathLst>
            </a:custGeom>
            <a:solidFill>
              <a:schemeClr val="tx2">
                <a:lumMod val="20000"/>
                <a:lumOff val="8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60" name="Freeform 122"/>
            <p:cNvSpPr/>
            <p:nvPr/>
          </p:nvSpPr>
          <p:spPr bwMode="auto">
            <a:xfrm>
              <a:off x="9467851" y="2305049"/>
              <a:ext cx="90487" cy="109538"/>
            </a:xfrm>
            <a:custGeom>
              <a:avLst/>
              <a:gdLst>
                <a:gd name="T0" fmla="*/ 45 w 45"/>
                <a:gd name="T1" fmla="*/ 6 h 54"/>
                <a:gd name="T2" fmla="*/ 1 w 45"/>
                <a:gd name="T3" fmla="*/ 2 h 54"/>
                <a:gd name="T4" fmla="*/ 7 w 45"/>
                <a:gd name="T5" fmla="*/ 44 h 54"/>
                <a:gd name="T6" fmla="*/ 24 w 45"/>
                <a:gd name="T7" fmla="*/ 50 h 54"/>
                <a:gd name="T8" fmla="*/ 45 w 45"/>
                <a:gd name="T9" fmla="*/ 6 h 54"/>
              </a:gdLst>
              <a:ahLst/>
              <a:cxnLst>
                <a:cxn ang="0">
                  <a:pos x="T0" y="T1"/>
                </a:cxn>
                <a:cxn ang="0">
                  <a:pos x="T2" y="T3"/>
                </a:cxn>
                <a:cxn ang="0">
                  <a:pos x="T4" y="T5"/>
                </a:cxn>
                <a:cxn ang="0">
                  <a:pos x="T6" y="T7"/>
                </a:cxn>
                <a:cxn ang="0">
                  <a:pos x="T8" y="T9"/>
                </a:cxn>
              </a:cxnLst>
              <a:rect l="0" t="0" r="r" b="b"/>
              <a:pathLst>
                <a:path w="45" h="54">
                  <a:moveTo>
                    <a:pt x="45" y="6"/>
                  </a:moveTo>
                  <a:cubicBezTo>
                    <a:pt x="45" y="6"/>
                    <a:pt x="2" y="0"/>
                    <a:pt x="1" y="2"/>
                  </a:cubicBezTo>
                  <a:cubicBezTo>
                    <a:pt x="0" y="4"/>
                    <a:pt x="7" y="44"/>
                    <a:pt x="7" y="44"/>
                  </a:cubicBezTo>
                  <a:cubicBezTo>
                    <a:pt x="7" y="44"/>
                    <a:pt x="22" y="54"/>
                    <a:pt x="24" y="50"/>
                  </a:cubicBezTo>
                  <a:cubicBezTo>
                    <a:pt x="26" y="47"/>
                    <a:pt x="45" y="6"/>
                    <a:pt x="45" y="6"/>
                  </a:cubicBezTo>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61" name="Freeform 123"/>
            <p:cNvSpPr/>
            <p:nvPr/>
          </p:nvSpPr>
          <p:spPr bwMode="auto">
            <a:xfrm>
              <a:off x="8926513" y="2393949"/>
              <a:ext cx="587375" cy="746125"/>
            </a:xfrm>
            <a:custGeom>
              <a:avLst/>
              <a:gdLst>
                <a:gd name="T0" fmla="*/ 277 w 293"/>
                <a:gd name="T1" fmla="*/ 0 h 372"/>
                <a:gd name="T2" fmla="*/ 152 w 293"/>
                <a:gd name="T3" fmla="*/ 108 h 372"/>
                <a:gd name="T4" fmla="*/ 20 w 293"/>
                <a:gd name="T5" fmla="*/ 318 h 372"/>
                <a:gd name="T6" fmla="*/ 78 w 293"/>
                <a:gd name="T7" fmla="*/ 372 h 372"/>
                <a:gd name="T8" fmla="*/ 127 w 293"/>
                <a:gd name="T9" fmla="*/ 318 h 372"/>
                <a:gd name="T10" fmla="*/ 181 w 293"/>
                <a:gd name="T11" fmla="*/ 143 h 372"/>
                <a:gd name="T12" fmla="*/ 293 w 293"/>
                <a:gd name="T13" fmla="*/ 7 h 372"/>
                <a:gd name="T14" fmla="*/ 277 w 293"/>
                <a:gd name="T15" fmla="*/ 0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3" h="372">
                  <a:moveTo>
                    <a:pt x="277" y="0"/>
                  </a:moveTo>
                  <a:cubicBezTo>
                    <a:pt x="277" y="0"/>
                    <a:pt x="251" y="67"/>
                    <a:pt x="152" y="108"/>
                  </a:cubicBezTo>
                  <a:cubicBezTo>
                    <a:pt x="96" y="131"/>
                    <a:pt x="0" y="230"/>
                    <a:pt x="20" y="318"/>
                  </a:cubicBezTo>
                  <a:cubicBezTo>
                    <a:pt x="20" y="318"/>
                    <a:pt x="65" y="371"/>
                    <a:pt x="78" y="372"/>
                  </a:cubicBezTo>
                  <a:cubicBezTo>
                    <a:pt x="78" y="372"/>
                    <a:pt x="118" y="331"/>
                    <a:pt x="127" y="318"/>
                  </a:cubicBezTo>
                  <a:cubicBezTo>
                    <a:pt x="127" y="318"/>
                    <a:pt x="88" y="200"/>
                    <a:pt x="181" y="143"/>
                  </a:cubicBezTo>
                  <a:cubicBezTo>
                    <a:pt x="291" y="75"/>
                    <a:pt x="293" y="7"/>
                    <a:pt x="293" y="7"/>
                  </a:cubicBezTo>
                  <a:lnTo>
                    <a:pt x="277" y="0"/>
                  </a:lnTo>
                  <a:close/>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6583" name="Freeform 124"/>
            <p:cNvSpPr/>
            <p:nvPr/>
          </p:nvSpPr>
          <p:spPr bwMode="auto">
            <a:xfrm>
              <a:off x="9502775" y="2243137"/>
              <a:ext cx="39688" cy="68263"/>
            </a:xfrm>
            <a:custGeom>
              <a:avLst/>
              <a:gdLst>
                <a:gd name="T0" fmla="*/ 78756868 w 20"/>
                <a:gd name="T1" fmla="*/ 0 h 34"/>
                <a:gd name="T2" fmla="*/ 11813133 w 20"/>
                <a:gd name="T3" fmla="*/ 120929889 h 34"/>
                <a:gd name="T4" fmla="*/ 0 w 20"/>
                <a:gd name="T5" fmla="*/ 8061056 h 34"/>
                <a:gd name="T6" fmla="*/ 11813133 w 20"/>
                <a:gd name="T7" fmla="*/ 137054036 h 34"/>
                <a:gd name="T8" fmla="*/ 78756868 w 20"/>
                <a:gd name="T9" fmla="*/ 0 h 34"/>
                <a:gd name="T10" fmla="*/ 0 60000 65536"/>
                <a:gd name="T11" fmla="*/ 0 60000 65536"/>
                <a:gd name="T12" fmla="*/ 0 60000 65536"/>
                <a:gd name="T13" fmla="*/ 0 60000 65536"/>
                <a:gd name="T14" fmla="*/ 0 60000 65536"/>
                <a:gd name="T15" fmla="*/ 0 w 20"/>
                <a:gd name="T16" fmla="*/ 0 h 34"/>
                <a:gd name="T17" fmla="*/ 20 w 20"/>
                <a:gd name="T18" fmla="*/ 34 h 34"/>
              </a:gdLst>
              <a:ahLst/>
              <a:cxnLst>
                <a:cxn ang="T10">
                  <a:pos x="T0" y="T1"/>
                </a:cxn>
                <a:cxn ang="T11">
                  <a:pos x="T2" y="T3"/>
                </a:cxn>
                <a:cxn ang="T12">
                  <a:pos x="T4" y="T5"/>
                </a:cxn>
                <a:cxn ang="T13">
                  <a:pos x="T6" y="T7"/>
                </a:cxn>
                <a:cxn ang="T14">
                  <a:pos x="T8" y="T9"/>
                </a:cxn>
              </a:cxnLst>
              <a:rect l="T15" t="T16" r="T17" b="T18"/>
              <a:pathLst>
                <a:path w="20" h="34">
                  <a:moveTo>
                    <a:pt x="20" y="0"/>
                  </a:moveTo>
                  <a:cubicBezTo>
                    <a:pt x="20" y="0"/>
                    <a:pt x="6" y="25"/>
                    <a:pt x="3" y="30"/>
                  </a:cubicBezTo>
                  <a:cubicBezTo>
                    <a:pt x="3" y="30"/>
                    <a:pt x="1" y="8"/>
                    <a:pt x="0" y="2"/>
                  </a:cubicBezTo>
                  <a:cubicBezTo>
                    <a:pt x="0" y="2"/>
                    <a:pt x="1" y="29"/>
                    <a:pt x="3" y="34"/>
                  </a:cubicBezTo>
                  <a:cubicBezTo>
                    <a:pt x="3" y="34"/>
                    <a:pt x="11" y="19"/>
                    <a:pt x="20" y="0"/>
                  </a:cubicBezTo>
                </a:path>
              </a:pathLst>
            </a:custGeom>
            <a:solidFill>
              <a:srgbClr val="A0A3A3"/>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84" name="Freeform 125"/>
            <p:cNvSpPr/>
            <p:nvPr/>
          </p:nvSpPr>
          <p:spPr bwMode="auto">
            <a:xfrm>
              <a:off x="9104313" y="3167062"/>
              <a:ext cx="350838" cy="61913"/>
            </a:xfrm>
            <a:custGeom>
              <a:avLst/>
              <a:gdLst>
                <a:gd name="T0" fmla="*/ 8039201 w 175"/>
                <a:gd name="T1" fmla="*/ 7976791 h 31"/>
                <a:gd name="T2" fmla="*/ 229093187 w 175"/>
                <a:gd name="T3" fmla="*/ 3988396 h 31"/>
                <a:gd name="T4" fmla="*/ 245169581 w 175"/>
                <a:gd name="T5" fmla="*/ 23932372 h 31"/>
                <a:gd name="T6" fmla="*/ 703356018 w 175"/>
                <a:gd name="T7" fmla="*/ 123652245 h 31"/>
                <a:gd name="T8" fmla="*/ 241149981 w 175"/>
                <a:gd name="T9" fmla="*/ 43876350 h 31"/>
                <a:gd name="T10" fmla="*/ 221053988 w 175"/>
                <a:gd name="T11" fmla="*/ 19943978 h 31"/>
                <a:gd name="T12" fmla="*/ 8039201 w 175"/>
                <a:gd name="T13" fmla="*/ 7976791 h 31"/>
                <a:gd name="T14" fmla="*/ 0 60000 65536"/>
                <a:gd name="T15" fmla="*/ 0 60000 65536"/>
                <a:gd name="T16" fmla="*/ 0 60000 65536"/>
                <a:gd name="T17" fmla="*/ 0 60000 65536"/>
                <a:gd name="T18" fmla="*/ 0 60000 65536"/>
                <a:gd name="T19" fmla="*/ 0 60000 65536"/>
                <a:gd name="T20" fmla="*/ 0 60000 65536"/>
                <a:gd name="T21" fmla="*/ 0 w 175"/>
                <a:gd name="T22" fmla="*/ 0 h 31"/>
                <a:gd name="T23" fmla="*/ 175 w 175"/>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 h="31">
                  <a:moveTo>
                    <a:pt x="2" y="2"/>
                  </a:moveTo>
                  <a:cubicBezTo>
                    <a:pt x="0" y="2"/>
                    <a:pt x="49" y="0"/>
                    <a:pt x="57" y="1"/>
                  </a:cubicBezTo>
                  <a:cubicBezTo>
                    <a:pt x="61" y="6"/>
                    <a:pt x="61" y="6"/>
                    <a:pt x="61" y="6"/>
                  </a:cubicBezTo>
                  <a:cubicBezTo>
                    <a:pt x="61" y="6"/>
                    <a:pt x="140" y="19"/>
                    <a:pt x="175" y="31"/>
                  </a:cubicBezTo>
                  <a:cubicBezTo>
                    <a:pt x="175" y="31"/>
                    <a:pt x="109" y="13"/>
                    <a:pt x="60" y="11"/>
                  </a:cubicBezTo>
                  <a:cubicBezTo>
                    <a:pt x="55" y="5"/>
                    <a:pt x="55" y="5"/>
                    <a:pt x="55" y="5"/>
                  </a:cubicBezTo>
                  <a:cubicBezTo>
                    <a:pt x="55" y="5"/>
                    <a:pt x="15" y="0"/>
                    <a:pt x="2" y="2"/>
                  </a:cubicBezTo>
                </a:path>
              </a:pathLst>
            </a:custGeom>
            <a:solidFill>
              <a:srgbClr val="23272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6585" name="Freeform 126"/>
            <p:cNvSpPr/>
            <p:nvPr/>
          </p:nvSpPr>
          <p:spPr bwMode="auto">
            <a:xfrm>
              <a:off x="9542463" y="2219325"/>
              <a:ext cx="722313" cy="833438"/>
            </a:xfrm>
            <a:custGeom>
              <a:avLst/>
              <a:gdLst>
                <a:gd name="T0" fmla="*/ 406600007 w 360"/>
                <a:gd name="T1" fmla="*/ 0 h 415"/>
                <a:gd name="T2" fmla="*/ 1388881525 w 360"/>
                <a:gd name="T3" fmla="*/ 778409023 h 415"/>
                <a:gd name="T4" fmla="*/ 0 w 360"/>
                <a:gd name="T5" fmla="*/ 1492285864 h 415"/>
                <a:gd name="T6" fmla="*/ 68437158 w 360"/>
                <a:gd name="T7" fmla="*/ 1125263976 h 415"/>
                <a:gd name="T8" fmla="*/ 1131232565 w 360"/>
                <a:gd name="T9" fmla="*/ 846973838 h 415"/>
                <a:gd name="T10" fmla="*/ 539449500 w 360"/>
                <a:gd name="T11" fmla="*/ 314589741 h 415"/>
                <a:gd name="T12" fmla="*/ 406600007 w 360"/>
                <a:gd name="T13" fmla="*/ 0 h 415"/>
                <a:gd name="T14" fmla="*/ 0 60000 65536"/>
                <a:gd name="T15" fmla="*/ 0 60000 65536"/>
                <a:gd name="T16" fmla="*/ 0 60000 65536"/>
                <a:gd name="T17" fmla="*/ 0 60000 65536"/>
                <a:gd name="T18" fmla="*/ 0 60000 65536"/>
                <a:gd name="T19" fmla="*/ 0 60000 65536"/>
                <a:gd name="T20" fmla="*/ 0 60000 65536"/>
                <a:gd name="T21" fmla="*/ 0 w 360"/>
                <a:gd name="T22" fmla="*/ 0 h 415"/>
                <a:gd name="T23" fmla="*/ 360 w 360"/>
                <a:gd name="T24" fmla="*/ 415 h 4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0" h="415">
                  <a:moveTo>
                    <a:pt x="101" y="0"/>
                  </a:moveTo>
                  <a:cubicBezTo>
                    <a:pt x="101" y="0"/>
                    <a:pt x="334" y="27"/>
                    <a:pt x="345" y="193"/>
                  </a:cubicBezTo>
                  <a:cubicBezTo>
                    <a:pt x="360" y="415"/>
                    <a:pt x="0" y="370"/>
                    <a:pt x="0" y="370"/>
                  </a:cubicBezTo>
                  <a:cubicBezTo>
                    <a:pt x="0" y="370"/>
                    <a:pt x="38" y="302"/>
                    <a:pt x="17" y="279"/>
                  </a:cubicBezTo>
                  <a:cubicBezTo>
                    <a:pt x="17" y="279"/>
                    <a:pt x="266" y="351"/>
                    <a:pt x="281" y="210"/>
                  </a:cubicBezTo>
                  <a:cubicBezTo>
                    <a:pt x="290" y="123"/>
                    <a:pt x="167" y="84"/>
                    <a:pt x="134" y="78"/>
                  </a:cubicBezTo>
                  <a:cubicBezTo>
                    <a:pt x="100" y="72"/>
                    <a:pt x="96" y="17"/>
                    <a:pt x="101" y="0"/>
                  </a:cubicBezTo>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65" name="Freeform 127"/>
            <p:cNvSpPr/>
            <p:nvPr/>
          </p:nvSpPr>
          <p:spPr bwMode="auto">
            <a:xfrm>
              <a:off x="9339263" y="2932112"/>
              <a:ext cx="760413" cy="239712"/>
            </a:xfrm>
            <a:custGeom>
              <a:avLst/>
              <a:gdLst>
                <a:gd name="T0" fmla="*/ 76 w 379"/>
                <a:gd name="T1" fmla="*/ 45 h 120"/>
                <a:gd name="T2" fmla="*/ 76 w 379"/>
                <a:gd name="T3" fmla="*/ 87 h 120"/>
                <a:gd name="T4" fmla="*/ 313 w 379"/>
                <a:gd name="T5" fmla="*/ 33 h 120"/>
                <a:gd name="T6" fmla="*/ 355 w 379"/>
                <a:gd name="T7" fmla="*/ 0 h 120"/>
                <a:gd name="T8" fmla="*/ 378 w 379"/>
                <a:gd name="T9" fmla="*/ 18 h 120"/>
                <a:gd name="T10" fmla="*/ 365 w 379"/>
                <a:gd name="T11" fmla="*/ 42 h 120"/>
                <a:gd name="T12" fmla="*/ 45 w 379"/>
                <a:gd name="T13" fmla="*/ 119 h 120"/>
                <a:gd name="T14" fmla="*/ 6 w 379"/>
                <a:gd name="T15" fmla="*/ 108 h 120"/>
                <a:gd name="T16" fmla="*/ 7 w 379"/>
                <a:gd name="T17" fmla="*/ 34 h 120"/>
                <a:gd name="T18" fmla="*/ 76 w 379"/>
                <a:gd name="T19" fmla="*/ 4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9" h="120">
                  <a:moveTo>
                    <a:pt x="76" y="45"/>
                  </a:moveTo>
                  <a:cubicBezTo>
                    <a:pt x="69" y="75"/>
                    <a:pt x="76" y="87"/>
                    <a:pt x="76" y="87"/>
                  </a:cubicBezTo>
                  <a:cubicBezTo>
                    <a:pt x="85" y="94"/>
                    <a:pt x="225" y="66"/>
                    <a:pt x="313" y="33"/>
                  </a:cubicBezTo>
                  <a:cubicBezTo>
                    <a:pt x="327" y="27"/>
                    <a:pt x="345" y="6"/>
                    <a:pt x="355" y="0"/>
                  </a:cubicBezTo>
                  <a:cubicBezTo>
                    <a:pt x="355" y="0"/>
                    <a:pt x="376" y="3"/>
                    <a:pt x="378" y="18"/>
                  </a:cubicBezTo>
                  <a:cubicBezTo>
                    <a:pt x="379" y="24"/>
                    <a:pt x="378" y="30"/>
                    <a:pt x="365" y="42"/>
                  </a:cubicBezTo>
                  <a:cubicBezTo>
                    <a:pt x="365" y="42"/>
                    <a:pt x="143" y="110"/>
                    <a:pt x="45" y="119"/>
                  </a:cubicBezTo>
                  <a:cubicBezTo>
                    <a:pt x="29" y="120"/>
                    <a:pt x="15" y="111"/>
                    <a:pt x="6" y="108"/>
                  </a:cubicBezTo>
                  <a:cubicBezTo>
                    <a:pt x="0" y="97"/>
                    <a:pt x="7" y="34"/>
                    <a:pt x="7" y="34"/>
                  </a:cubicBezTo>
                  <a:cubicBezTo>
                    <a:pt x="7" y="34"/>
                    <a:pt x="58" y="36"/>
                    <a:pt x="76" y="45"/>
                  </a:cubicBezTo>
                </a:path>
              </a:pathLst>
            </a:custGeom>
            <a:solidFill>
              <a:schemeClr val="accent1">
                <a:lumMod val="20000"/>
                <a:lumOff val="8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66" name="Freeform 128"/>
            <p:cNvSpPr/>
            <p:nvPr/>
          </p:nvSpPr>
          <p:spPr bwMode="auto">
            <a:xfrm>
              <a:off x="9383713" y="2646362"/>
              <a:ext cx="203200" cy="363537"/>
            </a:xfrm>
            <a:custGeom>
              <a:avLst/>
              <a:gdLst>
                <a:gd name="T0" fmla="*/ 34 w 101"/>
                <a:gd name="T1" fmla="*/ 3 h 181"/>
                <a:gd name="T2" fmla="*/ 4 w 101"/>
                <a:gd name="T3" fmla="*/ 162 h 181"/>
                <a:gd name="T4" fmla="*/ 47 w 101"/>
                <a:gd name="T5" fmla="*/ 178 h 181"/>
                <a:gd name="T6" fmla="*/ 101 w 101"/>
                <a:gd name="T7" fmla="*/ 21 h 181"/>
                <a:gd name="T8" fmla="*/ 34 w 101"/>
                <a:gd name="T9" fmla="*/ 3 h 181"/>
              </a:gdLst>
              <a:ahLst/>
              <a:cxnLst>
                <a:cxn ang="0">
                  <a:pos x="T0" y="T1"/>
                </a:cxn>
                <a:cxn ang="0">
                  <a:pos x="T2" y="T3"/>
                </a:cxn>
                <a:cxn ang="0">
                  <a:pos x="T4" y="T5"/>
                </a:cxn>
                <a:cxn ang="0">
                  <a:pos x="T6" y="T7"/>
                </a:cxn>
                <a:cxn ang="0">
                  <a:pos x="T8" y="T9"/>
                </a:cxn>
              </a:cxnLst>
              <a:rect l="0" t="0" r="r" b="b"/>
              <a:pathLst>
                <a:path w="101" h="181">
                  <a:moveTo>
                    <a:pt x="34" y="3"/>
                  </a:moveTo>
                  <a:cubicBezTo>
                    <a:pt x="34" y="3"/>
                    <a:pt x="8" y="149"/>
                    <a:pt x="4" y="162"/>
                  </a:cubicBezTo>
                  <a:cubicBezTo>
                    <a:pt x="0" y="175"/>
                    <a:pt x="36" y="181"/>
                    <a:pt x="47" y="178"/>
                  </a:cubicBezTo>
                  <a:cubicBezTo>
                    <a:pt x="59" y="174"/>
                    <a:pt x="99" y="33"/>
                    <a:pt x="101" y="21"/>
                  </a:cubicBezTo>
                  <a:cubicBezTo>
                    <a:pt x="101" y="21"/>
                    <a:pt x="69" y="0"/>
                    <a:pt x="34" y="3"/>
                  </a:cubicBezTo>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67" name="Freeform 129"/>
            <p:cNvSpPr/>
            <p:nvPr/>
          </p:nvSpPr>
          <p:spPr bwMode="auto">
            <a:xfrm>
              <a:off x="9332913" y="2943224"/>
              <a:ext cx="185738" cy="134938"/>
            </a:xfrm>
            <a:custGeom>
              <a:avLst/>
              <a:gdLst>
                <a:gd name="T0" fmla="*/ 15 w 92"/>
                <a:gd name="T1" fmla="*/ 0 h 67"/>
                <a:gd name="T2" fmla="*/ 92 w 92"/>
                <a:gd name="T3" fmla="*/ 23 h 67"/>
                <a:gd name="T4" fmla="*/ 79 w 92"/>
                <a:gd name="T5" fmla="*/ 59 h 67"/>
                <a:gd name="T6" fmla="*/ 5 w 92"/>
                <a:gd name="T7" fmla="*/ 36 h 67"/>
                <a:gd name="T8" fmla="*/ 15 w 92"/>
                <a:gd name="T9" fmla="*/ 0 h 67"/>
              </a:gdLst>
              <a:ahLst/>
              <a:cxnLst>
                <a:cxn ang="0">
                  <a:pos x="T0" y="T1"/>
                </a:cxn>
                <a:cxn ang="0">
                  <a:pos x="T2" y="T3"/>
                </a:cxn>
                <a:cxn ang="0">
                  <a:pos x="T4" y="T5"/>
                </a:cxn>
                <a:cxn ang="0">
                  <a:pos x="T6" y="T7"/>
                </a:cxn>
                <a:cxn ang="0">
                  <a:pos x="T8" y="T9"/>
                </a:cxn>
              </a:cxnLst>
              <a:rect l="0" t="0" r="r" b="b"/>
              <a:pathLst>
                <a:path w="92" h="67">
                  <a:moveTo>
                    <a:pt x="15" y="0"/>
                  </a:moveTo>
                  <a:cubicBezTo>
                    <a:pt x="15" y="0"/>
                    <a:pt x="84" y="14"/>
                    <a:pt x="92" y="23"/>
                  </a:cubicBezTo>
                  <a:cubicBezTo>
                    <a:pt x="92" y="23"/>
                    <a:pt x="88" y="51"/>
                    <a:pt x="79" y="59"/>
                  </a:cubicBezTo>
                  <a:cubicBezTo>
                    <a:pt x="70" y="67"/>
                    <a:pt x="10" y="41"/>
                    <a:pt x="5" y="36"/>
                  </a:cubicBezTo>
                  <a:cubicBezTo>
                    <a:pt x="0" y="32"/>
                    <a:pt x="5" y="15"/>
                    <a:pt x="15" y="0"/>
                  </a:cubicBezTo>
                </a:path>
              </a:pathLst>
            </a:custGeom>
            <a:solidFill>
              <a:schemeClr val="tx2">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6589" name="Freeform 130"/>
            <p:cNvSpPr/>
            <p:nvPr/>
          </p:nvSpPr>
          <p:spPr bwMode="auto">
            <a:xfrm>
              <a:off x="9351963" y="2706687"/>
              <a:ext cx="266700" cy="266700"/>
            </a:xfrm>
            <a:custGeom>
              <a:avLst/>
              <a:gdLst>
                <a:gd name="T0" fmla="*/ 526760583 w 133"/>
                <a:gd name="T1" fmla="*/ 168885254 h 133"/>
                <a:gd name="T2" fmla="*/ 458403073 w 133"/>
                <a:gd name="T3" fmla="*/ 16084212 h 133"/>
                <a:gd name="T4" fmla="*/ 410150448 w 133"/>
                <a:gd name="T5" fmla="*/ 128673699 h 133"/>
                <a:gd name="T6" fmla="*/ 136716837 w 133"/>
                <a:gd name="T7" fmla="*/ 44232090 h 133"/>
                <a:gd name="T8" fmla="*/ 124653148 w 133"/>
                <a:gd name="T9" fmla="*/ 176928360 h 133"/>
                <a:gd name="T10" fmla="*/ 52273192 w 133"/>
                <a:gd name="T11" fmla="*/ 241265194 h 133"/>
                <a:gd name="T12" fmla="*/ 60316299 w 133"/>
                <a:gd name="T13" fmla="*/ 329729406 h 133"/>
                <a:gd name="T14" fmla="*/ 60316299 w 133"/>
                <a:gd name="T15" fmla="*/ 414170998 h 133"/>
                <a:gd name="T16" fmla="*/ 382002582 w 133"/>
                <a:gd name="T17" fmla="*/ 510676249 h 133"/>
                <a:gd name="T18" fmla="*/ 526760583 w 133"/>
                <a:gd name="T19" fmla="*/ 168885254 h 1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3"/>
                <a:gd name="T31" fmla="*/ 0 h 133"/>
                <a:gd name="T32" fmla="*/ 133 w 133"/>
                <a:gd name="T33" fmla="*/ 133 h 1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3" h="133">
                  <a:moveTo>
                    <a:pt x="131" y="42"/>
                  </a:moveTo>
                  <a:cubicBezTo>
                    <a:pt x="131" y="42"/>
                    <a:pt x="125" y="26"/>
                    <a:pt x="114" y="4"/>
                  </a:cubicBezTo>
                  <a:cubicBezTo>
                    <a:pt x="108" y="22"/>
                    <a:pt x="102" y="32"/>
                    <a:pt x="102" y="32"/>
                  </a:cubicBezTo>
                  <a:cubicBezTo>
                    <a:pt x="102" y="32"/>
                    <a:pt x="42" y="0"/>
                    <a:pt x="34" y="11"/>
                  </a:cubicBezTo>
                  <a:cubicBezTo>
                    <a:pt x="27" y="23"/>
                    <a:pt x="31" y="44"/>
                    <a:pt x="31" y="44"/>
                  </a:cubicBezTo>
                  <a:cubicBezTo>
                    <a:pt x="31" y="44"/>
                    <a:pt x="13" y="45"/>
                    <a:pt x="13" y="60"/>
                  </a:cubicBezTo>
                  <a:cubicBezTo>
                    <a:pt x="13" y="74"/>
                    <a:pt x="15" y="82"/>
                    <a:pt x="15" y="82"/>
                  </a:cubicBezTo>
                  <a:cubicBezTo>
                    <a:pt x="15" y="82"/>
                    <a:pt x="0" y="93"/>
                    <a:pt x="15" y="103"/>
                  </a:cubicBezTo>
                  <a:cubicBezTo>
                    <a:pt x="30" y="112"/>
                    <a:pt x="81" y="133"/>
                    <a:pt x="95" y="127"/>
                  </a:cubicBezTo>
                  <a:cubicBezTo>
                    <a:pt x="108" y="121"/>
                    <a:pt x="133" y="75"/>
                    <a:pt x="131" y="42"/>
                  </a:cubicBezTo>
                </a:path>
              </a:pathLst>
            </a:custGeom>
            <a:solidFill>
              <a:srgbClr val="FFDCB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sp>
        <p:nvSpPr>
          <p:cNvPr id="106498" name="Freeform 102"/>
          <p:cNvSpPr>
            <a:spLocks noChangeAspect="1" noEditPoints="1"/>
          </p:cNvSpPr>
          <p:nvPr/>
        </p:nvSpPr>
        <p:spPr bwMode="auto">
          <a:xfrm>
            <a:off x="5590590" y="1896898"/>
            <a:ext cx="760098" cy="758423"/>
          </a:xfrm>
          <a:custGeom>
            <a:avLst/>
            <a:gdLst>
              <a:gd name="T0" fmla="*/ 1013519400 w 256"/>
              <a:gd name="T1" fmla="*/ 0 h 256"/>
              <a:gd name="T2" fmla="*/ 292969030 w 256"/>
              <a:gd name="T3" fmla="*/ 292323521 h 256"/>
              <a:gd name="T4" fmla="*/ 0 w 256"/>
              <a:gd name="T5" fmla="*/ 1011286275 h 256"/>
              <a:gd name="T6" fmla="*/ 292969030 w 256"/>
              <a:gd name="T7" fmla="*/ 1730246308 h 256"/>
              <a:gd name="T8" fmla="*/ 1013519400 w 256"/>
              <a:gd name="T9" fmla="*/ 2022572550 h 256"/>
              <a:gd name="T10" fmla="*/ 1734067042 w 256"/>
              <a:gd name="T11" fmla="*/ 1730246308 h 256"/>
              <a:gd name="T12" fmla="*/ 2027038800 w 256"/>
              <a:gd name="T13" fmla="*/ 1011286275 h 256"/>
              <a:gd name="T14" fmla="*/ 1734067042 w 256"/>
              <a:gd name="T15" fmla="*/ 292323521 h 256"/>
              <a:gd name="T16" fmla="*/ 1013519400 w 256"/>
              <a:gd name="T17" fmla="*/ 0 h 256"/>
              <a:gd name="T18" fmla="*/ 1639049632 w 256"/>
              <a:gd name="T19" fmla="*/ 1635438253 h 256"/>
              <a:gd name="T20" fmla="*/ 1013519400 w 256"/>
              <a:gd name="T21" fmla="*/ 1896161810 h 256"/>
              <a:gd name="T22" fmla="*/ 387986529 w 256"/>
              <a:gd name="T23" fmla="*/ 1635438253 h 256"/>
              <a:gd name="T24" fmla="*/ 126689925 w 256"/>
              <a:gd name="T25" fmla="*/ 1011286275 h 256"/>
              <a:gd name="T26" fmla="*/ 387986529 w 256"/>
              <a:gd name="T27" fmla="*/ 387131664 h 256"/>
              <a:gd name="T28" fmla="*/ 1013519400 w 256"/>
              <a:gd name="T29" fmla="*/ 126410784 h 256"/>
              <a:gd name="T30" fmla="*/ 1639049632 w 256"/>
              <a:gd name="T31" fmla="*/ 387131664 h 256"/>
              <a:gd name="T32" fmla="*/ 1900348919 w 256"/>
              <a:gd name="T33" fmla="*/ 1011286275 h 256"/>
              <a:gd name="T34" fmla="*/ 1639049632 w 256"/>
              <a:gd name="T35" fmla="*/ 1635438253 h 2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6"/>
              <a:gd name="T55" fmla="*/ 0 h 256"/>
              <a:gd name="T56" fmla="*/ 256 w 256"/>
              <a:gd name="T57" fmla="*/ 256 h 2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6" h="256">
                <a:moveTo>
                  <a:pt x="128" y="0"/>
                </a:moveTo>
                <a:cubicBezTo>
                  <a:pt x="94" y="0"/>
                  <a:pt x="62" y="13"/>
                  <a:pt x="37" y="37"/>
                </a:cubicBezTo>
                <a:cubicBezTo>
                  <a:pt x="13" y="62"/>
                  <a:pt x="0" y="94"/>
                  <a:pt x="0" y="128"/>
                </a:cubicBezTo>
                <a:cubicBezTo>
                  <a:pt x="0" y="162"/>
                  <a:pt x="13" y="194"/>
                  <a:pt x="37" y="219"/>
                </a:cubicBezTo>
                <a:cubicBezTo>
                  <a:pt x="62" y="243"/>
                  <a:pt x="94" y="256"/>
                  <a:pt x="128" y="256"/>
                </a:cubicBezTo>
                <a:cubicBezTo>
                  <a:pt x="162" y="256"/>
                  <a:pt x="194" y="243"/>
                  <a:pt x="219" y="219"/>
                </a:cubicBezTo>
                <a:cubicBezTo>
                  <a:pt x="243" y="194"/>
                  <a:pt x="256" y="162"/>
                  <a:pt x="256" y="128"/>
                </a:cubicBezTo>
                <a:cubicBezTo>
                  <a:pt x="256" y="94"/>
                  <a:pt x="243" y="62"/>
                  <a:pt x="219" y="37"/>
                </a:cubicBezTo>
                <a:cubicBezTo>
                  <a:pt x="194" y="13"/>
                  <a:pt x="162" y="0"/>
                  <a:pt x="128" y="0"/>
                </a:cubicBezTo>
                <a:close/>
                <a:moveTo>
                  <a:pt x="207" y="207"/>
                </a:moveTo>
                <a:cubicBezTo>
                  <a:pt x="186" y="228"/>
                  <a:pt x="158" y="240"/>
                  <a:pt x="128" y="240"/>
                </a:cubicBezTo>
                <a:cubicBezTo>
                  <a:pt x="98" y="240"/>
                  <a:pt x="70" y="228"/>
                  <a:pt x="49" y="207"/>
                </a:cubicBezTo>
                <a:cubicBezTo>
                  <a:pt x="28" y="186"/>
                  <a:pt x="16" y="158"/>
                  <a:pt x="16" y="128"/>
                </a:cubicBezTo>
                <a:cubicBezTo>
                  <a:pt x="16" y="98"/>
                  <a:pt x="28" y="70"/>
                  <a:pt x="49" y="49"/>
                </a:cubicBezTo>
                <a:cubicBezTo>
                  <a:pt x="70" y="28"/>
                  <a:pt x="98" y="16"/>
                  <a:pt x="128" y="16"/>
                </a:cubicBezTo>
                <a:cubicBezTo>
                  <a:pt x="158" y="16"/>
                  <a:pt x="186" y="28"/>
                  <a:pt x="207" y="49"/>
                </a:cubicBezTo>
                <a:cubicBezTo>
                  <a:pt x="228" y="70"/>
                  <a:pt x="240" y="98"/>
                  <a:pt x="240" y="128"/>
                </a:cubicBezTo>
                <a:cubicBezTo>
                  <a:pt x="240" y="158"/>
                  <a:pt x="228" y="186"/>
                  <a:pt x="207" y="207"/>
                </a:cubicBezTo>
                <a:close/>
              </a:path>
            </a:pathLst>
          </a:custGeom>
          <a:solidFill>
            <a:schemeClr val="accent1"/>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06499" name="Freeform 102"/>
          <p:cNvSpPr>
            <a:spLocks noChangeAspect="1" noEditPoints="1"/>
          </p:cNvSpPr>
          <p:nvPr/>
        </p:nvSpPr>
        <p:spPr bwMode="auto">
          <a:xfrm>
            <a:off x="7942874" y="1896898"/>
            <a:ext cx="760098" cy="758423"/>
          </a:xfrm>
          <a:custGeom>
            <a:avLst/>
            <a:gdLst>
              <a:gd name="T0" fmla="*/ 1013519400 w 256"/>
              <a:gd name="T1" fmla="*/ 0 h 256"/>
              <a:gd name="T2" fmla="*/ 292969030 w 256"/>
              <a:gd name="T3" fmla="*/ 292323521 h 256"/>
              <a:gd name="T4" fmla="*/ 0 w 256"/>
              <a:gd name="T5" fmla="*/ 1011286275 h 256"/>
              <a:gd name="T6" fmla="*/ 292969030 w 256"/>
              <a:gd name="T7" fmla="*/ 1730246308 h 256"/>
              <a:gd name="T8" fmla="*/ 1013519400 w 256"/>
              <a:gd name="T9" fmla="*/ 2022572550 h 256"/>
              <a:gd name="T10" fmla="*/ 1734067042 w 256"/>
              <a:gd name="T11" fmla="*/ 1730246308 h 256"/>
              <a:gd name="T12" fmla="*/ 2027038800 w 256"/>
              <a:gd name="T13" fmla="*/ 1011286275 h 256"/>
              <a:gd name="T14" fmla="*/ 1734067042 w 256"/>
              <a:gd name="T15" fmla="*/ 292323521 h 256"/>
              <a:gd name="T16" fmla="*/ 1013519400 w 256"/>
              <a:gd name="T17" fmla="*/ 0 h 256"/>
              <a:gd name="T18" fmla="*/ 1639049632 w 256"/>
              <a:gd name="T19" fmla="*/ 1635438253 h 256"/>
              <a:gd name="T20" fmla="*/ 1013519400 w 256"/>
              <a:gd name="T21" fmla="*/ 1896161810 h 256"/>
              <a:gd name="T22" fmla="*/ 387986529 w 256"/>
              <a:gd name="T23" fmla="*/ 1635438253 h 256"/>
              <a:gd name="T24" fmla="*/ 126689925 w 256"/>
              <a:gd name="T25" fmla="*/ 1011286275 h 256"/>
              <a:gd name="T26" fmla="*/ 387986529 w 256"/>
              <a:gd name="T27" fmla="*/ 387131664 h 256"/>
              <a:gd name="T28" fmla="*/ 1013519400 w 256"/>
              <a:gd name="T29" fmla="*/ 126410784 h 256"/>
              <a:gd name="T30" fmla="*/ 1639049632 w 256"/>
              <a:gd name="T31" fmla="*/ 387131664 h 256"/>
              <a:gd name="T32" fmla="*/ 1900348919 w 256"/>
              <a:gd name="T33" fmla="*/ 1011286275 h 256"/>
              <a:gd name="T34" fmla="*/ 1639049632 w 256"/>
              <a:gd name="T35" fmla="*/ 1635438253 h 2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6"/>
              <a:gd name="T55" fmla="*/ 0 h 256"/>
              <a:gd name="T56" fmla="*/ 256 w 256"/>
              <a:gd name="T57" fmla="*/ 256 h 2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6" h="256">
                <a:moveTo>
                  <a:pt x="128" y="0"/>
                </a:moveTo>
                <a:cubicBezTo>
                  <a:pt x="94" y="0"/>
                  <a:pt x="62" y="13"/>
                  <a:pt x="37" y="37"/>
                </a:cubicBezTo>
                <a:cubicBezTo>
                  <a:pt x="13" y="62"/>
                  <a:pt x="0" y="94"/>
                  <a:pt x="0" y="128"/>
                </a:cubicBezTo>
                <a:cubicBezTo>
                  <a:pt x="0" y="162"/>
                  <a:pt x="13" y="194"/>
                  <a:pt x="37" y="219"/>
                </a:cubicBezTo>
                <a:cubicBezTo>
                  <a:pt x="62" y="243"/>
                  <a:pt x="94" y="256"/>
                  <a:pt x="128" y="256"/>
                </a:cubicBezTo>
                <a:cubicBezTo>
                  <a:pt x="162" y="256"/>
                  <a:pt x="194" y="243"/>
                  <a:pt x="219" y="219"/>
                </a:cubicBezTo>
                <a:cubicBezTo>
                  <a:pt x="243" y="194"/>
                  <a:pt x="256" y="162"/>
                  <a:pt x="256" y="128"/>
                </a:cubicBezTo>
                <a:cubicBezTo>
                  <a:pt x="256" y="94"/>
                  <a:pt x="243" y="62"/>
                  <a:pt x="219" y="37"/>
                </a:cubicBezTo>
                <a:cubicBezTo>
                  <a:pt x="194" y="13"/>
                  <a:pt x="162" y="0"/>
                  <a:pt x="128" y="0"/>
                </a:cubicBezTo>
                <a:close/>
                <a:moveTo>
                  <a:pt x="207" y="207"/>
                </a:moveTo>
                <a:cubicBezTo>
                  <a:pt x="186" y="228"/>
                  <a:pt x="158" y="240"/>
                  <a:pt x="128" y="240"/>
                </a:cubicBezTo>
                <a:cubicBezTo>
                  <a:pt x="98" y="240"/>
                  <a:pt x="70" y="228"/>
                  <a:pt x="49" y="207"/>
                </a:cubicBezTo>
                <a:cubicBezTo>
                  <a:pt x="28" y="186"/>
                  <a:pt x="16" y="158"/>
                  <a:pt x="16" y="128"/>
                </a:cubicBezTo>
                <a:cubicBezTo>
                  <a:pt x="16" y="98"/>
                  <a:pt x="28" y="70"/>
                  <a:pt x="49" y="49"/>
                </a:cubicBezTo>
                <a:cubicBezTo>
                  <a:pt x="70" y="28"/>
                  <a:pt x="98" y="16"/>
                  <a:pt x="128" y="16"/>
                </a:cubicBezTo>
                <a:cubicBezTo>
                  <a:pt x="158" y="16"/>
                  <a:pt x="186" y="28"/>
                  <a:pt x="207" y="49"/>
                </a:cubicBezTo>
                <a:cubicBezTo>
                  <a:pt x="228" y="70"/>
                  <a:pt x="240" y="98"/>
                  <a:pt x="240" y="128"/>
                </a:cubicBezTo>
                <a:cubicBezTo>
                  <a:pt x="240" y="158"/>
                  <a:pt x="228" y="186"/>
                  <a:pt x="207" y="207"/>
                </a:cubicBezTo>
                <a:close/>
              </a:path>
            </a:pathLst>
          </a:custGeom>
          <a:solidFill>
            <a:schemeClr val="accent2"/>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06500" name="Freeform 102"/>
          <p:cNvSpPr>
            <a:spLocks noChangeAspect="1" noEditPoints="1"/>
          </p:cNvSpPr>
          <p:nvPr/>
        </p:nvSpPr>
        <p:spPr bwMode="auto">
          <a:xfrm>
            <a:off x="10295161" y="1896898"/>
            <a:ext cx="758423" cy="758423"/>
          </a:xfrm>
          <a:custGeom>
            <a:avLst/>
            <a:gdLst>
              <a:gd name="T0" fmla="*/ 1011286275 w 256"/>
              <a:gd name="T1" fmla="*/ 0 h 256"/>
              <a:gd name="T2" fmla="*/ 292323521 w 256"/>
              <a:gd name="T3" fmla="*/ 292323521 h 256"/>
              <a:gd name="T4" fmla="*/ 0 w 256"/>
              <a:gd name="T5" fmla="*/ 1011286275 h 256"/>
              <a:gd name="T6" fmla="*/ 292323521 w 256"/>
              <a:gd name="T7" fmla="*/ 1730246308 h 256"/>
              <a:gd name="T8" fmla="*/ 1011286275 w 256"/>
              <a:gd name="T9" fmla="*/ 2022572550 h 256"/>
              <a:gd name="T10" fmla="*/ 1730246308 w 256"/>
              <a:gd name="T11" fmla="*/ 1730246308 h 256"/>
              <a:gd name="T12" fmla="*/ 2022572550 w 256"/>
              <a:gd name="T13" fmla="*/ 1011286275 h 256"/>
              <a:gd name="T14" fmla="*/ 1730246308 w 256"/>
              <a:gd name="T15" fmla="*/ 292323521 h 256"/>
              <a:gd name="T16" fmla="*/ 1011286275 w 256"/>
              <a:gd name="T17" fmla="*/ 0 h 256"/>
              <a:gd name="T18" fmla="*/ 1635438253 w 256"/>
              <a:gd name="T19" fmla="*/ 1635438253 h 256"/>
              <a:gd name="T20" fmla="*/ 1011286275 w 256"/>
              <a:gd name="T21" fmla="*/ 1896161810 h 256"/>
              <a:gd name="T22" fmla="*/ 387131664 w 256"/>
              <a:gd name="T23" fmla="*/ 1635438253 h 256"/>
              <a:gd name="T24" fmla="*/ 126410784 w 256"/>
              <a:gd name="T25" fmla="*/ 1011286275 h 256"/>
              <a:gd name="T26" fmla="*/ 387131664 w 256"/>
              <a:gd name="T27" fmla="*/ 387131664 h 256"/>
              <a:gd name="T28" fmla="*/ 1011286275 w 256"/>
              <a:gd name="T29" fmla="*/ 126410784 h 256"/>
              <a:gd name="T30" fmla="*/ 1635438253 w 256"/>
              <a:gd name="T31" fmla="*/ 387131664 h 256"/>
              <a:gd name="T32" fmla="*/ 1896161810 w 256"/>
              <a:gd name="T33" fmla="*/ 1011286275 h 256"/>
              <a:gd name="T34" fmla="*/ 1635438253 w 256"/>
              <a:gd name="T35" fmla="*/ 1635438253 h 2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6"/>
              <a:gd name="T55" fmla="*/ 0 h 256"/>
              <a:gd name="T56" fmla="*/ 256 w 256"/>
              <a:gd name="T57" fmla="*/ 256 h 2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6" h="256">
                <a:moveTo>
                  <a:pt x="128" y="0"/>
                </a:moveTo>
                <a:cubicBezTo>
                  <a:pt x="94" y="0"/>
                  <a:pt x="62" y="13"/>
                  <a:pt x="37" y="37"/>
                </a:cubicBezTo>
                <a:cubicBezTo>
                  <a:pt x="13" y="62"/>
                  <a:pt x="0" y="94"/>
                  <a:pt x="0" y="128"/>
                </a:cubicBezTo>
                <a:cubicBezTo>
                  <a:pt x="0" y="162"/>
                  <a:pt x="13" y="194"/>
                  <a:pt x="37" y="219"/>
                </a:cubicBezTo>
                <a:cubicBezTo>
                  <a:pt x="62" y="243"/>
                  <a:pt x="94" y="256"/>
                  <a:pt x="128" y="256"/>
                </a:cubicBezTo>
                <a:cubicBezTo>
                  <a:pt x="162" y="256"/>
                  <a:pt x="194" y="243"/>
                  <a:pt x="219" y="219"/>
                </a:cubicBezTo>
                <a:cubicBezTo>
                  <a:pt x="243" y="194"/>
                  <a:pt x="256" y="162"/>
                  <a:pt x="256" y="128"/>
                </a:cubicBezTo>
                <a:cubicBezTo>
                  <a:pt x="256" y="94"/>
                  <a:pt x="243" y="62"/>
                  <a:pt x="219" y="37"/>
                </a:cubicBezTo>
                <a:cubicBezTo>
                  <a:pt x="194" y="13"/>
                  <a:pt x="162" y="0"/>
                  <a:pt x="128" y="0"/>
                </a:cubicBezTo>
                <a:close/>
                <a:moveTo>
                  <a:pt x="207" y="207"/>
                </a:moveTo>
                <a:cubicBezTo>
                  <a:pt x="186" y="228"/>
                  <a:pt x="158" y="240"/>
                  <a:pt x="128" y="240"/>
                </a:cubicBezTo>
                <a:cubicBezTo>
                  <a:pt x="98" y="240"/>
                  <a:pt x="70" y="228"/>
                  <a:pt x="49" y="207"/>
                </a:cubicBezTo>
                <a:cubicBezTo>
                  <a:pt x="28" y="186"/>
                  <a:pt x="16" y="158"/>
                  <a:pt x="16" y="128"/>
                </a:cubicBezTo>
                <a:cubicBezTo>
                  <a:pt x="16" y="98"/>
                  <a:pt x="28" y="70"/>
                  <a:pt x="49" y="49"/>
                </a:cubicBezTo>
                <a:cubicBezTo>
                  <a:pt x="70" y="28"/>
                  <a:pt x="98" y="16"/>
                  <a:pt x="128" y="16"/>
                </a:cubicBezTo>
                <a:cubicBezTo>
                  <a:pt x="158" y="16"/>
                  <a:pt x="186" y="28"/>
                  <a:pt x="207" y="49"/>
                </a:cubicBezTo>
                <a:cubicBezTo>
                  <a:pt x="228" y="70"/>
                  <a:pt x="240" y="98"/>
                  <a:pt x="240" y="128"/>
                </a:cubicBezTo>
                <a:cubicBezTo>
                  <a:pt x="240" y="158"/>
                  <a:pt x="228" y="186"/>
                  <a:pt x="207" y="207"/>
                </a:cubicBezTo>
                <a:close/>
              </a:path>
            </a:pathLst>
          </a:custGeom>
          <a:solidFill>
            <a:schemeClr val="accent3"/>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grpSp>
        <p:nvGrpSpPr>
          <p:cNvPr id="106501" name="Group 71"/>
          <p:cNvGrpSpPr/>
          <p:nvPr/>
        </p:nvGrpSpPr>
        <p:grpSpPr bwMode="auto">
          <a:xfrm>
            <a:off x="4992890" y="2852878"/>
            <a:ext cx="2231742" cy="1001523"/>
            <a:chOff x="1497743" y="3716707"/>
            <a:chExt cx="2115184" cy="949664"/>
          </a:xfrm>
        </p:grpSpPr>
        <p:sp>
          <p:nvSpPr>
            <p:cNvPr id="73" name="TextBox 72"/>
            <p:cNvSpPr txBox="1"/>
            <p:nvPr/>
          </p:nvSpPr>
          <p:spPr>
            <a:xfrm>
              <a:off x="1497743" y="4024688"/>
              <a:ext cx="2115184" cy="641683"/>
            </a:xfrm>
            <a:prstGeom prst="rect">
              <a:avLst/>
            </a:prstGeom>
            <a:noFill/>
          </p:spPr>
          <p:txBody>
            <a:bodyPr>
              <a:spAutoFit/>
            </a:bodyPr>
            <a:lstStyle/>
            <a:p>
              <a:pPr algn="ctr" fontAlgn="auto">
                <a:spcBef>
                  <a:spcPts val="0"/>
                </a:spcBef>
                <a:spcAft>
                  <a:spcPts val="0"/>
                </a:spcAft>
                <a:defRPr/>
              </a:pPr>
              <a:r>
                <a:rPr lang="en-US" sz="1266">
                  <a:solidFill>
                    <a:schemeClr val="bg2">
                      <a:lumMod val="65000"/>
                    </a:schemeClr>
                  </a:solidFill>
                  <a:ea typeface="微软雅黑" panose="020B0503020204020204" pitchFamily="34" charset="-122"/>
                  <a:cs typeface="Lato Light" charset="0"/>
                  <a:sym typeface="Arial" panose="020B0604020202020204" pitchFamily="34" charset="0"/>
                </a:rPr>
                <a:t>entrepreneurial activities differ substantially depending on the type of</a:t>
              </a:r>
              <a:endParaRPr lang="en-US" sz="1266" dirty="0">
                <a:solidFill>
                  <a:schemeClr val="bg2">
                    <a:lumMod val="65000"/>
                  </a:schemeClr>
                </a:solidFill>
                <a:ea typeface="微软雅黑" panose="020B0503020204020204" pitchFamily="34" charset="-122"/>
                <a:cs typeface="Lato Light" charset="0"/>
                <a:sym typeface="Arial" panose="020B0604020202020204" pitchFamily="34" charset="0"/>
              </a:endParaRPr>
            </a:p>
          </p:txBody>
        </p:sp>
        <p:sp>
          <p:nvSpPr>
            <p:cNvPr id="74" name="Rectangle 73"/>
            <p:cNvSpPr/>
            <p:nvPr/>
          </p:nvSpPr>
          <p:spPr>
            <a:xfrm>
              <a:off x="1694504" y="3716707"/>
              <a:ext cx="1624538" cy="302905"/>
            </a:xfrm>
            <a:prstGeom prst="rect">
              <a:avLst/>
            </a:prstGeom>
          </p:spPr>
          <p:txBody>
            <a:bodyPr wrap="none">
              <a:spAutoFit/>
            </a:bodyPr>
            <a:lstStyle/>
            <a:p>
              <a:pPr fontAlgn="auto">
                <a:spcBef>
                  <a:spcPts val="0"/>
                </a:spcBef>
                <a:spcAft>
                  <a:spcPts val="0"/>
                </a:spcAft>
                <a:defRPr/>
              </a:pPr>
              <a:r>
                <a:rPr lang="en-US" sz="1476" b="1" spc="633">
                  <a:solidFill>
                    <a:schemeClr val="accent1"/>
                  </a:solidFill>
                  <a:ea typeface="微软雅黑" panose="020B0503020204020204" pitchFamily="34" charset="-122"/>
                  <a:cs typeface="Montserrat" charset="0"/>
                  <a:sym typeface="Arial" panose="020B0604020202020204" pitchFamily="34" charset="0"/>
                </a:rPr>
                <a:t>title here</a:t>
              </a:r>
              <a:endParaRPr lang="en-US" sz="1476" b="1" spc="633" dirty="0">
                <a:solidFill>
                  <a:schemeClr val="accent1"/>
                </a:solidFill>
                <a:ea typeface="微软雅黑" panose="020B0503020204020204" pitchFamily="34" charset="-122"/>
                <a:cs typeface="Montserrat" charset="0"/>
                <a:sym typeface="Arial" panose="020B0604020202020204" pitchFamily="34" charset="0"/>
              </a:endParaRPr>
            </a:p>
          </p:txBody>
        </p:sp>
      </p:grpSp>
      <p:grpSp>
        <p:nvGrpSpPr>
          <p:cNvPr id="106502" name="Group 74"/>
          <p:cNvGrpSpPr/>
          <p:nvPr/>
        </p:nvGrpSpPr>
        <p:grpSpPr bwMode="auto">
          <a:xfrm>
            <a:off x="7274859" y="2852878"/>
            <a:ext cx="2231741" cy="1001523"/>
            <a:chOff x="1497743" y="3716707"/>
            <a:chExt cx="2115184" cy="949664"/>
          </a:xfrm>
        </p:grpSpPr>
        <p:sp>
          <p:nvSpPr>
            <p:cNvPr id="76" name="TextBox 75"/>
            <p:cNvSpPr txBox="1"/>
            <p:nvPr/>
          </p:nvSpPr>
          <p:spPr>
            <a:xfrm>
              <a:off x="1497743" y="4024688"/>
              <a:ext cx="2115184" cy="641683"/>
            </a:xfrm>
            <a:prstGeom prst="rect">
              <a:avLst/>
            </a:prstGeom>
            <a:noFill/>
          </p:spPr>
          <p:txBody>
            <a:bodyPr>
              <a:spAutoFit/>
            </a:bodyPr>
            <a:lstStyle/>
            <a:p>
              <a:pPr algn="ctr" fontAlgn="auto">
                <a:spcBef>
                  <a:spcPts val="0"/>
                </a:spcBef>
                <a:spcAft>
                  <a:spcPts val="0"/>
                </a:spcAft>
                <a:defRPr/>
              </a:pPr>
              <a:r>
                <a:rPr lang="en-US" sz="1266">
                  <a:solidFill>
                    <a:schemeClr val="bg2">
                      <a:lumMod val="65000"/>
                    </a:schemeClr>
                  </a:solidFill>
                  <a:ea typeface="微软雅黑" panose="020B0503020204020204" pitchFamily="34" charset="-122"/>
                  <a:cs typeface="Lato Light" charset="0"/>
                  <a:sym typeface="Arial" panose="020B0604020202020204" pitchFamily="34" charset="0"/>
                </a:rPr>
                <a:t>entrepreneurial activities differ substantially depending on the type of</a:t>
              </a:r>
              <a:endParaRPr lang="en-US" sz="1266" dirty="0">
                <a:solidFill>
                  <a:schemeClr val="bg2">
                    <a:lumMod val="65000"/>
                  </a:schemeClr>
                </a:solidFill>
                <a:ea typeface="微软雅黑" panose="020B0503020204020204" pitchFamily="34" charset="-122"/>
                <a:cs typeface="Lato Light" charset="0"/>
                <a:sym typeface="Arial" panose="020B0604020202020204" pitchFamily="34" charset="0"/>
              </a:endParaRPr>
            </a:p>
          </p:txBody>
        </p:sp>
        <p:sp>
          <p:nvSpPr>
            <p:cNvPr id="77" name="Rectangle 76"/>
            <p:cNvSpPr/>
            <p:nvPr/>
          </p:nvSpPr>
          <p:spPr>
            <a:xfrm>
              <a:off x="1694504" y="3716707"/>
              <a:ext cx="1624539" cy="302905"/>
            </a:xfrm>
            <a:prstGeom prst="rect">
              <a:avLst/>
            </a:prstGeom>
          </p:spPr>
          <p:txBody>
            <a:bodyPr wrap="none">
              <a:spAutoFit/>
            </a:bodyPr>
            <a:lstStyle/>
            <a:p>
              <a:pPr fontAlgn="auto">
                <a:spcBef>
                  <a:spcPts val="0"/>
                </a:spcBef>
                <a:spcAft>
                  <a:spcPts val="0"/>
                </a:spcAft>
                <a:defRPr/>
              </a:pPr>
              <a:r>
                <a:rPr lang="en-US" sz="1476" b="1" spc="633" dirty="0">
                  <a:solidFill>
                    <a:schemeClr val="accent2"/>
                  </a:solidFill>
                  <a:ea typeface="微软雅黑" panose="020B0503020204020204" pitchFamily="34" charset="-122"/>
                  <a:cs typeface="Montserrat" charset="0"/>
                  <a:sym typeface="Arial" panose="020B0604020202020204" pitchFamily="34" charset="0"/>
                </a:rPr>
                <a:t>title here</a:t>
              </a:r>
            </a:p>
          </p:txBody>
        </p:sp>
      </p:grpSp>
      <p:grpSp>
        <p:nvGrpSpPr>
          <p:cNvPr id="106503" name="Group 77"/>
          <p:cNvGrpSpPr/>
          <p:nvPr/>
        </p:nvGrpSpPr>
        <p:grpSpPr bwMode="auto">
          <a:xfrm>
            <a:off x="9699136" y="2852878"/>
            <a:ext cx="2231741" cy="1001523"/>
            <a:chOff x="1497743" y="3716707"/>
            <a:chExt cx="2115184" cy="949664"/>
          </a:xfrm>
        </p:grpSpPr>
        <p:sp>
          <p:nvSpPr>
            <p:cNvPr id="79" name="TextBox 78"/>
            <p:cNvSpPr txBox="1"/>
            <p:nvPr/>
          </p:nvSpPr>
          <p:spPr>
            <a:xfrm>
              <a:off x="1497743" y="4024688"/>
              <a:ext cx="2115184" cy="641683"/>
            </a:xfrm>
            <a:prstGeom prst="rect">
              <a:avLst/>
            </a:prstGeom>
            <a:noFill/>
          </p:spPr>
          <p:txBody>
            <a:bodyPr>
              <a:spAutoFit/>
            </a:bodyPr>
            <a:lstStyle/>
            <a:p>
              <a:pPr algn="ctr" fontAlgn="auto">
                <a:spcBef>
                  <a:spcPts val="0"/>
                </a:spcBef>
                <a:spcAft>
                  <a:spcPts val="0"/>
                </a:spcAft>
                <a:defRPr/>
              </a:pPr>
              <a:r>
                <a:rPr lang="en-US" sz="1266">
                  <a:solidFill>
                    <a:schemeClr val="bg2">
                      <a:lumMod val="65000"/>
                    </a:schemeClr>
                  </a:solidFill>
                  <a:ea typeface="微软雅黑" panose="020B0503020204020204" pitchFamily="34" charset="-122"/>
                  <a:cs typeface="Lato Light" charset="0"/>
                  <a:sym typeface="Arial" panose="020B0604020202020204" pitchFamily="34" charset="0"/>
                </a:rPr>
                <a:t>entrepreneurial activities differ substantially depending on the type of</a:t>
              </a:r>
              <a:endParaRPr lang="en-US" sz="1266" dirty="0">
                <a:solidFill>
                  <a:schemeClr val="bg2">
                    <a:lumMod val="65000"/>
                  </a:schemeClr>
                </a:solidFill>
                <a:ea typeface="微软雅黑" panose="020B0503020204020204" pitchFamily="34" charset="-122"/>
                <a:cs typeface="Lato Light" charset="0"/>
                <a:sym typeface="Arial" panose="020B0604020202020204" pitchFamily="34" charset="0"/>
              </a:endParaRPr>
            </a:p>
          </p:txBody>
        </p:sp>
        <p:sp>
          <p:nvSpPr>
            <p:cNvPr id="80" name="Rectangle 79"/>
            <p:cNvSpPr/>
            <p:nvPr/>
          </p:nvSpPr>
          <p:spPr>
            <a:xfrm>
              <a:off x="1694504" y="3716707"/>
              <a:ext cx="1624539" cy="302905"/>
            </a:xfrm>
            <a:prstGeom prst="rect">
              <a:avLst/>
            </a:prstGeom>
          </p:spPr>
          <p:txBody>
            <a:bodyPr wrap="none">
              <a:spAutoFit/>
            </a:bodyPr>
            <a:lstStyle/>
            <a:p>
              <a:pPr fontAlgn="auto">
                <a:spcBef>
                  <a:spcPts val="0"/>
                </a:spcBef>
                <a:spcAft>
                  <a:spcPts val="0"/>
                </a:spcAft>
                <a:defRPr/>
              </a:pPr>
              <a:r>
                <a:rPr lang="en-US" sz="1476" b="1" spc="633" dirty="0">
                  <a:solidFill>
                    <a:schemeClr val="accent3"/>
                  </a:solidFill>
                  <a:ea typeface="微软雅黑" panose="020B0503020204020204" pitchFamily="34" charset="-122"/>
                  <a:cs typeface="Montserrat" charset="0"/>
                  <a:sym typeface="Arial" panose="020B0604020202020204" pitchFamily="34" charset="0"/>
                </a:rPr>
                <a:t>title here</a:t>
              </a:r>
            </a:p>
          </p:txBody>
        </p:sp>
      </p:grpSp>
      <p:grpSp>
        <p:nvGrpSpPr>
          <p:cNvPr id="81" name="Group 80"/>
          <p:cNvGrpSpPr/>
          <p:nvPr/>
        </p:nvGrpSpPr>
        <p:grpSpPr>
          <a:xfrm>
            <a:off x="5766472" y="2121155"/>
            <a:ext cx="407650" cy="331648"/>
            <a:chOff x="6369689" y="2031259"/>
            <a:chExt cx="386534" cy="314469"/>
          </a:xfrm>
          <a:solidFill>
            <a:schemeClr val="accent1"/>
          </a:solidFill>
        </p:grpSpPr>
        <p:sp>
          <p:nvSpPr>
            <p:cNvPr id="82" name="Freeform 42"/>
            <p:cNvSpPr>
              <a:spLocks noEditPoints="1"/>
            </p:cNvSpPr>
            <p:nvPr/>
          </p:nvSpPr>
          <p:spPr bwMode="auto">
            <a:xfrm>
              <a:off x="6369689" y="2031259"/>
              <a:ext cx="386534" cy="314469"/>
            </a:xfrm>
            <a:custGeom>
              <a:avLst/>
              <a:gdLst>
                <a:gd name="T0" fmla="*/ 248 w 256"/>
                <a:gd name="T1" fmla="*/ 0 h 208"/>
                <a:gd name="T2" fmla="*/ 40 w 256"/>
                <a:gd name="T3" fmla="*/ 0 h 208"/>
                <a:gd name="T4" fmla="*/ 32 w 256"/>
                <a:gd name="T5" fmla="*/ 8 h 208"/>
                <a:gd name="T6" fmla="*/ 32 w 256"/>
                <a:gd name="T7" fmla="*/ 32 h 208"/>
                <a:gd name="T8" fmla="*/ 8 w 256"/>
                <a:gd name="T9" fmla="*/ 32 h 208"/>
                <a:gd name="T10" fmla="*/ 0 w 256"/>
                <a:gd name="T11" fmla="*/ 40 h 208"/>
                <a:gd name="T12" fmla="*/ 0 w 256"/>
                <a:gd name="T13" fmla="*/ 200 h 208"/>
                <a:gd name="T14" fmla="*/ 8 w 256"/>
                <a:gd name="T15" fmla="*/ 208 h 208"/>
                <a:gd name="T16" fmla="*/ 216 w 256"/>
                <a:gd name="T17" fmla="*/ 208 h 208"/>
                <a:gd name="T18" fmla="*/ 224 w 256"/>
                <a:gd name="T19" fmla="*/ 200 h 208"/>
                <a:gd name="T20" fmla="*/ 224 w 256"/>
                <a:gd name="T21" fmla="*/ 176 h 208"/>
                <a:gd name="T22" fmla="*/ 248 w 256"/>
                <a:gd name="T23" fmla="*/ 176 h 208"/>
                <a:gd name="T24" fmla="*/ 256 w 256"/>
                <a:gd name="T25" fmla="*/ 168 h 208"/>
                <a:gd name="T26" fmla="*/ 256 w 256"/>
                <a:gd name="T27" fmla="*/ 8 h 208"/>
                <a:gd name="T28" fmla="*/ 248 w 256"/>
                <a:gd name="T29" fmla="*/ 0 h 208"/>
                <a:gd name="T30" fmla="*/ 208 w 256"/>
                <a:gd name="T31" fmla="*/ 48 h 208"/>
                <a:gd name="T32" fmla="*/ 208 w 256"/>
                <a:gd name="T33" fmla="*/ 175 h 208"/>
                <a:gd name="T34" fmla="*/ 165 w 256"/>
                <a:gd name="T35" fmla="*/ 138 h 208"/>
                <a:gd name="T36" fmla="*/ 156 w 256"/>
                <a:gd name="T37" fmla="*/ 137 h 208"/>
                <a:gd name="T38" fmla="*/ 122 w 256"/>
                <a:gd name="T39" fmla="*/ 158 h 208"/>
                <a:gd name="T40" fmla="*/ 70 w 256"/>
                <a:gd name="T41" fmla="*/ 99 h 208"/>
                <a:gd name="T42" fmla="*/ 64 w 256"/>
                <a:gd name="T43" fmla="*/ 96 h 208"/>
                <a:gd name="T44" fmla="*/ 58 w 256"/>
                <a:gd name="T45" fmla="*/ 98 h 208"/>
                <a:gd name="T46" fmla="*/ 16 w 256"/>
                <a:gd name="T47" fmla="*/ 141 h 208"/>
                <a:gd name="T48" fmla="*/ 16 w 256"/>
                <a:gd name="T49" fmla="*/ 48 h 208"/>
                <a:gd name="T50" fmla="*/ 208 w 256"/>
                <a:gd name="T51" fmla="*/ 48 h 208"/>
                <a:gd name="T52" fmla="*/ 16 w 256"/>
                <a:gd name="T53" fmla="*/ 163 h 208"/>
                <a:gd name="T54" fmla="*/ 64 w 256"/>
                <a:gd name="T55" fmla="*/ 116 h 208"/>
                <a:gd name="T56" fmla="*/ 114 w 256"/>
                <a:gd name="T57" fmla="*/ 173 h 208"/>
                <a:gd name="T58" fmla="*/ 124 w 256"/>
                <a:gd name="T59" fmla="*/ 175 h 208"/>
                <a:gd name="T60" fmla="*/ 159 w 256"/>
                <a:gd name="T61" fmla="*/ 154 h 208"/>
                <a:gd name="T62" fmla="*/ 204 w 256"/>
                <a:gd name="T63" fmla="*/ 192 h 208"/>
                <a:gd name="T64" fmla="*/ 16 w 256"/>
                <a:gd name="T65" fmla="*/ 192 h 208"/>
                <a:gd name="T66" fmla="*/ 16 w 256"/>
                <a:gd name="T67" fmla="*/ 163 h 208"/>
                <a:gd name="T68" fmla="*/ 240 w 256"/>
                <a:gd name="T69" fmla="*/ 160 h 208"/>
                <a:gd name="T70" fmla="*/ 224 w 256"/>
                <a:gd name="T71" fmla="*/ 160 h 208"/>
                <a:gd name="T72" fmla="*/ 224 w 256"/>
                <a:gd name="T73" fmla="*/ 40 h 208"/>
                <a:gd name="T74" fmla="*/ 216 w 256"/>
                <a:gd name="T75" fmla="*/ 32 h 208"/>
                <a:gd name="T76" fmla="*/ 48 w 256"/>
                <a:gd name="T77" fmla="*/ 32 h 208"/>
                <a:gd name="T78" fmla="*/ 48 w 256"/>
                <a:gd name="T79" fmla="*/ 16 h 208"/>
                <a:gd name="T80" fmla="*/ 240 w 256"/>
                <a:gd name="T81" fmla="*/ 16 h 208"/>
                <a:gd name="T82" fmla="*/ 240 w 256"/>
                <a:gd name="T83" fmla="*/ 16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08">
                  <a:moveTo>
                    <a:pt x="248" y="0"/>
                  </a:moveTo>
                  <a:cubicBezTo>
                    <a:pt x="40" y="0"/>
                    <a:pt x="40" y="0"/>
                    <a:pt x="40" y="0"/>
                  </a:cubicBezTo>
                  <a:cubicBezTo>
                    <a:pt x="36" y="0"/>
                    <a:pt x="32" y="4"/>
                    <a:pt x="32" y="8"/>
                  </a:cubicBezTo>
                  <a:cubicBezTo>
                    <a:pt x="32" y="32"/>
                    <a:pt x="32" y="32"/>
                    <a:pt x="32" y="32"/>
                  </a:cubicBezTo>
                  <a:cubicBezTo>
                    <a:pt x="8" y="32"/>
                    <a:pt x="8" y="32"/>
                    <a:pt x="8" y="32"/>
                  </a:cubicBezTo>
                  <a:cubicBezTo>
                    <a:pt x="4" y="32"/>
                    <a:pt x="0" y="36"/>
                    <a:pt x="0" y="40"/>
                  </a:cubicBezTo>
                  <a:cubicBezTo>
                    <a:pt x="0" y="200"/>
                    <a:pt x="0" y="200"/>
                    <a:pt x="0" y="200"/>
                  </a:cubicBezTo>
                  <a:cubicBezTo>
                    <a:pt x="0" y="204"/>
                    <a:pt x="4" y="208"/>
                    <a:pt x="8" y="208"/>
                  </a:cubicBezTo>
                  <a:cubicBezTo>
                    <a:pt x="216" y="208"/>
                    <a:pt x="216" y="208"/>
                    <a:pt x="216" y="208"/>
                  </a:cubicBezTo>
                  <a:cubicBezTo>
                    <a:pt x="220" y="208"/>
                    <a:pt x="224" y="204"/>
                    <a:pt x="224" y="200"/>
                  </a:cubicBezTo>
                  <a:cubicBezTo>
                    <a:pt x="224" y="176"/>
                    <a:pt x="224" y="176"/>
                    <a:pt x="224" y="176"/>
                  </a:cubicBezTo>
                  <a:cubicBezTo>
                    <a:pt x="248" y="176"/>
                    <a:pt x="248" y="176"/>
                    <a:pt x="248" y="176"/>
                  </a:cubicBezTo>
                  <a:cubicBezTo>
                    <a:pt x="252" y="176"/>
                    <a:pt x="256" y="172"/>
                    <a:pt x="256" y="168"/>
                  </a:cubicBezTo>
                  <a:cubicBezTo>
                    <a:pt x="256" y="8"/>
                    <a:pt x="256" y="8"/>
                    <a:pt x="256" y="8"/>
                  </a:cubicBezTo>
                  <a:cubicBezTo>
                    <a:pt x="256" y="4"/>
                    <a:pt x="252" y="0"/>
                    <a:pt x="248" y="0"/>
                  </a:cubicBezTo>
                  <a:close/>
                  <a:moveTo>
                    <a:pt x="208" y="48"/>
                  </a:moveTo>
                  <a:cubicBezTo>
                    <a:pt x="208" y="175"/>
                    <a:pt x="208" y="175"/>
                    <a:pt x="208" y="175"/>
                  </a:cubicBezTo>
                  <a:cubicBezTo>
                    <a:pt x="165" y="138"/>
                    <a:pt x="165" y="138"/>
                    <a:pt x="165" y="138"/>
                  </a:cubicBezTo>
                  <a:cubicBezTo>
                    <a:pt x="163" y="136"/>
                    <a:pt x="159" y="135"/>
                    <a:pt x="156" y="137"/>
                  </a:cubicBezTo>
                  <a:cubicBezTo>
                    <a:pt x="122" y="158"/>
                    <a:pt x="122" y="158"/>
                    <a:pt x="122" y="158"/>
                  </a:cubicBezTo>
                  <a:cubicBezTo>
                    <a:pt x="70" y="99"/>
                    <a:pt x="70" y="99"/>
                    <a:pt x="70" y="99"/>
                  </a:cubicBezTo>
                  <a:cubicBezTo>
                    <a:pt x="69" y="97"/>
                    <a:pt x="66" y="96"/>
                    <a:pt x="64" y="96"/>
                  </a:cubicBezTo>
                  <a:cubicBezTo>
                    <a:pt x="62" y="96"/>
                    <a:pt x="60" y="97"/>
                    <a:pt x="58" y="98"/>
                  </a:cubicBezTo>
                  <a:cubicBezTo>
                    <a:pt x="16" y="141"/>
                    <a:pt x="16" y="141"/>
                    <a:pt x="16" y="141"/>
                  </a:cubicBezTo>
                  <a:cubicBezTo>
                    <a:pt x="16" y="48"/>
                    <a:pt x="16" y="48"/>
                    <a:pt x="16" y="48"/>
                  </a:cubicBezTo>
                  <a:lnTo>
                    <a:pt x="208" y="48"/>
                  </a:lnTo>
                  <a:close/>
                  <a:moveTo>
                    <a:pt x="16" y="163"/>
                  </a:moveTo>
                  <a:cubicBezTo>
                    <a:pt x="64" y="116"/>
                    <a:pt x="64" y="116"/>
                    <a:pt x="64" y="116"/>
                  </a:cubicBezTo>
                  <a:cubicBezTo>
                    <a:pt x="114" y="173"/>
                    <a:pt x="114" y="173"/>
                    <a:pt x="114" y="173"/>
                  </a:cubicBezTo>
                  <a:cubicBezTo>
                    <a:pt x="117" y="176"/>
                    <a:pt x="121" y="177"/>
                    <a:pt x="124" y="175"/>
                  </a:cubicBezTo>
                  <a:cubicBezTo>
                    <a:pt x="159" y="154"/>
                    <a:pt x="159" y="154"/>
                    <a:pt x="159" y="154"/>
                  </a:cubicBezTo>
                  <a:cubicBezTo>
                    <a:pt x="204" y="192"/>
                    <a:pt x="204" y="192"/>
                    <a:pt x="204" y="192"/>
                  </a:cubicBezTo>
                  <a:cubicBezTo>
                    <a:pt x="16" y="192"/>
                    <a:pt x="16" y="192"/>
                    <a:pt x="16" y="192"/>
                  </a:cubicBezTo>
                  <a:lnTo>
                    <a:pt x="16" y="163"/>
                  </a:lnTo>
                  <a:close/>
                  <a:moveTo>
                    <a:pt x="240" y="160"/>
                  </a:moveTo>
                  <a:cubicBezTo>
                    <a:pt x="224" y="160"/>
                    <a:pt x="224" y="160"/>
                    <a:pt x="224" y="160"/>
                  </a:cubicBezTo>
                  <a:cubicBezTo>
                    <a:pt x="224" y="40"/>
                    <a:pt x="224" y="40"/>
                    <a:pt x="224" y="40"/>
                  </a:cubicBezTo>
                  <a:cubicBezTo>
                    <a:pt x="224" y="36"/>
                    <a:pt x="220" y="32"/>
                    <a:pt x="216" y="32"/>
                  </a:cubicBezTo>
                  <a:cubicBezTo>
                    <a:pt x="48" y="32"/>
                    <a:pt x="48" y="32"/>
                    <a:pt x="48" y="32"/>
                  </a:cubicBezTo>
                  <a:cubicBezTo>
                    <a:pt x="48" y="16"/>
                    <a:pt x="48" y="16"/>
                    <a:pt x="48" y="16"/>
                  </a:cubicBezTo>
                  <a:cubicBezTo>
                    <a:pt x="240" y="16"/>
                    <a:pt x="240" y="16"/>
                    <a:pt x="240" y="16"/>
                  </a:cubicBezTo>
                  <a:lnTo>
                    <a:pt x="240" y="160"/>
                  </a:lnTo>
                  <a:close/>
                </a:path>
              </a:pathLst>
            </a:custGeom>
            <a:solidFill>
              <a:schemeClr val="accent1"/>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83" name="Freeform 43"/>
            <p:cNvSpPr>
              <a:spLocks noEditPoints="1"/>
            </p:cNvSpPr>
            <p:nvPr/>
          </p:nvSpPr>
          <p:spPr bwMode="auto">
            <a:xfrm>
              <a:off x="6575404" y="2128221"/>
              <a:ext cx="83858" cy="85169"/>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28 w 56"/>
                <a:gd name="T11" fmla="*/ 16 h 56"/>
                <a:gd name="T12" fmla="*/ 40 w 56"/>
                <a:gd name="T13" fmla="*/ 28 h 56"/>
                <a:gd name="T14" fmla="*/ 28 w 56"/>
                <a:gd name="T15" fmla="*/ 40 h 56"/>
                <a:gd name="T16" fmla="*/ 16 w 56"/>
                <a:gd name="T17" fmla="*/ 28 h 56"/>
                <a:gd name="T18" fmla="*/ 28 w 56"/>
                <a:gd name="T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43" y="56"/>
                    <a:pt x="56" y="43"/>
                    <a:pt x="56" y="28"/>
                  </a:cubicBezTo>
                  <a:cubicBezTo>
                    <a:pt x="56" y="13"/>
                    <a:pt x="43" y="0"/>
                    <a:pt x="28" y="0"/>
                  </a:cubicBezTo>
                  <a:cubicBezTo>
                    <a:pt x="13" y="0"/>
                    <a:pt x="0" y="13"/>
                    <a:pt x="0" y="28"/>
                  </a:cubicBezTo>
                  <a:cubicBezTo>
                    <a:pt x="0" y="43"/>
                    <a:pt x="13" y="56"/>
                    <a:pt x="28" y="56"/>
                  </a:cubicBezTo>
                  <a:close/>
                  <a:moveTo>
                    <a:pt x="28" y="16"/>
                  </a:moveTo>
                  <a:cubicBezTo>
                    <a:pt x="35" y="16"/>
                    <a:pt x="40" y="21"/>
                    <a:pt x="40" y="28"/>
                  </a:cubicBezTo>
                  <a:cubicBezTo>
                    <a:pt x="40" y="35"/>
                    <a:pt x="35" y="40"/>
                    <a:pt x="28" y="40"/>
                  </a:cubicBezTo>
                  <a:cubicBezTo>
                    <a:pt x="21" y="40"/>
                    <a:pt x="16" y="35"/>
                    <a:pt x="16" y="28"/>
                  </a:cubicBezTo>
                  <a:cubicBezTo>
                    <a:pt x="16" y="21"/>
                    <a:pt x="21" y="16"/>
                    <a:pt x="28" y="16"/>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84" name="Group 83"/>
          <p:cNvGrpSpPr/>
          <p:nvPr/>
        </p:nvGrpSpPr>
        <p:grpSpPr>
          <a:xfrm>
            <a:off x="8118679" y="2106258"/>
            <a:ext cx="407650" cy="357903"/>
            <a:chOff x="6369689" y="1149437"/>
            <a:chExt cx="386534" cy="339364"/>
          </a:xfrm>
          <a:solidFill>
            <a:schemeClr val="accent1"/>
          </a:solidFill>
        </p:grpSpPr>
        <p:sp>
          <p:nvSpPr>
            <p:cNvPr id="85" name="Freeform 19"/>
            <p:cNvSpPr>
              <a:spLocks noEditPoints="1"/>
            </p:cNvSpPr>
            <p:nvPr/>
          </p:nvSpPr>
          <p:spPr bwMode="auto">
            <a:xfrm>
              <a:off x="6369689" y="1149437"/>
              <a:ext cx="386534" cy="339364"/>
            </a:xfrm>
            <a:custGeom>
              <a:avLst/>
              <a:gdLst>
                <a:gd name="T0" fmla="*/ 248 w 256"/>
                <a:gd name="T1" fmla="*/ 16 h 224"/>
                <a:gd name="T2" fmla="*/ 216 w 256"/>
                <a:gd name="T3" fmla="*/ 16 h 224"/>
                <a:gd name="T4" fmla="*/ 216 w 256"/>
                <a:gd name="T5" fmla="*/ 8 h 224"/>
                <a:gd name="T6" fmla="*/ 208 w 256"/>
                <a:gd name="T7" fmla="*/ 0 h 224"/>
                <a:gd name="T8" fmla="*/ 184 w 256"/>
                <a:gd name="T9" fmla="*/ 0 h 224"/>
                <a:gd name="T10" fmla="*/ 176 w 256"/>
                <a:gd name="T11" fmla="*/ 8 h 224"/>
                <a:gd name="T12" fmla="*/ 176 w 256"/>
                <a:gd name="T13" fmla="*/ 16 h 224"/>
                <a:gd name="T14" fmla="*/ 80 w 256"/>
                <a:gd name="T15" fmla="*/ 16 h 224"/>
                <a:gd name="T16" fmla="*/ 80 w 256"/>
                <a:gd name="T17" fmla="*/ 8 h 224"/>
                <a:gd name="T18" fmla="*/ 72 w 256"/>
                <a:gd name="T19" fmla="*/ 0 h 224"/>
                <a:gd name="T20" fmla="*/ 48 w 256"/>
                <a:gd name="T21" fmla="*/ 0 h 224"/>
                <a:gd name="T22" fmla="*/ 40 w 256"/>
                <a:gd name="T23" fmla="*/ 8 h 224"/>
                <a:gd name="T24" fmla="*/ 40 w 256"/>
                <a:gd name="T25" fmla="*/ 16 h 224"/>
                <a:gd name="T26" fmla="*/ 8 w 256"/>
                <a:gd name="T27" fmla="*/ 16 h 224"/>
                <a:gd name="T28" fmla="*/ 0 w 256"/>
                <a:gd name="T29" fmla="*/ 24 h 224"/>
                <a:gd name="T30" fmla="*/ 0 w 256"/>
                <a:gd name="T31" fmla="*/ 216 h 224"/>
                <a:gd name="T32" fmla="*/ 8 w 256"/>
                <a:gd name="T33" fmla="*/ 224 h 224"/>
                <a:gd name="T34" fmla="*/ 248 w 256"/>
                <a:gd name="T35" fmla="*/ 224 h 224"/>
                <a:gd name="T36" fmla="*/ 256 w 256"/>
                <a:gd name="T37" fmla="*/ 216 h 224"/>
                <a:gd name="T38" fmla="*/ 256 w 256"/>
                <a:gd name="T39" fmla="*/ 24 h 224"/>
                <a:gd name="T40" fmla="*/ 248 w 256"/>
                <a:gd name="T41" fmla="*/ 16 h 224"/>
                <a:gd name="T42" fmla="*/ 192 w 256"/>
                <a:gd name="T43" fmla="*/ 16 h 224"/>
                <a:gd name="T44" fmla="*/ 200 w 256"/>
                <a:gd name="T45" fmla="*/ 16 h 224"/>
                <a:gd name="T46" fmla="*/ 200 w 256"/>
                <a:gd name="T47" fmla="*/ 32 h 224"/>
                <a:gd name="T48" fmla="*/ 192 w 256"/>
                <a:gd name="T49" fmla="*/ 32 h 224"/>
                <a:gd name="T50" fmla="*/ 192 w 256"/>
                <a:gd name="T51" fmla="*/ 16 h 224"/>
                <a:gd name="T52" fmla="*/ 56 w 256"/>
                <a:gd name="T53" fmla="*/ 16 h 224"/>
                <a:gd name="T54" fmla="*/ 64 w 256"/>
                <a:gd name="T55" fmla="*/ 16 h 224"/>
                <a:gd name="T56" fmla="*/ 64 w 256"/>
                <a:gd name="T57" fmla="*/ 32 h 224"/>
                <a:gd name="T58" fmla="*/ 56 w 256"/>
                <a:gd name="T59" fmla="*/ 32 h 224"/>
                <a:gd name="T60" fmla="*/ 56 w 256"/>
                <a:gd name="T61" fmla="*/ 16 h 224"/>
                <a:gd name="T62" fmla="*/ 240 w 256"/>
                <a:gd name="T63" fmla="*/ 208 h 224"/>
                <a:gd name="T64" fmla="*/ 16 w 256"/>
                <a:gd name="T65" fmla="*/ 208 h 224"/>
                <a:gd name="T66" fmla="*/ 16 w 256"/>
                <a:gd name="T67" fmla="*/ 32 h 224"/>
                <a:gd name="T68" fmla="*/ 40 w 256"/>
                <a:gd name="T69" fmla="*/ 32 h 224"/>
                <a:gd name="T70" fmla="*/ 40 w 256"/>
                <a:gd name="T71" fmla="*/ 40 h 224"/>
                <a:gd name="T72" fmla="*/ 48 w 256"/>
                <a:gd name="T73" fmla="*/ 48 h 224"/>
                <a:gd name="T74" fmla="*/ 72 w 256"/>
                <a:gd name="T75" fmla="*/ 48 h 224"/>
                <a:gd name="T76" fmla="*/ 80 w 256"/>
                <a:gd name="T77" fmla="*/ 40 h 224"/>
                <a:gd name="T78" fmla="*/ 80 w 256"/>
                <a:gd name="T79" fmla="*/ 32 h 224"/>
                <a:gd name="T80" fmla="*/ 176 w 256"/>
                <a:gd name="T81" fmla="*/ 32 h 224"/>
                <a:gd name="T82" fmla="*/ 176 w 256"/>
                <a:gd name="T83" fmla="*/ 40 h 224"/>
                <a:gd name="T84" fmla="*/ 184 w 256"/>
                <a:gd name="T85" fmla="*/ 48 h 224"/>
                <a:gd name="T86" fmla="*/ 208 w 256"/>
                <a:gd name="T87" fmla="*/ 48 h 224"/>
                <a:gd name="T88" fmla="*/ 216 w 256"/>
                <a:gd name="T89" fmla="*/ 40 h 224"/>
                <a:gd name="T90" fmla="*/ 216 w 256"/>
                <a:gd name="T91" fmla="*/ 32 h 224"/>
                <a:gd name="T92" fmla="*/ 240 w 256"/>
                <a:gd name="T93" fmla="*/ 32 h 224"/>
                <a:gd name="T94" fmla="*/ 240 w 256"/>
                <a:gd name="T95" fmla="*/ 20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6" h="224">
                  <a:moveTo>
                    <a:pt x="248" y="16"/>
                  </a:moveTo>
                  <a:cubicBezTo>
                    <a:pt x="216" y="16"/>
                    <a:pt x="216" y="16"/>
                    <a:pt x="216" y="16"/>
                  </a:cubicBezTo>
                  <a:cubicBezTo>
                    <a:pt x="216" y="8"/>
                    <a:pt x="216" y="8"/>
                    <a:pt x="216" y="8"/>
                  </a:cubicBezTo>
                  <a:cubicBezTo>
                    <a:pt x="216" y="4"/>
                    <a:pt x="212" y="0"/>
                    <a:pt x="208" y="0"/>
                  </a:cubicBezTo>
                  <a:cubicBezTo>
                    <a:pt x="184" y="0"/>
                    <a:pt x="184" y="0"/>
                    <a:pt x="184" y="0"/>
                  </a:cubicBezTo>
                  <a:cubicBezTo>
                    <a:pt x="180" y="0"/>
                    <a:pt x="176" y="4"/>
                    <a:pt x="176" y="8"/>
                  </a:cubicBezTo>
                  <a:cubicBezTo>
                    <a:pt x="176" y="16"/>
                    <a:pt x="176" y="16"/>
                    <a:pt x="176" y="16"/>
                  </a:cubicBezTo>
                  <a:cubicBezTo>
                    <a:pt x="80" y="16"/>
                    <a:pt x="80" y="16"/>
                    <a:pt x="80" y="16"/>
                  </a:cubicBezTo>
                  <a:cubicBezTo>
                    <a:pt x="80" y="8"/>
                    <a:pt x="80" y="8"/>
                    <a:pt x="80" y="8"/>
                  </a:cubicBezTo>
                  <a:cubicBezTo>
                    <a:pt x="80" y="4"/>
                    <a:pt x="76" y="0"/>
                    <a:pt x="72" y="0"/>
                  </a:cubicBezTo>
                  <a:cubicBezTo>
                    <a:pt x="48" y="0"/>
                    <a:pt x="48" y="0"/>
                    <a:pt x="48" y="0"/>
                  </a:cubicBezTo>
                  <a:cubicBezTo>
                    <a:pt x="44" y="0"/>
                    <a:pt x="40" y="4"/>
                    <a:pt x="40" y="8"/>
                  </a:cubicBezTo>
                  <a:cubicBezTo>
                    <a:pt x="40" y="16"/>
                    <a:pt x="40" y="16"/>
                    <a:pt x="40" y="16"/>
                  </a:cubicBezTo>
                  <a:cubicBezTo>
                    <a:pt x="8" y="16"/>
                    <a:pt x="8" y="16"/>
                    <a:pt x="8" y="16"/>
                  </a:cubicBezTo>
                  <a:cubicBezTo>
                    <a:pt x="4" y="16"/>
                    <a:pt x="0" y="20"/>
                    <a:pt x="0" y="24"/>
                  </a:cubicBezTo>
                  <a:cubicBezTo>
                    <a:pt x="0" y="216"/>
                    <a:pt x="0" y="216"/>
                    <a:pt x="0" y="216"/>
                  </a:cubicBezTo>
                  <a:cubicBezTo>
                    <a:pt x="0" y="220"/>
                    <a:pt x="4" y="224"/>
                    <a:pt x="8" y="224"/>
                  </a:cubicBezTo>
                  <a:cubicBezTo>
                    <a:pt x="248" y="224"/>
                    <a:pt x="248" y="224"/>
                    <a:pt x="248" y="224"/>
                  </a:cubicBezTo>
                  <a:cubicBezTo>
                    <a:pt x="252" y="224"/>
                    <a:pt x="256" y="220"/>
                    <a:pt x="256" y="216"/>
                  </a:cubicBezTo>
                  <a:cubicBezTo>
                    <a:pt x="256" y="24"/>
                    <a:pt x="256" y="24"/>
                    <a:pt x="256" y="24"/>
                  </a:cubicBezTo>
                  <a:cubicBezTo>
                    <a:pt x="256" y="20"/>
                    <a:pt x="252" y="16"/>
                    <a:pt x="248" y="16"/>
                  </a:cubicBezTo>
                  <a:close/>
                  <a:moveTo>
                    <a:pt x="192" y="16"/>
                  </a:moveTo>
                  <a:cubicBezTo>
                    <a:pt x="200" y="16"/>
                    <a:pt x="200" y="16"/>
                    <a:pt x="200" y="16"/>
                  </a:cubicBezTo>
                  <a:cubicBezTo>
                    <a:pt x="200" y="32"/>
                    <a:pt x="200" y="32"/>
                    <a:pt x="200" y="32"/>
                  </a:cubicBezTo>
                  <a:cubicBezTo>
                    <a:pt x="192" y="32"/>
                    <a:pt x="192" y="32"/>
                    <a:pt x="192" y="32"/>
                  </a:cubicBezTo>
                  <a:lnTo>
                    <a:pt x="192" y="16"/>
                  </a:lnTo>
                  <a:close/>
                  <a:moveTo>
                    <a:pt x="56" y="16"/>
                  </a:moveTo>
                  <a:cubicBezTo>
                    <a:pt x="64" y="16"/>
                    <a:pt x="64" y="16"/>
                    <a:pt x="64" y="16"/>
                  </a:cubicBezTo>
                  <a:cubicBezTo>
                    <a:pt x="64" y="32"/>
                    <a:pt x="64" y="32"/>
                    <a:pt x="64" y="32"/>
                  </a:cubicBezTo>
                  <a:cubicBezTo>
                    <a:pt x="56" y="32"/>
                    <a:pt x="56" y="32"/>
                    <a:pt x="56" y="32"/>
                  </a:cubicBezTo>
                  <a:lnTo>
                    <a:pt x="56" y="16"/>
                  </a:lnTo>
                  <a:close/>
                  <a:moveTo>
                    <a:pt x="240" y="208"/>
                  </a:moveTo>
                  <a:cubicBezTo>
                    <a:pt x="16" y="208"/>
                    <a:pt x="16" y="208"/>
                    <a:pt x="16" y="208"/>
                  </a:cubicBezTo>
                  <a:cubicBezTo>
                    <a:pt x="16" y="32"/>
                    <a:pt x="16" y="32"/>
                    <a:pt x="16" y="32"/>
                  </a:cubicBezTo>
                  <a:cubicBezTo>
                    <a:pt x="40" y="32"/>
                    <a:pt x="40" y="32"/>
                    <a:pt x="40" y="32"/>
                  </a:cubicBezTo>
                  <a:cubicBezTo>
                    <a:pt x="40" y="40"/>
                    <a:pt x="40" y="40"/>
                    <a:pt x="40" y="40"/>
                  </a:cubicBezTo>
                  <a:cubicBezTo>
                    <a:pt x="40" y="44"/>
                    <a:pt x="44" y="48"/>
                    <a:pt x="48" y="48"/>
                  </a:cubicBezTo>
                  <a:cubicBezTo>
                    <a:pt x="72" y="48"/>
                    <a:pt x="72" y="48"/>
                    <a:pt x="72" y="48"/>
                  </a:cubicBezTo>
                  <a:cubicBezTo>
                    <a:pt x="76" y="48"/>
                    <a:pt x="80" y="44"/>
                    <a:pt x="80" y="40"/>
                  </a:cubicBezTo>
                  <a:cubicBezTo>
                    <a:pt x="80" y="32"/>
                    <a:pt x="80" y="32"/>
                    <a:pt x="80" y="32"/>
                  </a:cubicBezTo>
                  <a:cubicBezTo>
                    <a:pt x="176" y="32"/>
                    <a:pt x="176" y="32"/>
                    <a:pt x="176" y="32"/>
                  </a:cubicBezTo>
                  <a:cubicBezTo>
                    <a:pt x="176" y="40"/>
                    <a:pt x="176" y="40"/>
                    <a:pt x="176" y="40"/>
                  </a:cubicBezTo>
                  <a:cubicBezTo>
                    <a:pt x="176" y="44"/>
                    <a:pt x="180" y="48"/>
                    <a:pt x="184" y="48"/>
                  </a:cubicBezTo>
                  <a:cubicBezTo>
                    <a:pt x="208" y="48"/>
                    <a:pt x="208" y="48"/>
                    <a:pt x="208" y="48"/>
                  </a:cubicBezTo>
                  <a:cubicBezTo>
                    <a:pt x="212" y="48"/>
                    <a:pt x="216" y="44"/>
                    <a:pt x="216" y="40"/>
                  </a:cubicBezTo>
                  <a:cubicBezTo>
                    <a:pt x="216" y="32"/>
                    <a:pt x="216" y="32"/>
                    <a:pt x="216" y="32"/>
                  </a:cubicBezTo>
                  <a:cubicBezTo>
                    <a:pt x="240" y="32"/>
                    <a:pt x="240" y="32"/>
                    <a:pt x="240" y="32"/>
                  </a:cubicBezTo>
                  <a:lnTo>
                    <a:pt x="240" y="208"/>
                  </a:lnTo>
                  <a:close/>
                </a:path>
              </a:pathLst>
            </a:custGeom>
            <a:solidFill>
              <a:schemeClr val="accent2"/>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86" name="Freeform 20"/>
            <p:cNvSpPr>
              <a:spLocks noEditPoints="1"/>
            </p:cNvSpPr>
            <p:nvPr/>
          </p:nvSpPr>
          <p:spPr bwMode="auto">
            <a:xfrm>
              <a:off x="6429962" y="1271294"/>
              <a:ext cx="7337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solidFill>
              <a:schemeClr val="accent2"/>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87" name="Freeform 21"/>
            <p:cNvSpPr>
              <a:spLocks noEditPoints="1"/>
            </p:cNvSpPr>
            <p:nvPr/>
          </p:nvSpPr>
          <p:spPr bwMode="auto">
            <a:xfrm>
              <a:off x="6526923"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solidFill>
              <a:schemeClr val="accent2"/>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88" name="Freeform 22"/>
            <p:cNvSpPr>
              <a:spLocks noEditPoints="1"/>
            </p:cNvSpPr>
            <p:nvPr/>
          </p:nvSpPr>
          <p:spPr bwMode="auto">
            <a:xfrm>
              <a:off x="6623884"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solidFill>
              <a:schemeClr val="accent2"/>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89" name="Freeform 23"/>
            <p:cNvSpPr>
              <a:spLocks noEditPoints="1"/>
            </p:cNvSpPr>
            <p:nvPr/>
          </p:nvSpPr>
          <p:spPr bwMode="auto">
            <a:xfrm>
              <a:off x="6429962" y="1366945"/>
              <a:ext cx="7337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solidFill>
              <a:schemeClr val="accent2"/>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0" name="Freeform 24"/>
            <p:cNvSpPr>
              <a:spLocks noEditPoints="1"/>
            </p:cNvSpPr>
            <p:nvPr/>
          </p:nvSpPr>
          <p:spPr bwMode="auto">
            <a:xfrm>
              <a:off x="6526923"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solidFill>
              <a:schemeClr val="accent2"/>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1" name="Freeform 25"/>
            <p:cNvSpPr>
              <a:spLocks noEditPoints="1"/>
            </p:cNvSpPr>
            <p:nvPr/>
          </p:nvSpPr>
          <p:spPr bwMode="auto">
            <a:xfrm>
              <a:off x="6623884"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solidFill>
              <a:schemeClr val="accent2"/>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92" name="Group 91"/>
          <p:cNvGrpSpPr/>
          <p:nvPr/>
        </p:nvGrpSpPr>
        <p:grpSpPr>
          <a:xfrm>
            <a:off x="10470886" y="2072665"/>
            <a:ext cx="407650" cy="407650"/>
            <a:chOff x="5494418" y="5479932"/>
            <a:chExt cx="386534" cy="386534"/>
          </a:xfrm>
          <a:solidFill>
            <a:schemeClr val="accent1"/>
          </a:solidFill>
        </p:grpSpPr>
        <p:sp>
          <p:nvSpPr>
            <p:cNvPr id="93" name="Freeform 185"/>
            <p:cNvSpPr>
              <a:spLocks noEditPoints="1"/>
            </p:cNvSpPr>
            <p:nvPr/>
          </p:nvSpPr>
          <p:spPr bwMode="auto">
            <a:xfrm>
              <a:off x="5494418" y="5479932"/>
              <a:ext cx="169027" cy="169027"/>
            </a:xfrm>
            <a:custGeom>
              <a:avLst/>
              <a:gdLst>
                <a:gd name="T0" fmla="*/ 8 w 112"/>
                <a:gd name="T1" fmla="*/ 112 h 112"/>
                <a:gd name="T2" fmla="*/ 104 w 112"/>
                <a:gd name="T3" fmla="*/ 112 h 112"/>
                <a:gd name="T4" fmla="*/ 112 w 112"/>
                <a:gd name="T5" fmla="*/ 104 h 112"/>
                <a:gd name="T6" fmla="*/ 112 w 112"/>
                <a:gd name="T7" fmla="*/ 8 h 112"/>
                <a:gd name="T8" fmla="*/ 104 w 112"/>
                <a:gd name="T9" fmla="*/ 0 h 112"/>
                <a:gd name="T10" fmla="*/ 8 w 112"/>
                <a:gd name="T11" fmla="*/ 0 h 112"/>
                <a:gd name="T12" fmla="*/ 0 w 112"/>
                <a:gd name="T13" fmla="*/ 8 h 112"/>
                <a:gd name="T14" fmla="*/ 0 w 112"/>
                <a:gd name="T15" fmla="*/ 104 h 112"/>
                <a:gd name="T16" fmla="*/ 8 w 112"/>
                <a:gd name="T17" fmla="*/ 112 h 112"/>
                <a:gd name="T18" fmla="*/ 16 w 112"/>
                <a:gd name="T19" fmla="*/ 16 h 112"/>
                <a:gd name="T20" fmla="*/ 96 w 112"/>
                <a:gd name="T21" fmla="*/ 16 h 112"/>
                <a:gd name="T22" fmla="*/ 96 w 112"/>
                <a:gd name="T23" fmla="*/ 96 h 112"/>
                <a:gd name="T24" fmla="*/ 16 w 112"/>
                <a:gd name="T25" fmla="*/ 96 h 112"/>
                <a:gd name="T26" fmla="*/ 16 w 112"/>
                <a:gd name="T27" fmla="*/ 1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8" y="112"/>
                  </a:moveTo>
                  <a:cubicBezTo>
                    <a:pt x="104" y="112"/>
                    <a:pt x="104" y="112"/>
                    <a:pt x="104" y="112"/>
                  </a:cubicBezTo>
                  <a:cubicBezTo>
                    <a:pt x="108" y="112"/>
                    <a:pt x="112" y="108"/>
                    <a:pt x="112" y="104"/>
                  </a:cubicBezTo>
                  <a:cubicBezTo>
                    <a:pt x="112" y="8"/>
                    <a:pt x="112" y="8"/>
                    <a:pt x="112" y="8"/>
                  </a:cubicBez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lose/>
                  <a:moveTo>
                    <a:pt x="16" y="16"/>
                  </a:moveTo>
                  <a:cubicBezTo>
                    <a:pt x="96" y="16"/>
                    <a:pt x="96" y="16"/>
                    <a:pt x="96" y="16"/>
                  </a:cubicBezTo>
                  <a:cubicBezTo>
                    <a:pt x="96" y="96"/>
                    <a:pt x="96" y="96"/>
                    <a:pt x="96" y="96"/>
                  </a:cubicBezTo>
                  <a:cubicBezTo>
                    <a:pt x="16" y="96"/>
                    <a:pt x="16" y="96"/>
                    <a:pt x="16" y="96"/>
                  </a:cubicBezTo>
                  <a:lnTo>
                    <a:pt x="16" y="16"/>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4" name="Freeform 186"/>
            <p:cNvSpPr>
              <a:spLocks noEditPoints="1"/>
            </p:cNvSpPr>
            <p:nvPr/>
          </p:nvSpPr>
          <p:spPr bwMode="auto">
            <a:xfrm>
              <a:off x="5711925" y="5479932"/>
              <a:ext cx="169027" cy="169027"/>
            </a:xfrm>
            <a:custGeom>
              <a:avLst/>
              <a:gdLst>
                <a:gd name="T0" fmla="*/ 112 w 112"/>
                <a:gd name="T1" fmla="*/ 8 h 112"/>
                <a:gd name="T2" fmla="*/ 104 w 112"/>
                <a:gd name="T3" fmla="*/ 0 h 112"/>
                <a:gd name="T4" fmla="*/ 8 w 112"/>
                <a:gd name="T5" fmla="*/ 0 h 112"/>
                <a:gd name="T6" fmla="*/ 0 w 112"/>
                <a:gd name="T7" fmla="*/ 8 h 112"/>
                <a:gd name="T8" fmla="*/ 0 w 112"/>
                <a:gd name="T9" fmla="*/ 104 h 112"/>
                <a:gd name="T10" fmla="*/ 8 w 112"/>
                <a:gd name="T11" fmla="*/ 112 h 112"/>
                <a:gd name="T12" fmla="*/ 104 w 112"/>
                <a:gd name="T13" fmla="*/ 112 h 112"/>
                <a:gd name="T14" fmla="*/ 112 w 112"/>
                <a:gd name="T15" fmla="*/ 104 h 112"/>
                <a:gd name="T16" fmla="*/ 112 w 112"/>
                <a:gd name="T17" fmla="*/ 8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12" y="8"/>
                  </a:move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lnTo>
                    <a:pt x="112" y="8"/>
                  </a:lnTo>
                  <a:close/>
                  <a:moveTo>
                    <a:pt x="96" y="96"/>
                  </a:moveTo>
                  <a:cubicBezTo>
                    <a:pt x="16" y="96"/>
                    <a:pt x="16" y="96"/>
                    <a:pt x="16" y="96"/>
                  </a:cubicBezTo>
                  <a:cubicBezTo>
                    <a:pt x="16" y="16"/>
                    <a:pt x="16" y="16"/>
                    <a:pt x="16" y="16"/>
                  </a:cubicBezTo>
                  <a:cubicBezTo>
                    <a:pt x="96" y="16"/>
                    <a:pt x="96" y="16"/>
                    <a:pt x="96" y="16"/>
                  </a:cubicBezTo>
                  <a:lnTo>
                    <a:pt x="96" y="96"/>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5" name="Freeform 187"/>
            <p:cNvSpPr>
              <a:spLocks noEditPoints="1"/>
            </p:cNvSpPr>
            <p:nvPr/>
          </p:nvSpPr>
          <p:spPr bwMode="auto">
            <a:xfrm>
              <a:off x="5494418" y="5690888"/>
              <a:ext cx="175578" cy="175578"/>
            </a:xfrm>
            <a:custGeom>
              <a:avLst/>
              <a:gdLst>
                <a:gd name="T0" fmla="*/ 8 w 116"/>
                <a:gd name="T1" fmla="*/ 116 h 116"/>
                <a:gd name="T2" fmla="*/ 108 w 116"/>
                <a:gd name="T3" fmla="*/ 116 h 116"/>
                <a:gd name="T4" fmla="*/ 116 w 116"/>
                <a:gd name="T5" fmla="*/ 108 h 116"/>
                <a:gd name="T6" fmla="*/ 116 w 116"/>
                <a:gd name="T7" fmla="*/ 8 h 116"/>
                <a:gd name="T8" fmla="*/ 108 w 116"/>
                <a:gd name="T9" fmla="*/ 0 h 116"/>
                <a:gd name="T10" fmla="*/ 8 w 116"/>
                <a:gd name="T11" fmla="*/ 0 h 116"/>
                <a:gd name="T12" fmla="*/ 0 w 116"/>
                <a:gd name="T13" fmla="*/ 8 h 116"/>
                <a:gd name="T14" fmla="*/ 0 w 116"/>
                <a:gd name="T15" fmla="*/ 108 h 116"/>
                <a:gd name="T16" fmla="*/ 8 w 116"/>
                <a:gd name="T17" fmla="*/ 116 h 116"/>
                <a:gd name="T18" fmla="*/ 16 w 116"/>
                <a:gd name="T19" fmla="*/ 16 h 116"/>
                <a:gd name="T20" fmla="*/ 100 w 116"/>
                <a:gd name="T21" fmla="*/ 16 h 116"/>
                <a:gd name="T22" fmla="*/ 100 w 116"/>
                <a:gd name="T23" fmla="*/ 100 h 116"/>
                <a:gd name="T24" fmla="*/ 16 w 116"/>
                <a:gd name="T25" fmla="*/ 100 h 116"/>
                <a:gd name="T26" fmla="*/ 16 w 116"/>
                <a:gd name="T27" fmla="*/ 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116">
                  <a:moveTo>
                    <a:pt x="8" y="116"/>
                  </a:moveTo>
                  <a:cubicBezTo>
                    <a:pt x="108" y="116"/>
                    <a:pt x="108" y="116"/>
                    <a:pt x="108" y="116"/>
                  </a:cubicBezTo>
                  <a:cubicBezTo>
                    <a:pt x="112" y="116"/>
                    <a:pt x="116" y="112"/>
                    <a:pt x="116" y="108"/>
                  </a:cubicBezTo>
                  <a:cubicBezTo>
                    <a:pt x="116" y="8"/>
                    <a:pt x="116" y="8"/>
                    <a:pt x="116" y="8"/>
                  </a:cubicBezTo>
                  <a:cubicBezTo>
                    <a:pt x="116" y="4"/>
                    <a:pt x="112" y="0"/>
                    <a:pt x="108" y="0"/>
                  </a:cubicBezTo>
                  <a:cubicBezTo>
                    <a:pt x="8" y="0"/>
                    <a:pt x="8" y="0"/>
                    <a:pt x="8" y="0"/>
                  </a:cubicBezTo>
                  <a:cubicBezTo>
                    <a:pt x="4" y="0"/>
                    <a:pt x="0" y="4"/>
                    <a:pt x="0" y="8"/>
                  </a:cubicBezTo>
                  <a:cubicBezTo>
                    <a:pt x="0" y="108"/>
                    <a:pt x="0" y="108"/>
                    <a:pt x="0" y="108"/>
                  </a:cubicBezTo>
                  <a:cubicBezTo>
                    <a:pt x="0" y="112"/>
                    <a:pt x="4" y="116"/>
                    <a:pt x="8" y="116"/>
                  </a:cubicBezTo>
                  <a:close/>
                  <a:moveTo>
                    <a:pt x="16" y="16"/>
                  </a:moveTo>
                  <a:cubicBezTo>
                    <a:pt x="100" y="16"/>
                    <a:pt x="100" y="16"/>
                    <a:pt x="100" y="16"/>
                  </a:cubicBezTo>
                  <a:cubicBezTo>
                    <a:pt x="100" y="100"/>
                    <a:pt x="100" y="100"/>
                    <a:pt x="100" y="100"/>
                  </a:cubicBezTo>
                  <a:cubicBezTo>
                    <a:pt x="16" y="100"/>
                    <a:pt x="16" y="100"/>
                    <a:pt x="16" y="100"/>
                  </a:cubicBezTo>
                  <a:lnTo>
                    <a:pt x="16" y="16"/>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6" name="Freeform 188"/>
            <p:cNvSpPr>
              <a:spLocks noEditPoints="1"/>
            </p:cNvSpPr>
            <p:nvPr/>
          </p:nvSpPr>
          <p:spPr bwMode="auto">
            <a:xfrm>
              <a:off x="5711925" y="5697439"/>
              <a:ext cx="169027" cy="169027"/>
            </a:xfrm>
            <a:custGeom>
              <a:avLst/>
              <a:gdLst>
                <a:gd name="T0" fmla="*/ 104 w 112"/>
                <a:gd name="T1" fmla="*/ 0 h 112"/>
                <a:gd name="T2" fmla="*/ 8 w 112"/>
                <a:gd name="T3" fmla="*/ 0 h 112"/>
                <a:gd name="T4" fmla="*/ 0 w 112"/>
                <a:gd name="T5" fmla="*/ 8 h 112"/>
                <a:gd name="T6" fmla="*/ 0 w 112"/>
                <a:gd name="T7" fmla="*/ 104 h 112"/>
                <a:gd name="T8" fmla="*/ 8 w 112"/>
                <a:gd name="T9" fmla="*/ 112 h 112"/>
                <a:gd name="T10" fmla="*/ 104 w 112"/>
                <a:gd name="T11" fmla="*/ 112 h 112"/>
                <a:gd name="T12" fmla="*/ 112 w 112"/>
                <a:gd name="T13" fmla="*/ 104 h 112"/>
                <a:gd name="T14" fmla="*/ 112 w 112"/>
                <a:gd name="T15" fmla="*/ 8 h 112"/>
                <a:gd name="T16" fmla="*/ 104 w 112"/>
                <a:gd name="T17" fmla="*/ 0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04" y="0"/>
                  </a:move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cubicBezTo>
                    <a:pt x="112" y="8"/>
                    <a:pt x="112" y="8"/>
                    <a:pt x="112" y="8"/>
                  </a:cubicBezTo>
                  <a:cubicBezTo>
                    <a:pt x="112" y="4"/>
                    <a:pt x="108" y="0"/>
                    <a:pt x="104" y="0"/>
                  </a:cubicBezTo>
                  <a:close/>
                  <a:moveTo>
                    <a:pt x="96" y="96"/>
                  </a:moveTo>
                  <a:cubicBezTo>
                    <a:pt x="16" y="96"/>
                    <a:pt x="16" y="96"/>
                    <a:pt x="16" y="96"/>
                  </a:cubicBezTo>
                  <a:cubicBezTo>
                    <a:pt x="16" y="16"/>
                    <a:pt x="16" y="16"/>
                    <a:pt x="16" y="16"/>
                  </a:cubicBezTo>
                  <a:cubicBezTo>
                    <a:pt x="96" y="16"/>
                    <a:pt x="96" y="16"/>
                    <a:pt x="96" y="16"/>
                  </a:cubicBezTo>
                  <a:lnTo>
                    <a:pt x="96" y="96"/>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sp>
        <p:nvSpPr>
          <p:cNvPr id="106507" name="Freeform 102"/>
          <p:cNvSpPr>
            <a:spLocks noChangeAspect="1" noEditPoints="1"/>
          </p:cNvSpPr>
          <p:nvPr/>
        </p:nvSpPr>
        <p:spPr bwMode="auto">
          <a:xfrm>
            <a:off x="5590590" y="4140358"/>
            <a:ext cx="760098" cy="758423"/>
          </a:xfrm>
          <a:custGeom>
            <a:avLst/>
            <a:gdLst>
              <a:gd name="T0" fmla="*/ 1013519400 w 256"/>
              <a:gd name="T1" fmla="*/ 0 h 256"/>
              <a:gd name="T2" fmla="*/ 292969030 w 256"/>
              <a:gd name="T3" fmla="*/ 292323521 h 256"/>
              <a:gd name="T4" fmla="*/ 0 w 256"/>
              <a:gd name="T5" fmla="*/ 1011286275 h 256"/>
              <a:gd name="T6" fmla="*/ 292969030 w 256"/>
              <a:gd name="T7" fmla="*/ 1730246308 h 256"/>
              <a:gd name="T8" fmla="*/ 1013519400 w 256"/>
              <a:gd name="T9" fmla="*/ 2022572550 h 256"/>
              <a:gd name="T10" fmla="*/ 1734067042 w 256"/>
              <a:gd name="T11" fmla="*/ 1730246308 h 256"/>
              <a:gd name="T12" fmla="*/ 2027038800 w 256"/>
              <a:gd name="T13" fmla="*/ 1011286275 h 256"/>
              <a:gd name="T14" fmla="*/ 1734067042 w 256"/>
              <a:gd name="T15" fmla="*/ 292323521 h 256"/>
              <a:gd name="T16" fmla="*/ 1013519400 w 256"/>
              <a:gd name="T17" fmla="*/ 0 h 256"/>
              <a:gd name="T18" fmla="*/ 1639049632 w 256"/>
              <a:gd name="T19" fmla="*/ 1635438253 h 256"/>
              <a:gd name="T20" fmla="*/ 1013519400 w 256"/>
              <a:gd name="T21" fmla="*/ 1896161810 h 256"/>
              <a:gd name="T22" fmla="*/ 387986529 w 256"/>
              <a:gd name="T23" fmla="*/ 1635438253 h 256"/>
              <a:gd name="T24" fmla="*/ 126689925 w 256"/>
              <a:gd name="T25" fmla="*/ 1011286275 h 256"/>
              <a:gd name="T26" fmla="*/ 387986529 w 256"/>
              <a:gd name="T27" fmla="*/ 387131664 h 256"/>
              <a:gd name="T28" fmla="*/ 1013519400 w 256"/>
              <a:gd name="T29" fmla="*/ 126410784 h 256"/>
              <a:gd name="T30" fmla="*/ 1639049632 w 256"/>
              <a:gd name="T31" fmla="*/ 387131664 h 256"/>
              <a:gd name="T32" fmla="*/ 1900348919 w 256"/>
              <a:gd name="T33" fmla="*/ 1011286275 h 256"/>
              <a:gd name="T34" fmla="*/ 1639049632 w 256"/>
              <a:gd name="T35" fmla="*/ 1635438253 h 2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6"/>
              <a:gd name="T55" fmla="*/ 0 h 256"/>
              <a:gd name="T56" fmla="*/ 256 w 256"/>
              <a:gd name="T57" fmla="*/ 256 h 2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6" h="256">
                <a:moveTo>
                  <a:pt x="128" y="0"/>
                </a:moveTo>
                <a:cubicBezTo>
                  <a:pt x="94" y="0"/>
                  <a:pt x="62" y="13"/>
                  <a:pt x="37" y="37"/>
                </a:cubicBezTo>
                <a:cubicBezTo>
                  <a:pt x="13" y="62"/>
                  <a:pt x="0" y="94"/>
                  <a:pt x="0" y="128"/>
                </a:cubicBezTo>
                <a:cubicBezTo>
                  <a:pt x="0" y="162"/>
                  <a:pt x="13" y="194"/>
                  <a:pt x="37" y="219"/>
                </a:cubicBezTo>
                <a:cubicBezTo>
                  <a:pt x="62" y="243"/>
                  <a:pt x="94" y="256"/>
                  <a:pt x="128" y="256"/>
                </a:cubicBezTo>
                <a:cubicBezTo>
                  <a:pt x="162" y="256"/>
                  <a:pt x="194" y="243"/>
                  <a:pt x="219" y="219"/>
                </a:cubicBezTo>
                <a:cubicBezTo>
                  <a:pt x="243" y="194"/>
                  <a:pt x="256" y="162"/>
                  <a:pt x="256" y="128"/>
                </a:cubicBezTo>
                <a:cubicBezTo>
                  <a:pt x="256" y="94"/>
                  <a:pt x="243" y="62"/>
                  <a:pt x="219" y="37"/>
                </a:cubicBezTo>
                <a:cubicBezTo>
                  <a:pt x="194" y="13"/>
                  <a:pt x="162" y="0"/>
                  <a:pt x="128" y="0"/>
                </a:cubicBezTo>
                <a:close/>
                <a:moveTo>
                  <a:pt x="207" y="207"/>
                </a:moveTo>
                <a:cubicBezTo>
                  <a:pt x="186" y="228"/>
                  <a:pt x="158" y="240"/>
                  <a:pt x="128" y="240"/>
                </a:cubicBezTo>
                <a:cubicBezTo>
                  <a:pt x="98" y="240"/>
                  <a:pt x="70" y="228"/>
                  <a:pt x="49" y="207"/>
                </a:cubicBezTo>
                <a:cubicBezTo>
                  <a:pt x="28" y="186"/>
                  <a:pt x="16" y="158"/>
                  <a:pt x="16" y="128"/>
                </a:cubicBezTo>
                <a:cubicBezTo>
                  <a:pt x="16" y="98"/>
                  <a:pt x="28" y="70"/>
                  <a:pt x="49" y="49"/>
                </a:cubicBezTo>
                <a:cubicBezTo>
                  <a:pt x="70" y="28"/>
                  <a:pt x="98" y="16"/>
                  <a:pt x="128" y="16"/>
                </a:cubicBezTo>
                <a:cubicBezTo>
                  <a:pt x="158" y="16"/>
                  <a:pt x="186" y="28"/>
                  <a:pt x="207" y="49"/>
                </a:cubicBezTo>
                <a:cubicBezTo>
                  <a:pt x="228" y="70"/>
                  <a:pt x="240" y="98"/>
                  <a:pt x="240" y="128"/>
                </a:cubicBezTo>
                <a:cubicBezTo>
                  <a:pt x="240" y="158"/>
                  <a:pt x="228" y="186"/>
                  <a:pt x="207" y="207"/>
                </a:cubicBezTo>
                <a:close/>
              </a:path>
            </a:pathLst>
          </a:custGeom>
          <a:solidFill>
            <a:schemeClr val="accent4"/>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06508" name="Freeform 102"/>
          <p:cNvSpPr>
            <a:spLocks noChangeAspect="1" noEditPoints="1"/>
          </p:cNvSpPr>
          <p:nvPr/>
        </p:nvSpPr>
        <p:spPr bwMode="auto">
          <a:xfrm>
            <a:off x="7942874" y="4140358"/>
            <a:ext cx="760098" cy="758423"/>
          </a:xfrm>
          <a:custGeom>
            <a:avLst/>
            <a:gdLst>
              <a:gd name="T0" fmla="*/ 1013519400 w 256"/>
              <a:gd name="T1" fmla="*/ 0 h 256"/>
              <a:gd name="T2" fmla="*/ 292969030 w 256"/>
              <a:gd name="T3" fmla="*/ 292323521 h 256"/>
              <a:gd name="T4" fmla="*/ 0 w 256"/>
              <a:gd name="T5" fmla="*/ 1011286275 h 256"/>
              <a:gd name="T6" fmla="*/ 292969030 w 256"/>
              <a:gd name="T7" fmla="*/ 1730246308 h 256"/>
              <a:gd name="T8" fmla="*/ 1013519400 w 256"/>
              <a:gd name="T9" fmla="*/ 2022572550 h 256"/>
              <a:gd name="T10" fmla="*/ 1734067042 w 256"/>
              <a:gd name="T11" fmla="*/ 1730246308 h 256"/>
              <a:gd name="T12" fmla="*/ 2027038800 w 256"/>
              <a:gd name="T13" fmla="*/ 1011286275 h 256"/>
              <a:gd name="T14" fmla="*/ 1734067042 w 256"/>
              <a:gd name="T15" fmla="*/ 292323521 h 256"/>
              <a:gd name="T16" fmla="*/ 1013519400 w 256"/>
              <a:gd name="T17" fmla="*/ 0 h 256"/>
              <a:gd name="T18" fmla="*/ 1639049632 w 256"/>
              <a:gd name="T19" fmla="*/ 1635438253 h 256"/>
              <a:gd name="T20" fmla="*/ 1013519400 w 256"/>
              <a:gd name="T21" fmla="*/ 1896161810 h 256"/>
              <a:gd name="T22" fmla="*/ 387986529 w 256"/>
              <a:gd name="T23" fmla="*/ 1635438253 h 256"/>
              <a:gd name="T24" fmla="*/ 126689925 w 256"/>
              <a:gd name="T25" fmla="*/ 1011286275 h 256"/>
              <a:gd name="T26" fmla="*/ 387986529 w 256"/>
              <a:gd name="T27" fmla="*/ 387131664 h 256"/>
              <a:gd name="T28" fmla="*/ 1013519400 w 256"/>
              <a:gd name="T29" fmla="*/ 126410784 h 256"/>
              <a:gd name="T30" fmla="*/ 1639049632 w 256"/>
              <a:gd name="T31" fmla="*/ 387131664 h 256"/>
              <a:gd name="T32" fmla="*/ 1900348919 w 256"/>
              <a:gd name="T33" fmla="*/ 1011286275 h 256"/>
              <a:gd name="T34" fmla="*/ 1639049632 w 256"/>
              <a:gd name="T35" fmla="*/ 1635438253 h 2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6"/>
              <a:gd name="T55" fmla="*/ 0 h 256"/>
              <a:gd name="T56" fmla="*/ 256 w 256"/>
              <a:gd name="T57" fmla="*/ 256 h 2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6" h="256">
                <a:moveTo>
                  <a:pt x="128" y="0"/>
                </a:moveTo>
                <a:cubicBezTo>
                  <a:pt x="94" y="0"/>
                  <a:pt x="62" y="13"/>
                  <a:pt x="37" y="37"/>
                </a:cubicBezTo>
                <a:cubicBezTo>
                  <a:pt x="13" y="62"/>
                  <a:pt x="0" y="94"/>
                  <a:pt x="0" y="128"/>
                </a:cubicBezTo>
                <a:cubicBezTo>
                  <a:pt x="0" y="162"/>
                  <a:pt x="13" y="194"/>
                  <a:pt x="37" y="219"/>
                </a:cubicBezTo>
                <a:cubicBezTo>
                  <a:pt x="62" y="243"/>
                  <a:pt x="94" y="256"/>
                  <a:pt x="128" y="256"/>
                </a:cubicBezTo>
                <a:cubicBezTo>
                  <a:pt x="162" y="256"/>
                  <a:pt x="194" y="243"/>
                  <a:pt x="219" y="219"/>
                </a:cubicBezTo>
                <a:cubicBezTo>
                  <a:pt x="243" y="194"/>
                  <a:pt x="256" y="162"/>
                  <a:pt x="256" y="128"/>
                </a:cubicBezTo>
                <a:cubicBezTo>
                  <a:pt x="256" y="94"/>
                  <a:pt x="243" y="62"/>
                  <a:pt x="219" y="37"/>
                </a:cubicBezTo>
                <a:cubicBezTo>
                  <a:pt x="194" y="13"/>
                  <a:pt x="162" y="0"/>
                  <a:pt x="128" y="0"/>
                </a:cubicBezTo>
                <a:close/>
                <a:moveTo>
                  <a:pt x="207" y="207"/>
                </a:moveTo>
                <a:cubicBezTo>
                  <a:pt x="186" y="228"/>
                  <a:pt x="158" y="240"/>
                  <a:pt x="128" y="240"/>
                </a:cubicBezTo>
                <a:cubicBezTo>
                  <a:pt x="98" y="240"/>
                  <a:pt x="70" y="228"/>
                  <a:pt x="49" y="207"/>
                </a:cubicBezTo>
                <a:cubicBezTo>
                  <a:pt x="28" y="186"/>
                  <a:pt x="16" y="158"/>
                  <a:pt x="16" y="128"/>
                </a:cubicBezTo>
                <a:cubicBezTo>
                  <a:pt x="16" y="98"/>
                  <a:pt x="28" y="70"/>
                  <a:pt x="49" y="49"/>
                </a:cubicBezTo>
                <a:cubicBezTo>
                  <a:pt x="70" y="28"/>
                  <a:pt x="98" y="16"/>
                  <a:pt x="128" y="16"/>
                </a:cubicBezTo>
                <a:cubicBezTo>
                  <a:pt x="158" y="16"/>
                  <a:pt x="186" y="28"/>
                  <a:pt x="207" y="49"/>
                </a:cubicBezTo>
                <a:cubicBezTo>
                  <a:pt x="228" y="70"/>
                  <a:pt x="240" y="98"/>
                  <a:pt x="240" y="128"/>
                </a:cubicBezTo>
                <a:cubicBezTo>
                  <a:pt x="240" y="158"/>
                  <a:pt x="228" y="186"/>
                  <a:pt x="207" y="207"/>
                </a:cubicBezTo>
                <a:close/>
              </a:path>
            </a:pathLst>
          </a:custGeom>
          <a:solidFill>
            <a:schemeClr val="accent5"/>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06509" name="Freeform 102"/>
          <p:cNvSpPr>
            <a:spLocks noChangeAspect="1" noEditPoints="1"/>
          </p:cNvSpPr>
          <p:nvPr/>
        </p:nvSpPr>
        <p:spPr bwMode="auto">
          <a:xfrm>
            <a:off x="10295161" y="4140358"/>
            <a:ext cx="758423" cy="758423"/>
          </a:xfrm>
          <a:custGeom>
            <a:avLst/>
            <a:gdLst>
              <a:gd name="T0" fmla="*/ 1011286275 w 256"/>
              <a:gd name="T1" fmla="*/ 0 h 256"/>
              <a:gd name="T2" fmla="*/ 292323521 w 256"/>
              <a:gd name="T3" fmla="*/ 292323521 h 256"/>
              <a:gd name="T4" fmla="*/ 0 w 256"/>
              <a:gd name="T5" fmla="*/ 1011286275 h 256"/>
              <a:gd name="T6" fmla="*/ 292323521 w 256"/>
              <a:gd name="T7" fmla="*/ 1730246308 h 256"/>
              <a:gd name="T8" fmla="*/ 1011286275 w 256"/>
              <a:gd name="T9" fmla="*/ 2022572550 h 256"/>
              <a:gd name="T10" fmla="*/ 1730246308 w 256"/>
              <a:gd name="T11" fmla="*/ 1730246308 h 256"/>
              <a:gd name="T12" fmla="*/ 2022572550 w 256"/>
              <a:gd name="T13" fmla="*/ 1011286275 h 256"/>
              <a:gd name="T14" fmla="*/ 1730246308 w 256"/>
              <a:gd name="T15" fmla="*/ 292323521 h 256"/>
              <a:gd name="T16" fmla="*/ 1011286275 w 256"/>
              <a:gd name="T17" fmla="*/ 0 h 256"/>
              <a:gd name="T18" fmla="*/ 1635438253 w 256"/>
              <a:gd name="T19" fmla="*/ 1635438253 h 256"/>
              <a:gd name="T20" fmla="*/ 1011286275 w 256"/>
              <a:gd name="T21" fmla="*/ 1896161810 h 256"/>
              <a:gd name="T22" fmla="*/ 387131664 w 256"/>
              <a:gd name="T23" fmla="*/ 1635438253 h 256"/>
              <a:gd name="T24" fmla="*/ 126410784 w 256"/>
              <a:gd name="T25" fmla="*/ 1011286275 h 256"/>
              <a:gd name="T26" fmla="*/ 387131664 w 256"/>
              <a:gd name="T27" fmla="*/ 387131664 h 256"/>
              <a:gd name="T28" fmla="*/ 1011286275 w 256"/>
              <a:gd name="T29" fmla="*/ 126410784 h 256"/>
              <a:gd name="T30" fmla="*/ 1635438253 w 256"/>
              <a:gd name="T31" fmla="*/ 387131664 h 256"/>
              <a:gd name="T32" fmla="*/ 1896161810 w 256"/>
              <a:gd name="T33" fmla="*/ 1011286275 h 256"/>
              <a:gd name="T34" fmla="*/ 1635438253 w 256"/>
              <a:gd name="T35" fmla="*/ 1635438253 h 2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6"/>
              <a:gd name="T55" fmla="*/ 0 h 256"/>
              <a:gd name="T56" fmla="*/ 256 w 256"/>
              <a:gd name="T57" fmla="*/ 256 h 2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6" h="256">
                <a:moveTo>
                  <a:pt x="128" y="0"/>
                </a:moveTo>
                <a:cubicBezTo>
                  <a:pt x="94" y="0"/>
                  <a:pt x="62" y="13"/>
                  <a:pt x="37" y="37"/>
                </a:cubicBezTo>
                <a:cubicBezTo>
                  <a:pt x="13" y="62"/>
                  <a:pt x="0" y="94"/>
                  <a:pt x="0" y="128"/>
                </a:cubicBezTo>
                <a:cubicBezTo>
                  <a:pt x="0" y="162"/>
                  <a:pt x="13" y="194"/>
                  <a:pt x="37" y="219"/>
                </a:cubicBezTo>
                <a:cubicBezTo>
                  <a:pt x="62" y="243"/>
                  <a:pt x="94" y="256"/>
                  <a:pt x="128" y="256"/>
                </a:cubicBezTo>
                <a:cubicBezTo>
                  <a:pt x="162" y="256"/>
                  <a:pt x="194" y="243"/>
                  <a:pt x="219" y="219"/>
                </a:cubicBezTo>
                <a:cubicBezTo>
                  <a:pt x="243" y="194"/>
                  <a:pt x="256" y="162"/>
                  <a:pt x="256" y="128"/>
                </a:cubicBezTo>
                <a:cubicBezTo>
                  <a:pt x="256" y="94"/>
                  <a:pt x="243" y="62"/>
                  <a:pt x="219" y="37"/>
                </a:cubicBezTo>
                <a:cubicBezTo>
                  <a:pt x="194" y="13"/>
                  <a:pt x="162" y="0"/>
                  <a:pt x="128" y="0"/>
                </a:cubicBezTo>
                <a:close/>
                <a:moveTo>
                  <a:pt x="207" y="207"/>
                </a:moveTo>
                <a:cubicBezTo>
                  <a:pt x="186" y="228"/>
                  <a:pt x="158" y="240"/>
                  <a:pt x="128" y="240"/>
                </a:cubicBezTo>
                <a:cubicBezTo>
                  <a:pt x="98" y="240"/>
                  <a:pt x="70" y="228"/>
                  <a:pt x="49" y="207"/>
                </a:cubicBezTo>
                <a:cubicBezTo>
                  <a:pt x="28" y="186"/>
                  <a:pt x="16" y="158"/>
                  <a:pt x="16" y="128"/>
                </a:cubicBezTo>
                <a:cubicBezTo>
                  <a:pt x="16" y="98"/>
                  <a:pt x="28" y="70"/>
                  <a:pt x="49" y="49"/>
                </a:cubicBezTo>
                <a:cubicBezTo>
                  <a:pt x="70" y="28"/>
                  <a:pt x="98" y="16"/>
                  <a:pt x="128" y="16"/>
                </a:cubicBezTo>
                <a:cubicBezTo>
                  <a:pt x="158" y="16"/>
                  <a:pt x="186" y="28"/>
                  <a:pt x="207" y="49"/>
                </a:cubicBezTo>
                <a:cubicBezTo>
                  <a:pt x="228" y="70"/>
                  <a:pt x="240" y="98"/>
                  <a:pt x="240" y="128"/>
                </a:cubicBezTo>
                <a:cubicBezTo>
                  <a:pt x="240" y="158"/>
                  <a:pt x="228" y="186"/>
                  <a:pt x="207" y="207"/>
                </a:cubicBezTo>
                <a:close/>
              </a:path>
            </a:pathLst>
          </a:custGeom>
          <a:solidFill>
            <a:schemeClr val="accent6"/>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grpSp>
        <p:nvGrpSpPr>
          <p:cNvPr id="106510" name="Group 99"/>
          <p:cNvGrpSpPr/>
          <p:nvPr/>
        </p:nvGrpSpPr>
        <p:grpSpPr bwMode="auto">
          <a:xfrm>
            <a:off x="4992890" y="5096339"/>
            <a:ext cx="2231742" cy="1001523"/>
            <a:chOff x="1497743" y="3716707"/>
            <a:chExt cx="2115184" cy="949664"/>
          </a:xfrm>
        </p:grpSpPr>
        <p:sp>
          <p:nvSpPr>
            <p:cNvPr id="101" name="TextBox 100"/>
            <p:cNvSpPr txBox="1"/>
            <p:nvPr/>
          </p:nvSpPr>
          <p:spPr>
            <a:xfrm>
              <a:off x="1497743" y="4024688"/>
              <a:ext cx="2115184" cy="641683"/>
            </a:xfrm>
            <a:prstGeom prst="rect">
              <a:avLst/>
            </a:prstGeom>
            <a:noFill/>
          </p:spPr>
          <p:txBody>
            <a:bodyPr>
              <a:spAutoFit/>
            </a:bodyPr>
            <a:lstStyle/>
            <a:p>
              <a:pPr algn="ctr" fontAlgn="auto">
                <a:spcBef>
                  <a:spcPts val="0"/>
                </a:spcBef>
                <a:spcAft>
                  <a:spcPts val="0"/>
                </a:spcAft>
                <a:defRPr/>
              </a:pPr>
              <a:r>
                <a:rPr lang="en-US" sz="1266">
                  <a:solidFill>
                    <a:schemeClr val="bg2">
                      <a:lumMod val="65000"/>
                    </a:schemeClr>
                  </a:solidFill>
                  <a:ea typeface="微软雅黑" panose="020B0503020204020204" pitchFamily="34" charset="-122"/>
                  <a:cs typeface="Lato Light" charset="0"/>
                  <a:sym typeface="Arial" panose="020B0604020202020204" pitchFamily="34" charset="0"/>
                </a:rPr>
                <a:t>entrepreneurial activities differ substantially depending on the type of</a:t>
              </a:r>
              <a:endParaRPr lang="en-US" sz="1266" dirty="0">
                <a:solidFill>
                  <a:schemeClr val="bg2">
                    <a:lumMod val="65000"/>
                  </a:schemeClr>
                </a:solidFill>
                <a:ea typeface="微软雅黑" panose="020B0503020204020204" pitchFamily="34" charset="-122"/>
                <a:cs typeface="Lato Light" charset="0"/>
                <a:sym typeface="Arial" panose="020B0604020202020204" pitchFamily="34" charset="0"/>
              </a:endParaRPr>
            </a:p>
          </p:txBody>
        </p:sp>
        <p:sp>
          <p:nvSpPr>
            <p:cNvPr id="102" name="Rectangle 101"/>
            <p:cNvSpPr/>
            <p:nvPr/>
          </p:nvSpPr>
          <p:spPr>
            <a:xfrm>
              <a:off x="1694504" y="3716707"/>
              <a:ext cx="1624538" cy="302905"/>
            </a:xfrm>
            <a:prstGeom prst="rect">
              <a:avLst/>
            </a:prstGeom>
          </p:spPr>
          <p:txBody>
            <a:bodyPr wrap="none">
              <a:spAutoFit/>
            </a:bodyPr>
            <a:lstStyle/>
            <a:p>
              <a:pPr fontAlgn="auto">
                <a:spcBef>
                  <a:spcPts val="0"/>
                </a:spcBef>
                <a:spcAft>
                  <a:spcPts val="0"/>
                </a:spcAft>
                <a:defRPr/>
              </a:pPr>
              <a:r>
                <a:rPr lang="en-US" sz="1476" b="1" spc="633" dirty="0">
                  <a:solidFill>
                    <a:schemeClr val="accent4"/>
                  </a:solidFill>
                  <a:ea typeface="微软雅黑" panose="020B0503020204020204" pitchFamily="34" charset="-122"/>
                  <a:cs typeface="Montserrat" charset="0"/>
                  <a:sym typeface="Arial" panose="020B0604020202020204" pitchFamily="34" charset="0"/>
                </a:rPr>
                <a:t>title here</a:t>
              </a:r>
            </a:p>
          </p:txBody>
        </p:sp>
      </p:grpSp>
      <p:grpSp>
        <p:nvGrpSpPr>
          <p:cNvPr id="106511" name="Group 102"/>
          <p:cNvGrpSpPr/>
          <p:nvPr/>
        </p:nvGrpSpPr>
        <p:grpSpPr bwMode="auto">
          <a:xfrm>
            <a:off x="7274859" y="5096339"/>
            <a:ext cx="2231741" cy="1001523"/>
            <a:chOff x="1497743" y="3716707"/>
            <a:chExt cx="2115184" cy="949664"/>
          </a:xfrm>
        </p:grpSpPr>
        <p:sp>
          <p:nvSpPr>
            <p:cNvPr id="104" name="TextBox 103"/>
            <p:cNvSpPr txBox="1"/>
            <p:nvPr/>
          </p:nvSpPr>
          <p:spPr>
            <a:xfrm>
              <a:off x="1497743" y="4024688"/>
              <a:ext cx="2115184" cy="641683"/>
            </a:xfrm>
            <a:prstGeom prst="rect">
              <a:avLst/>
            </a:prstGeom>
            <a:noFill/>
          </p:spPr>
          <p:txBody>
            <a:bodyPr>
              <a:spAutoFit/>
            </a:bodyPr>
            <a:lstStyle/>
            <a:p>
              <a:pPr algn="ctr" fontAlgn="auto">
                <a:spcBef>
                  <a:spcPts val="0"/>
                </a:spcBef>
                <a:spcAft>
                  <a:spcPts val="0"/>
                </a:spcAft>
                <a:defRPr/>
              </a:pPr>
              <a:r>
                <a:rPr lang="en-US" sz="1266">
                  <a:solidFill>
                    <a:schemeClr val="bg2">
                      <a:lumMod val="65000"/>
                    </a:schemeClr>
                  </a:solidFill>
                  <a:ea typeface="微软雅黑" panose="020B0503020204020204" pitchFamily="34" charset="-122"/>
                  <a:cs typeface="Lato Light" charset="0"/>
                  <a:sym typeface="Arial" panose="020B0604020202020204" pitchFamily="34" charset="0"/>
                </a:rPr>
                <a:t>entrepreneurial activities differ substantially depending on the type of</a:t>
              </a:r>
              <a:endParaRPr lang="en-US" sz="1266" dirty="0">
                <a:solidFill>
                  <a:schemeClr val="bg2">
                    <a:lumMod val="65000"/>
                  </a:schemeClr>
                </a:solidFill>
                <a:ea typeface="微软雅黑" panose="020B0503020204020204" pitchFamily="34" charset="-122"/>
                <a:cs typeface="Lato Light" charset="0"/>
                <a:sym typeface="Arial" panose="020B0604020202020204" pitchFamily="34" charset="0"/>
              </a:endParaRPr>
            </a:p>
          </p:txBody>
        </p:sp>
        <p:sp>
          <p:nvSpPr>
            <p:cNvPr id="105" name="Rectangle 104"/>
            <p:cNvSpPr/>
            <p:nvPr/>
          </p:nvSpPr>
          <p:spPr>
            <a:xfrm>
              <a:off x="1694504" y="3716707"/>
              <a:ext cx="1624539" cy="302905"/>
            </a:xfrm>
            <a:prstGeom prst="rect">
              <a:avLst/>
            </a:prstGeom>
          </p:spPr>
          <p:txBody>
            <a:bodyPr wrap="none">
              <a:spAutoFit/>
            </a:bodyPr>
            <a:lstStyle/>
            <a:p>
              <a:pPr fontAlgn="auto">
                <a:spcBef>
                  <a:spcPts val="0"/>
                </a:spcBef>
                <a:spcAft>
                  <a:spcPts val="0"/>
                </a:spcAft>
                <a:defRPr/>
              </a:pPr>
              <a:r>
                <a:rPr lang="en-US" sz="1476" b="1" spc="633" dirty="0">
                  <a:solidFill>
                    <a:schemeClr val="accent5"/>
                  </a:solidFill>
                  <a:ea typeface="微软雅黑" panose="020B0503020204020204" pitchFamily="34" charset="-122"/>
                  <a:cs typeface="Montserrat" charset="0"/>
                  <a:sym typeface="Arial" panose="020B0604020202020204" pitchFamily="34" charset="0"/>
                </a:rPr>
                <a:t>title here</a:t>
              </a:r>
            </a:p>
          </p:txBody>
        </p:sp>
      </p:grpSp>
      <p:grpSp>
        <p:nvGrpSpPr>
          <p:cNvPr id="106512" name="Group 105"/>
          <p:cNvGrpSpPr/>
          <p:nvPr/>
        </p:nvGrpSpPr>
        <p:grpSpPr bwMode="auto">
          <a:xfrm>
            <a:off x="9699136" y="5096339"/>
            <a:ext cx="2231741" cy="1001523"/>
            <a:chOff x="1497743" y="3716707"/>
            <a:chExt cx="2115184" cy="949664"/>
          </a:xfrm>
        </p:grpSpPr>
        <p:sp>
          <p:nvSpPr>
            <p:cNvPr id="107" name="TextBox 106"/>
            <p:cNvSpPr txBox="1"/>
            <p:nvPr/>
          </p:nvSpPr>
          <p:spPr>
            <a:xfrm>
              <a:off x="1497743" y="4024688"/>
              <a:ext cx="2115184" cy="641683"/>
            </a:xfrm>
            <a:prstGeom prst="rect">
              <a:avLst/>
            </a:prstGeom>
            <a:noFill/>
          </p:spPr>
          <p:txBody>
            <a:bodyPr>
              <a:spAutoFit/>
            </a:bodyPr>
            <a:lstStyle/>
            <a:p>
              <a:pPr algn="ctr" fontAlgn="auto">
                <a:spcBef>
                  <a:spcPts val="0"/>
                </a:spcBef>
                <a:spcAft>
                  <a:spcPts val="0"/>
                </a:spcAft>
                <a:defRPr/>
              </a:pPr>
              <a:r>
                <a:rPr lang="en-US" sz="1266">
                  <a:solidFill>
                    <a:schemeClr val="bg2">
                      <a:lumMod val="65000"/>
                    </a:schemeClr>
                  </a:solidFill>
                  <a:ea typeface="微软雅黑" panose="020B0503020204020204" pitchFamily="34" charset="-122"/>
                  <a:cs typeface="Lato Light" charset="0"/>
                  <a:sym typeface="Arial" panose="020B0604020202020204" pitchFamily="34" charset="0"/>
                </a:rPr>
                <a:t>entrepreneurial activities differ substantially depending on the type of</a:t>
              </a:r>
              <a:endParaRPr lang="en-US" sz="1266" dirty="0">
                <a:solidFill>
                  <a:schemeClr val="bg2">
                    <a:lumMod val="65000"/>
                  </a:schemeClr>
                </a:solidFill>
                <a:ea typeface="微软雅黑" panose="020B0503020204020204" pitchFamily="34" charset="-122"/>
                <a:cs typeface="Lato Light" charset="0"/>
                <a:sym typeface="Arial" panose="020B0604020202020204" pitchFamily="34" charset="0"/>
              </a:endParaRPr>
            </a:p>
          </p:txBody>
        </p:sp>
        <p:sp>
          <p:nvSpPr>
            <p:cNvPr id="108" name="Rectangle 107"/>
            <p:cNvSpPr/>
            <p:nvPr/>
          </p:nvSpPr>
          <p:spPr>
            <a:xfrm>
              <a:off x="1694504" y="3716707"/>
              <a:ext cx="1624539" cy="302905"/>
            </a:xfrm>
            <a:prstGeom prst="rect">
              <a:avLst/>
            </a:prstGeom>
          </p:spPr>
          <p:txBody>
            <a:bodyPr wrap="none">
              <a:spAutoFit/>
            </a:bodyPr>
            <a:lstStyle/>
            <a:p>
              <a:pPr fontAlgn="auto">
                <a:spcBef>
                  <a:spcPts val="0"/>
                </a:spcBef>
                <a:spcAft>
                  <a:spcPts val="0"/>
                </a:spcAft>
                <a:defRPr/>
              </a:pPr>
              <a:r>
                <a:rPr lang="en-US" sz="1476" b="1" spc="633" dirty="0">
                  <a:solidFill>
                    <a:schemeClr val="accent6"/>
                  </a:solidFill>
                  <a:ea typeface="微软雅黑" panose="020B0503020204020204" pitchFamily="34" charset="-122"/>
                  <a:cs typeface="Montserrat" charset="0"/>
                  <a:sym typeface="Arial" panose="020B0604020202020204" pitchFamily="34" charset="0"/>
                </a:rPr>
                <a:t>title here</a:t>
              </a:r>
            </a:p>
          </p:txBody>
        </p:sp>
      </p:grpSp>
      <p:grpSp>
        <p:nvGrpSpPr>
          <p:cNvPr id="109" name="Group 108"/>
          <p:cNvGrpSpPr/>
          <p:nvPr/>
        </p:nvGrpSpPr>
        <p:grpSpPr>
          <a:xfrm>
            <a:off x="5779600" y="4316080"/>
            <a:ext cx="407650" cy="407650"/>
            <a:chOff x="8103197" y="5479932"/>
            <a:chExt cx="386534" cy="386534"/>
          </a:xfrm>
          <a:solidFill>
            <a:schemeClr val="accent1"/>
          </a:solidFill>
        </p:grpSpPr>
        <p:sp>
          <p:nvSpPr>
            <p:cNvPr id="110" name="Freeform 172"/>
            <p:cNvSpPr>
              <a:spLocks noEditPoints="1"/>
            </p:cNvSpPr>
            <p:nvPr/>
          </p:nvSpPr>
          <p:spPr bwMode="auto">
            <a:xfrm>
              <a:off x="8103197" y="5479932"/>
              <a:ext cx="386534" cy="386534"/>
            </a:xfrm>
            <a:custGeom>
              <a:avLst/>
              <a:gdLst>
                <a:gd name="T0" fmla="*/ 8 w 256"/>
                <a:gd name="T1" fmla="*/ 216 h 256"/>
                <a:gd name="T2" fmla="*/ 56 w 256"/>
                <a:gd name="T3" fmla="*/ 216 h 256"/>
                <a:gd name="T4" fmla="*/ 56 w 256"/>
                <a:gd name="T5" fmla="*/ 248 h 256"/>
                <a:gd name="T6" fmla="*/ 64 w 256"/>
                <a:gd name="T7" fmla="*/ 256 h 256"/>
                <a:gd name="T8" fmla="*/ 192 w 256"/>
                <a:gd name="T9" fmla="*/ 256 h 256"/>
                <a:gd name="T10" fmla="*/ 200 w 256"/>
                <a:gd name="T11" fmla="*/ 248 h 256"/>
                <a:gd name="T12" fmla="*/ 200 w 256"/>
                <a:gd name="T13" fmla="*/ 216 h 256"/>
                <a:gd name="T14" fmla="*/ 248 w 256"/>
                <a:gd name="T15" fmla="*/ 216 h 256"/>
                <a:gd name="T16" fmla="*/ 256 w 256"/>
                <a:gd name="T17" fmla="*/ 208 h 256"/>
                <a:gd name="T18" fmla="*/ 256 w 256"/>
                <a:gd name="T19" fmla="*/ 80 h 256"/>
                <a:gd name="T20" fmla="*/ 248 w 256"/>
                <a:gd name="T21" fmla="*/ 72 h 256"/>
                <a:gd name="T22" fmla="*/ 200 w 256"/>
                <a:gd name="T23" fmla="*/ 72 h 256"/>
                <a:gd name="T24" fmla="*/ 200 w 256"/>
                <a:gd name="T25" fmla="*/ 8 h 256"/>
                <a:gd name="T26" fmla="*/ 192 w 256"/>
                <a:gd name="T27" fmla="*/ 0 h 256"/>
                <a:gd name="T28" fmla="*/ 64 w 256"/>
                <a:gd name="T29" fmla="*/ 0 h 256"/>
                <a:gd name="T30" fmla="*/ 56 w 256"/>
                <a:gd name="T31" fmla="*/ 8 h 256"/>
                <a:gd name="T32" fmla="*/ 56 w 256"/>
                <a:gd name="T33" fmla="*/ 72 h 256"/>
                <a:gd name="T34" fmla="*/ 8 w 256"/>
                <a:gd name="T35" fmla="*/ 72 h 256"/>
                <a:gd name="T36" fmla="*/ 0 w 256"/>
                <a:gd name="T37" fmla="*/ 80 h 256"/>
                <a:gd name="T38" fmla="*/ 0 w 256"/>
                <a:gd name="T39" fmla="*/ 208 h 256"/>
                <a:gd name="T40" fmla="*/ 8 w 256"/>
                <a:gd name="T41" fmla="*/ 216 h 256"/>
                <a:gd name="T42" fmla="*/ 184 w 256"/>
                <a:gd name="T43" fmla="*/ 240 h 256"/>
                <a:gd name="T44" fmla="*/ 72 w 256"/>
                <a:gd name="T45" fmla="*/ 240 h 256"/>
                <a:gd name="T46" fmla="*/ 72 w 256"/>
                <a:gd name="T47" fmla="*/ 160 h 256"/>
                <a:gd name="T48" fmla="*/ 184 w 256"/>
                <a:gd name="T49" fmla="*/ 160 h 256"/>
                <a:gd name="T50" fmla="*/ 184 w 256"/>
                <a:gd name="T51" fmla="*/ 240 h 256"/>
                <a:gd name="T52" fmla="*/ 72 w 256"/>
                <a:gd name="T53" fmla="*/ 16 h 256"/>
                <a:gd name="T54" fmla="*/ 184 w 256"/>
                <a:gd name="T55" fmla="*/ 16 h 256"/>
                <a:gd name="T56" fmla="*/ 184 w 256"/>
                <a:gd name="T57" fmla="*/ 72 h 256"/>
                <a:gd name="T58" fmla="*/ 72 w 256"/>
                <a:gd name="T59" fmla="*/ 72 h 256"/>
                <a:gd name="T60" fmla="*/ 72 w 256"/>
                <a:gd name="T61" fmla="*/ 16 h 256"/>
                <a:gd name="T62" fmla="*/ 16 w 256"/>
                <a:gd name="T63" fmla="*/ 88 h 256"/>
                <a:gd name="T64" fmla="*/ 64 w 256"/>
                <a:gd name="T65" fmla="*/ 88 h 256"/>
                <a:gd name="T66" fmla="*/ 192 w 256"/>
                <a:gd name="T67" fmla="*/ 88 h 256"/>
                <a:gd name="T68" fmla="*/ 240 w 256"/>
                <a:gd name="T69" fmla="*/ 88 h 256"/>
                <a:gd name="T70" fmla="*/ 240 w 256"/>
                <a:gd name="T71" fmla="*/ 200 h 256"/>
                <a:gd name="T72" fmla="*/ 200 w 256"/>
                <a:gd name="T73" fmla="*/ 200 h 256"/>
                <a:gd name="T74" fmla="*/ 200 w 256"/>
                <a:gd name="T75" fmla="*/ 152 h 256"/>
                <a:gd name="T76" fmla="*/ 192 w 256"/>
                <a:gd name="T77" fmla="*/ 144 h 256"/>
                <a:gd name="T78" fmla="*/ 64 w 256"/>
                <a:gd name="T79" fmla="*/ 144 h 256"/>
                <a:gd name="T80" fmla="*/ 56 w 256"/>
                <a:gd name="T81" fmla="*/ 152 h 256"/>
                <a:gd name="T82" fmla="*/ 56 w 256"/>
                <a:gd name="T83" fmla="*/ 200 h 256"/>
                <a:gd name="T84" fmla="*/ 16 w 256"/>
                <a:gd name="T85" fmla="*/ 200 h 256"/>
                <a:gd name="T86" fmla="*/ 16 w 256"/>
                <a:gd name="T87" fmla="*/ 8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6" h="256">
                  <a:moveTo>
                    <a:pt x="8" y="216"/>
                  </a:moveTo>
                  <a:cubicBezTo>
                    <a:pt x="56" y="216"/>
                    <a:pt x="56" y="216"/>
                    <a:pt x="56" y="216"/>
                  </a:cubicBezTo>
                  <a:cubicBezTo>
                    <a:pt x="56" y="248"/>
                    <a:pt x="56" y="248"/>
                    <a:pt x="56" y="248"/>
                  </a:cubicBezTo>
                  <a:cubicBezTo>
                    <a:pt x="56" y="252"/>
                    <a:pt x="60" y="256"/>
                    <a:pt x="64" y="256"/>
                  </a:cubicBezTo>
                  <a:cubicBezTo>
                    <a:pt x="192" y="256"/>
                    <a:pt x="192" y="256"/>
                    <a:pt x="192" y="256"/>
                  </a:cubicBezTo>
                  <a:cubicBezTo>
                    <a:pt x="196" y="256"/>
                    <a:pt x="200" y="252"/>
                    <a:pt x="200" y="248"/>
                  </a:cubicBezTo>
                  <a:cubicBezTo>
                    <a:pt x="200" y="216"/>
                    <a:pt x="200" y="216"/>
                    <a:pt x="200" y="216"/>
                  </a:cubicBezTo>
                  <a:cubicBezTo>
                    <a:pt x="248" y="216"/>
                    <a:pt x="248" y="216"/>
                    <a:pt x="248" y="216"/>
                  </a:cubicBezTo>
                  <a:cubicBezTo>
                    <a:pt x="252" y="216"/>
                    <a:pt x="256" y="212"/>
                    <a:pt x="256" y="208"/>
                  </a:cubicBezTo>
                  <a:cubicBezTo>
                    <a:pt x="256" y="80"/>
                    <a:pt x="256" y="80"/>
                    <a:pt x="256" y="80"/>
                  </a:cubicBezTo>
                  <a:cubicBezTo>
                    <a:pt x="256" y="76"/>
                    <a:pt x="252" y="72"/>
                    <a:pt x="248" y="72"/>
                  </a:cubicBezTo>
                  <a:cubicBezTo>
                    <a:pt x="200" y="72"/>
                    <a:pt x="200" y="72"/>
                    <a:pt x="200" y="72"/>
                  </a:cubicBezTo>
                  <a:cubicBezTo>
                    <a:pt x="200" y="8"/>
                    <a:pt x="200" y="8"/>
                    <a:pt x="200" y="8"/>
                  </a:cubicBezTo>
                  <a:cubicBezTo>
                    <a:pt x="200" y="4"/>
                    <a:pt x="196" y="0"/>
                    <a:pt x="192" y="0"/>
                  </a:cubicBezTo>
                  <a:cubicBezTo>
                    <a:pt x="64" y="0"/>
                    <a:pt x="64" y="0"/>
                    <a:pt x="64" y="0"/>
                  </a:cubicBezTo>
                  <a:cubicBezTo>
                    <a:pt x="60" y="0"/>
                    <a:pt x="56" y="4"/>
                    <a:pt x="56" y="8"/>
                  </a:cubicBezTo>
                  <a:cubicBezTo>
                    <a:pt x="56" y="72"/>
                    <a:pt x="56" y="72"/>
                    <a:pt x="56" y="72"/>
                  </a:cubicBezTo>
                  <a:cubicBezTo>
                    <a:pt x="8" y="72"/>
                    <a:pt x="8" y="72"/>
                    <a:pt x="8" y="72"/>
                  </a:cubicBezTo>
                  <a:cubicBezTo>
                    <a:pt x="4" y="72"/>
                    <a:pt x="0" y="76"/>
                    <a:pt x="0" y="80"/>
                  </a:cubicBezTo>
                  <a:cubicBezTo>
                    <a:pt x="0" y="208"/>
                    <a:pt x="0" y="208"/>
                    <a:pt x="0" y="208"/>
                  </a:cubicBezTo>
                  <a:cubicBezTo>
                    <a:pt x="0" y="212"/>
                    <a:pt x="4" y="216"/>
                    <a:pt x="8" y="216"/>
                  </a:cubicBezTo>
                  <a:close/>
                  <a:moveTo>
                    <a:pt x="184" y="240"/>
                  </a:moveTo>
                  <a:cubicBezTo>
                    <a:pt x="72" y="240"/>
                    <a:pt x="72" y="240"/>
                    <a:pt x="72" y="240"/>
                  </a:cubicBezTo>
                  <a:cubicBezTo>
                    <a:pt x="72" y="160"/>
                    <a:pt x="72" y="160"/>
                    <a:pt x="72" y="160"/>
                  </a:cubicBezTo>
                  <a:cubicBezTo>
                    <a:pt x="184" y="160"/>
                    <a:pt x="184" y="160"/>
                    <a:pt x="184" y="160"/>
                  </a:cubicBezTo>
                  <a:lnTo>
                    <a:pt x="184" y="240"/>
                  </a:lnTo>
                  <a:close/>
                  <a:moveTo>
                    <a:pt x="72" y="16"/>
                  </a:moveTo>
                  <a:cubicBezTo>
                    <a:pt x="184" y="16"/>
                    <a:pt x="184" y="16"/>
                    <a:pt x="184" y="16"/>
                  </a:cubicBezTo>
                  <a:cubicBezTo>
                    <a:pt x="184" y="72"/>
                    <a:pt x="184" y="72"/>
                    <a:pt x="184" y="72"/>
                  </a:cubicBezTo>
                  <a:cubicBezTo>
                    <a:pt x="72" y="72"/>
                    <a:pt x="72" y="72"/>
                    <a:pt x="72" y="72"/>
                  </a:cubicBezTo>
                  <a:lnTo>
                    <a:pt x="72" y="16"/>
                  </a:lnTo>
                  <a:close/>
                  <a:moveTo>
                    <a:pt x="16" y="88"/>
                  </a:moveTo>
                  <a:cubicBezTo>
                    <a:pt x="64" y="88"/>
                    <a:pt x="64" y="88"/>
                    <a:pt x="64" y="88"/>
                  </a:cubicBezTo>
                  <a:cubicBezTo>
                    <a:pt x="192" y="88"/>
                    <a:pt x="192" y="88"/>
                    <a:pt x="192" y="88"/>
                  </a:cubicBezTo>
                  <a:cubicBezTo>
                    <a:pt x="240" y="88"/>
                    <a:pt x="240" y="88"/>
                    <a:pt x="240" y="88"/>
                  </a:cubicBezTo>
                  <a:cubicBezTo>
                    <a:pt x="240" y="200"/>
                    <a:pt x="240" y="200"/>
                    <a:pt x="240" y="200"/>
                  </a:cubicBezTo>
                  <a:cubicBezTo>
                    <a:pt x="200" y="200"/>
                    <a:pt x="200" y="200"/>
                    <a:pt x="200" y="200"/>
                  </a:cubicBezTo>
                  <a:cubicBezTo>
                    <a:pt x="200" y="152"/>
                    <a:pt x="200" y="152"/>
                    <a:pt x="200" y="152"/>
                  </a:cubicBezTo>
                  <a:cubicBezTo>
                    <a:pt x="200" y="148"/>
                    <a:pt x="196" y="144"/>
                    <a:pt x="192" y="144"/>
                  </a:cubicBezTo>
                  <a:cubicBezTo>
                    <a:pt x="64" y="144"/>
                    <a:pt x="64" y="144"/>
                    <a:pt x="64" y="144"/>
                  </a:cubicBezTo>
                  <a:cubicBezTo>
                    <a:pt x="60" y="144"/>
                    <a:pt x="56" y="148"/>
                    <a:pt x="56" y="152"/>
                  </a:cubicBezTo>
                  <a:cubicBezTo>
                    <a:pt x="56" y="200"/>
                    <a:pt x="56" y="200"/>
                    <a:pt x="56" y="200"/>
                  </a:cubicBezTo>
                  <a:cubicBezTo>
                    <a:pt x="16" y="200"/>
                    <a:pt x="16" y="200"/>
                    <a:pt x="16" y="200"/>
                  </a:cubicBezTo>
                  <a:lnTo>
                    <a:pt x="16" y="88"/>
                  </a:ln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1" name="Freeform 173"/>
            <p:cNvSpPr/>
            <p:nvPr/>
          </p:nvSpPr>
          <p:spPr bwMode="auto">
            <a:xfrm>
              <a:off x="8150367" y="5629304"/>
              <a:ext cx="24895" cy="26206"/>
            </a:xfrm>
            <a:custGeom>
              <a:avLst/>
              <a:gdLst>
                <a:gd name="T0" fmla="*/ 14 w 16"/>
                <a:gd name="T1" fmla="*/ 3 h 17"/>
                <a:gd name="T2" fmla="*/ 2 w 16"/>
                <a:gd name="T3" fmla="*/ 3 h 17"/>
                <a:gd name="T4" fmla="*/ 0 w 16"/>
                <a:gd name="T5" fmla="*/ 9 h 17"/>
                <a:gd name="T6" fmla="*/ 2 w 16"/>
                <a:gd name="T7" fmla="*/ 15 h 17"/>
                <a:gd name="T8" fmla="*/ 8 w 16"/>
                <a:gd name="T9" fmla="*/ 17 h 17"/>
                <a:gd name="T10" fmla="*/ 14 w 16"/>
                <a:gd name="T11" fmla="*/ 15 h 17"/>
                <a:gd name="T12" fmla="*/ 16 w 16"/>
                <a:gd name="T13" fmla="*/ 9 h 17"/>
                <a:gd name="T14" fmla="*/ 14 w 16"/>
                <a:gd name="T15" fmla="*/ 3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14" y="3"/>
                  </a:moveTo>
                  <a:cubicBezTo>
                    <a:pt x="11" y="0"/>
                    <a:pt x="5" y="0"/>
                    <a:pt x="2" y="3"/>
                  </a:cubicBezTo>
                  <a:cubicBezTo>
                    <a:pt x="1" y="5"/>
                    <a:pt x="0" y="7"/>
                    <a:pt x="0" y="9"/>
                  </a:cubicBezTo>
                  <a:cubicBezTo>
                    <a:pt x="0" y="11"/>
                    <a:pt x="1" y="13"/>
                    <a:pt x="2" y="15"/>
                  </a:cubicBezTo>
                  <a:cubicBezTo>
                    <a:pt x="4" y="16"/>
                    <a:pt x="6" y="17"/>
                    <a:pt x="8" y="17"/>
                  </a:cubicBezTo>
                  <a:cubicBezTo>
                    <a:pt x="10" y="17"/>
                    <a:pt x="12" y="16"/>
                    <a:pt x="14" y="15"/>
                  </a:cubicBezTo>
                  <a:cubicBezTo>
                    <a:pt x="15" y="13"/>
                    <a:pt x="16" y="11"/>
                    <a:pt x="16" y="9"/>
                  </a:cubicBezTo>
                  <a:cubicBezTo>
                    <a:pt x="16" y="7"/>
                    <a:pt x="15" y="5"/>
                    <a:pt x="14" y="3"/>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2" name="Freeform 174"/>
            <p:cNvSpPr/>
            <p:nvPr/>
          </p:nvSpPr>
          <p:spPr bwMode="auto">
            <a:xfrm>
              <a:off x="8187055" y="5629304"/>
              <a:ext cx="24895" cy="26206"/>
            </a:xfrm>
            <a:custGeom>
              <a:avLst/>
              <a:gdLst>
                <a:gd name="T0" fmla="*/ 8 w 16"/>
                <a:gd name="T1" fmla="*/ 17 h 17"/>
                <a:gd name="T2" fmla="*/ 14 w 16"/>
                <a:gd name="T3" fmla="*/ 15 h 17"/>
                <a:gd name="T4" fmla="*/ 16 w 16"/>
                <a:gd name="T5" fmla="*/ 9 h 17"/>
                <a:gd name="T6" fmla="*/ 14 w 16"/>
                <a:gd name="T7" fmla="*/ 3 h 17"/>
                <a:gd name="T8" fmla="*/ 2 w 16"/>
                <a:gd name="T9" fmla="*/ 3 h 17"/>
                <a:gd name="T10" fmla="*/ 0 w 16"/>
                <a:gd name="T11" fmla="*/ 9 h 17"/>
                <a:gd name="T12" fmla="*/ 2 w 16"/>
                <a:gd name="T13" fmla="*/ 15 h 17"/>
                <a:gd name="T14" fmla="*/ 8 w 16"/>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8" y="17"/>
                  </a:moveTo>
                  <a:cubicBezTo>
                    <a:pt x="10" y="17"/>
                    <a:pt x="12" y="16"/>
                    <a:pt x="14" y="15"/>
                  </a:cubicBezTo>
                  <a:cubicBezTo>
                    <a:pt x="15" y="13"/>
                    <a:pt x="16" y="11"/>
                    <a:pt x="16" y="9"/>
                  </a:cubicBezTo>
                  <a:cubicBezTo>
                    <a:pt x="16" y="7"/>
                    <a:pt x="15" y="5"/>
                    <a:pt x="14" y="3"/>
                  </a:cubicBezTo>
                  <a:cubicBezTo>
                    <a:pt x="11" y="0"/>
                    <a:pt x="5" y="0"/>
                    <a:pt x="2" y="3"/>
                  </a:cubicBezTo>
                  <a:cubicBezTo>
                    <a:pt x="1" y="5"/>
                    <a:pt x="0" y="7"/>
                    <a:pt x="0" y="9"/>
                  </a:cubicBezTo>
                  <a:cubicBezTo>
                    <a:pt x="0" y="11"/>
                    <a:pt x="1" y="13"/>
                    <a:pt x="2" y="15"/>
                  </a:cubicBezTo>
                  <a:cubicBezTo>
                    <a:pt x="4" y="16"/>
                    <a:pt x="6" y="17"/>
                    <a:pt x="8" y="17"/>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3" name="Freeform 175"/>
            <p:cNvSpPr/>
            <p:nvPr/>
          </p:nvSpPr>
          <p:spPr bwMode="auto">
            <a:xfrm>
              <a:off x="8223743" y="5745920"/>
              <a:ext cx="144131" cy="23585"/>
            </a:xfrm>
            <a:custGeom>
              <a:avLst/>
              <a:gdLst>
                <a:gd name="T0" fmla="*/ 88 w 96"/>
                <a:gd name="T1" fmla="*/ 0 h 16"/>
                <a:gd name="T2" fmla="*/ 8 w 96"/>
                <a:gd name="T3" fmla="*/ 0 h 16"/>
                <a:gd name="T4" fmla="*/ 0 w 96"/>
                <a:gd name="T5" fmla="*/ 8 h 16"/>
                <a:gd name="T6" fmla="*/ 8 w 96"/>
                <a:gd name="T7" fmla="*/ 16 h 16"/>
                <a:gd name="T8" fmla="*/ 88 w 96"/>
                <a:gd name="T9" fmla="*/ 16 h 16"/>
                <a:gd name="T10" fmla="*/ 96 w 96"/>
                <a:gd name="T11" fmla="*/ 8 h 16"/>
                <a:gd name="T12" fmla="*/ 88 w 9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96" h="16">
                  <a:moveTo>
                    <a:pt x="88" y="0"/>
                  </a:moveTo>
                  <a:cubicBezTo>
                    <a:pt x="8" y="0"/>
                    <a:pt x="8" y="0"/>
                    <a:pt x="8" y="0"/>
                  </a:cubicBezTo>
                  <a:cubicBezTo>
                    <a:pt x="4" y="0"/>
                    <a:pt x="0" y="4"/>
                    <a:pt x="0" y="8"/>
                  </a:cubicBezTo>
                  <a:cubicBezTo>
                    <a:pt x="0" y="12"/>
                    <a:pt x="4" y="16"/>
                    <a:pt x="8" y="16"/>
                  </a:cubicBezTo>
                  <a:cubicBezTo>
                    <a:pt x="88" y="16"/>
                    <a:pt x="88" y="16"/>
                    <a:pt x="88" y="16"/>
                  </a:cubicBezTo>
                  <a:cubicBezTo>
                    <a:pt x="92" y="16"/>
                    <a:pt x="96" y="12"/>
                    <a:pt x="96" y="8"/>
                  </a:cubicBezTo>
                  <a:cubicBezTo>
                    <a:pt x="96" y="4"/>
                    <a:pt x="92" y="0"/>
                    <a:pt x="88" y="0"/>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4" name="Freeform 176"/>
            <p:cNvSpPr/>
            <p:nvPr/>
          </p:nvSpPr>
          <p:spPr bwMode="auto">
            <a:xfrm>
              <a:off x="8223743" y="5794400"/>
              <a:ext cx="144131" cy="23585"/>
            </a:xfrm>
            <a:custGeom>
              <a:avLst/>
              <a:gdLst>
                <a:gd name="T0" fmla="*/ 88 w 96"/>
                <a:gd name="T1" fmla="*/ 0 h 16"/>
                <a:gd name="T2" fmla="*/ 8 w 96"/>
                <a:gd name="T3" fmla="*/ 0 h 16"/>
                <a:gd name="T4" fmla="*/ 0 w 96"/>
                <a:gd name="T5" fmla="*/ 8 h 16"/>
                <a:gd name="T6" fmla="*/ 8 w 96"/>
                <a:gd name="T7" fmla="*/ 16 h 16"/>
                <a:gd name="T8" fmla="*/ 88 w 96"/>
                <a:gd name="T9" fmla="*/ 16 h 16"/>
                <a:gd name="T10" fmla="*/ 96 w 96"/>
                <a:gd name="T11" fmla="*/ 8 h 16"/>
                <a:gd name="T12" fmla="*/ 88 w 9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96" h="16">
                  <a:moveTo>
                    <a:pt x="88" y="0"/>
                  </a:moveTo>
                  <a:cubicBezTo>
                    <a:pt x="8" y="0"/>
                    <a:pt x="8" y="0"/>
                    <a:pt x="8" y="0"/>
                  </a:cubicBezTo>
                  <a:cubicBezTo>
                    <a:pt x="4" y="0"/>
                    <a:pt x="0" y="4"/>
                    <a:pt x="0" y="8"/>
                  </a:cubicBezTo>
                  <a:cubicBezTo>
                    <a:pt x="0" y="12"/>
                    <a:pt x="4" y="16"/>
                    <a:pt x="8" y="16"/>
                  </a:cubicBezTo>
                  <a:cubicBezTo>
                    <a:pt x="88" y="16"/>
                    <a:pt x="88" y="16"/>
                    <a:pt x="88" y="16"/>
                  </a:cubicBezTo>
                  <a:cubicBezTo>
                    <a:pt x="92" y="16"/>
                    <a:pt x="96" y="12"/>
                    <a:pt x="96" y="8"/>
                  </a:cubicBezTo>
                  <a:cubicBezTo>
                    <a:pt x="96" y="4"/>
                    <a:pt x="92" y="0"/>
                    <a:pt x="88" y="0"/>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sp>
        <p:nvSpPr>
          <p:cNvPr id="106514" name="Freeform 127"/>
          <p:cNvSpPr>
            <a:spLocks noEditPoints="1"/>
          </p:cNvSpPr>
          <p:nvPr/>
        </p:nvSpPr>
        <p:spPr bwMode="auto">
          <a:xfrm>
            <a:off x="8123691" y="4359681"/>
            <a:ext cx="405162" cy="358284"/>
          </a:xfrm>
          <a:custGeom>
            <a:avLst/>
            <a:gdLst>
              <a:gd name="T0" fmla="*/ 18053221 w 256"/>
              <a:gd name="T1" fmla="*/ 75094296 h 248"/>
              <a:gd name="T2" fmla="*/ 108322338 w 256"/>
              <a:gd name="T3" fmla="*/ 407383770 h 248"/>
              <a:gd name="T4" fmla="*/ 180536699 w 256"/>
              <a:gd name="T5" fmla="*/ 465580840 h 248"/>
              <a:gd name="T6" fmla="*/ 327222495 w 256"/>
              <a:gd name="T7" fmla="*/ 420524823 h 248"/>
              <a:gd name="T8" fmla="*/ 469394283 w 256"/>
              <a:gd name="T9" fmla="*/ 405505694 h 248"/>
              <a:gd name="T10" fmla="*/ 327222495 w 256"/>
              <a:gd name="T11" fmla="*/ 390486565 h 248"/>
              <a:gd name="T12" fmla="*/ 180536699 w 256"/>
              <a:gd name="T13" fmla="*/ 345430463 h 248"/>
              <a:gd name="T14" fmla="*/ 135402161 w 256"/>
              <a:gd name="T15" fmla="*/ 307884010 h 248"/>
              <a:gd name="T16" fmla="*/ 135402161 w 256"/>
              <a:gd name="T17" fmla="*/ 307884010 h 248"/>
              <a:gd name="T18" fmla="*/ 523555429 w 256"/>
              <a:gd name="T19" fmla="*/ 281601904 h 248"/>
              <a:gd name="T20" fmla="*/ 573202520 w 256"/>
              <a:gd name="T21" fmla="*/ 110762694 h 248"/>
              <a:gd name="T22" fmla="*/ 500988160 w 256"/>
              <a:gd name="T23" fmla="*/ 105131206 h 248"/>
              <a:gd name="T24" fmla="*/ 451341068 w 256"/>
              <a:gd name="T25" fmla="*/ 0 h 248"/>
              <a:gd name="T26" fmla="*/ 311424806 w 256"/>
              <a:gd name="T27" fmla="*/ 3754784 h 248"/>
              <a:gd name="T28" fmla="*/ 180536699 w 256"/>
              <a:gd name="T29" fmla="*/ 45056038 h 248"/>
              <a:gd name="T30" fmla="*/ 148942823 w 256"/>
              <a:gd name="T31" fmla="*/ 105131206 h 248"/>
              <a:gd name="T32" fmla="*/ 108322338 w 256"/>
              <a:gd name="T33" fmla="*/ 58197091 h 248"/>
              <a:gd name="T34" fmla="*/ 18053221 w 256"/>
              <a:gd name="T35" fmla="*/ 45056038 h 248"/>
              <a:gd name="T36" fmla="*/ 397179922 w 256"/>
              <a:gd name="T37" fmla="*/ 375468806 h 248"/>
              <a:gd name="T38" fmla="*/ 397179922 w 256"/>
              <a:gd name="T39" fmla="*/ 435543952 h 248"/>
              <a:gd name="T40" fmla="*/ 397179922 w 256"/>
              <a:gd name="T41" fmla="*/ 375468806 h 248"/>
              <a:gd name="T42" fmla="*/ 216643176 w 256"/>
              <a:gd name="T43" fmla="*/ 405505694 h 248"/>
              <a:gd name="T44" fmla="*/ 144428768 w 256"/>
              <a:gd name="T45" fmla="*/ 405505694 h 248"/>
              <a:gd name="T46" fmla="*/ 331735048 w 256"/>
              <a:gd name="T47" fmla="*/ 30036899 h 248"/>
              <a:gd name="T48" fmla="*/ 462624703 w 256"/>
              <a:gd name="T49" fmla="*/ 105131206 h 248"/>
              <a:gd name="T50" fmla="*/ 291114564 w 256"/>
              <a:gd name="T51" fmla="*/ 63829950 h 248"/>
              <a:gd name="T52" fmla="*/ 194077361 w 256"/>
              <a:gd name="T53" fmla="*/ 75094296 h 248"/>
              <a:gd name="T54" fmla="*/ 266291768 w 256"/>
              <a:gd name="T55" fmla="*/ 105131206 h 248"/>
              <a:gd name="T56" fmla="*/ 194077361 w 256"/>
              <a:gd name="T57" fmla="*/ 75094296 h 248"/>
              <a:gd name="T58" fmla="*/ 487448999 w 256"/>
              <a:gd name="T59" fmla="*/ 135168094 h 248"/>
              <a:gd name="T60" fmla="*/ 534839063 w 256"/>
              <a:gd name="T61" fmla="*/ 135168094 h 248"/>
              <a:gd name="T62" fmla="*/ 135402161 w 256"/>
              <a:gd name="T63" fmla="*/ 277847122 h 248"/>
              <a:gd name="T64" fmla="*/ 117348946 w 256"/>
              <a:gd name="T65" fmla="*/ 135168094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6"/>
              <a:gd name="T100" fmla="*/ 0 h 248"/>
              <a:gd name="T101" fmla="*/ 256 w 256"/>
              <a:gd name="T102" fmla="*/ 248 h 24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6" h="248">
                <a:moveTo>
                  <a:pt x="0" y="32"/>
                </a:moveTo>
                <a:cubicBezTo>
                  <a:pt x="0" y="36"/>
                  <a:pt x="4" y="40"/>
                  <a:pt x="8" y="40"/>
                </a:cubicBezTo>
                <a:cubicBezTo>
                  <a:pt x="33" y="40"/>
                  <a:pt x="33" y="40"/>
                  <a:pt x="33" y="40"/>
                </a:cubicBezTo>
                <a:cubicBezTo>
                  <a:pt x="48" y="217"/>
                  <a:pt x="48" y="217"/>
                  <a:pt x="48" y="217"/>
                </a:cubicBezTo>
                <a:cubicBezTo>
                  <a:pt x="48" y="217"/>
                  <a:pt x="48" y="217"/>
                  <a:pt x="48" y="217"/>
                </a:cubicBezTo>
                <a:cubicBezTo>
                  <a:pt x="48" y="234"/>
                  <a:pt x="63" y="248"/>
                  <a:pt x="80" y="248"/>
                </a:cubicBezTo>
                <a:cubicBezTo>
                  <a:pt x="95" y="248"/>
                  <a:pt x="107" y="238"/>
                  <a:pt x="111" y="224"/>
                </a:cubicBezTo>
                <a:cubicBezTo>
                  <a:pt x="145" y="224"/>
                  <a:pt x="145" y="224"/>
                  <a:pt x="145" y="224"/>
                </a:cubicBezTo>
                <a:cubicBezTo>
                  <a:pt x="149" y="238"/>
                  <a:pt x="161" y="248"/>
                  <a:pt x="176" y="248"/>
                </a:cubicBezTo>
                <a:cubicBezTo>
                  <a:pt x="194" y="248"/>
                  <a:pt x="208" y="234"/>
                  <a:pt x="208" y="216"/>
                </a:cubicBezTo>
                <a:cubicBezTo>
                  <a:pt x="208" y="198"/>
                  <a:pt x="194" y="184"/>
                  <a:pt x="176" y="184"/>
                </a:cubicBezTo>
                <a:cubicBezTo>
                  <a:pt x="161" y="184"/>
                  <a:pt x="149" y="194"/>
                  <a:pt x="145" y="208"/>
                </a:cubicBezTo>
                <a:cubicBezTo>
                  <a:pt x="111" y="208"/>
                  <a:pt x="111" y="208"/>
                  <a:pt x="111" y="208"/>
                </a:cubicBezTo>
                <a:cubicBezTo>
                  <a:pt x="107" y="194"/>
                  <a:pt x="95" y="184"/>
                  <a:pt x="80" y="184"/>
                </a:cubicBezTo>
                <a:cubicBezTo>
                  <a:pt x="73" y="184"/>
                  <a:pt x="67" y="186"/>
                  <a:pt x="62" y="190"/>
                </a:cubicBezTo>
                <a:cubicBezTo>
                  <a:pt x="60" y="164"/>
                  <a:pt x="60" y="164"/>
                  <a:pt x="60" y="164"/>
                </a:cubicBezTo>
                <a:cubicBezTo>
                  <a:pt x="60" y="164"/>
                  <a:pt x="60" y="164"/>
                  <a:pt x="60" y="164"/>
                </a:cubicBezTo>
                <a:cubicBezTo>
                  <a:pt x="60" y="164"/>
                  <a:pt x="60" y="164"/>
                  <a:pt x="60" y="164"/>
                </a:cubicBezTo>
                <a:cubicBezTo>
                  <a:pt x="224" y="156"/>
                  <a:pt x="224" y="156"/>
                  <a:pt x="224" y="156"/>
                </a:cubicBezTo>
                <a:cubicBezTo>
                  <a:pt x="228" y="156"/>
                  <a:pt x="231" y="153"/>
                  <a:pt x="232" y="150"/>
                </a:cubicBezTo>
                <a:cubicBezTo>
                  <a:pt x="256" y="66"/>
                  <a:pt x="256" y="66"/>
                  <a:pt x="256" y="66"/>
                </a:cubicBezTo>
                <a:cubicBezTo>
                  <a:pt x="256" y="64"/>
                  <a:pt x="256" y="61"/>
                  <a:pt x="254" y="59"/>
                </a:cubicBezTo>
                <a:cubicBezTo>
                  <a:pt x="253" y="57"/>
                  <a:pt x="251" y="56"/>
                  <a:pt x="248" y="56"/>
                </a:cubicBezTo>
                <a:cubicBezTo>
                  <a:pt x="222" y="56"/>
                  <a:pt x="222" y="56"/>
                  <a:pt x="222" y="56"/>
                </a:cubicBezTo>
                <a:cubicBezTo>
                  <a:pt x="208" y="6"/>
                  <a:pt x="208" y="6"/>
                  <a:pt x="208" y="6"/>
                </a:cubicBezTo>
                <a:cubicBezTo>
                  <a:pt x="207" y="2"/>
                  <a:pt x="204" y="0"/>
                  <a:pt x="200" y="0"/>
                </a:cubicBezTo>
                <a:cubicBezTo>
                  <a:pt x="144" y="0"/>
                  <a:pt x="144" y="0"/>
                  <a:pt x="144" y="0"/>
                </a:cubicBezTo>
                <a:cubicBezTo>
                  <a:pt x="142" y="0"/>
                  <a:pt x="140" y="1"/>
                  <a:pt x="138" y="2"/>
                </a:cubicBezTo>
                <a:cubicBezTo>
                  <a:pt x="117" y="24"/>
                  <a:pt x="117" y="24"/>
                  <a:pt x="117" y="24"/>
                </a:cubicBezTo>
                <a:cubicBezTo>
                  <a:pt x="80" y="24"/>
                  <a:pt x="80" y="24"/>
                  <a:pt x="80" y="24"/>
                </a:cubicBezTo>
                <a:cubicBezTo>
                  <a:pt x="76" y="24"/>
                  <a:pt x="73" y="27"/>
                  <a:pt x="72" y="30"/>
                </a:cubicBezTo>
                <a:cubicBezTo>
                  <a:pt x="66" y="56"/>
                  <a:pt x="66" y="56"/>
                  <a:pt x="66" y="56"/>
                </a:cubicBezTo>
                <a:cubicBezTo>
                  <a:pt x="50" y="56"/>
                  <a:pt x="50" y="56"/>
                  <a:pt x="50" y="56"/>
                </a:cubicBezTo>
                <a:cubicBezTo>
                  <a:pt x="48" y="31"/>
                  <a:pt x="48" y="31"/>
                  <a:pt x="48" y="31"/>
                </a:cubicBezTo>
                <a:cubicBezTo>
                  <a:pt x="48" y="27"/>
                  <a:pt x="44" y="24"/>
                  <a:pt x="40" y="24"/>
                </a:cubicBezTo>
                <a:cubicBezTo>
                  <a:pt x="8" y="24"/>
                  <a:pt x="8" y="24"/>
                  <a:pt x="8" y="24"/>
                </a:cubicBezTo>
                <a:cubicBezTo>
                  <a:pt x="4" y="24"/>
                  <a:pt x="0" y="28"/>
                  <a:pt x="0" y="32"/>
                </a:cubicBezTo>
                <a:close/>
                <a:moveTo>
                  <a:pt x="176" y="200"/>
                </a:moveTo>
                <a:cubicBezTo>
                  <a:pt x="185" y="200"/>
                  <a:pt x="192" y="207"/>
                  <a:pt x="192" y="216"/>
                </a:cubicBezTo>
                <a:cubicBezTo>
                  <a:pt x="192" y="225"/>
                  <a:pt x="185" y="232"/>
                  <a:pt x="176" y="232"/>
                </a:cubicBezTo>
                <a:cubicBezTo>
                  <a:pt x="167" y="232"/>
                  <a:pt x="160" y="225"/>
                  <a:pt x="160" y="216"/>
                </a:cubicBezTo>
                <a:cubicBezTo>
                  <a:pt x="160" y="207"/>
                  <a:pt x="167" y="200"/>
                  <a:pt x="176" y="200"/>
                </a:cubicBezTo>
                <a:close/>
                <a:moveTo>
                  <a:pt x="80" y="200"/>
                </a:moveTo>
                <a:cubicBezTo>
                  <a:pt x="89" y="200"/>
                  <a:pt x="96" y="207"/>
                  <a:pt x="96" y="216"/>
                </a:cubicBezTo>
                <a:cubicBezTo>
                  <a:pt x="96" y="225"/>
                  <a:pt x="89" y="232"/>
                  <a:pt x="80" y="232"/>
                </a:cubicBezTo>
                <a:cubicBezTo>
                  <a:pt x="71" y="232"/>
                  <a:pt x="64" y="225"/>
                  <a:pt x="64" y="216"/>
                </a:cubicBezTo>
                <a:cubicBezTo>
                  <a:pt x="64" y="207"/>
                  <a:pt x="71" y="200"/>
                  <a:pt x="80" y="200"/>
                </a:cubicBezTo>
                <a:close/>
                <a:moveTo>
                  <a:pt x="147" y="16"/>
                </a:moveTo>
                <a:cubicBezTo>
                  <a:pt x="194" y="16"/>
                  <a:pt x="194" y="16"/>
                  <a:pt x="194" y="16"/>
                </a:cubicBezTo>
                <a:cubicBezTo>
                  <a:pt x="205" y="56"/>
                  <a:pt x="205" y="56"/>
                  <a:pt x="205" y="56"/>
                </a:cubicBezTo>
                <a:cubicBezTo>
                  <a:pt x="134" y="56"/>
                  <a:pt x="134" y="56"/>
                  <a:pt x="134" y="56"/>
                </a:cubicBezTo>
                <a:cubicBezTo>
                  <a:pt x="129" y="34"/>
                  <a:pt x="129" y="34"/>
                  <a:pt x="129" y="34"/>
                </a:cubicBezTo>
                <a:lnTo>
                  <a:pt x="147" y="16"/>
                </a:lnTo>
                <a:close/>
                <a:moveTo>
                  <a:pt x="86" y="40"/>
                </a:moveTo>
                <a:cubicBezTo>
                  <a:pt x="114" y="40"/>
                  <a:pt x="114" y="40"/>
                  <a:pt x="114" y="40"/>
                </a:cubicBezTo>
                <a:cubicBezTo>
                  <a:pt x="118" y="56"/>
                  <a:pt x="118" y="56"/>
                  <a:pt x="118" y="56"/>
                </a:cubicBezTo>
                <a:cubicBezTo>
                  <a:pt x="82" y="56"/>
                  <a:pt x="82" y="56"/>
                  <a:pt x="82" y="56"/>
                </a:cubicBezTo>
                <a:lnTo>
                  <a:pt x="86" y="40"/>
                </a:lnTo>
                <a:close/>
                <a:moveTo>
                  <a:pt x="216" y="72"/>
                </a:moveTo>
                <a:cubicBezTo>
                  <a:pt x="216" y="72"/>
                  <a:pt x="216" y="72"/>
                  <a:pt x="216" y="72"/>
                </a:cubicBezTo>
                <a:cubicBezTo>
                  <a:pt x="216" y="72"/>
                  <a:pt x="216" y="72"/>
                  <a:pt x="216" y="72"/>
                </a:cubicBezTo>
                <a:cubicBezTo>
                  <a:pt x="237" y="72"/>
                  <a:pt x="237" y="72"/>
                  <a:pt x="237" y="72"/>
                </a:cubicBezTo>
                <a:cubicBezTo>
                  <a:pt x="218" y="140"/>
                  <a:pt x="218" y="140"/>
                  <a:pt x="218" y="140"/>
                </a:cubicBezTo>
                <a:cubicBezTo>
                  <a:pt x="60" y="148"/>
                  <a:pt x="60" y="148"/>
                  <a:pt x="60" y="148"/>
                </a:cubicBezTo>
                <a:cubicBezTo>
                  <a:pt x="59" y="148"/>
                  <a:pt x="59" y="148"/>
                  <a:pt x="58" y="148"/>
                </a:cubicBezTo>
                <a:cubicBezTo>
                  <a:pt x="52" y="72"/>
                  <a:pt x="52" y="72"/>
                  <a:pt x="52" y="72"/>
                </a:cubicBezTo>
                <a:lnTo>
                  <a:pt x="216" y="72"/>
                </a:lnTo>
                <a:close/>
              </a:path>
            </a:pathLst>
          </a:custGeom>
          <a:solidFill>
            <a:schemeClr val="accent5"/>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nvGrpSpPr>
          <p:cNvPr id="116" name="Group 115"/>
          <p:cNvGrpSpPr/>
          <p:nvPr/>
        </p:nvGrpSpPr>
        <p:grpSpPr>
          <a:xfrm>
            <a:off x="10472536" y="4378184"/>
            <a:ext cx="406000" cy="323977"/>
            <a:chOff x="7135947" y="4019289"/>
            <a:chExt cx="384969" cy="307195"/>
          </a:xfrm>
          <a:solidFill>
            <a:schemeClr val="accent1"/>
          </a:solidFill>
        </p:grpSpPr>
        <p:sp>
          <p:nvSpPr>
            <p:cNvPr id="117" name="Freeform 70"/>
            <p:cNvSpPr/>
            <p:nvPr/>
          </p:nvSpPr>
          <p:spPr bwMode="auto">
            <a:xfrm>
              <a:off x="7267609" y="4127788"/>
              <a:ext cx="123075" cy="198696"/>
            </a:xfrm>
            <a:custGeom>
              <a:avLst/>
              <a:gdLst>
                <a:gd name="T0" fmla="*/ 41 w 82"/>
                <a:gd name="T1" fmla="*/ 145 h 145"/>
                <a:gd name="T2" fmla="*/ 49 w 82"/>
                <a:gd name="T3" fmla="*/ 137 h 145"/>
                <a:gd name="T4" fmla="*/ 49 w 82"/>
                <a:gd name="T5" fmla="*/ 28 h 145"/>
                <a:gd name="T6" fmla="*/ 67 w 82"/>
                <a:gd name="T7" fmla="*/ 47 h 145"/>
                <a:gd name="T8" fmla="*/ 73 w 82"/>
                <a:gd name="T9" fmla="*/ 49 h 145"/>
                <a:gd name="T10" fmla="*/ 79 w 82"/>
                <a:gd name="T11" fmla="*/ 47 h 145"/>
                <a:gd name="T12" fmla="*/ 79 w 82"/>
                <a:gd name="T13" fmla="*/ 35 h 145"/>
                <a:gd name="T14" fmla="*/ 47 w 82"/>
                <a:gd name="T15" fmla="*/ 3 h 145"/>
                <a:gd name="T16" fmla="*/ 35 w 82"/>
                <a:gd name="T17" fmla="*/ 3 h 145"/>
                <a:gd name="T18" fmla="*/ 3 w 82"/>
                <a:gd name="T19" fmla="*/ 35 h 145"/>
                <a:gd name="T20" fmla="*/ 3 w 82"/>
                <a:gd name="T21" fmla="*/ 47 h 145"/>
                <a:gd name="T22" fmla="*/ 15 w 82"/>
                <a:gd name="T23" fmla="*/ 47 h 145"/>
                <a:gd name="T24" fmla="*/ 33 w 82"/>
                <a:gd name="T25" fmla="*/ 28 h 145"/>
                <a:gd name="T26" fmla="*/ 33 w 82"/>
                <a:gd name="T27" fmla="*/ 137 h 145"/>
                <a:gd name="T28" fmla="*/ 41 w 82"/>
                <a:gd name="T29"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2" h="145">
                  <a:moveTo>
                    <a:pt x="41" y="145"/>
                  </a:moveTo>
                  <a:cubicBezTo>
                    <a:pt x="45" y="145"/>
                    <a:pt x="49" y="141"/>
                    <a:pt x="49" y="137"/>
                  </a:cubicBezTo>
                  <a:cubicBezTo>
                    <a:pt x="49" y="28"/>
                    <a:pt x="49" y="28"/>
                    <a:pt x="49" y="28"/>
                  </a:cubicBezTo>
                  <a:cubicBezTo>
                    <a:pt x="67" y="47"/>
                    <a:pt x="67" y="47"/>
                    <a:pt x="67" y="47"/>
                  </a:cubicBezTo>
                  <a:cubicBezTo>
                    <a:pt x="69" y="48"/>
                    <a:pt x="71" y="49"/>
                    <a:pt x="73" y="49"/>
                  </a:cubicBezTo>
                  <a:cubicBezTo>
                    <a:pt x="75" y="49"/>
                    <a:pt x="77" y="48"/>
                    <a:pt x="79" y="47"/>
                  </a:cubicBezTo>
                  <a:cubicBezTo>
                    <a:pt x="82" y="44"/>
                    <a:pt x="82" y="38"/>
                    <a:pt x="79" y="35"/>
                  </a:cubicBezTo>
                  <a:cubicBezTo>
                    <a:pt x="47" y="3"/>
                    <a:pt x="47" y="3"/>
                    <a:pt x="47" y="3"/>
                  </a:cubicBezTo>
                  <a:cubicBezTo>
                    <a:pt x="44" y="0"/>
                    <a:pt x="38" y="0"/>
                    <a:pt x="35" y="3"/>
                  </a:cubicBezTo>
                  <a:cubicBezTo>
                    <a:pt x="3" y="35"/>
                    <a:pt x="3" y="35"/>
                    <a:pt x="3" y="35"/>
                  </a:cubicBezTo>
                  <a:cubicBezTo>
                    <a:pt x="0" y="38"/>
                    <a:pt x="0" y="44"/>
                    <a:pt x="3" y="47"/>
                  </a:cubicBezTo>
                  <a:cubicBezTo>
                    <a:pt x="6" y="50"/>
                    <a:pt x="12" y="50"/>
                    <a:pt x="15" y="47"/>
                  </a:cubicBezTo>
                  <a:cubicBezTo>
                    <a:pt x="33" y="28"/>
                    <a:pt x="33" y="28"/>
                    <a:pt x="33" y="28"/>
                  </a:cubicBezTo>
                  <a:cubicBezTo>
                    <a:pt x="33" y="137"/>
                    <a:pt x="33" y="137"/>
                    <a:pt x="33" y="137"/>
                  </a:cubicBezTo>
                  <a:cubicBezTo>
                    <a:pt x="33" y="141"/>
                    <a:pt x="37" y="145"/>
                    <a:pt x="41" y="145"/>
                  </a:cubicBezTo>
                  <a:close/>
                </a:path>
              </a:pathLst>
            </a:custGeom>
            <a:solidFill>
              <a:schemeClr val="accent6"/>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8" name="Freeform 71"/>
            <p:cNvSpPr/>
            <p:nvPr/>
          </p:nvSpPr>
          <p:spPr bwMode="auto">
            <a:xfrm>
              <a:off x="7135947" y="4019289"/>
              <a:ext cx="384969" cy="219611"/>
            </a:xfrm>
            <a:custGeom>
              <a:avLst/>
              <a:gdLst>
                <a:gd name="T0" fmla="*/ 224 w 256"/>
                <a:gd name="T1" fmla="*/ 81 h 160"/>
                <a:gd name="T2" fmla="*/ 136 w 256"/>
                <a:gd name="T3" fmla="*/ 0 h 160"/>
                <a:gd name="T4" fmla="*/ 50 w 256"/>
                <a:gd name="T5" fmla="*/ 64 h 160"/>
                <a:gd name="T6" fmla="*/ 48 w 256"/>
                <a:gd name="T7" fmla="*/ 64 h 160"/>
                <a:gd name="T8" fmla="*/ 0 w 256"/>
                <a:gd name="T9" fmla="*/ 112 h 160"/>
                <a:gd name="T10" fmla="*/ 48 w 256"/>
                <a:gd name="T11" fmla="*/ 160 h 160"/>
                <a:gd name="T12" fmla="*/ 96 w 256"/>
                <a:gd name="T13" fmla="*/ 160 h 160"/>
                <a:gd name="T14" fmla="*/ 104 w 256"/>
                <a:gd name="T15" fmla="*/ 152 h 160"/>
                <a:gd name="T16" fmla="*/ 96 w 256"/>
                <a:gd name="T17" fmla="*/ 144 h 160"/>
                <a:gd name="T18" fmla="*/ 48 w 256"/>
                <a:gd name="T19" fmla="*/ 144 h 160"/>
                <a:gd name="T20" fmla="*/ 16 w 256"/>
                <a:gd name="T21" fmla="*/ 112 h 160"/>
                <a:gd name="T22" fmla="*/ 48 w 256"/>
                <a:gd name="T23" fmla="*/ 80 h 160"/>
                <a:gd name="T24" fmla="*/ 56 w 256"/>
                <a:gd name="T25" fmla="*/ 80 h 160"/>
                <a:gd name="T26" fmla="*/ 64 w 256"/>
                <a:gd name="T27" fmla="*/ 73 h 160"/>
                <a:gd name="T28" fmla="*/ 136 w 256"/>
                <a:gd name="T29" fmla="*/ 16 h 160"/>
                <a:gd name="T30" fmla="*/ 208 w 256"/>
                <a:gd name="T31" fmla="*/ 88 h 160"/>
                <a:gd name="T32" fmla="*/ 216 w 256"/>
                <a:gd name="T33" fmla="*/ 96 h 160"/>
                <a:gd name="T34" fmla="*/ 240 w 256"/>
                <a:gd name="T35" fmla="*/ 120 h 160"/>
                <a:gd name="T36" fmla="*/ 216 w 256"/>
                <a:gd name="T37" fmla="*/ 144 h 160"/>
                <a:gd name="T38" fmla="*/ 160 w 256"/>
                <a:gd name="T39" fmla="*/ 144 h 160"/>
                <a:gd name="T40" fmla="*/ 152 w 256"/>
                <a:gd name="T41" fmla="*/ 152 h 160"/>
                <a:gd name="T42" fmla="*/ 160 w 256"/>
                <a:gd name="T43" fmla="*/ 160 h 160"/>
                <a:gd name="T44" fmla="*/ 216 w 256"/>
                <a:gd name="T45" fmla="*/ 160 h 160"/>
                <a:gd name="T46" fmla="*/ 256 w 256"/>
                <a:gd name="T47" fmla="*/ 120 h 160"/>
                <a:gd name="T48" fmla="*/ 224 w 256"/>
                <a:gd name="T49" fmla="*/ 8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6" h="160">
                  <a:moveTo>
                    <a:pt x="224" y="81"/>
                  </a:moveTo>
                  <a:cubicBezTo>
                    <a:pt x="220" y="36"/>
                    <a:pt x="182" y="0"/>
                    <a:pt x="136" y="0"/>
                  </a:cubicBezTo>
                  <a:cubicBezTo>
                    <a:pt x="95" y="0"/>
                    <a:pt x="60" y="27"/>
                    <a:pt x="50" y="64"/>
                  </a:cubicBezTo>
                  <a:cubicBezTo>
                    <a:pt x="48" y="64"/>
                    <a:pt x="48" y="64"/>
                    <a:pt x="48" y="64"/>
                  </a:cubicBezTo>
                  <a:cubicBezTo>
                    <a:pt x="22" y="64"/>
                    <a:pt x="0" y="86"/>
                    <a:pt x="0" y="112"/>
                  </a:cubicBezTo>
                  <a:cubicBezTo>
                    <a:pt x="0" y="138"/>
                    <a:pt x="22" y="160"/>
                    <a:pt x="48" y="160"/>
                  </a:cubicBezTo>
                  <a:cubicBezTo>
                    <a:pt x="96" y="160"/>
                    <a:pt x="96" y="160"/>
                    <a:pt x="96" y="160"/>
                  </a:cubicBezTo>
                  <a:cubicBezTo>
                    <a:pt x="100" y="160"/>
                    <a:pt x="104" y="156"/>
                    <a:pt x="104" y="152"/>
                  </a:cubicBezTo>
                  <a:cubicBezTo>
                    <a:pt x="104" y="148"/>
                    <a:pt x="100" y="144"/>
                    <a:pt x="96" y="144"/>
                  </a:cubicBezTo>
                  <a:cubicBezTo>
                    <a:pt x="48" y="144"/>
                    <a:pt x="48" y="144"/>
                    <a:pt x="48" y="144"/>
                  </a:cubicBezTo>
                  <a:cubicBezTo>
                    <a:pt x="30" y="144"/>
                    <a:pt x="16" y="130"/>
                    <a:pt x="16" y="112"/>
                  </a:cubicBezTo>
                  <a:cubicBezTo>
                    <a:pt x="16" y="94"/>
                    <a:pt x="30" y="80"/>
                    <a:pt x="48" y="80"/>
                  </a:cubicBezTo>
                  <a:cubicBezTo>
                    <a:pt x="56" y="80"/>
                    <a:pt x="56" y="80"/>
                    <a:pt x="56" y="80"/>
                  </a:cubicBezTo>
                  <a:cubicBezTo>
                    <a:pt x="60" y="80"/>
                    <a:pt x="63" y="77"/>
                    <a:pt x="64" y="73"/>
                  </a:cubicBezTo>
                  <a:cubicBezTo>
                    <a:pt x="70" y="40"/>
                    <a:pt x="100" y="16"/>
                    <a:pt x="136" y="16"/>
                  </a:cubicBezTo>
                  <a:cubicBezTo>
                    <a:pt x="176" y="16"/>
                    <a:pt x="208" y="48"/>
                    <a:pt x="208" y="88"/>
                  </a:cubicBezTo>
                  <a:cubicBezTo>
                    <a:pt x="208" y="92"/>
                    <a:pt x="212" y="96"/>
                    <a:pt x="216" y="96"/>
                  </a:cubicBezTo>
                  <a:cubicBezTo>
                    <a:pt x="229" y="96"/>
                    <a:pt x="240" y="107"/>
                    <a:pt x="240" y="120"/>
                  </a:cubicBezTo>
                  <a:cubicBezTo>
                    <a:pt x="240" y="133"/>
                    <a:pt x="229" y="144"/>
                    <a:pt x="216" y="144"/>
                  </a:cubicBezTo>
                  <a:cubicBezTo>
                    <a:pt x="160" y="144"/>
                    <a:pt x="160" y="144"/>
                    <a:pt x="160" y="144"/>
                  </a:cubicBezTo>
                  <a:cubicBezTo>
                    <a:pt x="156" y="144"/>
                    <a:pt x="152" y="148"/>
                    <a:pt x="152" y="152"/>
                  </a:cubicBezTo>
                  <a:cubicBezTo>
                    <a:pt x="152" y="156"/>
                    <a:pt x="156" y="160"/>
                    <a:pt x="160" y="160"/>
                  </a:cubicBezTo>
                  <a:cubicBezTo>
                    <a:pt x="216" y="160"/>
                    <a:pt x="216" y="160"/>
                    <a:pt x="216" y="160"/>
                  </a:cubicBezTo>
                  <a:cubicBezTo>
                    <a:pt x="238" y="160"/>
                    <a:pt x="256" y="142"/>
                    <a:pt x="256" y="120"/>
                  </a:cubicBezTo>
                  <a:cubicBezTo>
                    <a:pt x="256" y="101"/>
                    <a:pt x="242" y="84"/>
                    <a:pt x="224" y="81"/>
                  </a:cubicBezTo>
                  <a:close/>
                </a:path>
              </a:pathLst>
            </a:custGeom>
            <a:solidFill>
              <a:schemeClr val="accent6"/>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sp>
        <p:nvSpPr>
          <p:cNvPr id="115" name="文本框 11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文本框 11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0" name="椭圆 119"/>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椭圆 12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8403858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3667" name="Group 3"/>
          <p:cNvGrpSpPr/>
          <p:nvPr/>
        </p:nvGrpSpPr>
        <p:grpSpPr bwMode="auto">
          <a:xfrm>
            <a:off x="4924248" y="2528079"/>
            <a:ext cx="3830626" cy="3798816"/>
            <a:chOff x="1599372" y="2327190"/>
            <a:chExt cx="3237941" cy="3237943"/>
          </a:xfrm>
        </p:grpSpPr>
        <p:sp>
          <p:nvSpPr>
            <p:cNvPr id="113687" name="Freeform 12"/>
            <p:cNvSpPr/>
            <p:nvPr/>
          </p:nvSpPr>
          <p:spPr bwMode="auto">
            <a:xfrm>
              <a:off x="1819974" y="2534503"/>
              <a:ext cx="316950" cy="317615"/>
            </a:xfrm>
            <a:custGeom>
              <a:avLst/>
              <a:gdLst>
                <a:gd name="T0" fmla="*/ 182345292 w 477"/>
                <a:gd name="T1" fmla="*/ 211044565 h 478"/>
                <a:gd name="T2" fmla="*/ 0 w 477"/>
                <a:gd name="T3" fmla="*/ 28257107 h 478"/>
                <a:gd name="T4" fmla="*/ 27815190 w 477"/>
                <a:gd name="T5" fmla="*/ 0 h 478"/>
                <a:gd name="T6" fmla="*/ 210602340 w 477"/>
                <a:gd name="T7" fmla="*/ 182787469 h 478"/>
                <a:gd name="T8" fmla="*/ 182345292 w 477"/>
                <a:gd name="T9" fmla="*/ 211044565 h 478"/>
                <a:gd name="T10" fmla="*/ 0 60000 65536"/>
                <a:gd name="T11" fmla="*/ 0 60000 65536"/>
                <a:gd name="T12" fmla="*/ 0 60000 65536"/>
                <a:gd name="T13" fmla="*/ 0 60000 65536"/>
                <a:gd name="T14" fmla="*/ 0 60000 65536"/>
                <a:gd name="T15" fmla="*/ 0 w 477"/>
                <a:gd name="T16" fmla="*/ 0 h 478"/>
                <a:gd name="T17" fmla="*/ 477 w 477"/>
                <a:gd name="T18" fmla="*/ 478 h 478"/>
              </a:gdLst>
              <a:ahLst/>
              <a:cxnLst>
                <a:cxn ang="T10">
                  <a:pos x="T0" y="T1"/>
                </a:cxn>
                <a:cxn ang="T11">
                  <a:pos x="T2" y="T3"/>
                </a:cxn>
                <a:cxn ang="T12">
                  <a:pos x="T4" y="T5"/>
                </a:cxn>
                <a:cxn ang="T13">
                  <a:pos x="T6" y="T7"/>
                </a:cxn>
                <a:cxn ang="T14">
                  <a:pos x="T8" y="T9"/>
                </a:cxn>
              </a:cxnLst>
              <a:rect l="T15" t="T16" r="T17" b="T18"/>
              <a:pathLst>
                <a:path w="477" h="478">
                  <a:moveTo>
                    <a:pt x="413" y="478"/>
                  </a:moveTo>
                  <a:lnTo>
                    <a:pt x="0" y="64"/>
                  </a:lnTo>
                  <a:lnTo>
                    <a:pt x="63" y="0"/>
                  </a:lnTo>
                  <a:lnTo>
                    <a:pt x="477" y="414"/>
                  </a:lnTo>
                  <a:lnTo>
                    <a:pt x="413" y="478"/>
                  </a:ln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3688" name="Freeform 13"/>
            <p:cNvSpPr/>
            <p:nvPr/>
          </p:nvSpPr>
          <p:spPr bwMode="auto">
            <a:xfrm>
              <a:off x="1769475" y="2484004"/>
              <a:ext cx="149504" cy="149504"/>
            </a:xfrm>
            <a:custGeom>
              <a:avLst/>
              <a:gdLst>
                <a:gd name="T0" fmla="*/ 193176466 w 95"/>
                <a:gd name="T1" fmla="*/ 42101899 h 95"/>
                <a:gd name="T2" fmla="*/ 42101899 w 95"/>
                <a:gd name="T3" fmla="*/ 42101899 h 95"/>
                <a:gd name="T4" fmla="*/ 42101899 w 95"/>
                <a:gd name="T5" fmla="*/ 193176466 h 95"/>
                <a:gd name="T6" fmla="*/ 193176466 w 95"/>
                <a:gd name="T7" fmla="*/ 193176466 h 95"/>
                <a:gd name="T8" fmla="*/ 193176466 w 95"/>
                <a:gd name="T9" fmla="*/ 42101899 h 95"/>
                <a:gd name="T10" fmla="*/ 0 60000 65536"/>
                <a:gd name="T11" fmla="*/ 0 60000 65536"/>
                <a:gd name="T12" fmla="*/ 0 60000 65536"/>
                <a:gd name="T13" fmla="*/ 0 60000 65536"/>
                <a:gd name="T14" fmla="*/ 0 60000 65536"/>
                <a:gd name="T15" fmla="*/ 0 w 95"/>
                <a:gd name="T16" fmla="*/ 0 h 95"/>
                <a:gd name="T17" fmla="*/ 95 w 95"/>
                <a:gd name="T18" fmla="*/ 95 h 95"/>
              </a:gdLst>
              <a:ahLst/>
              <a:cxnLst>
                <a:cxn ang="T10">
                  <a:pos x="T0" y="T1"/>
                </a:cxn>
                <a:cxn ang="T11">
                  <a:pos x="T2" y="T3"/>
                </a:cxn>
                <a:cxn ang="T12">
                  <a:pos x="T4" y="T5"/>
                </a:cxn>
                <a:cxn ang="T13">
                  <a:pos x="T6" y="T7"/>
                </a:cxn>
                <a:cxn ang="T14">
                  <a:pos x="T8" y="T9"/>
                </a:cxn>
              </a:cxnLst>
              <a:rect l="T15" t="T16" r="T17" b="T18"/>
              <a:pathLst>
                <a:path w="95" h="95">
                  <a:moveTo>
                    <a:pt x="78" y="17"/>
                  </a:moveTo>
                  <a:cubicBezTo>
                    <a:pt x="61" y="0"/>
                    <a:pt x="34" y="0"/>
                    <a:pt x="17" y="17"/>
                  </a:cubicBezTo>
                  <a:cubicBezTo>
                    <a:pt x="0" y="34"/>
                    <a:pt x="0" y="61"/>
                    <a:pt x="17" y="78"/>
                  </a:cubicBezTo>
                  <a:cubicBezTo>
                    <a:pt x="34" y="95"/>
                    <a:pt x="61" y="95"/>
                    <a:pt x="78" y="78"/>
                  </a:cubicBezTo>
                  <a:cubicBezTo>
                    <a:pt x="95" y="61"/>
                    <a:pt x="95" y="34"/>
                    <a:pt x="78" y="17"/>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3689" name="Freeform 14"/>
            <p:cNvSpPr/>
            <p:nvPr/>
          </p:nvSpPr>
          <p:spPr bwMode="auto">
            <a:xfrm>
              <a:off x="3999422" y="2662082"/>
              <a:ext cx="317614" cy="316950"/>
            </a:xfrm>
            <a:custGeom>
              <a:avLst/>
              <a:gdLst>
                <a:gd name="T0" fmla="*/ 28257018 w 478"/>
                <a:gd name="T1" fmla="*/ 210602340 h 477"/>
                <a:gd name="T2" fmla="*/ 0 w 478"/>
                <a:gd name="T3" fmla="*/ 182787161 h 477"/>
                <a:gd name="T4" fmla="*/ 181903156 w 478"/>
                <a:gd name="T5" fmla="*/ 0 h 477"/>
                <a:gd name="T6" fmla="*/ 211043236 w 478"/>
                <a:gd name="T7" fmla="*/ 29140133 h 477"/>
                <a:gd name="T8" fmla="*/ 28257018 w 478"/>
                <a:gd name="T9" fmla="*/ 210602340 h 477"/>
                <a:gd name="T10" fmla="*/ 0 60000 65536"/>
                <a:gd name="T11" fmla="*/ 0 60000 65536"/>
                <a:gd name="T12" fmla="*/ 0 60000 65536"/>
                <a:gd name="T13" fmla="*/ 0 60000 65536"/>
                <a:gd name="T14" fmla="*/ 0 60000 65536"/>
                <a:gd name="T15" fmla="*/ 0 w 478"/>
                <a:gd name="T16" fmla="*/ 0 h 477"/>
                <a:gd name="T17" fmla="*/ 478 w 478"/>
                <a:gd name="T18" fmla="*/ 477 h 477"/>
              </a:gdLst>
              <a:ahLst/>
              <a:cxnLst>
                <a:cxn ang="T10">
                  <a:pos x="T0" y="T1"/>
                </a:cxn>
                <a:cxn ang="T11">
                  <a:pos x="T2" y="T3"/>
                </a:cxn>
                <a:cxn ang="T12">
                  <a:pos x="T4" y="T5"/>
                </a:cxn>
                <a:cxn ang="T13">
                  <a:pos x="T6" y="T7"/>
                </a:cxn>
                <a:cxn ang="T14">
                  <a:pos x="T8" y="T9"/>
                </a:cxn>
              </a:cxnLst>
              <a:rect l="T15" t="T16" r="T17" b="T18"/>
              <a:pathLst>
                <a:path w="478" h="477">
                  <a:moveTo>
                    <a:pt x="64" y="477"/>
                  </a:moveTo>
                  <a:lnTo>
                    <a:pt x="0" y="414"/>
                  </a:lnTo>
                  <a:lnTo>
                    <a:pt x="412" y="0"/>
                  </a:lnTo>
                  <a:lnTo>
                    <a:pt x="478" y="66"/>
                  </a:lnTo>
                  <a:lnTo>
                    <a:pt x="64" y="477"/>
                  </a:ln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3690" name="Freeform 15"/>
            <p:cNvSpPr/>
            <p:nvPr/>
          </p:nvSpPr>
          <p:spPr bwMode="auto">
            <a:xfrm>
              <a:off x="4218031" y="2611581"/>
              <a:ext cx="149504" cy="149504"/>
            </a:xfrm>
            <a:custGeom>
              <a:avLst/>
              <a:gdLst>
                <a:gd name="T0" fmla="*/ 193176466 w 95"/>
                <a:gd name="T1" fmla="*/ 193176466 h 95"/>
                <a:gd name="T2" fmla="*/ 193176466 w 95"/>
                <a:gd name="T3" fmla="*/ 42101899 h 95"/>
                <a:gd name="T4" fmla="*/ 42101899 w 95"/>
                <a:gd name="T5" fmla="*/ 42101899 h 95"/>
                <a:gd name="T6" fmla="*/ 42101899 w 95"/>
                <a:gd name="T7" fmla="*/ 193176466 h 95"/>
                <a:gd name="T8" fmla="*/ 193176466 w 95"/>
                <a:gd name="T9" fmla="*/ 193176466 h 95"/>
                <a:gd name="T10" fmla="*/ 0 60000 65536"/>
                <a:gd name="T11" fmla="*/ 0 60000 65536"/>
                <a:gd name="T12" fmla="*/ 0 60000 65536"/>
                <a:gd name="T13" fmla="*/ 0 60000 65536"/>
                <a:gd name="T14" fmla="*/ 0 60000 65536"/>
                <a:gd name="T15" fmla="*/ 0 w 95"/>
                <a:gd name="T16" fmla="*/ 0 h 95"/>
                <a:gd name="T17" fmla="*/ 95 w 95"/>
                <a:gd name="T18" fmla="*/ 95 h 95"/>
              </a:gdLst>
              <a:ahLst/>
              <a:cxnLst>
                <a:cxn ang="T10">
                  <a:pos x="T0" y="T1"/>
                </a:cxn>
                <a:cxn ang="T11">
                  <a:pos x="T2" y="T3"/>
                </a:cxn>
                <a:cxn ang="T12">
                  <a:pos x="T4" y="T5"/>
                </a:cxn>
                <a:cxn ang="T13">
                  <a:pos x="T6" y="T7"/>
                </a:cxn>
                <a:cxn ang="T14">
                  <a:pos x="T8" y="T9"/>
                </a:cxn>
              </a:cxnLst>
              <a:rect l="T15" t="T16" r="T17" b="T18"/>
              <a:pathLst>
                <a:path w="95" h="95">
                  <a:moveTo>
                    <a:pt x="78" y="78"/>
                  </a:moveTo>
                  <a:cubicBezTo>
                    <a:pt x="95" y="61"/>
                    <a:pt x="95" y="34"/>
                    <a:pt x="78" y="17"/>
                  </a:cubicBezTo>
                  <a:cubicBezTo>
                    <a:pt x="61" y="0"/>
                    <a:pt x="34" y="0"/>
                    <a:pt x="17" y="17"/>
                  </a:cubicBezTo>
                  <a:cubicBezTo>
                    <a:pt x="0" y="34"/>
                    <a:pt x="0" y="61"/>
                    <a:pt x="17" y="78"/>
                  </a:cubicBezTo>
                  <a:cubicBezTo>
                    <a:pt x="34" y="95"/>
                    <a:pt x="61" y="95"/>
                    <a:pt x="78" y="78"/>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3691" name="Freeform 16"/>
            <p:cNvSpPr/>
            <p:nvPr/>
          </p:nvSpPr>
          <p:spPr bwMode="auto">
            <a:xfrm>
              <a:off x="1599372" y="2327190"/>
              <a:ext cx="3065181" cy="3066511"/>
            </a:xfrm>
            <a:custGeom>
              <a:avLst/>
              <a:gdLst>
                <a:gd name="T0" fmla="*/ 2147483647 w 1950"/>
                <a:gd name="T1" fmla="*/ 2147483647 h 1951"/>
                <a:gd name="T2" fmla="*/ 704186844 w 1950"/>
                <a:gd name="T3" fmla="*/ 2147483647 h 1951"/>
                <a:gd name="T4" fmla="*/ 0 w 1950"/>
                <a:gd name="T5" fmla="*/ 2147483647 h 1951"/>
                <a:gd name="T6" fmla="*/ 704186844 w 1950"/>
                <a:gd name="T7" fmla="*/ 706547102 h 1951"/>
                <a:gd name="T8" fmla="*/ 2147483647 w 1950"/>
                <a:gd name="T9" fmla="*/ 0 h 1951"/>
                <a:gd name="T10" fmla="*/ 2147483647 w 1950"/>
                <a:gd name="T11" fmla="*/ 108700057 h 1951"/>
                <a:gd name="T12" fmla="*/ 2147483647 w 1950"/>
                <a:gd name="T13" fmla="*/ 219869353 h 1951"/>
                <a:gd name="T14" fmla="*/ 859849467 w 1950"/>
                <a:gd name="T15" fmla="*/ 859714062 h 1951"/>
                <a:gd name="T16" fmla="*/ 217432981 w 1950"/>
                <a:gd name="T17" fmla="*/ 2147483647 h 1951"/>
                <a:gd name="T18" fmla="*/ 859849467 w 1950"/>
                <a:gd name="T19" fmla="*/ 2147483647 h 1951"/>
                <a:gd name="T20" fmla="*/ 2147483647 w 1950"/>
                <a:gd name="T21" fmla="*/ 2147483647 h 1951"/>
                <a:gd name="T22" fmla="*/ 2147483647 w 1950"/>
                <a:gd name="T23" fmla="*/ 2147483647 h 1951"/>
                <a:gd name="T24" fmla="*/ 2147483647 w 1950"/>
                <a:gd name="T25" fmla="*/ 2147483647 h 1951"/>
                <a:gd name="T26" fmla="*/ 2147483647 w 1950"/>
                <a:gd name="T27" fmla="*/ 2147483647 h 1951"/>
                <a:gd name="T28" fmla="*/ 2147483647 w 1950"/>
                <a:gd name="T29" fmla="*/ 2147483647 h 1951"/>
                <a:gd name="T30" fmla="*/ 2147483647 w 1950"/>
                <a:gd name="T31" fmla="*/ 2147483647 h 1951"/>
                <a:gd name="T32" fmla="*/ 2147483647 w 1950"/>
                <a:gd name="T33" fmla="*/ 2147483647 h 19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50"/>
                <a:gd name="T52" fmla="*/ 0 h 1951"/>
                <a:gd name="T53" fmla="*/ 1950 w 1950"/>
                <a:gd name="T54" fmla="*/ 1951 h 19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50" h="1951">
                  <a:moveTo>
                    <a:pt x="975" y="1951"/>
                  </a:moveTo>
                  <a:cubicBezTo>
                    <a:pt x="715" y="1951"/>
                    <a:pt x="470" y="1849"/>
                    <a:pt x="285" y="1665"/>
                  </a:cubicBezTo>
                  <a:cubicBezTo>
                    <a:pt x="101" y="1481"/>
                    <a:pt x="0" y="1236"/>
                    <a:pt x="0" y="976"/>
                  </a:cubicBezTo>
                  <a:cubicBezTo>
                    <a:pt x="0" y="715"/>
                    <a:pt x="101" y="470"/>
                    <a:pt x="285" y="286"/>
                  </a:cubicBezTo>
                  <a:cubicBezTo>
                    <a:pt x="470" y="102"/>
                    <a:pt x="715" y="0"/>
                    <a:pt x="975" y="0"/>
                  </a:cubicBezTo>
                  <a:cubicBezTo>
                    <a:pt x="1000" y="0"/>
                    <a:pt x="1019" y="20"/>
                    <a:pt x="1019" y="44"/>
                  </a:cubicBezTo>
                  <a:cubicBezTo>
                    <a:pt x="1019" y="69"/>
                    <a:pt x="1000" y="89"/>
                    <a:pt x="975" y="89"/>
                  </a:cubicBezTo>
                  <a:cubicBezTo>
                    <a:pt x="738" y="89"/>
                    <a:pt x="516" y="181"/>
                    <a:pt x="348" y="348"/>
                  </a:cubicBezTo>
                  <a:cubicBezTo>
                    <a:pt x="181" y="516"/>
                    <a:pt x="88" y="739"/>
                    <a:pt x="88" y="976"/>
                  </a:cubicBezTo>
                  <a:cubicBezTo>
                    <a:pt x="88" y="1212"/>
                    <a:pt x="181" y="1435"/>
                    <a:pt x="348" y="1603"/>
                  </a:cubicBezTo>
                  <a:cubicBezTo>
                    <a:pt x="516" y="1770"/>
                    <a:pt x="738" y="1862"/>
                    <a:pt x="975" y="1862"/>
                  </a:cubicBezTo>
                  <a:cubicBezTo>
                    <a:pt x="1212" y="1862"/>
                    <a:pt x="1435" y="1770"/>
                    <a:pt x="1602" y="1603"/>
                  </a:cubicBezTo>
                  <a:cubicBezTo>
                    <a:pt x="1770" y="1435"/>
                    <a:pt x="1862" y="1212"/>
                    <a:pt x="1862" y="976"/>
                  </a:cubicBezTo>
                  <a:cubicBezTo>
                    <a:pt x="1862" y="951"/>
                    <a:pt x="1882" y="931"/>
                    <a:pt x="1906" y="931"/>
                  </a:cubicBezTo>
                  <a:cubicBezTo>
                    <a:pt x="1931" y="931"/>
                    <a:pt x="1950" y="951"/>
                    <a:pt x="1950" y="976"/>
                  </a:cubicBezTo>
                  <a:cubicBezTo>
                    <a:pt x="1950" y="1236"/>
                    <a:pt x="1849" y="1481"/>
                    <a:pt x="1665" y="1665"/>
                  </a:cubicBezTo>
                  <a:cubicBezTo>
                    <a:pt x="1481" y="1849"/>
                    <a:pt x="1236" y="1951"/>
                    <a:pt x="975" y="1951"/>
                  </a:cubicBezTo>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3692" name="Freeform 17"/>
            <p:cNvSpPr/>
            <p:nvPr/>
          </p:nvSpPr>
          <p:spPr bwMode="auto">
            <a:xfrm>
              <a:off x="2168819" y="2535832"/>
              <a:ext cx="2288420" cy="2281112"/>
            </a:xfrm>
            <a:custGeom>
              <a:avLst/>
              <a:gdLst>
                <a:gd name="T0" fmla="*/ 2147483647 w 1456"/>
                <a:gd name="T1" fmla="*/ 2147483647 h 1451"/>
                <a:gd name="T2" fmla="*/ 2147483647 w 1456"/>
                <a:gd name="T3" fmla="*/ 2147483647 h 1451"/>
                <a:gd name="T4" fmla="*/ 2147483647 w 1456"/>
                <a:gd name="T5" fmla="*/ 2147483647 h 1451"/>
                <a:gd name="T6" fmla="*/ 2147483647 w 1456"/>
                <a:gd name="T7" fmla="*/ 2083463399 h 1451"/>
                <a:gd name="T8" fmla="*/ 2147483647 w 1456"/>
                <a:gd name="T9" fmla="*/ 763689826 h 1451"/>
                <a:gd name="T10" fmla="*/ 1514291093 w 1456"/>
                <a:gd name="T11" fmla="*/ 217490141 h 1451"/>
                <a:gd name="T12" fmla="*/ 197622967 w 1456"/>
                <a:gd name="T13" fmla="*/ 763689826 h 1451"/>
                <a:gd name="T14" fmla="*/ 41994706 w 1456"/>
                <a:gd name="T15" fmla="*/ 763689826 h 1451"/>
                <a:gd name="T16" fmla="*/ 41994706 w 1456"/>
                <a:gd name="T17" fmla="*/ 610457633 h 1451"/>
                <a:gd name="T18" fmla="*/ 1514291093 w 1456"/>
                <a:gd name="T19" fmla="*/ 0 h 1451"/>
                <a:gd name="T20" fmla="*/ 2147483647 w 1456"/>
                <a:gd name="T21" fmla="*/ 610457633 h 1451"/>
                <a:gd name="T22" fmla="*/ 2147483647 w 1456"/>
                <a:gd name="T23" fmla="*/ 2083463399 h 1451"/>
                <a:gd name="T24" fmla="*/ 2147483647 w 1456"/>
                <a:gd name="T25" fmla="*/ 2147483647 h 1451"/>
                <a:gd name="T26" fmla="*/ 2147483647 w 1456"/>
                <a:gd name="T27" fmla="*/ 2147483647 h 14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56"/>
                <a:gd name="T43" fmla="*/ 0 h 1451"/>
                <a:gd name="T44" fmla="*/ 1456 w 1456"/>
                <a:gd name="T45" fmla="*/ 1451 h 14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56" h="1451">
                  <a:moveTo>
                    <a:pt x="1178" y="1451"/>
                  </a:moveTo>
                  <a:cubicBezTo>
                    <a:pt x="1166" y="1451"/>
                    <a:pt x="1155" y="1447"/>
                    <a:pt x="1146" y="1438"/>
                  </a:cubicBezTo>
                  <a:cubicBezTo>
                    <a:pt x="1129" y="1421"/>
                    <a:pt x="1129" y="1393"/>
                    <a:pt x="1146" y="1376"/>
                  </a:cubicBezTo>
                  <a:cubicBezTo>
                    <a:pt x="1289" y="1233"/>
                    <a:pt x="1367" y="1044"/>
                    <a:pt x="1367" y="843"/>
                  </a:cubicBezTo>
                  <a:cubicBezTo>
                    <a:pt x="1367" y="641"/>
                    <a:pt x="1289" y="452"/>
                    <a:pt x="1146" y="309"/>
                  </a:cubicBezTo>
                  <a:cubicBezTo>
                    <a:pt x="1004" y="167"/>
                    <a:pt x="814" y="88"/>
                    <a:pt x="613" y="88"/>
                  </a:cubicBezTo>
                  <a:cubicBezTo>
                    <a:pt x="412" y="88"/>
                    <a:pt x="222" y="167"/>
                    <a:pt x="80" y="309"/>
                  </a:cubicBezTo>
                  <a:cubicBezTo>
                    <a:pt x="63" y="327"/>
                    <a:pt x="35" y="327"/>
                    <a:pt x="17" y="309"/>
                  </a:cubicBezTo>
                  <a:cubicBezTo>
                    <a:pt x="0" y="292"/>
                    <a:pt x="0" y="264"/>
                    <a:pt x="17" y="247"/>
                  </a:cubicBezTo>
                  <a:cubicBezTo>
                    <a:pt x="176" y="88"/>
                    <a:pt x="388" y="0"/>
                    <a:pt x="613" y="0"/>
                  </a:cubicBezTo>
                  <a:cubicBezTo>
                    <a:pt x="838" y="0"/>
                    <a:pt x="1050" y="88"/>
                    <a:pt x="1209" y="247"/>
                  </a:cubicBezTo>
                  <a:cubicBezTo>
                    <a:pt x="1368" y="406"/>
                    <a:pt x="1456" y="617"/>
                    <a:pt x="1456" y="843"/>
                  </a:cubicBezTo>
                  <a:cubicBezTo>
                    <a:pt x="1456" y="1068"/>
                    <a:pt x="1368" y="1279"/>
                    <a:pt x="1209" y="1438"/>
                  </a:cubicBezTo>
                  <a:cubicBezTo>
                    <a:pt x="1200" y="1447"/>
                    <a:pt x="1189" y="1451"/>
                    <a:pt x="1178" y="1451"/>
                  </a:cubicBezTo>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 name="Freeform 18"/>
            <p:cNvSpPr/>
            <p:nvPr/>
          </p:nvSpPr>
          <p:spPr bwMode="auto">
            <a:xfrm>
              <a:off x="2015436" y="3044989"/>
              <a:ext cx="2233160" cy="1930778"/>
            </a:xfrm>
            <a:custGeom>
              <a:avLst/>
              <a:gdLst>
                <a:gd name="T0" fmla="*/ 710 w 1420"/>
                <a:gd name="T1" fmla="*/ 1228 h 1228"/>
                <a:gd name="T2" fmla="*/ 208 w 1420"/>
                <a:gd name="T3" fmla="*/ 1020 h 1228"/>
                <a:gd name="T4" fmla="*/ 0 w 1420"/>
                <a:gd name="T5" fmla="*/ 519 h 1228"/>
                <a:gd name="T6" fmla="*/ 208 w 1420"/>
                <a:gd name="T7" fmla="*/ 17 h 1228"/>
                <a:gd name="T8" fmla="*/ 270 w 1420"/>
                <a:gd name="T9" fmla="*/ 17 h 1228"/>
                <a:gd name="T10" fmla="*/ 270 w 1420"/>
                <a:gd name="T11" fmla="*/ 80 h 1228"/>
                <a:gd name="T12" fmla="*/ 89 w 1420"/>
                <a:gd name="T13" fmla="*/ 519 h 1228"/>
                <a:gd name="T14" fmla="*/ 710 w 1420"/>
                <a:gd name="T15" fmla="*/ 1140 h 1228"/>
                <a:gd name="T16" fmla="*/ 1331 w 1420"/>
                <a:gd name="T17" fmla="*/ 519 h 1228"/>
                <a:gd name="T18" fmla="*/ 1376 w 1420"/>
                <a:gd name="T19" fmla="*/ 474 h 1228"/>
                <a:gd name="T20" fmla="*/ 1420 w 1420"/>
                <a:gd name="T21" fmla="*/ 519 h 1228"/>
                <a:gd name="T22" fmla="*/ 1212 w 1420"/>
                <a:gd name="T23" fmla="*/ 1020 h 1228"/>
                <a:gd name="T24" fmla="*/ 710 w 1420"/>
                <a:gd name="T25" fmla="*/ 1228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0" h="1228">
                  <a:moveTo>
                    <a:pt x="710" y="1228"/>
                  </a:moveTo>
                  <a:cubicBezTo>
                    <a:pt x="520" y="1228"/>
                    <a:pt x="342" y="1154"/>
                    <a:pt x="208" y="1020"/>
                  </a:cubicBezTo>
                  <a:cubicBezTo>
                    <a:pt x="74" y="886"/>
                    <a:pt x="0" y="708"/>
                    <a:pt x="0" y="519"/>
                  </a:cubicBezTo>
                  <a:cubicBezTo>
                    <a:pt x="0" y="329"/>
                    <a:pt x="74" y="151"/>
                    <a:pt x="208" y="17"/>
                  </a:cubicBezTo>
                  <a:cubicBezTo>
                    <a:pt x="225" y="0"/>
                    <a:pt x="253" y="0"/>
                    <a:pt x="270" y="17"/>
                  </a:cubicBezTo>
                  <a:cubicBezTo>
                    <a:pt x="288" y="34"/>
                    <a:pt x="288" y="62"/>
                    <a:pt x="270" y="80"/>
                  </a:cubicBezTo>
                  <a:cubicBezTo>
                    <a:pt x="153" y="197"/>
                    <a:pt x="89" y="353"/>
                    <a:pt x="89" y="519"/>
                  </a:cubicBezTo>
                  <a:cubicBezTo>
                    <a:pt x="89" y="861"/>
                    <a:pt x="368" y="1140"/>
                    <a:pt x="710" y="1140"/>
                  </a:cubicBezTo>
                  <a:cubicBezTo>
                    <a:pt x="1053" y="1140"/>
                    <a:pt x="1331" y="861"/>
                    <a:pt x="1331" y="519"/>
                  </a:cubicBezTo>
                  <a:cubicBezTo>
                    <a:pt x="1331" y="494"/>
                    <a:pt x="1351" y="474"/>
                    <a:pt x="1376" y="474"/>
                  </a:cubicBezTo>
                  <a:cubicBezTo>
                    <a:pt x="1400" y="474"/>
                    <a:pt x="1420" y="494"/>
                    <a:pt x="1420" y="519"/>
                  </a:cubicBezTo>
                  <a:cubicBezTo>
                    <a:pt x="1420" y="708"/>
                    <a:pt x="1346" y="886"/>
                    <a:pt x="1212" y="1020"/>
                  </a:cubicBezTo>
                  <a:cubicBezTo>
                    <a:pt x="1078" y="1154"/>
                    <a:pt x="900" y="1228"/>
                    <a:pt x="710" y="1228"/>
                  </a:cubicBezTo>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 name="Oval 19"/>
            <p:cNvSpPr>
              <a:spLocks noChangeArrowheads="1"/>
            </p:cNvSpPr>
            <p:nvPr/>
          </p:nvSpPr>
          <p:spPr bwMode="auto">
            <a:xfrm>
              <a:off x="2391875" y="3120621"/>
              <a:ext cx="1480282" cy="1481262"/>
            </a:xfrm>
            <a:prstGeom prst="ellipse">
              <a:avLst/>
            </a:pr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3" name="Freeform 42"/>
            <p:cNvSpPr/>
            <p:nvPr/>
          </p:nvSpPr>
          <p:spPr bwMode="auto">
            <a:xfrm>
              <a:off x="3671201" y="4400672"/>
              <a:ext cx="547676" cy="547981"/>
            </a:xfrm>
            <a:custGeom>
              <a:avLst/>
              <a:gdLst>
                <a:gd name="T0" fmla="*/ 631 w 825"/>
                <a:gd name="T1" fmla="*/ 826 h 826"/>
                <a:gd name="T2" fmla="*/ 825 w 825"/>
                <a:gd name="T3" fmla="*/ 629 h 826"/>
                <a:gd name="T4" fmla="*/ 194 w 825"/>
                <a:gd name="T5" fmla="*/ 0 h 826"/>
                <a:gd name="T6" fmla="*/ 0 w 825"/>
                <a:gd name="T7" fmla="*/ 194 h 826"/>
                <a:gd name="T8" fmla="*/ 631 w 825"/>
                <a:gd name="T9" fmla="*/ 826 h 826"/>
              </a:gdLst>
              <a:ahLst/>
              <a:cxnLst>
                <a:cxn ang="0">
                  <a:pos x="T0" y="T1"/>
                </a:cxn>
                <a:cxn ang="0">
                  <a:pos x="T2" y="T3"/>
                </a:cxn>
                <a:cxn ang="0">
                  <a:pos x="T4" y="T5"/>
                </a:cxn>
                <a:cxn ang="0">
                  <a:pos x="T6" y="T7"/>
                </a:cxn>
                <a:cxn ang="0">
                  <a:pos x="T8" y="T9"/>
                </a:cxn>
              </a:cxnLst>
              <a:rect l="0" t="0" r="r" b="b"/>
              <a:pathLst>
                <a:path w="825" h="826">
                  <a:moveTo>
                    <a:pt x="631" y="826"/>
                  </a:moveTo>
                  <a:lnTo>
                    <a:pt x="825" y="629"/>
                  </a:lnTo>
                  <a:lnTo>
                    <a:pt x="194" y="0"/>
                  </a:lnTo>
                  <a:lnTo>
                    <a:pt x="0" y="194"/>
                  </a:lnTo>
                  <a:lnTo>
                    <a:pt x="631" y="826"/>
                  </a:lnTo>
                  <a:close/>
                </a:path>
              </a:pathLst>
            </a:custGeom>
            <a:solidFill>
              <a:schemeClr val="bg1">
                <a:lumMod val="6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3696" name="Freeform 43"/>
            <p:cNvSpPr/>
            <p:nvPr/>
          </p:nvSpPr>
          <p:spPr bwMode="auto">
            <a:xfrm>
              <a:off x="3671176" y="4400324"/>
              <a:ext cx="548184" cy="548849"/>
            </a:xfrm>
            <a:custGeom>
              <a:avLst/>
              <a:gdLst>
                <a:gd name="T0" fmla="*/ 278595747 w 825"/>
                <a:gd name="T1" fmla="*/ 364691614 h 826"/>
                <a:gd name="T2" fmla="*/ 364249389 w 825"/>
                <a:gd name="T3" fmla="*/ 277712944 h 826"/>
                <a:gd name="T4" fmla="*/ 85653579 w 825"/>
                <a:gd name="T5" fmla="*/ 0 h 826"/>
                <a:gd name="T6" fmla="*/ 0 w 825"/>
                <a:gd name="T7" fmla="*/ 85653663 h 826"/>
                <a:gd name="T8" fmla="*/ 278595747 w 825"/>
                <a:gd name="T9" fmla="*/ 364691614 h 826"/>
                <a:gd name="T10" fmla="*/ 0 60000 65536"/>
                <a:gd name="T11" fmla="*/ 0 60000 65536"/>
                <a:gd name="T12" fmla="*/ 0 60000 65536"/>
                <a:gd name="T13" fmla="*/ 0 60000 65536"/>
                <a:gd name="T14" fmla="*/ 0 60000 65536"/>
                <a:gd name="T15" fmla="*/ 0 w 825"/>
                <a:gd name="T16" fmla="*/ 0 h 826"/>
                <a:gd name="T17" fmla="*/ 825 w 825"/>
                <a:gd name="T18" fmla="*/ 826 h 826"/>
              </a:gdLst>
              <a:ahLst/>
              <a:cxnLst>
                <a:cxn ang="T10">
                  <a:pos x="T0" y="T1"/>
                </a:cxn>
                <a:cxn ang="T11">
                  <a:pos x="T2" y="T3"/>
                </a:cxn>
                <a:cxn ang="T12">
                  <a:pos x="T4" y="T5"/>
                </a:cxn>
                <a:cxn ang="T13">
                  <a:pos x="T6" y="T7"/>
                </a:cxn>
                <a:cxn ang="T14">
                  <a:pos x="T8" y="T9"/>
                </a:cxn>
              </a:cxnLst>
              <a:rect l="T15" t="T16" r="T17" b="T18"/>
              <a:pathLst>
                <a:path w="825" h="826">
                  <a:moveTo>
                    <a:pt x="631" y="826"/>
                  </a:moveTo>
                  <a:lnTo>
                    <a:pt x="825" y="629"/>
                  </a:lnTo>
                  <a:lnTo>
                    <a:pt x="194" y="0"/>
                  </a:lnTo>
                  <a:lnTo>
                    <a:pt x="0" y="194"/>
                  </a:lnTo>
                  <a:lnTo>
                    <a:pt x="631" y="826"/>
                  </a:lnTo>
                </a:path>
              </a:pathLst>
            </a:custGeom>
            <a:no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5" name="Freeform 44"/>
            <p:cNvSpPr/>
            <p:nvPr/>
          </p:nvSpPr>
          <p:spPr bwMode="auto">
            <a:xfrm>
              <a:off x="3679692" y="4503419"/>
              <a:ext cx="435877" cy="438099"/>
            </a:xfrm>
            <a:custGeom>
              <a:avLst/>
              <a:gdLst>
                <a:gd name="T0" fmla="*/ 631 w 657"/>
                <a:gd name="T1" fmla="*/ 658 h 658"/>
                <a:gd name="T2" fmla="*/ 657 w 657"/>
                <a:gd name="T3" fmla="*/ 629 h 658"/>
                <a:gd name="T4" fmla="*/ 26 w 657"/>
                <a:gd name="T5" fmla="*/ 0 h 658"/>
                <a:gd name="T6" fmla="*/ 0 w 657"/>
                <a:gd name="T7" fmla="*/ 26 h 658"/>
                <a:gd name="T8" fmla="*/ 631 w 657"/>
                <a:gd name="T9" fmla="*/ 658 h 658"/>
              </a:gdLst>
              <a:ahLst/>
              <a:cxnLst>
                <a:cxn ang="0">
                  <a:pos x="T0" y="T1"/>
                </a:cxn>
                <a:cxn ang="0">
                  <a:pos x="T2" y="T3"/>
                </a:cxn>
                <a:cxn ang="0">
                  <a:pos x="T4" y="T5"/>
                </a:cxn>
                <a:cxn ang="0">
                  <a:pos x="T6" y="T7"/>
                </a:cxn>
                <a:cxn ang="0">
                  <a:pos x="T8" y="T9"/>
                </a:cxn>
              </a:cxnLst>
              <a:rect l="0" t="0" r="r" b="b"/>
              <a:pathLst>
                <a:path w="657" h="658">
                  <a:moveTo>
                    <a:pt x="631" y="658"/>
                  </a:moveTo>
                  <a:lnTo>
                    <a:pt x="657" y="629"/>
                  </a:lnTo>
                  <a:lnTo>
                    <a:pt x="26" y="0"/>
                  </a:lnTo>
                  <a:lnTo>
                    <a:pt x="0" y="26"/>
                  </a:lnTo>
                  <a:lnTo>
                    <a:pt x="631" y="658"/>
                  </a:lnTo>
                  <a:close/>
                </a:path>
              </a:pathLst>
            </a:custGeom>
            <a:solidFill>
              <a:schemeClr val="bg1">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3698" name="Freeform 45"/>
            <p:cNvSpPr/>
            <p:nvPr/>
          </p:nvSpPr>
          <p:spPr bwMode="auto">
            <a:xfrm>
              <a:off x="3679149" y="4503981"/>
              <a:ext cx="436554" cy="437219"/>
            </a:xfrm>
            <a:custGeom>
              <a:avLst/>
              <a:gdLst>
                <a:gd name="T0" fmla="*/ 278595852 w 657"/>
                <a:gd name="T1" fmla="*/ 290517383 h 658"/>
                <a:gd name="T2" fmla="*/ 290075158 w 657"/>
                <a:gd name="T3" fmla="*/ 277713117 h 658"/>
                <a:gd name="T4" fmla="*/ 11479311 w 657"/>
                <a:gd name="T5" fmla="*/ 0 h 658"/>
                <a:gd name="T6" fmla="*/ 0 w 657"/>
                <a:gd name="T7" fmla="*/ 11479325 h 658"/>
                <a:gd name="T8" fmla="*/ 278595852 w 657"/>
                <a:gd name="T9" fmla="*/ 290517383 h 658"/>
                <a:gd name="T10" fmla="*/ 0 60000 65536"/>
                <a:gd name="T11" fmla="*/ 0 60000 65536"/>
                <a:gd name="T12" fmla="*/ 0 60000 65536"/>
                <a:gd name="T13" fmla="*/ 0 60000 65536"/>
                <a:gd name="T14" fmla="*/ 0 60000 65536"/>
                <a:gd name="T15" fmla="*/ 0 w 657"/>
                <a:gd name="T16" fmla="*/ 0 h 658"/>
                <a:gd name="T17" fmla="*/ 657 w 657"/>
                <a:gd name="T18" fmla="*/ 658 h 658"/>
              </a:gdLst>
              <a:ahLst/>
              <a:cxnLst>
                <a:cxn ang="T10">
                  <a:pos x="T0" y="T1"/>
                </a:cxn>
                <a:cxn ang="T11">
                  <a:pos x="T2" y="T3"/>
                </a:cxn>
                <a:cxn ang="T12">
                  <a:pos x="T4" y="T5"/>
                </a:cxn>
                <a:cxn ang="T13">
                  <a:pos x="T6" y="T7"/>
                </a:cxn>
                <a:cxn ang="T14">
                  <a:pos x="T8" y="T9"/>
                </a:cxn>
              </a:cxnLst>
              <a:rect l="T15" t="T16" r="T17" b="T18"/>
              <a:pathLst>
                <a:path w="657" h="658">
                  <a:moveTo>
                    <a:pt x="631" y="658"/>
                  </a:moveTo>
                  <a:lnTo>
                    <a:pt x="657" y="629"/>
                  </a:lnTo>
                  <a:lnTo>
                    <a:pt x="26" y="0"/>
                  </a:lnTo>
                  <a:lnTo>
                    <a:pt x="0" y="26"/>
                  </a:lnTo>
                  <a:lnTo>
                    <a:pt x="631" y="658"/>
                  </a:lnTo>
                </a:path>
              </a:pathLst>
            </a:custGeom>
            <a:no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9" name="Freeform 46"/>
            <p:cNvSpPr/>
            <p:nvPr/>
          </p:nvSpPr>
          <p:spPr bwMode="auto">
            <a:xfrm>
              <a:off x="3703750" y="4490575"/>
              <a:ext cx="425971" cy="425256"/>
            </a:xfrm>
            <a:custGeom>
              <a:avLst/>
              <a:gdLst>
                <a:gd name="T0" fmla="*/ 629 w 641"/>
                <a:gd name="T1" fmla="*/ 641 h 641"/>
                <a:gd name="T2" fmla="*/ 641 w 641"/>
                <a:gd name="T3" fmla="*/ 632 h 641"/>
                <a:gd name="T4" fmla="*/ 9 w 641"/>
                <a:gd name="T5" fmla="*/ 0 h 641"/>
                <a:gd name="T6" fmla="*/ 0 w 641"/>
                <a:gd name="T7" fmla="*/ 9 h 641"/>
                <a:gd name="T8" fmla="*/ 629 w 641"/>
                <a:gd name="T9" fmla="*/ 641 h 641"/>
              </a:gdLst>
              <a:ahLst/>
              <a:cxnLst>
                <a:cxn ang="0">
                  <a:pos x="T0" y="T1"/>
                </a:cxn>
                <a:cxn ang="0">
                  <a:pos x="T2" y="T3"/>
                </a:cxn>
                <a:cxn ang="0">
                  <a:pos x="T4" y="T5"/>
                </a:cxn>
                <a:cxn ang="0">
                  <a:pos x="T6" y="T7"/>
                </a:cxn>
                <a:cxn ang="0">
                  <a:pos x="T8" y="T9"/>
                </a:cxn>
              </a:cxnLst>
              <a:rect l="0" t="0" r="r" b="b"/>
              <a:pathLst>
                <a:path w="641" h="641">
                  <a:moveTo>
                    <a:pt x="629" y="641"/>
                  </a:moveTo>
                  <a:lnTo>
                    <a:pt x="641" y="632"/>
                  </a:lnTo>
                  <a:lnTo>
                    <a:pt x="9" y="0"/>
                  </a:lnTo>
                  <a:lnTo>
                    <a:pt x="0" y="9"/>
                  </a:lnTo>
                  <a:lnTo>
                    <a:pt x="629" y="641"/>
                  </a:lnTo>
                  <a:close/>
                </a:path>
              </a:pathLst>
            </a:custGeom>
            <a:solidFill>
              <a:schemeClr val="bg1">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3700" name="Freeform 47"/>
            <p:cNvSpPr/>
            <p:nvPr/>
          </p:nvSpPr>
          <p:spPr bwMode="auto">
            <a:xfrm>
              <a:off x="3704399" y="4490027"/>
              <a:ext cx="425923" cy="425923"/>
            </a:xfrm>
            <a:custGeom>
              <a:avLst/>
              <a:gdLst>
                <a:gd name="T0" fmla="*/ 277713069 w 641"/>
                <a:gd name="T1" fmla="*/ 283011523 h 641"/>
                <a:gd name="T2" fmla="*/ 283011523 w 641"/>
                <a:gd name="T3" fmla="*/ 279038015 h 641"/>
                <a:gd name="T4" fmla="*/ 3973509 w 641"/>
                <a:gd name="T5" fmla="*/ 0 h 641"/>
                <a:gd name="T6" fmla="*/ 0 w 641"/>
                <a:gd name="T7" fmla="*/ 3973509 h 641"/>
                <a:gd name="T8" fmla="*/ 277713069 w 641"/>
                <a:gd name="T9" fmla="*/ 283011523 h 641"/>
                <a:gd name="T10" fmla="*/ 0 60000 65536"/>
                <a:gd name="T11" fmla="*/ 0 60000 65536"/>
                <a:gd name="T12" fmla="*/ 0 60000 65536"/>
                <a:gd name="T13" fmla="*/ 0 60000 65536"/>
                <a:gd name="T14" fmla="*/ 0 60000 65536"/>
                <a:gd name="T15" fmla="*/ 0 w 641"/>
                <a:gd name="T16" fmla="*/ 0 h 641"/>
                <a:gd name="T17" fmla="*/ 641 w 641"/>
                <a:gd name="T18" fmla="*/ 641 h 641"/>
              </a:gdLst>
              <a:ahLst/>
              <a:cxnLst>
                <a:cxn ang="T10">
                  <a:pos x="T0" y="T1"/>
                </a:cxn>
                <a:cxn ang="T11">
                  <a:pos x="T2" y="T3"/>
                </a:cxn>
                <a:cxn ang="T12">
                  <a:pos x="T4" y="T5"/>
                </a:cxn>
                <a:cxn ang="T13">
                  <a:pos x="T6" y="T7"/>
                </a:cxn>
                <a:cxn ang="T14">
                  <a:pos x="T8" y="T9"/>
                </a:cxn>
              </a:cxnLst>
              <a:rect l="T15" t="T16" r="T17" b="T18"/>
              <a:pathLst>
                <a:path w="641" h="641">
                  <a:moveTo>
                    <a:pt x="629" y="641"/>
                  </a:moveTo>
                  <a:lnTo>
                    <a:pt x="641" y="632"/>
                  </a:lnTo>
                  <a:lnTo>
                    <a:pt x="9" y="0"/>
                  </a:lnTo>
                  <a:lnTo>
                    <a:pt x="0" y="9"/>
                  </a:lnTo>
                  <a:lnTo>
                    <a:pt x="629" y="641"/>
                  </a:lnTo>
                </a:path>
              </a:pathLst>
            </a:custGeom>
            <a:no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21" name="Freeform 48"/>
            <p:cNvSpPr/>
            <p:nvPr/>
          </p:nvSpPr>
          <p:spPr bwMode="auto">
            <a:xfrm>
              <a:off x="3978296" y="4706058"/>
              <a:ext cx="859017" cy="859075"/>
            </a:xfrm>
            <a:custGeom>
              <a:avLst/>
              <a:gdLst>
                <a:gd name="T0" fmla="*/ 405 w 546"/>
                <a:gd name="T1" fmla="*/ 535 h 546"/>
                <a:gd name="T2" fmla="*/ 446 w 546"/>
                <a:gd name="T3" fmla="*/ 535 h 546"/>
                <a:gd name="T4" fmla="*/ 534 w 546"/>
                <a:gd name="T5" fmla="*/ 447 h 546"/>
                <a:gd name="T6" fmla="*/ 534 w 546"/>
                <a:gd name="T7" fmla="*/ 405 h 546"/>
                <a:gd name="T8" fmla="*/ 140 w 546"/>
                <a:gd name="T9" fmla="*/ 11 h 546"/>
                <a:gd name="T10" fmla="*/ 99 w 546"/>
                <a:gd name="T11" fmla="*/ 11 h 546"/>
                <a:gd name="T12" fmla="*/ 11 w 546"/>
                <a:gd name="T13" fmla="*/ 100 h 546"/>
                <a:gd name="T14" fmla="*/ 11 w 546"/>
                <a:gd name="T15" fmla="*/ 141 h 546"/>
                <a:gd name="T16" fmla="*/ 405 w 546"/>
                <a:gd name="T17" fmla="*/ 535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6" h="546">
                  <a:moveTo>
                    <a:pt x="405" y="535"/>
                  </a:moveTo>
                  <a:cubicBezTo>
                    <a:pt x="416" y="546"/>
                    <a:pt x="435" y="546"/>
                    <a:pt x="446" y="535"/>
                  </a:cubicBezTo>
                  <a:cubicBezTo>
                    <a:pt x="534" y="447"/>
                    <a:pt x="534" y="447"/>
                    <a:pt x="534" y="447"/>
                  </a:cubicBezTo>
                  <a:cubicBezTo>
                    <a:pt x="546" y="435"/>
                    <a:pt x="546" y="417"/>
                    <a:pt x="534" y="405"/>
                  </a:cubicBezTo>
                  <a:cubicBezTo>
                    <a:pt x="140" y="11"/>
                    <a:pt x="140" y="11"/>
                    <a:pt x="140" y="11"/>
                  </a:cubicBezTo>
                  <a:cubicBezTo>
                    <a:pt x="129" y="0"/>
                    <a:pt x="111" y="0"/>
                    <a:pt x="99" y="11"/>
                  </a:cubicBezTo>
                  <a:cubicBezTo>
                    <a:pt x="11" y="100"/>
                    <a:pt x="11" y="100"/>
                    <a:pt x="11" y="100"/>
                  </a:cubicBezTo>
                  <a:cubicBezTo>
                    <a:pt x="0" y="111"/>
                    <a:pt x="0" y="130"/>
                    <a:pt x="11" y="141"/>
                  </a:cubicBezTo>
                  <a:cubicBezTo>
                    <a:pt x="405" y="535"/>
                    <a:pt x="405" y="535"/>
                    <a:pt x="405" y="535"/>
                  </a:cubicBezTo>
                </a:path>
              </a:pathLst>
            </a:custGeom>
            <a:solidFill>
              <a:schemeClr val="accent5"/>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3702" name="Freeform 49"/>
            <p:cNvSpPr/>
            <p:nvPr/>
          </p:nvSpPr>
          <p:spPr bwMode="auto">
            <a:xfrm>
              <a:off x="4705085" y="5502009"/>
              <a:ext cx="20599" cy="20599"/>
            </a:xfrm>
            <a:custGeom>
              <a:avLst/>
              <a:gdLst>
                <a:gd name="T0" fmla="*/ 13687705 w 31"/>
                <a:gd name="T1" fmla="*/ 0 h 31"/>
                <a:gd name="T2" fmla="*/ 0 w 31"/>
                <a:gd name="T3" fmla="*/ 13687705 h 31"/>
                <a:gd name="T4" fmla="*/ 0 w 31"/>
                <a:gd name="T5" fmla="*/ 13687705 h 31"/>
                <a:gd name="T6" fmla="*/ 13687705 w 31"/>
                <a:gd name="T7" fmla="*/ 0 h 31"/>
                <a:gd name="T8" fmla="*/ 0 60000 65536"/>
                <a:gd name="T9" fmla="*/ 0 60000 65536"/>
                <a:gd name="T10" fmla="*/ 0 60000 65536"/>
                <a:gd name="T11" fmla="*/ 0 60000 65536"/>
                <a:gd name="T12" fmla="*/ 0 w 31"/>
                <a:gd name="T13" fmla="*/ 0 h 31"/>
                <a:gd name="T14" fmla="*/ 31 w 31"/>
                <a:gd name="T15" fmla="*/ 31 h 31"/>
              </a:gdLst>
              <a:ahLst/>
              <a:cxnLst>
                <a:cxn ang="T8">
                  <a:pos x="T0" y="T1"/>
                </a:cxn>
                <a:cxn ang="T9">
                  <a:pos x="T2" y="T3"/>
                </a:cxn>
                <a:cxn ang="T10">
                  <a:pos x="T4" y="T5"/>
                </a:cxn>
                <a:cxn ang="T11">
                  <a:pos x="T6" y="T7"/>
                </a:cxn>
              </a:cxnLst>
              <a:rect l="T12" t="T13" r="T14" b="T15"/>
              <a:pathLst>
                <a:path w="31" h="31">
                  <a:moveTo>
                    <a:pt x="31" y="0"/>
                  </a:moveTo>
                  <a:lnTo>
                    <a:pt x="0" y="31"/>
                  </a:lnTo>
                  <a:lnTo>
                    <a:pt x="31" y="0"/>
                  </a:lnTo>
                  <a:close/>
                </a:path>
              </a:pathLst>
            </a:custGeom>
            <a:solidFill>
              <a:srgbClr val="C2B0D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3703" name="Freeform 50"/>
            <p:cNvSpPr/>
            <p:nvPr/>
          </p:nvSpPr>
          <p:spPr bwMode="auto">
            <a:xfrm>
              <a:off x="4705085" y="5502009"/>
              <a:ext cx="20599" cy="20599"/>
            </a:xfrm>
            <a:custGeom>
              <a:avLst/>
              <a:gdLst>
                <a:gd name="T0" fmla="*/ 13687705 w 31"/>
                <a:gd name="T1" fmla="*/ 0 h 31"/>
                <a:gd name="T2" fmla="*/ 0 w 31"/>
                <a:gd name="T3" fmla="*/ 13687705 h 31"/>
                <a:gd name="T4" fmla="*/ 0 w 31"/>
                <a:gd name="T5" fmla="*/ 13687705 h 31"/>
                <a:gd name="T6" fmla="*/ 13687705 w 31"/>
                <a:gd name="T7" fmla="*/ 0 h 31"/>
                <a:gd name="T8" fmla="*/ 0 60000 65536"/>
                <a:gd name="T9" fmla="*/ 0 60000 65536"/>
                <a:gd name="T10" fmla="*/ 0 60000 65536"/>
                <a:gd name="T11" fmla="*/ 0 60000 65536"/>
                <a:gd name="T12" fmla="*/ 0 w 31"/>
                <a:gd name="T13" fmla="*/ 0 h 31"/>
                <a:gd name="T14" fmla="*/ 31 w 31"/>
                <a:gd name="T15" fmla="*/ 31 h 31"/>
              </a:gdLst>
              <a:ahLst/>
              <a:cxnLst>
                <a:cxn ang="T8">
                  <a:pos x="T0" y="T1"/>
                </a:cxn>
                <a:cxn ang="T9">
                  <a:pos x="T2" y="T3"/>
                </a:cxn>
                <a:cxn ang="T10">
                  <a:pos x="T4" y="T5"/>
                </a:cxn>
                <a:cxn ang="T11">
                  <a:pos x="T6" y="T7"/>
                </a:cxn>
              </a:cxnLst>
              <a:rect l="T12" t="T13" r="T14" b="T15"/>
              <a:pathLst>
                <a:path w="31" h="31">
                  <a:moveTo>
                    <a:pt x="31" y="0"/>
                  </a:moveTo>
                  <a:lnTo>
                    <a:pt x="0" y="31"/>
                  </a:lnTo>
                  <a:lnTo>
                    <a:pt x="31" y="0"/>
                  </a:lnTo>
                </a:path>
              </a:pathLst>
            </a:custGeom>
            <a:no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24" name="Freeform 51"/>
            <p:cNvSpPr/>
            <p:nvPr/>
          </p:nvSpPr>
          <p:spPr bwMode="auto">
            <a:xfrm>
              <a:off x="4020751" y="4818793"/>
              <a:ext cx="704762" cy="703529"/>
            </a:xfrm>
            <a:custGeom>
              <a:avLst/>
              <a:gdLst>
                <a:gd name="T0" fmla="*/ 31 w 1060"/>
                <a:gd name="T1" fmla="*/ 0 h 1060"/>
                <a:gd name="T2" fmla="*/ 3 w 1060"/>
                <a:gd name="T3" fmla="*/ 29 h 1060"/>
                <a:gd name="T4" fmla="*/ 0 w 1060"/>
                <a:gd name="T5" fmla="*/ 31 h 1060"/>
                <a:gd name="T6" fmla="*/ 1029 w 1060"/>
                <a:gd name="T7" fmla="*/ 1060 h 1060"/>
                <a:gd name="T8" fmla="*/ 1060 w 1060"/>
                <a:gd name="T9" fmla="*/ 1029 h 1060"/>
                <a:gd name="T10" fmla="*/ 31 w 1060"/>
                <a:gd name="T11" fmla="*/ 0 h 1060"/>
              </a:gdLst>
              <a:ahLst/>
              <a:cxnLst>
                <a:cxn ang="0">
                  <a:pos x="T0" y="T1"/>
                </a:cxn>
                <a:cxn ang="0">
                  <a:pos x="T2" y="T3"/>
                </a:cxn>
                <a:cxn ang="0">
                  <a:pos x="T4" y="T5"/>
                </a:cxn>
                <a:cxn ang="0">
                  <a:pos x="T6" y="T7"/>
                </a:cxn>
                <a:cxn ang="0">
                  <a:pos x="T8" y="T9"/>
                </a:cxn>
                <a:cxn ang="0">
                  <a:pos x="T10" y="T11"/>
                </a:cxn>
              </a:cxnLst>
              <a:rect l="0" t="0" r="r" b="b"/>
              <a:pathLst>
                <a:path w="1060" h="1060">
                  <a:moveTo>
                    <a:pt x="31" y="0"/>
                  </a:moveTo>
                  <a:lnTo>
                    <a:pt x="3" y="29"/>
                  </a:lnTo>
                  <a:lnTo>
                    <a:pt x="0" y="31"/>
                  </a:lnTo>
                  <a:lnTo>
                    <a:pt x="1029" y="1060"/>
                  </a:lnTo>
                  <a:lnTo>
                    <a:pt x="1060" y="1029"/>
                  </a:lnTo>
                  <a:lnTo>
                    <a:pt x="31" y="0"/>
                  </a:lnTo>
                  <a:close/>
                </a:path>
              </a:pathLst>
            </a:custGeom>
            <a:solidFill>
              <a:schemeClr val="accent5">
                <a:lumMod val="7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3705" name="Freeform 52"/>
            <p:cNvSpPr/>
            <p:nvPr/>
          </p:nvSpPr>
          <p:spPr bwMode="auto">
            <a:xfrm>
              <a:off x="4021349" y="4818274"/>
              <a:ext cx="704334" cy="704334"/>
            </a:xfrm>
            <a:custGeom>
              <a:avLst/>
              <a:gdLst>
                <a:gd name="T0" fmla="*/ 13686670 w 1060"/>
                <a:gd name="T1" fmla="*/ 0 h 1060"/>
                <a:gd name="T2" fmla="*/ 1324281 w 1060"/>
                <a:gd name="T3" fmla="*/ 12804260 h 1060"/>
                <a:gd name="T4" fmla="*/ 0 w 1060"/>
                <a:gd name="T5" fmla="*/ 13686670 h 1060"/>
                <a:gd name="T6" fmla="*/ 454319308 w 1060"/>
                <a:gd name="T7" fmla="*/ 468005973 h 1060"/>
                <a:gd name="T8" fmla="*/ 468005973 w 1060"/>
                <a:gd name="T9" fmla="*/ 454319308 h 1060"/>
                <a:gd name="T10" fmla="*/ 13686670 w 1060"/>
                <a:gd name="T11" fmla="*/ 0 h 1060"/>
                <a:gd name="T12" fmla="*/ 0 60000 65536"/>
                <a:gd name="T13" fmla="*/ 0 60000 65536"/>
                <a:gd name="T14" fmla="*/ 0 60000 65536"/>
                <a:gd name="T15" fmla="*/ 0 60000 65536"/>
                <a:gd name="T16" fmla="*/ 0 60000 65536"/>
                <a:gd name="T17" fmla="*/ 0 60000 65536"/>
                <a:gd name="T18" fmla="*/ 0 w 1060"/>
                <a:gd name="T19" fmla="*/ 0 h 1060"/>
                <a:gd name="T20" fmla="*/ 1060 w 1060"/>
                <a:gd name="T21" fmla="*/ 1060 h 1060"/>
              </a:gdLst>
              <a:ahLst/>
              <a:cxnLst>
                <a:cxn ang="T12">
                  <a:pos x="T0" y="T1"/>
                </a:cxn>
                <a:cxn ang="T13">
                  <a:pos x="T2" y="T3"/>
                </a:cxn>
                <a:cxn ang="T14">
                  <a:pos x="T4" y="T5"/>
                </a:cxn>
                <a:cxn ang="T15">
                  <a:pos x="T6" y="T7"/>
                </a:cxn>
                <a:cxn ang="T16">
                  <a:pos x="T8" y="T9"/>
                </a:cxn>
                <a:cxn ang="T17">
                  <a:pos x="T10" y="T11"/>
                </a:cxn>
              </a:cxnLst>
              <a:rect l="T18" t="T19" r="T20" b="T21"/>
              <a:pathLst>
                <a:path w="1060" h="1060">
                  <a:moveTo>
                    <a:pt x="31" y="0"/>
                  </a:moveTo>
                  <a:lnTo>
                    <a:pt x="3" y="29"/>
                  </a:lnTo>
                  <a:lnTo>
                    <a:pt x="0" y="31"/>
                  </a:lnTo>
                  <a:lnTo>
                    <a:pt x="1029" y="1060"/>
                  </a:lnTo>
                  <a:lnTo>
                    <a:pt x="1060" y="1029"/>
                  </a:lnTo>
                  <a:lnTo>
                    <a:pt x="31" y="0"/>
                  </a:lnTo>
                </a:path>
              </a:pathLst>
            </a:custGeom>
            <a:no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3706" name="Freeform 53"/>
            <p:cNvSpPr>
              <a:spLocks noEditPoints="1"/>
            </p:cNvSpPr>
            <p:nvPr/>
          </p:nvSpPr>
          <p:spPr bwMode="auto">
            <a:xfrm>
              <a:off x="3982146" y="4859470"/>
              <a:ext cx="710314" cy="688387"/>
            </a:xfrm>
            <a:custGeom>
              <a:avLst/>
              <a:gdLst>
                <a:gd name="T0" fmla="*/ 1116252256 w 452"/>
                <a:gd name="T1" fmla="*/ 1062149805 h 438"/>
                <a:gd name="T2" fmla="*/ 1096495475 w 452"/>
                <a:gd name="T3" fmla="*/ 1081910278 h 438"/>
                <a:gd name="T4" fmla="*/ 1116252256 w 452"/>
                <a:gd name="T5" fmla="*/ 1062149805 h 438"/>
                <a:gd name="T6" fmla="*/ 29635184 w 452"/>
                <a:gd name="T7" fmla="*/ 0 h 438"/>
                <a:gd name="T8" fmla="*/ 22225599 w 452"/>
                <a:gd name="T9" fmla="*/ 7410377 h 438"/>
                <a:gd name="T10" fmla="*/ 0 w 452"/>
                <a:gd name="T11" fmla="*/ 56812368 h 438"/>
                <a:gd name="T12" fmla="*/ 22225599 w 452"/>
                <a:gd name="T13" fmla="*/ 7410377 h 438"/>
                <a:gd name="T14" fmla="*/ 29635184 w 452"/>
                <a:gd name="T15" fmla="*/ 0 h 438"/>
                <a:gd name="T16" fmla="*/ 29635184 w 452"/>
                <a:gd name="T17" fmla="*/ 0 h 4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2"/>
                <a:gd name="T28" fmla="*/ 0 h 438"/>
                <a:gd name="T29" fmla="*/ 452 w 452"/>
                <a:gd name="T30" fmla="*/ 438 h 4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2" h="438">
                  <a:moveTo>
                    <a:pt x="452" y="430"/>
                  </a:moveTo>
                  <a:cubicBezTo>
                    <a:pt x="444" y="438"/>
                    <a:pt x="444" y="438"/>
                    <a:pt x="444" y="438"/>
                  </a:cubicBezTo>
                  <a:cubicBezTo>
                    <a:pt x="452" y="430"/>
                    <a:pt x="452" y="430"/>
                    <a:pt x="452" y="430"/>
                  </a:cubicBezTo>
                  <a:moveTo>
                    <a:pt x="12" y="0"/>
                  </a:moveTo>
                  <a:cubicBezTo>
                    <a:pt x="9" y="3"/>
                    <a:pt x="9" y="3"/>
                    <a:pt x="9" y="3"/>
                  </a:cubicBezTo>
                  <a:cubicBezTo>
                    <a:pt x="3" y="8"/>
                    <a:pt x="0" y="16"/>
                    <a:pt x="0" y="23"/>
                  </a:cubicBezTo>
                  <a:cubicBezTo>
                    <a:pt x="0" y="16"/>
                    <a:pt x="3" y="8"/>
                    <a:pt x="9" y="3"/>
                  </a:cubicBezTo>
                  <a:cubicBezTo>
                    <a:pt x="12" y="0"/>
                    <a:pt x="12" y="0"/>
                    <a:pt x="12" y="0"/>
                  </a:cubicBezTo>
                  <a:cubicBezTo>
                    <a:pt x="12" y="0"/>
                    <a:pt x="12" y="0"/>
                    <a:pt x="12" y="0"/>
                  </a:cubicBezTo>
                </a:path>
              </a:pathLst>
            </a:custGeom>
            <a:solidFill>
              <a:srgbClr val="C2B0D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3707" name="Freeform 54"/>
            <p:cNvSpPr/>
            <p:nvPr/>
          </p:nvSpPr>
          <p:spPr bwMode="auto">
            <a:xfrm>
              <a:off x="4001415" y="4851497"/>
              <a:ext cx="7309" cy="7973"/>
            </a:xfrm>
            <a:custGeom>
              <a:avLst/>
              <a:gdLst>
                <a:gd name="T0" fmla="*/ 4856498 w 11"/>
                <a:gd name="T1" fmla="*/ 0 h 12"/>
                <a:gd name="T2" fmla="*/ 0 w 11"/>
                <a:gd name="T3" fmla="*/ 5297394 h 12"/>
                <a:gd name="T4" fmla="*/ 0 w 11"/>
                <a:gd name="T5" fmla="*/ 5297394 h 12"/>
                <a:gd name="T6" fmla="*/ 4856498 w 11"/>
                <a:gd name="T7" fmla="*/ 0 h 12"/>
                <a:gd name="T8" fmla="*/ 4856498 w 11"/>
                <a:gd name="T9" fmla="*/ 0 h 12"/>
                <a:gd name="T10" fmla="*/ 0 60000 65536"/>
                <a:gd name="T11" fmla="*/ 0 60000 65536"/>
                <a:gd name="T12" fmla="*/ 0 60000 65536"/>
                <a:gd name="T13" fmla="*/ 0 60000 65536"/>
                <a:gd name="T14" fmla="*/ 0 60000 65536"/>
                <a:gd name="T15" fmla="*/ 0 w 11"/>
                <a:gd name="T16" fmla="*/ 0 h 12"/>
                <a:gd name="T17" fmla="*/ 11 w 11"/>
                <a:gd name="T18" fmla="*/ 12 h 12"/>
              </a:gdLst>
              <a:ahLst/>
              <a:cxnLst>
                <a:cxn ang="T10">
                  <a:pos x="T0" y="T1"/>
                </a:cxn>
                <a:cxn ang="T11">
                  <a:pos x="T2" y="T3"/>
                </a:cxn>
                <a:cxn ang="T12">
                  <a:pos x="T4" y="T5"/>
                </a:cxn>
                <a:cxn ang="T13">
                  <a:pos x="T6" y="T7"/>
                </a:cxn>
                <a:cxn ang="T14">
                  <a:pos x="T8" y="T9"/>
                </a:cxn>
              </a:cxnLst>
              <a:rect l="T15" t="T16" r="T17" b="T18"/>
              <a:pathLst>
                <a:path w="11" h="12">
                  <a:moveTo>
                    <a:pt x="11" y="0"/>
                  </a:moveTo>
                  <a:lnTo>
                    <a:pt x="0" y="12"/>
                  </a:lnTo>
                  <a:lnTo>
                    <a:pt x="11" y="0"/>
                  </a:lnTo>
                  <a:close/>
                </a:path>
              </a:pathLst>
            </a:custGeom>
            <a:solidFill>
              <a:srgbClr val="73687C"/>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3708" name="Freeform 55"/>
            <p:cNvSpPr/>
            <p:nvPr/>
          </p:nvSpPr>
          <p:spPr bwMode="auto">
            <a:xfrm>
              <a:off x="4001415" y="4851497"/>
              <a:ext cx="7309" cy="7973"/>
            </a:xfrm>
            <a:custGeom>
              <a:avLst/>
              <a:gdLst>
                <a:gd name="T0" fmla="*/ 4856498 w 11"/>
                <a:gd name="T1" fmla="*/ 0 h 12"/>
                <a:gd name="T2" fmla="*/ 0 w 11"/>
                <a:gd name="T3" fmla="*/ 5297394 h 12"/>
                <a:gd name="T4" fmla="*/ 0 w 11"/>
                <a:gd name="T5" fmla="*/ 5297394 h 12"/>
                <a:gd name="T6" fmla="*/ 4856498 w 11"/>
                <a:gd name="T7" fmla="*/ 0 h 12"/>
                <a:gd name="T8" fmla="*/ 4856498 w 11"/>
                <a:gd name="T9" fmla="*/ 0 h 12"/>
                <a:gd name="T10" fmla="*/ 0 60000 65536"/>
                <a:gd name="T11" fmla="*/ 0 60000 65536"/>
                <a:gd name="T12" fmla="*/ 0 60000 65536"/>
                <a:gd name="T13" fmla="*/ 0 60000 65536"/>
                <a:gd name="T14" fmla="*/ 0 60000 65536"/>
                <a:gd name="T15" fmla="*/ 0 w 11"/>
                <a:gd name="T16" fmla="*/ 0 h 12"/>
                <a:gd name="T17" fmla="*/ 11 w 11"/>
                <a:gd name="T18" fmla="*/ 12 h 12"/>
              </a:gdLst>
              <a:ahLst/>
              <a:cxnLst>
                <a:cxn ang="T10">
                  <a:pos x="T0" y="T1"/>
                </a:cxn>
                <a:cxn ang="T11">
                  <a:pos x="T2" y="T3"/>
                </a:cxn>
                <a:cxn ang="T12">
                  <a:pos x="T4" y="T5"/>
                </a:cxn>
                <a:cxn ang="T13">
                  <a:pos x="T6" y="T7"/>
                </a:cxn>
                <a:cxn ang="T14">
                  <a:pos x="T8" y="T9"/>
                </a:cxn>
              </a:cxnLst>
              <a:rect l="T15" t="T16" r="T17" b="T18"/>
              <a:pathLst>
                <a:path w="11" h="12">
                  <a:moveTo>
                    <a:pt x="11" y="0"/>
                  </a:moveTo>
                  <a:lnTo>
                    <a:pt x="0" y="12"/>
                  </a:lnTo>
                  <a:lnTo>
                    <a:pt x="11" y="0"/>
                  </a:lnTo>
                </a:path>
              </a:pathLst>
            </a:custGeom>
            <a:no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3709" name="Rectangle 56"/>
            <p:cNvSpPr>
              <a:spLocks noChangeArrowheads="1"/>
            </p:cNvSpPr>
            <p:nvPr/>
          </p:nvSpPr>
          <p:spPr bwMode="auto">
            <a:xfrm>
              <a:off x="4008725" y="4850167"/>
              <a:ext cx="664" cy="1329"/>
            </a:xfrm>
            <a:prstGeom prst="rect">
              <a:avLst/>
            </a:prstGeom>
            <a:solidFill>
              <a:srgbClr val="615869"/>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3710" name="Rectangle 57"/>
            <p:cNvSpPr>
              <a:spLocks noChangeArrowheads="1"/>
            </p:cNvSpPr>
            <p:nvPr/>
          </p:nvSpPr>
          <p:spPr bwMode="auto">
            <a:xfrm>
              <a:off x="4008725" y="4850167"/>
              <a:ext cx="664" cy="1329"/>
            </a:xfrm>
            <a:prstGeom prst="rect">
              <a:avLst/>
            </a:prstGeom>
            <a:no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31" name="Freeform 58"/>
            <p:cNvSpPr/>
            <p:nvPr/>
          </p:nvSpPr>
          <p:spPr bwMode="auto">
            <a:xfrm>
              <a:off x="3982542" y="4850188"/>
              <a:ext cx="710422" cy="710663"/>
            </a:xfrm>
            <a:custGeom>
              <a:avLst/>
              <a:gdLst>
                <a:gd name="T0" fmla="*/ 17 w 452"/>
                <a:gd name="T1" fmla="*/ 0 h 452"/>
                <a:gd name="T2" fmla="*/ 17 w 452"/>
                <a:gd name="T3" fmla="*/ 1 h 452"/>
                <a:gd name="T4" fmla="*/ 12 w 452"/>
                <a:gd name="T5" fmla="*/ 6 h 452"/>
                <a:gd name="T6" fmla="*/ 9 w 452"/>
                <a:gd name="T7" fmla="*/ 9 h 452"/>
                <a:gd name="T8" fmla="*/ 0 w 452"/>
                <a:gd name="T9" fmla="*/ 29 h 452"/>
                <a:gd name="T10" fmla="*/ 9 w 452"/>
                <a:gd name="T11" fmla="*/ 50 h 452"/>
                <a:gd name="T12" fmla="*/ 403 w 452"/>
                <a:gd name="T13" fmla="*/ 444 h 452"/>
                <a:gd name="T14" fmla="*/ 424 w 452"/>
                <a:gd name="T15" fmla="*/ 452 h 452"/>
                <a:gd name="T16" fmla="*/ 444 w 452"/>
                <a:gd name="T17" fmla="*/ 444 h 452"/>
                <a:gd name="T18" fmla="*/ 444 w 452"/>
                <a:gd name="T19" fmla="*/ 444 h 452"/>
                <a:gd name="T20" fmla="*/ 452 w 452"/>
                <a:gd name="T21" fmla="*/ 436 h 452"/>
                <a:gd name="T22" fmla="*/ 17 w 452"/>
                <a:gd name="T23"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2" h="452">
                  <a:moveTo>
                    <a:pt x="17" y="0"/>
                  </a:moveTo>
                  <a:cubicBezTo>
                    <a:pt x="17" y="1"/>
                    <a:pt x="17" y="1"/>
                    <a:pt x="17" y="1"/>
                  </a:cubicBezTo>
                  <a:cubicBezTo>
                    <a:pt x="12" y="6"/>
                    <a:pt x="12" y="6"/>
                    <a:pt x="12" y="6"/>
                  </a:cubicBezTo>
                  <a:cubicBezTo>
                    <a:pt x="9" y="9"/>
                    <a:pt x="9" y="9"/>
                    <a:pt x="9" y="9"/>
                  </a:cubicBezTo>
                  <a:cubicBezTo>
                    <a:pt x="3" y="14"/>
                    <a:pt x="0" y="22"/>
                    <a:pt x="0" y="29"/>
                  </a:cubicBezTo>
                  <a:cubicBezTo>
                    <a:pt x="0" y="37"/>
                    <a:pt x="3" y="44"/>
                    <a:pt x="9" y="50"/>
                  </a:cubicBezTo>
                  <a:cubicBezTo>
                    <a:pt x="403" y="444"/>
                    <a:pt x="403" y="444"/>
                    <a:pt x="403" y="444"/>
                  </a:cubicBezTo>
                  <a:cubicBezTo>
                    <a:pt x="409" y="450"/>
                    <a:pt x="416" y="452"/>
                    <a:pt x="424" y="452"/>
                  </a:cubicBezTo>
                  <a:cubicBezTo>
                    <a:pt x="431" y="452"/>
                    <a:pt x="438" y="450"/>
                    <a:pt x="444" y="444"/>
                  </a:cubicBezTo>
                  <a:cubicBezTo>
                    <a:pt x="444" y="444"/>
                    <a:pt x="444" y="444"/>
                    <a:pt x="444" y="444"/>
                  </a:cubicBezTo>
                  <a:cubicBezTo>
                    <a:pt x="452" y="436"/>
                    <a:pt x="452" y="436"/>
                    <a:pt x="452" y="436"/>
                  </a:cubicBezTo>
                  <a:cubicBezTo>
                    <a:pt x="17" y="0"/>
                    <a:pt x="17" y="0"/>
                    <a:pt x="17" y="0"/>
                  </a:cubicBezTo>
                </a:path>
              </a:pathLst>
            </a:custGeom>
            <a:solidFill>
              <a:schemeClr val="accent5">
                <a:lumMod val="7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2" name="Freeform 59"/>
            <p:cNvSpPr/>
            <p:nvPr/>
          </p:nvSpPr>
          <p:spPr bwMode="auto">
            <a:xfrm>
              <a:off x="3648558" y="4377840"/>
              <a:ext cx="219353" cy="219763"/>
            </a:xfrm>
            <a:custGeom>
              <a:avLst/>
              <a:gdLst>
                <a:gd name="T0" fmla="*/ 90 w 329"/>
                <a:gd name="T1" fmla="*/ 329 h 329"/>
                <a:gd name="T2" fmla="*/ 329 w 329"/>
                <a:gd name="T3" fmla="*/ 87 h 329"/>
                <a:gd name="T4" fmla="*/ 241 w 329"/>
                <a:gd name="T5" fmla="*/ 0 h 329"/>
                <a:gd name="T6" fmla="*/ 0 w 329"/>
                <a:gd name="T7" fmla="*/ 239 h 329"/>
                <a:gd name="T8" fmla="*/ 90 w 329"/>
                <a:gd name="T9" fmla="*/ 329 h 329"/>
              </a:gdLst>
              <a:ahLst/>
              <a:cxnLst>
                <a:cxn ang="0">
                  <a:pos x="T0" y="T1"/>
                </a:cxn>
                <a:cxn ang="0">
                  <a:pos x="T2" y="T3"/>
                </a:cxn>
                <a:cxn ang="0">
                  <a:pos x="T4" y="T5"/>
                </a:cxn>
                <a:cxn ang="0">
                  <a:pos x="T6" y="T7"/>
                </a:cxn>
                <a:cxn ang="0">
                  <a:pos x="T8" y="T9"/>
                </a:cxn>
              </a:cxnLst>
              <a:rect l="0" t="0" r="r" b="b"/>
              <a:pathLst>
                <a:path w="329" h="329">
                  <a:moveTo>
                    <a:pt x="90" y="329"/>
                  </a:moveTo>
                  <a:lnTo>
                    <a:pt x="329" y="87"/>
                  </a:lnTo>
                  <a:lnTo>
                    <a:pt x="241" y="0"/>
                  </a:lnTo>
                  <a:lnTo>
                    <a:pt x="0" y="239"/>
                  </a:lnTo>
                  <a:lnTo>
                    <a:pt x="90" y="329"/>
                  </a:lnTo>
                  <a:close/>
                </a:path>
              </a:pathLst>
            </a:custGeom>
            <a:solidFill>
              <a:schemeClr val="bg1">
                <a:lumMod val="7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3" name="Freeform 60"/>
            <p:cNvSpPr/>
            <p:nvPr/>
          </p:nvSpPr>
          <p:spPr bwMode="auto">
            <a:xfrm>
              <a:off x="3652804" y="4510554"/>
              <a:ext cx="83496" cy="81341"/>
            </a:xfrm>
            <a:custGeom>
              <a:avLst/>
              <a:gdLst>
                <a:gd name="T0" fmla="*/ 89 w 125"/>
                <a:gd name="T1" fmla="*/ 123 h 123"/>
                <a:gd name="T2" fmla="*/ 125 w 125"/>
                <a:gd name="T3" fmla="*/ 90 h 123"/>
                <a:gd name="T4" fmla="*/ 35 w 125"/>
                <a:gd name="T5" fmla="*/ 0 h 123"/>
                <a:gd name="T6" fmla="*/ 0 w 125"/>
                <a:gd name="T7" fmla="*/ 35 h 123"/>
                <a:gd name="T8" fmla="*/ 89 w 125"/>
                <a:gd name="T9" fmla="*/ 123 h 123"/>
              </a:gdLst>
              <a:ahLst/>
              <a:cxnLst>
                <a:cxn ang="0">
                  <a:pos x="T0" y="T1"/>
                </a:cxn>
                <a:cxn ang="0">
                  <a:pos x="T2" y="T3"/>
                </a:cxn>
                <a:cxn ang="0">
                  <a:pos x="T4" y="T5"/>
                </a:cxn>
                <a:cxn ang="0">
                  <a:pos x="T6" y="T7"/>
                </a:cxn>
                <a:cxn ang="0">
                  <a:pos x="T8" y="T9"/>
                </a:cxn>
              </a:cxnLst>
              <a:rect l="0" t="0" r="r" b="b"/>
              <a:pathLst>
                <a:path w="125" h="123">
                  <a:moveTo>
                    <a:pt x="89" y="123"/>
                  </a:moveTo>
                  <a:lnTo>
                    <a:pt x="125" y="90"/>
                  </a:lnTo>
                  <a:lnTo>
                    <a:pt x="35" y="0"/>
                  </a:lnTo>
                  <a:lnTo>
                    <a:pt x="0" y="35"/>
                  </a:lnTo>
                  <a:lnTo>
                    <a:pt x="89" y="123"/>
                  </a:lnTo>
                  <a:close/>
                </a:path>
              </a:pathLst>
            </a:custGeom>
            <a:solidFill>
              <a:schemeClr val="bg1">
                <a:lumMod val="6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4" name="Freeform 61"/>
            <p:cNvSpPr/>
            <p:nvPr/>
          </p:nvSpPr>
          <p:spPr bwMode="auto">
            <a:xfrm>
              <a:off x="3685353" y="4492003"/>
              <a:ext cx="69344" cy="68498"/>
            </a:xfrm>
            <a:custGeom>
              <a:avLst/>
              <a:gdLst>
                <a:gd name="T0" fmla="*/ 88 w 104"/>
                <a:gd name="T1" fmla="*/ 104 h 104"/>
                <a:gd name="T2" fmla="*/ 104 w 104"/>
                <a:gd name="T3" fmla="*/ 90 h 104"/>
                <a:gd name="T4" fmla="*/ 14 w 104"/>
                <a:gd name="T5" fmla="*/ 0 h 104"/>
                <a:gd name="T6" fmla="*/ 0 w 104"/>
                <a:gd name="T7" fmla="*/ 14 h 104"/>
                <a:gd name="T8" fmla="*/ 88 w 104"/>
                <a:gd name="T9" fmla="*/ 104 h 104"/>
              </a:gdLst>
              <a:ahLst/>
              <a:cxnLst>
                <a:cxn ang="0">
                  <a:pos x="T0" y="T1"/>
                </a:cxn>
                <a:cxn ang="0">
                  <a:pos x="T2" y="T3"/>
                </a:cxn>
                <a:cxn ang="0">
                  <a:pos x="T4" y="T5"/>
                </a:cxn>
                <a:cxn ang="0">
                  <a:pos x="T6" y="T7"/>
                </a:cxn>
                <a:cxn ang="0">
                  <a:pos x="T8" y="T9"/>
                </a:cxn>
              </a:cxnLst>
              <a:rect l="0" t="0" r="r" b="b"/>
              <a:pathLst>
                <a:path w="104" h="104">
                  <a:moveTo>
                    <a:pt x="88" y="104"/>
                  </a:moveTo>
                  <a:lnTo>
                    <a:pt x="104" y="90"/>
                  </a:lnTo>
                  <a:lnTo>
                    <a:pt x="14" y="0"/>
                  </a:lnTo>
                  <a:lnTo>
                    <a:pt x="0" y="14"/>
                  </a:lnTo>
                  <a:lnTo>
                    <a:pt x="88" y="104"/>
                  </a:lnTo>
                  <a:close/>
                </a:path>
              </a:pathLst>
            </a:custGeom>
            <a:solidFill>
              <a:schemeClr val="bg1">
                <a:lumMod val="6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5" name="Freeform 97"/>
            <p:cNvSpPr/>
            <p:nvPr/>
          </p:nvSpPr>
          <p:spPr bwMode="auto">
            <a:xfrm>
              <a:off x="2250357" y="2979345"/>
              <a:ext cx="1763319" cy="1762388"/>
            </a:xfrm>
            <a:custGeom>
              <a:avLst/>
              <a:gdLst>
                <a:gd name="T0" fmla="*/ 1076 w 1122"/>
                <a:gd name="T1" fmla="*/ 561 h 1121"/>
                <a:gd name="T2" fmla="*/ 1030 w 1122"/>
                <a:gd name="T3" fmla="*/ 561 h 1121"/>
                <a:gd name="T4" fmla="*/ 993 w 1122"/>
                <a:gd name="T5" fmla="*/ 743 h 1121"/>
                <a:gd name="T6" fmla="*/ 823 w 1122"/>
                <a:gd name="T7" fmla="*/ 949 h 1121"/>
                <a:gd name="T8" fmla="*/ 561 w 1122"/>
                <a:gd name="T9" fmla="*/ 1029 h 1121"/>
                <a:gd name="T10" fmla="*/ 379 w 1122"/>
                <a:gd name="T11" fmla="*/ 993 h 1121"/>
                <a:gd name="T12" fmla="*/ 172 w 1122"/>
                <a:gd name="T13" fmla="*/ 823 h 1121"/>
                <a:gd name="T14" fmla="*/ 92 w 1122"/>
                <a:gd name="T15" fmla="*/ 561 h 1121"/>
                <a:gd name="T16" fmla="*/ 129 w 1122"/>
                <a:gd name="T17" fmla="*/ 378 h 1121"/>
                <a:gd name="T18" fmla="*/ 299 w 1122"/>
                <a:gd name="T19" fmla="*/ 172 h 1121"/>
                <a:gd name="T20" fmla="*/ 561 w 1122"/>
                <a:gd name="T21" fmla="*/ 92 h 1121"/>
                <a:gd name="T22" fmla="*/ 744 w 1122"/>
                <a:gd name="T23" fmla="*/ 128 h 1121"/>
                <a:gd name="T24" fmla="*/ 950 w 1122"/>
                <a:gd name="T25" fmla="*/ 298 h 1121"/>
                <a:gd name="T26" fmla="*/ 1030 w 1122"/>
                <a:gd name="T27" fmla="*/ 561 h 1121"/>
                <a:gd name="T28" fmla="*/ 1076 w 1122"/>
                <a:gd name="T29" fmla="*/ 561 h 1121"/>
                <a:gd name="T30" fmla="*/ 1122 w 1122"/>
                <a:gd name="T31" fmla="*/ 561 h 1121"/>
                <a:gd name="T32" fmla="*/ 1078 w 1122"/>
                <a:gd name="T33" fmla="*/ 342 h 1121"/>
                <a:gd name="T34" fmla="*/ 875 w 1122"/>
                <a:gd name="T35" fmla="*/ 96 h 1121"/>
                <a:gd name="T36" fmla="*/ 561 w 1122"/>
                <a:gd name="T37" fmla="*/ 0 h 1121"/>
                <a:gd name="T38" fmla="*/ 343 w 1122"/>
                <a:gd name="T39" fmla="*/ 44 h 1121"/>
                <a:gd name="T40" fmla="*/ 96 w 1122"/>
                <a:gd name="T41" fmla="*/ 247 h 1121"/>
                <a:gd name="T42" fmla="*/ 0 w 1122"/>
                <a:gd name="T43" fmla="*/ 561 h 1121"/>
                <a:gd name="T44" fmla="*/ 44 w 1122"/>
                <a:gd name="T45" fmla="*/ 779 h 1121"/>
                <a:gd name="T46" fmla="*/ 248 w 1122"/>
                <a:gd name="T47" fmla="*/ 1026 h 1121"/>
                <a:gd name="T48" fmla="*/ 561 w 1122"/>
                <a:gd name="T49" fmla="*/ 1121 h 1121"/>
                <a:gd name="T50" fmla="*/ 779 w 1122"/>
                <a:gd name="T51" fmla="*/ 1077 h 1121"/>
                <a:gd name="T52" fmla="*/ 1026 w 1122"/>
                <a:gd name="T53" fmla="*/ 874 h 1121"/>
                <a:gd name="T54" fmla="*/ 1122 w 1122"/>
                <a:gd name="T55" fmla="*/ 561 h 1121"/>
                <a:gd name="T56" fmla="*/ 1076 w 1122"/>
                <a:gd name="T57" fmla="*/ 561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22" h="1121">
                  <a:moveTo>
                    <a:pt x="1076" y="561"/>
                  </a:moveTo>
                  <a:cubicBezTo>
                    <a:pt x="1030" y="561"/>
                    <a:pt x="1030" y="561"/>
                    <a:pt x="1030" y="561"/>
                  </a:cubicBezTo>
                  <a:cubicBezTo>
                    <a:pt x="1030" y="625"/>
                    <a:pt x="1017" y="687"/>
                    <a:pt x="993" y="743"/>
                  </a:cubicBezTo>
                  <a:cubicBezTo>
                    <a:pt x="958" y="827"/>
                    <a:pt x="898" y="899"/>
                    <a:pt x="823" y="949"/>
                  </a:cubicBezTo>
                  <a:cubicBezTo>
                    <a:pt x="748" y="1000"/>
                    <a:pt x="658" y="1029"/>
                    <a:pt x="561" y="1029"/>
                  </a:cubicBezTo>
                  <a:cubicBezTo>
                    <a:pt x="496" y="1029"/>
                    <a:pt x="435" y="1016"/>
                    <a:pt x="379" y="993"/>
                  </a:cubicBezTo>
                  <a:cubicBezTo>
                    <a:pt x="294" y="957"/>
                    <a:pt x="223" y="898"/>
                    <a:pt x="172" y="823"/>
                  </a:cubicBezTo>
                  <a:cubicBezTo>
                    <a:pt x="122" y="748"/>
                    <a:pt x="92" y="658"/>
                    <a:pt x="92" y="561"/>
                  </a:cubicBezTo>
                  <a:cubicBezTo>
                    <a:pt x="92" y="496"/>
                    <a:pt x="105" y="434"/>
                    <a:pt x="129" y="378"/>
                  </a:cubicBezTo>
                  <a:cubicBezTo>
                    <a:pt x="165" y="294"/>
                    <a:pt x="224" y="222"/>
                    <a:pt x="299" y="172"/>
                  </a:cubicBezTo>
                  <a:cubicBezTo>
                    <a:pt x="374" y="121"/>
                    <a:pt x="464" y="92"/>
                    <a:pt x="561" y="92"/>
                  </a:cubicBezTo>
                  <a:cubicBezTo>
                    <a:pt x="626" y="92"/>
                    <a:pt x="688" y="105"/>
                    <a:pt x="744" y="128"/>
                  </a:cubicBezTo>
                  <a:cubicBezTo>
                    <a:pt x="828" y="164"/>
                    <a:pt x="899" y="224"/>
                    <a:pt x="950" y="298"/>
                  </a:cubicBezTo>
                  <a:cubicBezTo>
                    <a:pt x="1000" y="373"/>
                    <a:pt x="1030" y="463"/>
                    <a:pt x="1030" y="561"/>
                  </a:cubicBezTo>
                  <a:cubicBezTo>
                    <a:pt x="1076" y="561"/>
                    <a:pt x="1076" y="561"/>
                    <a:pt x="1076" y="561"/>
                  </a:cubicBezTo>
                  <a:cubicBezTo>
                    <a:pt x="1122" y="561"/>
                    <a:pt x="1122" y="561"/>
                    <a:pt x="1122" y="561"/>
                  </a:cubicBezTo>
                  <a:cubicBezTo>
                    <a:pt x="1122" y="483"/>
                    <a:pt x="1106" y="409"/>
                    <a:pt x="1078" y="342"/>
                  </a:cubicBezTo>
                  <a:cubicBezTo>
                    <a:pt x="1035" y="242"/>
                    <a:pt x="964" y="156"/>
                    <a:pt x="875" y="96"/>
                  </a:cubicBezTo>
                  <a:cubicBezTo>
                    <a:pt x="785" y="35"/>
                    <a:pt x="677" y="0"/>
                    <a:pt x="561" y="0"/>
                  </a:cubicBezTo>
                  <a:cubicBezTo>
                    <a:pt x="484" y="0"/>
                    <a:pt x="410" y="15"/>
                    <a:pt x="343" y="44"/>
                  </a:cubicBezTo>
                  <a:cubicBezTo>
                    <a:pt x="242" y="86"/>
                    <a:pt x="157" y="157"/>
                    <a:pt x="96" y="247"/>
                  </a:cubicBezTo>
                  <a:cubicBezTo>
                    <a:pt x="36" y="336"/>
                    <a:pt x="0" y="445"/>
                    <a:pt x="0" y="561"/>
                  </a:cubicBezTo>
                  <a:cubicBezTo>
                    <a:pt x="0" y="638"/>
                    <a:pt x="16" y="712"/>
                    <a:pt x="44" y="779"/>
                  </a:cubicBezTo>
                  <a:cubicBezTo>
                    <a:pt x="87" y="880"/>
                    <a:pt x="158" y="965"/>
                    <a:pt x="248" y="1026"/>
                  </a:cubicBezTo>
                  <a:cubicBezTo>
                    <a:pt x="337" y="1086"/>
                    <a:pt x="445" y="1121"/>
                    <a:pt x="561" y="1121"/>
                  </a:cubicBezTo>
                  <a:cubicBezTo>
                    <a:pt x="638" y="1121"/>
                    <a:pt x="712" y="1106"/>
                    <a:pt x="779" y="1077"/>
                  </a:cubicBezTo>
                  <a:cubicBezTo>
                    <a:pt x="880" y="1035"/>
                    <a:pt x="966" y="964"/>
                    <a:pt x="1026" y="874"/>
                  </a:cubicBezTo>
                  <a:cubicBezTo>
                    <a:pt x="1087" y="785"/>
                    <a:pt x="1122" y="677"/>
                    <a:pt x="1122" y="561"/>
                  </a:cubicBezTo>
                  <a:lnTo>
                    <a:pt x="1076" y="561"/>
                  </a:lnTo>
                  <a:close/>
                </a:path>
              </a:pathLst>
            </a:custGeom>
            <a:solidFill>
              <a:schemeClr val="bg1">
                <a:lumMod val="8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6" name="Freeform 98"/>
            <p:cNvSpPr/>
            <p:nvPr/>
          </p:nvSpPr>
          <p:spPr bwMode="auto">
            <a:xfrm>
              <a:off x="2285736" y="3015021"/>
              <a:ext cx="1691145" cy="1689610"/>
            </a:xfrm>
            <a:custGeom>
              <a:avLst/>
              <a:gdLst>
                <a:gd name="T0" fmla="*/ 1053 w 1076"/>
                <a:gd name="T1" fmla="*/ 538 h 1075"/>
                <a:gd name="T2" fmla="*/ 1030 w 1076"/>
                <a:gd name="T3" fmla="*/ 538 h 1075"/>
                <a:gd name="T4" fmla="*/ 886 w 1076"/>
                <a:gd name="T5" fmla="*/ 885 h 1075"/>
                <a:gd name="T6" fmla="*/ 538 w 1076"/>
                <a:gd name="T7" fmla="*/ 1029 h 1075"/>
                <a:gd name="T8" fmla="*/ 190 w 1076"/>
                <a:gd name="T9" fmla="*/ 885 h 1075"/>
                <a:gd name="T10" fmla="*/ 46 w 1076"/>
                <a:gd name="T11" fmla="*/ 538 h 1075"/>
                <a:gd name="T12" fmla="*/ 190 w 1076"/>
                <a:gd name="T13" fmla="*/ 190 h 1075"/>
                <a:gd name="T14" fmla="*/ 538 w 1076"/>
                <a:gd name="T15" fmla="*/ 46 h 1075"/>
                <a:gd name="T16" fmla="*/ 886 w 1076"/>
                <a:gd name="T17" fmla="*/ 190 h 1075"/>
                <a:gd name="T18" fmla="*/ 1030 w 1076"/>
                <a:gd name="T19" fmla="*/ 538 h 1075"/>
                <a:gd name="T20" fmla="*/ 1053 w 1076"/>
                <a:gd name="T21" fmla="*/ 538 h 1075"/>
                <a:gd name="T22" fmla="*/ 1076 w 1076"/>
                <a:gd name="T23" fmla="*/ 538 h 1075"/>
                <a:gd name="T24" fmla="*/ 918 w 1076"/>
                <a:gd name="T25" fmla="*/ 157 h 1075"/>
                <a:gd name="T26" fmla="*/ 538 w 1076"/>
                <a:gd name="T27" fmla="*/ 0 h 1075"/>
                <a:gd name="T28" fmla="*/ 158 w 1076"/>
                <a:gd name="T29" fmla="*/ 157 h 1075"/>
                <a:gd name="T30" fmla="*/ 0 w 1076"/>
                <a:gd name="T31" fmla="*/ 538 h 1075"/>
                <a:gd name="T32" fmla="*/ 158 w 1076"/>
                <a:gd name="T33" fmla="*/ 918 h 1075"/>
                <a:gd name="T34" fmla="*/ 538 w 1076"/>
                <a:gd name="T35" fmla="*/ 1075 h 1075"/>
                <a:gd name="T36" fmla="*/ 918 w 1076"/>
                <a:gd name="T37" fmla="*/ 918 h 1075"/>
                <a:gd name="T38" fmla="*/ 1076 w 1076"/>
                <a:gd name="T39" fmla="*/ 538 h 1075"/>
                <a:gd name="T40" fmla="*/ 1053 w 1076"/>
                <a:gd name="T41" fmla="*/ 538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6" h="1075">
                  <a:moveTo>
                    <a:pt x="1053" y="538"/>
                  </a:moveTo>
                  <a:cubicBezTo>
                    <a:pt x="1030" y="538"/>
                    <a:pt x="1030" y="538"/>
                    <a:pt x="1030" y="538"/>
                  </a:cubicBezTo>
                  <a:cubicBezTo>
                    <a:pt x="1030" y="673"/>
                    <a:pt x="975" y="796"/>
                    <a:pt x="886" y="885"/>
                  </a:cubicBezTo>
                  <a:cubicBezTo>
                    <a:pt x="797" y="974"/>
                    <a:pt x="674" y="1029"/>
                    <a:pt x="538" y="1029"/>
                  </a:cubicBezTo>
                  <a:cubicBezTo>
                    <a:pt x="402" y="1029"/>
                    <a:pt x="279" y="974"/>
                    <a:pt x="190" y="885"/>
                  </a:cubicBezTo>
                  <a:cubicBezTo>
                    <a:pt x="101" y="796"/>
                    <a:pt x="46" y="673"/>
                    <a:pt x="46" y="538"/>
                  </a:cubicBezTo>
                  <a:cubicBezTo>
                    <a:pt x="46" y="402"/>
                    <a:pt x="101" y="279"/>
                    <a:pt x="190" y="190"/>
                  </a:cubicBezTo>
                  <a:cubicBezTo>
                    <a:pt x="279" y="101"/>
                    <a:pt x="402" y="46"/>
                    <a:pt x="538" y="46"/>
                  </a:cubicBezTo>
                  <a:cubicBezTo>
                    <a:pt x="674" y="46"/>
                    <a:pt x="797" y="101"/>
                    <a:pt x="886" y="190"/>
                  </a:cubicBezTo>
                  <a:cubicBezTo>
                    <a:pt x="975" y="279"/>
                    <a:pt x="1030" y="402"/>
                    <a:pt x="1030" y="538"/>
                  </a:cubicBezTo>
                  <a:cubicBezTo>
                    <a:pt x="1053" y="538"/>
                    <a:pt x="1053" y="538"/>
                    <a:pt x="1053" y="538"/>
                  </a:cubicBezTo>
                  <a:cubicBezTo>
                    <a:pt x="1076" y="538"/>
                    <a:pt x="1076" y="538"/>
                    <a:pt x="1076" y="538"/>
                  </a:cubicBezTo>
                  <a:cubicBezTo>
                    <a:pt x="1076" y="389"/>
                    <a:pt x="1016" y="255"/>
                    <a:pt x="918" y="157"/>
                  </a:cubicBezTo>
                  <a:cubicBezTo>
                    <a:pt x="821" y="60"/>
                    <a:pt x="687" y="0"/>
                    <a:pt x="538" y="0"/>
                  </a:cubicBezTo>
                  <a:cubicBezTo>
                    <a:pt x="390" y="0"/>
                    <a:pt x="255" y="60"/>
                    <a:pt x="158" y="157"/>
                  </a:cubicBezTo>
                  <a:cubicBezTo>
                    <a:pt x="61" y="255"/>
                    <a:pt x="0" y="389"/>
                    <a:pt x="0" y="538"/>
                  </a:cubicBezTo>
                  <a:cubicBezTo>
                    <a:pt x="0" y="686"/>
                    <a:pt x="61" y="821"/>
                    <a:pt x="158" y="918"/>
                  </a:cubicBezTo>
                  <a:cubicBezTo>
                    <a:pt x="255" y="1015"/>
                    <a:pt x="390" y="1075"/>
                    <a:pt x="538" y="1075"/>
                  </a:cubicBezTo>
                  <a:cubicBezTo>
                    <a:pt x="687" y="1075"/>
                    <a:pt x="821" y="1015"/>
                    <a:pt x="918" y="918"/>
                  </a:cubicBezTo>
                  <a:cubicBezTo>
                    <a:pt x="1016" y="821"/>
                    <a:pt x="1076" y="686"/>
                    <a:pt x="1076" y="538"/>
                  </a:cubicBezTo>
                  <a:lnTo>
                    <a:pt x="1053" y="538"/>
                  </a:lnTo>
                  <a:close/>
                </a:path>
              </a:pathLst>
            </a:custGeom>
            <a:solidFill>
              <a:schemeClr val="bg1">
                <a:lumMod val="7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7" name="Freeform 99"/>
            <p:cNvSpPr/>
            <p:nvPr/>
          </p:nvSpPr>
          <p:spPr bwMode="auto">
            <a:xfrm>
              <a:off x="1822971" y="4571917"/>
              <a:ext cx="587301" cy="587938"/>
            </a:xfrm>
            <a:custGeom>
              <a:avLst/>
              <a:gdLst>
                <a:gd name="T0" fmla="*/ 64 w 885"/>
                <a:gd name="T1" fmla="*/ 885 h 885"/>
                <a:gd name="T2" fmla="*/ 0 w 885"/>
                <a:gd name="T3" fmla="*/ 821 h 885"/>
                <a:gd name="T4" fmla="*/ 821 w 885"/>
                <a:gd name="T5" fmla="*/ 0 h 885"/>
                <a:gd name="T6" fmla="*/ 885 w 885"/>
                <a:gd name="T7" fmla="*/ 64 h 885"/>
                <a:gd name="T8" fmla="*/ 64 w 885"/>
                <a:gd name="T9" fmla="*/ 885 h 885"/>
              </a:gdLst>
              <a:ahLst/>
              <a:cxnLst>
                <a:cxn ang="0">
                  <a:pos x="T0" y="T1"/>
                </a:cxn>
                <a:cxn ang="0">
                  <a:pos x="T2" y="T3"/>
                </a:cxn>
                <a:cxn ang="0">
                  <a:pos x="T4" y="T5"/>
                </a:cxn>
                <a:cxn ang="0">
                  <a:pos x="T6" y="T7"/>
                </a:cxn>
                <a:cxn ang="0">
                  <a:pos x="T8" y="T9"/>
                </a:cxn>
              </a:cxnLst>
              <a:rect l="0" t="0" r="r" b="b"/>
              <a:pathLst>
                <a:path w="885" h="885">
                  <a:moveTo>
                    <a:pt x="64" y="885"/>
                  </a:moveTo>
                  <a:lnTo>
                    <a:pt x="0" y="821"/>
                  </a:lnTo>
                  <a:lnTo>
                    <a:pt x="821" y="0"/>
                  </a:lnTo>
                  <a:lnTo>
                    <a:pt x="885" y="64"/>
                  </a:lnTo>
                  <a:lnTo>
                    <a:pt x="64" y="885"/>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8" name="Freeform 100"/>
            <p:cNvSpPr/>
            <p:nvPr/>
          </p:nvSpPr>
          <p:spPr bwMode="auto">
            <a:xfrm>
              <a:off x="1770609" y="5062817"/>
              <a:ext cx="150010" cy="148412"/>
            </a:xfrm>
            <a:custGeom>
              <a:avLst/>
              <a:gdLst>
                <a:gd name="T0" fmla="*/ 17 w 95"/>
                <a:gd name="T1" fmla="*/ 17 h 95"/>
                <a:gd name="T2" fmla="*/ 17 w 95"/>
                <a:gd name="T3" fmla="*/ 78 h 95"/>
                <a:gd name="T4" fmla="*/ 79 w 95"/>
                <a:gd name="T5" fmla="*/ 78 h 95"/>
                <a:gd name="T6" fmla="*/ 79 w 95"/>
                <a:gd name="T7" fmla="*/ 17 h 95"/>
                <a:gd name="T8" fmla="*/ 17 w 95"/>
                <a:gd name="T9" fmla="*/ 17 h 95"/>
              </a:gdLst>
              <a:ahLst/>
              <a:cxnLst>
                <a:cxn ang="0">
                  <a:pos x="T0" y="T1"/>
                </a:cxn>
                <a:cxn ang="0">
                  <a:pos x="T2" y="T3"/>
                </a:cxn>
                <a:cxn ang="0">
                  <a:pos x="T4" y="T5"/>
                </a:cxn>
                <a:cxn ang="0">
                  <a:pos x="T6" y="T7"/>
                </a:cxn>
                <a:cxn ang="0">
                  <a:pos x="T8" y="T9"/>
                </a:cxn>
              </a:cxnLst>
              <a:rect l="0" t="0" r="r" b="b"/>
              <a:pathLst>
                <a:path w="95" h="95">
                  <a:moveTo>
                    <a:pt x="17" y="17"/>
                  </a:moveTo>
                  <a:cubicBezTo>
                    <a:pt x="0" y="33"/>
                    <a:pt x="0" y="61"/>
                    <a:pt x="17" y="78"/>
                  </a:cubicBezTo>
                  <a:cubicBezTo>
                    <a:pt x="34" y="95"/>
                    <a:pt x="62" y="95"/>
                    <a:pt x="79" y="78"/>
                  </a:cubicBezTo>
                  <a:cubicBezTo>
                    <a:pt x="95" y="61"/>
                    <a:pt x="95" y="33"/>
                    <a:pt x="79" y="17"/>
                  </a:cubicBezTo>
                  <a:cubicBezTo>
                    <a:pt x="62" y="0"/>
                    <a:pt x="34" y="0"/>
                    <a:pt x="17" y="17"/>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113668" name="Group 38"/>
          <p:cNvGrpSpPr/>
          <p:nvPr/>
        </p:nvGrpSpPr>
        <p:grpSpPr bwMode="auto">
          <a:xfrm>
            <a:off x="8304507" y="2168122"/>
            <a:ext cx="806976" cy="806976"/>
            <a:chOff x="6122601" y="4289483"/>
            <a:chExt cx="764860" cy="765060"/>
          </a:xfrm>
        </p:grpSpPr>
        <p:sp>
          <p:nvSpPr>
            <p:cNvPr id="40" name="Oval 39"/>
            <p:cNvSpPr/>
            <p:nvPr/>
          </p:nvSpPr>
          <p:spPr bwMode="auto">
            <a:xfrm>
              <a:off x="6122601" y="4289483"/>
              <a:ext cx="764860" cy="76506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ea typeface="微软雅黑" panose="020B0503020204020204" pitchFamily="34" charset="-122"/>
                <a:sym typeface="Arial" panose="020B0604020202020204" pitchFamily="34" charset="0"/>
              </a:endParaRPr>
            </a:p>
          </p:txBody>
        </p:sp>
        <p:grpSp>
          <p:nvGrpSpPr>
            <p:cNvPr id="41" name="Group 40"/>
            <p:cNvGrpSpPr/>
            <p:nvPr/>
          </p:nvGrpSpPr>
          <p:grpSpPr>
            <a:xfrm>
              <a:off x="6296103" y="4502331"/>
              <a:ext cx="386534" cy="339364"/>
              <a:chOff x="6369689" y="1149437"/>
              <a:chExt cx="386534" cy="339364"/>
            </a:xfrm>
            <a:solidFill>
              <a:schemeClr val="bg1"/>
            </a:solidFill>
          </p:grpSpPr>
          <p:sp>
            <p:nvSpPr>
              <p:cNvPr id="42" name="Freeform 19"/>
              <p:cNvSpPr>
                <a:spLocks noEditPoints="1"/>
              </p:cNvSpPr>
              <p:nvPr/>
            </p:nvSpPr>
            <p:spPr bwMode="auto">
              <a:xfrm>
                <a:off x="6369689" y="1149437"/>
                <a:ext cx="386534" cy="339364"/>
              </a:xfrm>
              <a:custGeom>
                <a:avLst/>
                <a:gdLst>
                  <a:gd name="T0" fmla="*/ 248 w 256"/>
                  <a:gd name="T1" fmla="*/ 16 h 224"/>
                  <a:gd name="T2" fmla="*/ 216 w 256"/>
                  <a:gd name="T3" fmla="*/ 16 h 224"/>
                  <a:gd name="T4" fmla="*/ 216 w 256"/>
                  <a:gd name="T5" fmla="*/ 8 h 224"/>
                  <a:gd name="T6" fmla="*/ 208 w 256"/>
                  <a:gd name="T7" fmla="*/ 0 h 224"/>
                  <a:gd name="T8" fmla="*/ 184 w 256"/>
                  <a:gd name="T9" fmla="*/ 0 h 224"/>
                  <a:gd name="T10" fmla="*/ 176 w 256"/>
                  <a:gd name="T11" fmla="*/ 8 h 224"/>
                  <a:gd name="T12" fmla="*/ 176 w 256"/>
                  <a:gd name="T13" fmla="*/ 16 h 224"/>
                  <a:gd name="T14" fmla="*/ 80 w 256"/>
                  <a:gd name="T15" fmla="*/ 16 h 224"/>
                  <a:gd name="T16" fmla="*/ 80 w 256"/>
                  <a:gd name="T17" fmla="*/ 8 h 224"/>
                  <a:gd name="T18" fmla="*/ 72 w 256"/>
                  <a:gd name="T19" fmla="*/ 0 h 224"/>
                  <a:gd name="T20" fmla="*/ 48 w 256"/>
                  <a:gd name="T21" fmla="*/ 0 h 224"/>
                  <a:gd name="T22" fmla="*/ 40 w 256"/>
                  <a:gd name="T23" fmla="*/ 8 h 224"/>
                  <a:gd name="T24" fmla="*/ 40 w 256"/>
                  <a:gd name="T25" fmla="*/ 16 h 224"/>
                  <a:gd name="T26" fmla="*/ 8 w 256"/>
                  <a:gd name="T27" fmla="*/ 16 h 224"/>
                  <a:gd name="T28" fmla="*/ 0 w 256"/>
                  <a:gd name="T29" fmla="*/ 24 h 224"/>
                  <a:gd name="T30" fmla="*/ 0 w 256"/>
                  <a:gd name="T31" fmla="*/ 216 h 224"/>
                  <a:gd name="T32" fmla="*/ 8 w 256"/>
                  <a:gd name="T33" fmla="*/ 224 h 224"/>
                  <a:gd name="T34" fmla="*/ 248 w 256"/>
                  <a:gd name="T35" fmla="*/ 224 h 224"/>
                  <a:gd name="T36" fmla="*/ 256 w 256"/>
                  <a:gd name="T37" fmla="*/ 216 h 224"/>
                  <a:gd name="T38" fmla="*/ 256 w 256"/>
                  <a:gd name="T39" fmla="*/ 24 h 224"/>
                  <a:gd name="T40" fmla="*/ 248 w 256"/>
                  <a:gd name="T41" fmla="*/ 16 h 224"/>
                  <a:gd name="T42" fmla="*/ 192 w 256"/>
                  <a:gd name="T43" fmla="*/ 16 h 224"/>
                  <a:gd name="T44" fmla="*/ 200 w 256"/>
                  <a:gd name="T45" fmla="*/ 16 h 224"/>
                  <a:gd name="T46" fmla="*/ 200 w 256"/>
                  <a:gd name="T47" fmla="*/ 32 h 224"/>
                  <a:gd name="T48" fmla="*/ 192 w 256"/>
                  <a:gd name="T49" fmla="*/ 32 h 224"/>
                  <a:gd name="T50" fmla="*/ 192 w 256"/>
                  <a:gd name="T51" fmla="*/ 16 h 224"/>
                  <a:gd name="T52" fmla="*/ 56 w 256"/>
                  <a:gd name="T53" fmla="*/ 16 h 224"/>
                  <a:gd name="T54" fmla="*/ 64 w 256"/>
                  <a:gd name="T55" fmla="*/ 16 h 224"/>
                  <a:gd name="T56" fmla="*/ 64 w 256"/>
                  <a:gd name="T57" fmla="*/ 32 h 224"/>
                  <a:gd name="T58" fmla="*/ 56 w 256"/>
                  <a:gd name="T59" fmla="*/ 32 h 224"/>
                  <a:gd name="T60" fmla="*/ 56 w 256"/>
                  <a:gd name="T61" fmla="*/ 16 h 224"/>
                  <a:gd name="T62" fmla="*/ 240 w 256"/>
                  <a:gd name="T63" fmla="*/ 208 h 224"/>
                  <a:gd name="T64" fmla="*/ 16 w 256"/>
                  <a:gd name="T65" fmla="*/ 208 h 224"/>
                  <a:gd name="T66" fmla="*/ 16 w 256"/>
                  <a:gd name="T67" fmla="*/ 32 h 224"/>
                  <a:gd name="T68" fmla="*/ 40 w 256"/>
                  <a:gd name="T69" fmla="*/ 32 h 224"/>
                  <a:gd name="T70" fmla="*/ 40 w 256"/>
                  <a:gd name="T71" fmla="*/ 40 h 224"/>
                  <a:gd name="T72" fmla="*/ 48 w 256"/>
                  <a:gd name="T73" fmla="*/ 48 h 224"/>
                  <a:gd name="T74" fmla="*/ 72 w 256"/>
                  <a:gd name="T75" fmla="*/ 48 h 224"/>
                  <a:gd name="T76" fmla="*/ 80 w 256"/>
                  <a:gd name="T77" fmla="*/ 40 h 224"/>
                  <a:gd name="T78" fmla="*/ 80 w 256"/>
                  <a:gd name="T79" fmla="*/ 32 h 224"/>
                  <a:gd name="T80" fmla="*/ 176 w 256"/>
                  <a:gd name="T81" fmla="*/ 32 h 224"/>
                  <a:gd name="T82" fmla="*/ 176 w 256"/>
                  <a:gd name="T83" fmla="*/ 40 h 224"/>
                  <a:gd name="T84" fmla="*/ 184 w 256"/>
                  <a:gd name="T85" fmla="*/ 48 h 224"/>
                  <a:gd name="T86" fmla="*/ 208 w 256"/>
                  <a:gd name="T87" fmla="*/ 48 h 224"/>
                  <a:gd name="T88" fmla="*/ 216 w 256"/>
                  <a:gd name="T89" fmla="*/ 40 h 224"/>
                  <a:gd name="T90" fmla="*/ 216 w 256"/>
                  <a:gd name="T91" fmla="*/ 32 h 224"/>
                  <a:gd name="T92" fmla="*/ 240 w 256"/>
                  <a:gd name="T93" fmla="*/ 32 h 224"/>
                  <a:gd name="T94" fmla="*/ 240 w 256"/>
                  <a:gd name="T95" fmla="*/ 20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6" h="224">
                    <a:moveTo>
                      <a:pt x="248" y="16"/>
                    </a:moveTo>
                    <a:cubicBezTo>
                      <a:pt x="216" y="16"/>
                      <a:pt x="216" y="16"/>
                      <a:pt x="216" y="16"/>
                    </a:cubicBezTo>
                    <a:cubicBezTo>
                      <a:pt x="216" y="8"/>
                      <a:pt x="216" y="8"/>
                      <a:pt x="216" y="8"/>
                    </a:cubicBezTo>
                    <a:cubicBezTo>
                      <a:pt x="216" y="4"/>
                      <a:pt x="212" y="0"/>
                      <a:pt x="208" y="0"/>
                    </a:cubicBezTo>
                    <a:cubicBezTo>
                      <a:pt x="184" y="0"/>
                      <a:pt x="184" y="0"/>
                      <a:pt x="184" y="0"/>
                    </a:cubicBezTo>
                    <a:cubicBezTo>
                      <a:pt x="180" y="0"/>
                      <a:pt x="176" y="4"/>
                      <a:pt x="176" y="8"/>
                    </a:cubicBezTo>
                    <a:cubicBezTo>
                      <a:pt x="176" y="16"/>
                      <a:pt x="176" y="16"/>
                      <a:pt x="176" y="16"/>
                    </a:cubicBezTo>
                    <a:cubicBezTo>
                      <a:pt x="80" y="16"/>
                      <a:pt x="80" y="16"/>
                      <a:pt x="80" y="16"/>
                    </a:cubicBezTo>
                    <a:cubicBezTo>
                      <a:pt x="80" y="8"/>
                      <a:pt x="80" y="8"/>
                      <a:pt x="80" y="8"/>
                    </a:cubicBezTo>
                    <a:cubicBezTo>
                      <a:pt x="80" y="4"/>
                      <a:pt x="76" y="0"/>
                      <a:pt x="72" y="0"/>
                    </a:cubicBezTo>
                    <a:cubicBezTo>
                      <a:pt x="48" y="0"/>
                      <a:pt x="48" y="0"/>
                      <a:pt x="48" y="0"/>
                    </a:cubicBezTo>
                    <a:cubicBezTo>
                      <a:pt x="44" y="0"/>
                      <a:pt x="40" y="4"/>
                      <a:pt x="40" y="8"/>
                    </a:cubicBezTo>
                    <a:cubicBezTo>
                      <a:pt x="40" y="16"/>
                      <a:pt x="40" y="16"/>
                      <a:pt x="40" y="16"/>
                    </a:cubicBezTo>
                    <a:cubicBezTo>
                      <a:pt x="8" y="16"/>
                      <a:pt x="8" y="16"/>
                      <a:pt x="8" y="16"/>
                    </a:cubicBezTo>
                    <a:cubicBezTo>
                      <a:pt x="4" y="16"/>
                      <a:pt x="0" y="20"/>
                      <a:pt x="0" y="24"/>
                    </a:cubicBezTo>
                    <a:cubicBezTo>
                      <a:pt x="0" y="216"/>
                      <a:pt x="0" y="216"/>
                      <a:pt x="0" y="216"/>
                    </a:cubicBezTo>
                    <a:cubicBezTo>
                      <a:pt x="0" y="220"/>
                      <a:pt x="4" y="224"/>
                      <a:pt x="8" y="224"/>
                    </a:cubicBezTo>
                    <a:cubicBezTo>
                      <a:pt x="248" y="224"/>
                      <a:pt x="248" y="224"/>
                      <a:pt x="248" y="224"/>
                    </a:cubicBezTo>
                    <a:cubicBezTo>
                      <a:pt x="252" y="224"/>
                      <a:pt x="256" y="220"/>
                      <a:pt x="256" y="216"/>
                    </a:cubicBezTo>
                    <a:cubicBezTo>
                      <a:pt x="256" y="24"/>
                      <a:pt x="256" y="24"/>
                      <a:pt x="256" y="24"/>
                    </a:cubicBezTo>
                    <a:cubicBezTo>
                      <a:pt x="256" y="20"/>
                      <a:pt x="252" y="16"/>
                      <a:pt x="248" y="16"/>
                    </a:cubicBezTo>
                    <a:close/>
                    <a:moveTo>
                      <a:pt x="192" y="16"/>
                    </a:moveTo>
                    <a:cubicBezTo>
                      <a:pt x="200" y="16"/>
                      <a:pt x="200" y="16"/>
                      <a:pt x="200" y="16"/>
                    </a:cubicBezTo>
                    <a:cubicBezTo>
                      <a:pt x="200" y="32"/>
                      <a:pt x="200" y="32"/>
                      <a:pt x="200" y="32"/>
                    </a:cubicBezTo>
                    <a:cubicBezTo>
                      <a:pt x="192" y="32"/>
                      <a:pt x="192" y="32"/>
                      <a:pt x="192" y="32"/>
                    </a:cubicBezTo>
                    <a:lnTo>
                      <a:pt x="192" y="16"/>
                    </a:lnTo>
                    <a:close/>
                    <a:moveTo>
                      <a:pt x="56" y="16"/>
                    </a:moveTo>
                    <a:cubicBezTo>
                      <a:pt x="64" y="16"/>
                      <a:pt x="64" y="16"/>
                      <a:pt x="64" y="16"/>
                    </a:cubicBezTo>
                    <a:cubicBezTo>
                      <a:pt x="64" y="32"/>
                      <a:pt x="64" y="32"/>
                      <a:pt x="64" y="32"/>
                    </a:cubicBezTo>
                    <a:cubicBezTo>
                      <a:pt x="56" y="32"/>
                      <a:pt x="56" y="32"/>
                      <a:pt x="56" y="32"/>
                    </a:cubicBezTo>
                    <a:lnTo>
                      <a:pt x="56" y="16"/>
                    </a:lnTo>
                    <a:close/>
                    <a:moveTo>
                      <a:pt x="240" y="208"/>
                    </a:moveTo>
                    <a:cubicBezTo>
                      <a:pt x="16" y="208"/>
                      <a:pt x="16" y="208"/>
                      <a:pt x="16" y="208"/>
                    </a:cubicBezTo>
                    <a:cubicBezTo>
                      <a:pt x="16" y="32"/>
                      <a:pt x="16" y="32"/>
                      <a:pt x="16" y="32"/>
                    </a:cubicBezTo>
                    <a:cubicBezTo>
                      <a:pt x="40" y="32"/>
                      <a:pt x="40" y="32"/>
                      <a:pt x="40" y="32"/>
                    </a:cubicBezTo>
                    <a:cubicBezTo>
                      <a:pt x="40" y="40"/>
                      <a:pt x="40" y="40"/>
                      <a:pt x="40" y="40"/>
                    </a:cubicBezTo>
                    <a:cubicBezTo>
                      <a:pt x="40" y="44"/>
                      <a:pt x="44" y="48"/>
                      <a:pt x="48" y="48"/>
                    </a:cubicBezTo>
                    <a:cubicBezTo>
                      <a:pt x="72" y="48"/>
                      <a:pt x="72" y="48"/>
                      <a:pt x="72" y="48"/>
                    </a:cubicBezTo>
                    <a:cubicBezTo>
                      <a:pt x="76" y="48"/>
                      <a:pt x="80" y="44"/>
                      <a:pt x="80" y="40"/>
                    </a:cubicBezTo>
                    <a:cubicBezTo>
                      <a:pt x="80" y="32"/>
                      <a:pt x="80" y="32"/>
                      <a:pt x="80" y="32"/>
                    </a:cubicBezTo>
                    <a:cubicBezTo>
                      <a:pt x="176" y="32"/>
                      <a:pt x="176" y="32"/>
                      <a:pt x="176" y="32"/>
                    </a:cubicBezTo>
                    <a:cubicBezTo>
                      <a:pt x="176" y="40"/>
                      <a:pt x="176" y="40"/>
                      <a:pt x="176" y="40"/>
                    </a:cubicBezTo>
                    <a:cubicBezTo>
                      <a:pt x="176" y="44"/>
                      <a:pt x="180" y="48"/>
                      <a:pt x="184" y="48"/>
                    </a:cubicBezTo>
                    <a:cubicBezTo>
                      <a:pt x="208" y="48"/>
                      <a:pt x="208" y="48"/>
                      <a:pt x="208" y="48"/>
                    </a:cubicBezTo>
                    <a:cubicBezTo>
                      <a:pt x="212" y="48"/>
                      <a:pt x="216" y="44"/>
                      <a:pt x="216" y="40"/>
                    </a:cubicBezTo>
                    <a:cubicBezTo>
                      <a:pt x="216" y="32"/>
                      <a:pt x="216" y="32"/>
                      <a:pt x="216" y="32"/>
                    </a:cubicBezTo>
                    <a:cubicBezTo>
                      <a:pt x="240" y="32"/>
                      <a:pt x="240" y="32"/>
                      <a:pt x="240" y="32"/>
                    </a:cubicBezTo>
                    <a:lnTo>
                      <a:pt x="240" y="208"/>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3" name="Freeform 20"/>
              <p:cNvSpPr>
                <a:spLocks noEditPoints="1"/>
              </p:cNvSpPr>
              <p:nvPr/>
            </p:nvSpPr>
            <p:spPr bwMode="auto">
              <a:xfrm>
                <a:off x="6429962" y="1271294"/>
                <a:ext cx="7337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4" name="Freeform 21"/>
              <p:cNvSpPr>
                <a:spLocks noEditPoints="1"/>
              </p:cNvSpPr>
              <p:nvPr/>
            </p:nvSpPr>
            <p:spPr bwMode="auto">
              <a:xfrm>
                <a:off x="6526923"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5" name="Freeform 22"/>
              <p:cNvSpPr>
                <a:spLocks noEditPoints="1"/>
              </p:cNvSpPr>
              <p:nvPr/>
            </p:nvSpPr>
            <p:spPr bwMode="auto">
              <a:xfrm>
                <a:off x="6623884"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6" name="Freeform 23"/>
              <p:cNvSpPr>
                <a:spLocks noEditPoints="1"/>
              </p:cNvSpPr>
              <p:nvPr/>
            </p:nvSpPr>
            <p:spPr bwMode="auto">
              <a:xfrm>
                <a:off x="6429962" y="1366945"/>
                <a:ext cx="7337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7" name="Freeform 24"/>
              <p:cNvSpPr>
                <a:spLocks noEditPoints="1"/>
              </p:cNvSpPr>
              <p:nvPr/>
            </p:nvSpPr>
            <p:spPr bwMode="auto">
              <a:xfrm>
                <a:off x="6526923"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8" name="Freeform 25"/>
              <p:cNvSpPr>
                <a:spLocks noEditPoints="1"/>
              </p:cNvSpPr>
              <p:nvPr/>
            </p:nvSpPr>
            <p:spPr bwMode="auto">
              <a:xfrm>
                <a:off x="6623884"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grpSp>
        <p:nvGrpSpPr>
          <p:cNvPr id="113669" name="Group 48"/>
          <p:cNvGrpSpPr/>
          <p:nvPr/>
        </p:nvGrpSpPr>
        <p:grpSpPr bwMode="auto">
          <a:xfrm>
            <a:off x="4353337" y="2020790"/>
            <a:ext cx="806976" cy="806976"/>
            <a:chOff x="6120388" y="2293624"/>
            <a:chExt cx="764860" cy="765060"/>
          </a:xfrm>
        </p:grpSpPr>
        <p:sp>
          <p:nvSpPr>
            <p:cNvPr id="50" name="Oval 49"/>
            <p:cNvSpPr/>
            <p:nvPr/>
          </p:nvSpPr>
          <p:spPr bwMode="auto">
            <a:xfrm>
              <a:off x="6120388" y="2293624"/>
              <a:ext cx="764860" cy="76506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ea typeface="微软雅黑" panose="020B0503020204020204" pitchFamily="34" charset="-122"/>
                <a:sym typeface="Arial" panose="020B0604020202020204" pitchFamily="34" charset="0"/>
              </a:endParaRPr>
            </a:p>
          </p:txBody>
        </p:sp>
        <p:sp>
          <p:nvSpPr>
            <p:cNvPr id="113684" name="Freeform 127"/>
            <p:cNvSpPr>
              <a:spLocks noEditPoints="1"/>
            </p:cNvSpPr>
            <p:nvPr/>
          </p:nvSpPr>
          <p:spPr bwMode="auto">
            <a:xfrm>
              <a:off x="6344584" y="2486093"/>
              <a:ext cx="289573" cy="386534"/>
            </a:xfrm>
            <a:custGeom>
              <a:avLst/>
              <a:gdLst>
                <a:gd name="T0" fmla="*/ 90986244 w 192"/>
                <a:gd name="T1" fmla="*/ 583626993 h 256"/>
                <a:gd name="T2" fmla="*/ 181970981 w 192"/>
                <a:gd name="T3" fmla="*/ 492435211 h 256"/>
                <a:gd name="T4" fmla="*/ 181970981 w 192"/>
                <a:gd name="T5" fmla="*/ 232539442 h 256"/>
                <a:gd name="T6" fmla="*/ 400337750 w 192"/>
                <a:gd name="T7" fmla="*/ 186943503 h 256"/>
                <a:gd name="T8" fmla="*/ 400337750 w 192"/>
                <a:gd name="T9" fmla="*/ 364767225 h 256"/>
                <a:gd name="T10" fmla="*/ 345745622 w 192"/>
                <a:gd name="T11" fmla="*/ 346529170 h 256"/>
                <a:gd name="T12" fmla="*/ 254760909 w 192"/>
                <a:gd name="T13" fmla="*/ 437719537 h 256"/>
                <a:gd name="T14" fmla="*/ 345745622 w 192"/>
                <a:gd name="T15" fmla="*/ 528911320 h 256"/>
                <a:gd name="T16" fmla="*/ 436731937 w 192"/>
                <a:gd name="T17" fmla="*/ 437719537 h 256"/>
                <a:gd name="T18" fmla="*/ 436731937 w 192"/>
                <a:gd name="T19" fmla="*/ 164145558 h 256"/>
                <a:gd name="T20" fmla="*/ 436731937 w 192"/>
                <a:gd name="T21" fmla="*/ 164145558 h 256"/>
                <a:gd name="T22" fmla="*/ 436731937 w 192"/>
                <a:gd name="T23" fmla="*/ 18238060 h 256"/>
                <a:gd name="T24" fmla="*/ 429907367 w 192"/>
                <a:gd name="T25" fmla="*/ 4559893 h 256"/>
                <a:gd name="T26" fmla="*/ 413985382 w 192"/>
                <a:gd name="T27" fmla="*/ 0 h 256"/>
                <a:gd name="T28" fmla="*/ 159225934 w 192"/>
                <a:gd name="T29" fmla="*/ 54715697 h 256"/>
                <a:gd name="T30" fmla="*/ 145576794 w 192"/>
                <a:gd name="T31" fmla="*/ 72953752 h 256"/>
                <a:gd name="T32" fmla="*/ 145576794 w 192"/>
                <a:gd name="T33" fmla="*/ 218859769 h 256"/>
                <a:gd name="T34" fmla="*/ 145576794 w 192"/>
                <a:gd name="T35" fmla="*/ 218859769 h 256"/>
                <a:gd name="T36" fmla="*/ 145576794 w 192"/>
                <a:gd name="T37" fmla="*/ 419481483 h 256"/>
                <a:gd name="T38" fmla="*/ 90986244 w 192"/>
                <a:gd name="T39" fmla="*/ 401243428 h 256"/>
                <a:gd name="T40" fmla="*/ 0 w 192"/>
                <a:gd name="T41" fmla="*/ 492435211 h 256"/>
                <a:gd name="T42" fmla="*/ 90986244 w 192"/>
                <a:gd name="T43" fmla="*/ 583626993 h 256"/>
                <a:gd name="T44" fmla="*/ 345745622 w 192"/>
                <a:gd name="T45" fmla="*/ 492435211 h 256"/>
                <a:gd name="T46" fmla="*/ 291155096 w 192"/>
                <a:gd name="T47" fmla="*/ 437719537 h 256"/>
                <a:gd name="T48" fmla="*/ 345745622 w 192"/>
                <a:gd name="T49" fmla="*/ 383005279 h 256"/>
                <a:gd name="T50" fmla="*/ 400337750 w 192"/>
                <a:gd name="T51" fmla="*/ 437719537 h 256"/>
                <a:gd name="T52" fmla="*/ 345745622 w 192"/>
                <a:gd name="T53" fmla="*/ 492435211 h 256"/>
                <a:gd name="T54" fmla="*/ 400337750 w 192"/>
                <a:gd name="T55" fmla="*/ 41036012 h 256"/>
                <a:gd name="T56" fmla="*/ 400337750 w 192"/>
                <a:gd name="T57" fmla="*/ 150465884 h 256"/>
                <a:gd name="T58" fmla="*/ 181970981 w 192"/>
                <a:gd name="T59" fmla="*/ 196061776 h 256"/>
                <a:gd name="T60" fmla="*/ 181970981 w 192"/>
                <a:gd name="T61" fmla="*/ 86631915 h 256"/>
                <a:gd name="T62" fmla="*/ 400337750 w 192"/>
                <a:gd name="T63" fmla="*/ 41036012 h 256"/>
                <a:gd name="T64" fmla="*/ 90986244 w 192"/>
                <a:gd name="T65" fmla="*/ 437719537 h 256"/>
                <a:gd name="T66" fmla="*/ 145576794 w 192"/>
                <a:gd name="T67" fmla="*/ 492435211 h 256"/>
                <a:gd name="T68" fmla="*/ 90986244 w 192"/>
                <a:gd name="T69" fmla="*/ 547150884 h 256"/>
                <a:gd name="T70" fmla="*/ 36394198 w 192"/>
                <a:gd name="T71" fmla="*/ 492435211 h 256"/>
                <a:gd name="T72" fmla="*/ 90986244 w 192"/>
                <a:gd name="T73" fmla="*/ 437719537 h 2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2"/>
                <a:gd name="T112" fmla="*/ 0 h 256"/>
                <a:gd name="T113" fmla="*/ 192 w 192"/>
                <a:gd name="T114" fmla="*/ 256 h 2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2" h="256">
                  <a:moveTo>
                    <a:pt x="40" y="256"/>
                  </a:moveTo>
                  <a:cubicBezTo>
                    <a:pt x="62" y="256"/>
                    <a:pt x="80" y="238"/>
                    <a:pt x="80" y="216"/>
                  </a:cubicBezTo>
                  <a:cubicBezTo>
                    <a:pt x="80" y="102"/>
                    <a:pt x="80" y="102"/>
                    <a:pt x="80" y="102"/>
                  </a:cubicBezTo>
                  <a:cubicBezTo>
                    <a:pt x="176" y="82"/>
                    <a:pt x="176" y="82"/>
                    <a:pt x="176" y="82"/>
                  </a:cubicBezTo>
                  <a:cubicBezTo>
                    <a:pt x="176" y="160"/>
                    <a:pt x="176" y="160"/>
                    <a:pt x="176" y="160"/>
                  </a:cubicBezTo>
                  <a:cubicBezTo>
                    <a:pt x="168" y="155"/>
                    <a:pt x="161" y="152"/>
                    <a:pt x="152" y="152"/>
                  </a:cubicBezTo>
                  <a:cubicBezTo>
                    <a:pt x="130" y="152"/>
                    <a:pt x="112" y="170"/>
                    <a:pt x="112" y="192"/>
                  </a:cubicBezTo>
                  <a:cubicBezTo>
                    <a:pt x="112" y="214"/>
                    <a:pt x="130" y="232"/>
                    <a:pt x="152" y="232"/>
                  </a:cubicBezTo>
                  <a:cubicBezTo>
                    <a:pt x="174" y="232"/>
                    <a:pt x="192" y="214"/>
                    <a:pt x="192" y="192"/>
                  </a:cubicBezTo>
                  <a:cubicBezTo>
                    <a:pt x="192" y="72"/>
                    <a:pt x="192" y="72"/>
                    <a:pt x="192" y="72"/>
                  </a:cubicBezTo>
                  <a:cubicBezTo>
                    <a:pt x="192" y="72"/>
                    <a:pt x="192" y="72"/>
                    <a:pt x="192" y="72"/>
                  </a:cubicBezTo>
                  <a:cubicBezTo>
                    <a:pt x="192" y="8"/>
                    <a:pt x="192" y="8"/>
                    <a:pt x="192" y="8"/>
                  </a:cubicBezTo>
                  <a:cubicBezTo>
                    <a:pt x="192" y="6"/>
                    <a:pt x="191" y="3"/>
                    <a:pt x="189" y="2"/>
                  </a:cubicBezTo>
                  <a:cubicBezTo>
                    <a:pt x="187" y="0"/>
                    <a:pt x="185" y="0"/>
                    <a:pt x="182" y="0"/>
                  </a:cubicBezTo>
                  <a:cubicBezTo>
                    <a:pt x="70" y="24"/>
                    <a:pt x="70" y="24"/>
                    <a:pt x="70" y="24"/>
                  </a:cubicBezTo>
                  <a:cubicBezTo>
                    <a:pt x="67" y="25"/>
                    <a:pt x="64" y="28"/>
                    <a:pt x="64" y="32"/>
                  </a:cubicBezTo>
                  <a:cubicBezTo>
                    <a:pt x="64" y="96"/>
                    <a:pt x="64" y="96"/>
                    <a:pt x="64" y="96"/>
                  </a:cubicBezTo>
                  <a:cubicBezTo>
                    <a:pt x="64" y="96"/>
                    <a:pt x="64" y="96"/>
                    <a:pt x="64" y="96"/>
                  </a:cubicBezTo>
                  <a:cubicBezTo>
                    <a:pt x="64" y="184"/>
                    <a:pt x="64" y="184"/>
                    <a:pt x="64" y="184"/>
                  </a:cubicBezTo>
                  <a:cubicBezTo>
                    <a:pt x="56" y="179"/>
                    <a:pt x="49" y="176"/>
                    <a:pt x="40" y="176"/>
                  </a:cubicBezTo>
                  <a:cubicBezTo>
                    <a:pt x="18" y="176"/>
                    <a:pt x="0" y="194"/>
                    <a:pt x="0" y="216"/>
                  </a:cubicBezTo>
                  <a:cubicBezTo>
                    <a:pt x="0" y="238"/>
                    <a:pt x="18" y="256"/>
                    <a:pt x="40" y="256"/>
                  </a:cubicBezTo>
                  <a:close/>
                  <a:moveTo>
                    <a:pt x="152" y="216"/>
                  </a:moveTo>
                  <a:cubicBezTo>
                    <a:pt x="139" y="216"/>
                    <a:pt x="128" y="205"/>
                    <a:pt x="128" y="192"/>
                  </a:cubicBezTo>
                  <a:cubicBezTo>
                    <a:pt x="128" y="179"/>
                    <a:pt x="139" y="168"/>
                    <a:pt x="152" y="168"/>
                  </a:cubicBezTo>
                  <a:cubicBezTo>
                    <a:pt x="165" y="168"/>
                    <a:pt x="176" y="179"/>
                    <a:pt x="176" y="192"/>
                  </a:cubicBezTo>
                  <a:cubicBezTo>
                    <a:pt x="176" y="205"/>
                    <a:pt x="165" y="216"/>
                    <a:pt x="152" y="216"/>
                  </a:cubicBezTo>
                  <a:close/>
                  <a:moveTo>
                    <a:pt x="176" y="18"/>
                  </a:moveTo>
                  <a:cubicBezTo>
                    <a:pt x="176" y="66"/>
                    <a:pt x="176" y="66"/>
                    <a:pt x="176" y="66"/>
                  </a:cubicBezTo>
                  <a:cubicBezTo>
                    <a:pt x="80" y="86"/>
                    <a:pt x="80" y="86"/>
                    <a:pt x="80" y="86"/>
                  </a:cubicBezTo>
                  <a:cubicBezTo>
                    <a:pt x="80" y="38"/>
                    <a:pt x="80" y="38"/>
                    <a:pt x="80" y="38"/>
                  </a:cubicBezTo>
                  <a:lnTo>
                    <a:pt x="176" y="18"/>
                  </a:lnTo>
                  <a:close/>
                  <a:moveTo>
                    <a:pt x="40" y="192"/>
                  </a:moveTo>
                  <a:cubicBezTo>
                    <a:pt x="53" y="192"/>
                    <a:pt x="64" y="203"/>
                    <a:pt x="64" y="216"/>
                  </a:cubicBezTo>
                  <a:cubicBezTo>
                    <a:pt x="64" y="229"/>
                    <a:pt x="53" y="240"/>
                    <a:pt x="40" y="240"/>
                  </a:cubicBezTo>
                  <a:cubicBezTo>
                    <a:pt x="27" y="240"/>
                    <a:pt x="16" y="229"/>
                    <a:pt x="16" y="216"/>
                  </a:cubicBezTo>
                  <a:cubicBezTo>
                    <a:pt x="16" y="203"/>
                    <a:pt x="27" y="192"/>
                    <a:pt x="40" y="192"/>
                  </a:cubicBezTo>
                  <a:close/>
                </a:path>
              </a:pathLst>
            </a:custGeom>
            <a:solidFill>
              <a:schemeClr val="bg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grpSp>
        <p:nvGrpSpPr>
          <p:cNvPr id="113670" name="Group 51"/>
          <p:cNvGrpSpPr/>
          <p:nvPr/>
        </p:nvGrpSpPr>
        <p:grpSpPr bwMode="auto">
          <a:xfrm>
            <a:off x="4200983" y="5630418"/>
            <a:ext cx="805301" cy="806976"/>
            <a:chOff x="6127152" y="3285112"/>
            <a:chExt cx="764860" cy="765060"/>
          </a:xfrm>
        </p:grpSpPr>
        <p:sp>
          <p:nvSpPr>
            <p:cNvPr id="53" name="Oval 52"/>
            <p:cNvSpPr/>
            <p:nvPr/>
          </p:nvSpPr>
          <p:spPr bwMode="auto">
            <a:xfrm>
              <a:off x="6127152" y="3285112"/>
              <a:ext cx="764860" cy="76506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ea typeface="微软雅黑" panose="020B0503020204020204" pitchFamily="34" charset="-122"/>
                <a:sym typeface="Arial" panose="020B0604020202020204" pitchFamily="34" charset="0"/>
              </a:endParaRPr>
            </a:p>
          </p:txBody>
        </p:sp>
        <p:grpSp>
          <p:nvGrpSpPr>
            <p:cNvPr id="54" name="Group 53"/>
            <p:cNvGrpSpPr/>
            <p:nvPr/>
          </p:nvGrpSpPr>
          <p:grpSpPr>
            <a:xfrm>
              <a:off x="6309551" y="3510984"/>
              <a:ext cx="386534" cy="314469"/>
              <a:chOff x="6369689" y="2031259"/>
              <a:chExt cx="386534" cy="314469"/>
            </a:xfrm>
            <a:solidFill>
              <a:schemeClr val="bg1"/>
            </a:solidFill>
          </p:grpSpPr>
          <p:sp>
            <p:nvSpPr>
              <p:cNvPr id="55" name="Freeform 54"/>
              <p:cNvSpPr>
                <a:spLocks noEditPoints="1"/>
              </p:cNvSpPr>
              <p:nvPr/>
            </p:nvSpPr>
            <p:spPr bwMode="auto">
              <a:xfrm>
                <a:off x="6369689" y="2031259"/>
                <a:ext cx="386534" cy="314469"/>
              </a:xfrm>
              <a:custGeom>
                <a:avLst/>
                <a:gdLst>
                  <a:gd name="T0" fmla="*/ 248 w 256"/>
                  <a:gd name="T1" fmla="*/ 0 h 208"/>
                  <a:gd name="T2" fmla="*/ 40 w 256"/>
                  <a:gd name="T3" fmla="*/ 0 h 208"/>
                  <a:gd name="T4" fmla="*/ 32 w 256"/>
                  <a:gd name="T5" fmla="*/ 8 h 208"/>
                  <a:gd name="T6" fmla="*/ 32 w 256"/>
                  <a:gd name="T7" fmla="*/ 32 h 208"/>
                  <a:gd name="T8" fmla="*/ 8 w 256"/>
                  <a:gd name="T9" fmla="*/ 32 h 208"/>
                  <a:gd name="T10" fmla="*/ 0 w 256"/>
                  <a:gd name="T11" fmla="*/ 40 h 208"/>
                  <a:gd name="T12" fmla="*/ 0 w 256"/>
                  <a:gd name="T13" fmla="*/ 200 h 208"/>
                  <a:gd name="T14" fmla="*/ 8 w 256"/>
                  <a:gd name="T15" fmla="*/ 208 h 208"/>
                  <a:gd name="T16" fmla="*/ 216 w 256"/>
                  <a:gd name="T17" fmla="*/ 208 h 208"/>
                  <a:gd name="T18" fmla="*/ 224 w 256"/>
                  <a:gd name="T19" fmla="*/ 200 h 208"/>
                  <a:gd name="T20" fmla="*/ 224 w 256"/>
                  <a:gd name="T21" fmla="*/ 176 h 208"/>
                  <a:gd name="T22" fmla="*/ 248 w 256"/>
                  <a:gd name="T23" fmla="*/ 176 h 208"/>
                  <a:gd name="T24" fmla="*/ 256 w 256"/>
                  <a:gd name="T25" fmla="*/ 168 h 208"/>
                  <a:gd name="T26" fmla="*/ 256 w 256"/>
                  <a:gd name="T27" fmla="*/ 8 h 208"/>
                  <a:gd name="T28" fmla="*/ 248 w 256"/>
                  <a:gd name="T29" fmla="*/ 0 h 208"/>
                  <a:gd name="T30" fmla="*/ 208 w 256"/>
                  <a:gd name="T31" fmla="*/ 48 h 208"/>
                  <a:gd name="T32" fmla="*/ 208 w 256"/>
                  <a:gd name="T33" fmla="*/ 175 h 208"/>
                  <a:gd name="T34" fmla="*/ 165 w 256"/>
                  <a:gd name="T35" fmla="*/ 138 h 208"/>
                  <a:gd name="T36" fmla="*/ 156 w 256"/>
                  <a:gd name="T37" fmla="*/ 137 h 208"/>
                  <a:gd name="T38" fmla="*/ 122 w 256"/>
                  <a:gd name="T39" fmla="*/ 158 h 208"/>
                  <a:gd name="T40" fmla="*/ 70 w 256"/>
                  <a:gd name="T41" fmla="*/ 99 h 208"/>
                  <a:gd name="T42" fmla="*/ 64 w 256"/>
                  <a:gd name="T43" fmla="*/ 96 h 208"/>
                  <a:gd name="T44" fmla="*/ 58 w 256"/>
                  <a:gd name="T45" fmla="*/ 98 h 208"/>
                  <a:gd name="T46" fmla="*/ 16 w 256"/>
                  <a:gd name="T47" fmla="*/ 141 h 208"/>
                  <a:gd name="T48" fmla="*/ 16 w 256"/>
                  <a:gd name="T49" fmla="*/ 48 h 208"/>
                  <a:gd name="T50" fmla="*/ 208 w 256"/>
                  <a:gd name="T51" fmla="*/ 48 h 208"/>
                  <a:gd name="T52" fmla="*/ 16 w 256"/>
                  <a:gd name="T53" fmla="*/ 163 h 208"/>
                  <a:gd name="T54" fmla="*/ 64 w 256"/>
                  <a:gd name="T55" fmla="*/ 116 h 208"/>
                  <a:gd name="T56" fmla="*/ 114 w 256"/>
                  <a:gd name="T57" fmla="*/ 173 h 208"/>
                  <a:gd name="T58" fmla="*/ 124 w 256"/>
                  <a:gd name="T59" fmla="*/ 175 h 208"/>
                  <a:gd name="T60" fmla="*/ 159 w 256"/>
                  <a:gd name="T61" fmla="*/ 154 h 208"/>
                  <a:gd name="T62" fmla="*/ 204 w 256"/>
                  <a:gd name="T63" fmla="*/ 192 h 208"/>
                  <a:gd name="T64" fmla="*/ 16 w 256"/>
                  <a:gd name="T65" fmla="*/ 192 h 208"/>
                  <a:gd name="T66" fmla="*/ 16 w 256"/>
                  <a:gd name="T67" fmla="*/ 163 h 208"/>
                  <a:gd name="T68" fmla="*/ 240 w 256"/>
                  <a:gd name="T69" fmla="*/ 160 h 208"/>
                  <a:gd name="T70" fmla="*/ 224 w 256"/>
                  <a:gd name="T71" fmla="*/ 160 h 208"/>
                  <a:gd name="T72" fmla="*/ 224 w 256"/>
                  <a:gd name="T73" fmla="*/ 40 h 208"/>
                  <a:gd name="T74" fmla="*/ 216 w 256"/>
                  <a:gd name="T75" fmla="*/ 32 h 208"/>
                  <a:gd name="T76" fmla="*/ 48 w 256"/>
                  <a:gd name="T77" fmla="*/ 32 h 208"/>
                  <a:gd name="T78" fmla="*/ 48 w 256"/>
                  <a:gd name="T79" fmla="*/ 16 h 208"/>
                  <a:gd name="T80" fmla="*/ 240 w 256"/>
                  <a:gd name="T81" fmla="*/ 16 h 208"/>
                  <a:gd name="T82" fmla="*/ 240 w 256"/>
                  <a:gd name="T83" fmla="*/ 16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08">
                    <a:moveTo>
                      <a:pt x="248" y="0"/>
                    </a:moveTo>
                    <a:cubicBezTo>
                      <a:pt x="40" y="0"/>
                      <a:pt x="40" y="0"/>
                      <a:pt x="40" y="0"/>
                    </a:cubicBezTo>
                    <a:cubicBezTo>
                      <a:pt x="36" y="0"/>
                      <a:pt x="32" y="4"/>
                      <a:pt x="32" y="8"/>
                    </a:cubicBezTo>
                    <a:cubicBezTo>
                      <a:pt x="32" y="32"/>
                      <a:pt x="32" y="32"/>
                      <a:pt x="32" y="32"/>
                    </a:cubicBezTo>
                    <a:cubicBezTo>
                      <a:pt x="8" y="32"/>
                      <a:pt x="8" y="32"/>
                      <a:pt x="8" y="32"/>
                    </a:cubicBezTo>
                    <a:cubicBezTo>
                      <a:pt x="4" y="32"/>
                      <a:pt x="0" y="36"/>
                      <a:pt x="0" y="40"/>
                    </a:cubicBezTo>
                    <a:cubicBezTo>
                      <a:pt x="0" y="200"/>
                      <a:pt x="0" y="200"/>
                      <a:pt x="0" y="200"/>
                    </a:cubicBezTo>
                    <a:cubicBezTo>
                      <a:pt x="0" y="204"/>
                      <a:pt x="4" y="208"/>
                      <a:pt x="8" y="208"/>
                    </a:cubicBezTo>
                    <a:cubicBezTo>
                      <a:pt x="216" y="208"/>
                      <a:pt x="216" y="208"/>
                      <a:pt x="216" y="208"/>
                    </a:cubicBezTo>
                    <a:cubicBezTo>
                      <a:pt x="220" y="208"/>
                      <a:pt x="224" y="204"/>
                      <a:pt x="224" y="200"/>
                    </a:cubicBezTo>
                    <a:cubicBezTo>
                      <a:pt x="224" y="176"/>
                      <a:pt x="224" y="176"/>
                      <a:pt x="224" y="176"/>
                    </a:cubicBezTo>
                    <a:cubicBezTo>
                      <a:pt x="248" y="176"/>
                      <a:pt x="248" y="176"/>
                      <a:pt x="248" y="176"/>
                    </a:cubicBezTo>
                    <a:cubicBezTo>
                      <a:pt x="252" y="176"/>
                      <a:pt x="256" y="172"/>
                      <a:pt x="256" y="168"/>
                    </a:cubicBezTo>
                    <a:cubicBezTo>
                      <a:pt x="256" y="8"/>
                      <a:pt x="256" y="8"/>
                      <a:pt x="256" y="8"/>
                    </a:cubicBezTo>
                    <a:cubicBezTo>
                      <a:pt x="256" y="4"/>
                      <a:pt x="252" y="0"/>
                      <a:pt x="248" y="0"/>
                    </a:cubicBezTo>
                    <a:close/>
                    <a:moveTo>
                      <a:pt x="208" y="48"/>
                    </a:moveTo>
                    <a:cubicBezTo>
                      <a:pt x="208" y="175"/>
                      <a:pt x="208" y="175"/>
                      <a:pt x="208" y="175"/>
                    </a:cubicBezTo>
                    <a:cubicBezTo>
                      <a:pt x="165" y="138"/>
                      <a:pt x="165" y="138"/>
                      <a:pt x="165" y="138"/>
                    </a:cubicBezTo>
                    <a:cubicBezTo>
                      <a:pt x="163" y="136"/>
                      <a:pt x="159" y="135"/>
                      <a:pt x="156" y="137"/>
                    </a:cubicBezTo>
                    <a:cubicBezTo>
                      <a:pt x="122" y="158"/>
                      <a:pt x="122" y="158"/>
                      <a:pt x="122" y="158"/>
                    </a:cubicBezTo>
                    <a:cubicBezTo>
                      <a:pt x="70" y="99"/>
                      <a:pt x="70" y="99"/>
                      <a:pt x="70" y="99"/>
                    </a:cubicBezTo>
                    <a:cubicBezTo>
                      <a:pt x="69" y="97"/>
                      <a:pt x="66" y="96"/>
                      <a:pt x="64" y="96"/>
                    </a:cubicBezTo>
                    <a:cubicBezTo>
                      <a:pt x="62" y="96"/>
                      <a:pt x="60" y="97"/>
                      <a:pt x="58" y="98"/>
                    </a:cubicBezTo>
                    <a:cubicBezTo>
                      <a:pt x="16" y="141"/>
                      <a:pt x="16" y="141"/>
                      <a:pt x="16" y="141"/>
                    </a:cubicBezTo>
                    <a:cubicBezTo>
                      <a:pt x="16" y="48"/>
                      <a:pt x="16" y="48"/>
                      <a:pt x="16" y="48"/>
                    </a:cubicBezTo>
                    <a:lnTo>
                      <a:pt x="208" y="48"/>
                    </a:lnTo>
                    <a:close/>
                    <a:moveTo>
                      <a:pt x="16" y="163"/>
                    </a:moveTo>
                    <a:cubicBezTo>
                      <a:pt x="64" y="116"/>
                      <a:pt x="64" y="116"/>
                      <a:pt x="64" y="116"/>
                    </a:cubicBezTo>
                    <a:cubicBezTo>
                      <a:pt x="114" y="173"/>
                      <a:pt x="114" y="173"/>
                      <a:pt x="114" y="173"/>
                    </a:cubicBezTo>
                    <a:cubicBezTo>
                      <a:pt x="117" y="176"/>
                      <a:pt x="121" y="177"/>
                      <a:pt x="124" y="175"/>
                    </a:cubicBezTo>
                    <a:cubicBezTo>
                      <a:pt x="159" y="154"/>
                      <a:pt x="159" y="154"/>
                      <a:pt x="159" y="154"/>
                    </a:cubicBezTo>
                    <a:cubicBezTo>
                      <a:pt x="204" y="192"/>
                      <a:pt x="204" y="192"/>
                      <a:pt x="204" y="192"/>
                    </a:cubicBezTo>
                    <a:cubicBezTo>
                      <a:pt x="16" y="192"/>
                      <a:pt x="16" y="192"/>
                      <a:pt x="16" y="192"/>
                    </a:cubicBezTo>
                    <a:lnTo>
                      <a:pt x="16" y="163"/>
                    </a:lnTo>
                    <a:close/>
                    <a:moveTo>
                      <a:pt x="240" y="160"/>
                    </a:moveTo>
                    <a:cubicBezTo>
                      <a:pt x="224" y="160"/>
                      <a:pt x="224" y="160"/>
                      <a:pt x="224" y="160"/>
                    </a:cubicBezTo>
                    <a:cubicBezTo>
                      <a:pt x="224" y="40"/>
                      <a:pt x="224" y="40"/>
                      <a:pt x="224" y="40"/>
                    </a:cubicBezTo>
                    <a:cubicBezTo>
                      <a:pt x="224" y="36"/>
                      <a:pt x="220" y="32"/>
                      <a:pt x="216" y="32"/>
                    </a:cubicBezTo>
                    <a:cubicBezTo>
                      <a:pt x="48" y="32"/>
                      <a:pt x="48" y="32"/>
                      <a:pt x="48" y="32"/>
                    </a:cubicBezTo>
                    <a:cubicBezTo>
                      <a:pt x="48" y="16"/>
                      <a:pt x="48" y="16"/>
                      <a:pt x="48" y="16"/>
                    </a:cubicBezTo>
                    <a:cubicBezTo>
                      <a:pt x="240" y="16"/>
                      <a:pt x="240" y="16"/>
                      <a:pt x="240" y="16"/>
                    </a:cubicBezTo>
                    <a:lnTo>
                      <a:pt x="240" y="160"/>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56" name="Freeform 55"/>
              <p:cNvSpPr>
                <a:spLocks noEditPoints="1"/>
              </p:cNvSpPr>
              <p:nvPr/>
            </p:nvSpPr>
            <p:spPr bwMode="auto">
              <a:xfrm>
                <a:off x="6575404" y="2128221"/>
                <a:ext cx="83858" cy="85169"/>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28 w 56"/>
                  <a:gd name="T11" fmla="*/ 16 h 56"/>
                  <a:gd name="T12" fmla="*/ 40 w 56"/>
                  <a:gd name="T13" fmla="*/ 28 h 56"/>
                  <a:gd name="T14" fmla="*/ 28 w 56"/>
                  <a:gd name="T15" fmla="*/ 40 h 56"/>
                  <a:gd name="T16" fmla="*/ 16 w 56"/>
                  <a:gd name="T17" fmla="*/ 28 h 56"/>
                  <a:gd name="T18" fmla="*/ 28 w 56"/>
                  <a:gd name="T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43" y="56"/>
                      <a:pt x="56" y="43"/>
                      <a:pt x="56" y="28"/>
                    </a:cubicBezTo>
                    <a:cubicBezTo>
                      <a:pt x="56" y="13"/>
                      <a:pt x="43" y="0"/>
                      <a:pt x="28" y="0"/>
                    </a:cubicBezTo>
                    <a:cubicBezTo>
                      <a:pt x="13" y="0"/>
                      <a:pt x="0" y="13"/>
                      <a:pt x="0" y="28"/>
                    </a:cubicBezTo>
                    <a:cubicBezTo>
                      <a:pt x="0" y="43"/>
                      <a:pt x="13" y="56"/>
                      <a:pt x="28" y="56"/>
                    </a:cubicBezTo>
                    <a:close/>
                    <a:moveTo>
                      <a:pt x="28" y="16"/>
                    </a:moveTo>
                    <a:cubicBezTo>
                      <a:pt x="35" y="16"/>
                      <a:pt x="40" y="21"/>
                      <a:pt x="40" y="28"/>
                    </a:cubicBezTo>
                    <a:cubicBezTo>
                      <a:pt x="40" y="35"/>
                      <a:pt x="35" y="40"/>
                      <a:pt x="28" y="40"/>
                    </a:cubicBezTo>
                    <a:cubicBezTo>
                      <a:pt x="21" y="40"/>
                      <a:pt x="16" y="35"/>
                      <a:pt x="16" y="28"/>
                    </a:cubicBezTo>
                    <a:cubicBezTo>
                      <a:pt x="16" y="21"/>
                      <a:pt x="21" y="16"/>
                      <a:pt x="28" y="16"/>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grpSp>
        <p:nvGrpSpPr>
          <p:cNvPr id="113671" name="Group 56"/>
          <p:cNvGrpSpPr/>
          <p:nvPr/>
        </p:nvGrpSpPr>
        <p:grpSpPr bwMode="auto">
          <a:xfrm>
            <a:off x="9498228" y="2109524"/>
            <a:ext cx="2126436" cy="970493"/>
            <a:chOff x="9593209" y="4780132"/>
            <a:chExt cx="2016475" cy="919326"/>
          </a:xfrm>
        </p:grpSpPr>
        <p:sp>
          <p:nvSpPr>
            <p:cNvPr id="113679" name="TextBox 57"/>
            <p:cNvSpPr txBox="1">
              <a:spLocks noChangeArrowheads="1"/>
            </p:cNvSpPr>
            <p:nvPr/>
          </p:nvSpPr>
          <p:spPr bwMode="auto">
            <a:xfrm>
              <a:off x="9593209" y="5058413"/>
              <a:ext cx="2016475" cy="641045"/>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59" name="Rectangle 58"/>
            <p:cNvSpPr/>
            <p:nvPr/>
          </p:nvSpPr>
          <p:spPr>
            <a:xfrm>
              <a:off x="9615436" y="4780132"/>
              <a:ext cx="1762719" cy="302604"/>
            </a:xfrm>
            <a:prstGeom prst="rect">
              <a:avLst/>
            </a:prstGeom>
          </p:spPr>
          <p:txBody>
            <a:bodyPr wrap="none">
              <a:spAutoFit/>
            </a:bodyPr>
            <a:lstStyle/>
            <a:p>
              <a:pPr fontAlgn="auto">
                <a:spcBef>
                  <a:spcPts val="0"/>
                </a:spcBef>
                <a:spcAft>
                  <a:spcPts val="0"/>
                </a:spcAft>
                <a:defRPr/>
              </a:pPr>
              <a:r>
                <a:rPr lang="en-US" sz="1476" b="1" spc="633" dirty="0">
                  <a:solidFill>
                    <a:schemeClr val="accent2"/>
                  </a:solidFill>
                  <a:ea typeface="微软雅黑" panose="020B0503020204020204" pitchFamily="34" charset="-122"/>
                  <a:cs typeface="Montserrat" charset="0"/>
                  <a:sym typeface="Arial" panose="020B0604020202020204" pitchFamily="34" charset="0"/>
                </a:rPr>
                <a:t>TITLE HERE</a:t>
              </a:r>
            </a:p>
          </p:txBody>
        </p:sp>
      </p:grpSp>
      <p:grpSp>
        <p:nvGrpSpPr>
          <p:cNvPr id="113672" name="Group 59"/>
          <p:cNvGrpSpPr/>
          <p:nvPr/>
        </p:nvGrpSpPr>
        <p:grpSpPr bwMode="auto">
          <a:xfrm>
            <a:off x="1964219" y="1937078"/>
            <a:ext cx="2131287" cy="969989"/>
            <a:chOff x="9593209" y="4780132"/>
            <a:chExt cx="2021075" cy="920428"/>
          </a:xfrm>
        </p:grpSpPr>
        <p:sp>
          <p:nvSpPr>
            <p:cNvPr id="113677" name="TextBox 60"/>
            <p:cNvSpPr txBox="1">
              <a:spLocks noChangeArrowheads="1"/>
            </p:cNvSpPr>
            <p:nvPr/>
          </p:nvSpPr>
          <p:spPr bwMode="auto">
            <a:xfrm>
              <a:off x="9593209" y="5058413"/>
              <a:ext cx="2016475" cy="642147"/>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62" name="Rectangle 61"/>
            <p:cNvSpPr/>
            <p:nvPr/>
          </p:nvSpPr>
          <p:spPr>
            <a:xfrm>
              <a:off x="9851565" y="4780132"/>
              <a:ext cx="1762719" cy="303124"/>
            </a:xfrm>
            <a:prstGeom prst="rect">
              <a:avLst/>
            </a:prstGeom>
          </p:spPr>
          <p:txBody>
            <a:bodyPr wrap="none">
              <a:spAutoFit/>
            </a:bodyPr>
            <a:lstStyle/>
            <a:p>
              <a:pPr algn="r" fontAlgn="auto">
                <a:spcBef>
                  <a:spcPts val="0"/>
                </a:spcBef>
                <a:spcAft>
                  <a:spcPts val="0"/>
                </a:spcAft>
                <a:defRPr/>
              </a:pPr>
              <a:r>
                <a:rPr lang="en-US" sz="1476" b="1" spc="633" dirty="0">
                  <a:solidFill>
                    <a:schemeClr val="accent1"/>
                  </a:solidFill>
                  <a:ea typeface="微软雅黑" panose="020B0503020204020204" pitchFamily="34" charset="-122"/>
                  <a:cs typeface="Montserrat" charset="0"/>
                  <a:sym typeface="Arial" panose="020B0604020202020204" pitchFamily="34" charset="0"/>
                </a:rPr>
                <a:t>TITLE HERE</a:t>
              </a:r>
            </a:p>
          </p:txBody>
        </p:sp>
      </p:grpSp>
      <p:grpSp>
        <p:nvGrpSpPr>
          <p:cNvPr id="113673" name="Group 62"/>
          <p:cNvGrpSpPr/>
          <p:nvPr/>
        </p:nvGrpSpPr>
        <p:grpSpPr bwMode="auto">
          <a:xfrm>
            <a:off x="1853721" y="5630418"/>
            <a:ext cx="2131287" cy="970493"/>
            <a:chOff x="9593209" y="4780132"/>
            <a:chExt cx="2021075" cy="919327"/>
          </a:xfrm>
        </p:grpSpPr>
        <p:sp>
          <p:nvSpPr>
            <p:cNvPr id="113675" name="TextBox 63"/>
            <p:cNvSpPr txBox="1">
              <a:spLocks noChangeArrowheads="1"/>
            </p:cNvSpPr>
            <p:nvPr/>
          </p:nvSpPr>
          <p:spPr bwMode="auto">
            <a:xfrm>
              <a:off x="9593209" y="5058413"/>
              <a:ext cx="2016475" cy="641046"/>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65" name="Rectangle 64"/>
            <p:cNvSpPr/>
            <p:nvPr/>
          </p:nvSpPr>
          <p:spPr>
            <a:xfrm>
              <a:off x="9851565" y="4780132"/>
              <a:ext cx="1762719" cy="302604"/>
            </a:xfrm>
            <a:prstGeom prst="rect">
              <a:avLst/>
            </a:prstGeom>
          </p:spPr>
          <p:txBody>
            <a:bodyPr wrap="none">
              <a:spAutoFit/>
            </a:bodyPr>
            <a:lstStyle/>
            <a:p>
              <a:pPr algn="r" fontAlgn="auto">
                <a:spcBef>
                  <a:spcPts val="0"/>
                </a:spcBef>
                <a:spcAft>
                  <a:spcPts val="0"/>
                </a:spcAft>
                <a:defRPr/>
              </a:pPr>
              <a:r>
                <a:rPr lang="en-US" sz="1476" b="1" spc="633" dirty="0">
                  <a:solidFill>
                    <a:schemeClr val="accent3"/>
                  </a:solidFill>
                  <a:ea typeface="微软雅黑" panose="020B0503020204020204" pitchFamily="34" charset="-122"/>
                  <a:cs typeface="Montserrat" charset="0"/>
                  <a:sym typeface="Arial" panose="020B0604020202020204" pitchFamily="34" charset="0"/>
                </a:rPr>
                <a:t>TITLE HERE</a:t>
              </a:r>
            </a:p>
          </p:txBody>
        </p:sp>
      </p:grpSp>
      <p:sp>
        <p:nvSpPr>
          <p:cNvPr id="66" name="Shape 2784"/>
          <p:cNvSpPr/>
          <p:nvPr/>
        </p:nvSpPr>
        <p:spPr>
          <a:xfrm>
            <a:off x="6347339" y="3934428"/>
            <a:ext cx="780189" cy="783537"/>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solidFill>
          <a:ln w="12700">
            <a:miter lim="400000"/>
          </a:ln>
        </p:spPr>
        <p:txBody>
          <a:bodyPr lIns="15064" tIns="15064" rIns="15064" bIns="15064" anchor="ctr"/>
          <a:lstStyle/>
          <a:p>
            <a:pPr defTabSz="180141"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86">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63" name="文本框 62"/>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文本框 63"/>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椭圆 66"/>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椭圆 6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7313929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2016163"/>
            <a:ext cx="12858044" cy="189854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45" name="椭圆 44"/>
          <p:cNvSpPr/>
          <p:nvPr/>
        </p:nvSpPr>
        <p:spPr>
          <a:xfrm>
            <a:off x="5147747" y="1666245"/>
            <a:ext cx="2548384" cy="2548382"/>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46" name="MH_Others_1"/>
          <p:cNvSpPr txBox="1"/>
          <p:nvPr>
            <p:custDataLst>
              <p:tags r:id="rId1"/>
            </p:custDataLst>
          </p:nvPr>
        </p:nvSpPr>
        <p:spPr>
          <a:xfrm>
            <a:off x="5365934" y="1937785"/>
            <a:ext cx="2112012" cy="2005300"/>
          </a:xfrm>
          <a:prstGeom prst="rect">
            <a:avLst/>
          </a:prstGeom>
          <a:noFill/>
        </p:spPr>
        <p:txBody>
          <a:bodyPr wrap="square" lIns="0" tIns="0" rIns="0" bIns="0" rtlCol="0" anchor="ctr" anchorCtr="0">
            <a:noAutofit/>
          </a:bodyPr>
          <a:lstStyle/>
          <a:p>
            <a:pPr algn="ctr"/>
            <a:r>
              <a:rPr lang="en-US" altLang="zh-CN" sz="6599" dirty="0">
                <a:solidFill>
                  <a:schemeClr val="accent3"/>
                </a:solidFill>
                <a:latin typeface="Arial" panose="020B0604020202020204" pitchFamily="34" charset="0"/>
                <a:ea typeface="方正正粗黑简体" panose="02000000000000000000" pitchFamily="2" charset="-122"/>
                <a:sym typeface="Arial" panose="020B0604020202020204" pitchFamily="34" charset="0"/>
              </a:rPr>
              <a:t>03</a:t>
            </a:r>
          </a:p>
          <a:p>
            <a:pPr algn="ctr"/>
            <a:r>
              <a:rPr lang="en-US" altLang="zh-CN" sz="3200" dirty="0">
                <a:solidFill>
                  <a:schemeClr val="accent3"/>
                </a:solidFill>
                <a:latin typeface="Arial" panose="020B0604020202020204" pitchFamily="34" charset="0"/>
                <a:ea typeface="方正正粗黑简体" panose="02000000000000000000" pitchFamily="2" charset="-122"/>
                <a:sym typeface="Arial" panose="020B0604020202020204" pitchFamily="34" charset="0"/>
              </a:rPr>
              <a:t>CHAPTER</a:t>
            </a:r>
            <a:endParaRPr lang="zh-CN" altLang="en-US" sz="3200" dirty="0">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矩形 9"/>
          <p:cNvSpPr/>
          <p:nvPr/>
        </p:nvSpPr>
        <p:spPr>
          <a:xfrm>
            <a:off x="4829822" y="4638297"/>
            <a:ext cx="3184234" cy="553870"/>
          </a:xfrm>
          <a:prstGeom prst="rect">
            <a:avLst/>
          </a:prstGeom>
        </p:spPr>
        <p:txBody>
          <a:bodyPr wrap="square" lIns="0" tIns="0" rIns="0" bIns="0">
            <a:spAutoFit/>
          </a:bodyPr>
          <a:lstStyle/>
          <a:p>
            <a:pPr algn="ctr"/>
            <a:r>
              <a:rPr lang="zh-CN" altLang="en-US" sz="3599" dirty="0">
                <a:solidFill>
                  <a:schemeClr val="accent3"/>
                </a:solidFill>
                <a:latin typeface="Arial" panose="020B0604020202020204" pitchFamily="34" charset="0"/>
                <a:ea typeface="方正正粗黑简体" panose="02000000000000000000" pitchFamily="2" charset="-122"/>
                <a:cs typeface="+mn-ea"/>
                <a:sym typeface="Arial" panose="020B0604020202020204" pitchFamily="34" charset="0"/>
              </a:rPr>
              <a:t>成功项目展示</a:t>
            </a:r>
          </a:p>
        </p:txBody>
      </p:sp>
      <p:sp>
        <p:nvSpPr>
          <p:cNvPr id="11" name="TextBox 11"/>
          <p:cNvSpPr txBox="1"/>
          <p:nvPr/>
        </p:nvSpPr>
        <p:spPr>
          <a:xfrm>
            <a:off x="4876084" y="5230715"/>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3"/>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TextBox 11"/>
          <p:cNvSpPr txBox="1"/>
          <p:nvPr/>
        </p:nvSpPr>
        <p:spPr>
          <a:xfrm>
            <a:off x="6588583" y="5230715"/>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3"/>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TextBox 11"/>
          <p:cNvSpPr txBox="1"/>
          <p:nvPr/>
        </p:nvSpPr>
        <p:spPr>
          <a:xfrm>
            <a:off x="4876084" y="5503531"/>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3"/>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TextBox 11"/>
          <p:cNvSpPr txBox="1"/>
          <p:nvPr/>
        </p:nvSpPr>
        <p:spPr>
          <a:xfrm>
            <a:off x="6588583" y="5503531"/>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3"/>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spTree>
    <p:extLst>
      <p:ext uri="{BB962C8B-B14F-4D97-AF65-F5344CB8AC3E}">
        <p14:creationId xmlns:p14="http://schemas.microsoft.com/office/powerpoint/2010/main" val="3770591166"/>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by="(-#ppt_w*2)" calcmode="lin" valueType="num">
                                      <p:cBhvr rctx="PPT">
                                        <p:cTn id="19" dur="500" autoRev="1" fill="hold">
                                          <p:stCondLst>
                                            <p:cond delay="0"/>
                                          </p:stCondLst>
                                        </p:cTn>
                                        <p:tgtEl>
                                          <p:spTgt spid="46"/>
                                        </p:tgtEl>
                                        <p:attrNameLst>
                                          <p:attrName>ppt_w</p:attrName>
                                        </p:attrNameLst>
                                      </p:cBhvr>
                                    </p:anim>
                                    <p:anim by="(#ppt_w*0.50)" calcmode="lin" valueType="num">
                                      <p:cBhvr>
                                        <p:cTn id="20" dur="500" decel="50000" autoRev="1" fill="hold">
                                          <p:stCondLst>
                                            <p:cond delay="0"/>
                                          </p:stCondLst>
                                        </p:cTn>
                                        <p:tgtEl>
                                          <p:spTgt spid="46"/>
                                        </p:tgtEl>
                                        <p:attrNameLst>
                                          <p:attrName>ppt_x</p:attrName>
                                        </p:attrNameLst>
                                      </p:cBhvr>
                                    </p:anim>
                                    <p:anim from="(-#ppt_h/2)" to="(#ppt_y)" calcmode="lin" valueType="num">
                                      <p:cBhvr>
                                        <p:cTn id="21" dur="1000" fill="hold">
                                          <p:stCondLst>
                                            <p:cond delay="0"/>
                                          </p:stCondLst>
                                        </p:cTn>
                                        <p:tgtEl>
                                          <p:spTgt spid="46"/>
                                        </p:tgtEl>
                                        <p:attrNameLst>
                                          <p:attrName>ppt_y</p:attrName>
                                        </p:attrNameLst>
                                      </p:cBhvr>
                                    </p:anim>
                                    <p:animRot by="21600000">
                                      <p:cBhvr>
                                        <p:cTn id="22" dur="1000" fill="hold">
                                          <p:stCondLst>
                                            <p:cond delay="0"/>
                                          </p:stCondLst>
                                        </p:cTn>
                                        <p:tgtEl>
                                          <p:spTgt spid="46"/>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strVal val="4*#ppt_w"/>
                                          </p:val>
                                        </p:tav>
                                        <p:tav tm="100000">
                                          <p:val>
                                            <p:strVal val="#ppt_w"/>
                                          </p:val>
                                        </p:tav>
                                      </p:tavLst>
                                    </p:anim>
                                    <p:anim calcmode="lin" valueType="num">
                                      <p:cBhvr>
                                        <p:cTn id="28" dur="500" fill="hold"/>
                                        <p:tgtEl>
                                          <p:spTgt spid="10"/>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ppt_x</p:attrName>
                                        </p:attrNameLst>
                                      </p:cBhvr>
                                      <p:tavLst>
                                        <p:tav tm="0">
                                          <p:val>
                                            <p:strVal val="#ppt_x-#ppt_w*1.125000"/>
                                          </p:val>
                                        </p:tav>
                                        <p:tav tm="100000">
                                          <p:val>
                                            <p:strVal val="#ppt_x"/>
                                          </p:val>
                                        </p:tav>
                                      </p:tavLst>
                                    </p:anim>
                                    <p:animEffect transition="in" filter="wipe(right)">
                                      <p:cBhvr>
                                        <p:cTn id="33" dur="500"/>
                                        <p:tgtEl>
                                          <p:spTgt spid="11"/>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ppt_x</p:attrName>
                                        </p:attrNameLst>
                                      </p:cBhvr>
                                      <p:tavLst>
                                        <p:tav tm="0">
                                          <p:val>
                                            <p:strVal val="#ppt_x-#ppt_w*1.125000"/>
                                          </p:val>
                                        </p:tav>
                                        <p:tav tm="100000">
                                          <p:val>
                                            <p:strVal val="#ppt_x"/>
                                          </p:val>
                                        </p:tav>
                                      </p:tavLst>
                                    </p:anim>
                                    <p:animEffect transition="in" filter="wipe(right)">
                                      <p:cBhvr>
                                        <p:cTn id="43" dur="500"/>
                                        <p:tgtEl>
                                          <p:spTgt spid="13"/>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ppt_x</p:attrName>
                                        </p:attrNameLst>
                                      </p:cBhvr>
                                      <p:tavLst>
                                        <p:tav tm="0">
                                          <p:val>
                                            <p:strVal val="#ppt_x-#ppt_w*1.125000"/>
                                          </p:val>
                                        </p:tav>
                                        <p:tav tm="100000">
                                          <p:val>
                                            <p:strVal val="#ppt_x"/>
                                          </p:val>
                                        </p:tav>
                                      </p:tavLst>
                                    </p:anim>
                                    <p:animEffect transition="in" filter="wipe(right)">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5" grpId="0" animBg="1"/>
      <p:bldP spid="46" grpId="0"/>
      <p:bldP spid="10" grpId="0"/>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12800" y="1374769"/>
            <a:ext cx="5579623" cy="3069997"/>
          </a:xfrm>
          <a:prstGeom prst="rect">
            <a:avLst/>
          </a:prstGeom>
          <a:blipFill dpi="0" rotWithShape="1">
            <a:blip r:embed="rId3" cstate="print">
              <a:extLst>
                <a:ext uri="{28A0092B-C50C-407E-A947-70E740481C1C}">
                  <a14:useLocalDpi xmlns:a14="http://schemas.microsoft.com/office/drawing/2010/main" val="0"/>
                </a:ext>
              </a:extLst>
            </a:blip>
            <a:srcRect/>
            <a:stretch>
              <a:fillRect t="-10583" b="-1058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6" name="Rectangle 5"/>
          <p:cNvSpPr/>
          <p:nvPr/>
        </p:nvSpPr>
        <p:spPr>
          <a:xfrm>
            <a:off x="812800" y="4511230"/>
            <a:ext cx="5579623" cy="12992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7" name="Rectangle 6"/>
          <p:cNvSpPr/>
          <p:nvPr/>
        </p:nvSpPr>
        <p:spPr>
          <a:xfrm>
            <a:off x="6471167" y="1374769"/>
            <a:ext cx="5574784" cy="3069997"/>
          </a:xfrm>
          <a:prstGeom prst="rect">
            <a:avLst/>
          </a:prstGeom>
          <a:blipFill dpi="0" rotWithShape="1">
            <a:blip r:embed="rId4">
              <a:extLst>
                <a:ext uri="{28A0092B-C50C-407E-A947-70E740481C1C}">
                  <a14:useLocalDpi xmlns:a14="http://schemas.microsoft.com/office/drawing/2010/main" val="0"/>
                </a:ext>
              </a:extLst>
            </a:blip>
            <a:srcRect/>
            <a:stretch>
              <a:fillRect t="-14877" b="-1487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8" name="Rectangle 7"/>
          <p:cNvSpPr/>
          <p:nvPr/>
        </p:nvSpPr>
        <p:spPr>
          <a:xfrm>
            <a:off x="6464973" y="4511227"/>
            <a:ext cx="5580588" cy="13038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TextBox 13"/>
          <p:cNvSpPr txBox="1"/>
          <p:nvPr/>
        </p:nvSpPr>
        <p:spPr>
          <a:xfrm>
            <a:off x="812800" y="5985566"/>
            <a:ext cx="11233149" cy="353943"/>
          </a:xfrm>
          <a:prstGeom prst="rect">
            <a:avLst/>
          </a:prstGeom>
          <a:noFill/>
        </p:spPr>
        <p:txBody>
          <a:bodyPr wrap="square" lIns="0" tIns="0" rIns="0" bIns="0" numCol="1" spcCol="360000">
            <a:spAutoFit/>
          </a:bodyPr>
          <a:lstStyle/>
          <a:p>
            <a:pPr algn="just">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TextBox 15"/>
          <p:cNvSpPr txBox="1"/>
          <p:nvPr/>
        </p:nvSpPr>
        <p:spPr>
          <a:xfrm>
            <a:off x="1130938" y="5063856"/>
            <a:ext cx="4896544"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p>
        </p:txBody>
      </p:sp>
      <p:sp>
        <p:nvSpPr>
          <p:cNvPr id="10" name="TextBox 16"/>
          <p:cNvSpPr txBox="1"/>
          <p:nvPr/>
        </p:nvSpPr>
        <p:spPr>
          <a:xfrm>
            <a:off x="1130938" y="4743125"/>
            <a:ext cx="1615827" cy="215444"/>
          </a:xfrm>
          <a:prstGeom prst="rect">
            <a:avLst/>
          </a:prstGeom>
          <a:noFill/>
        </p:spPr>
        <p:txBody>
          <a:bodyPr wrap="none" lIns="0" tIns="0" rIns="0" bIns="0" rtlCol="0">
            <a:spAutoFit/>
          </a:bodyPr>
          <a:lstStyle/>
          <a:p>
            <a:r>
              <a:rPr lang="zh-CN" altLang="en-US" sz="14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1" name="TextBox 15"/>
          <p:cNvSpPr txBox="1"/>
          <p:nvPr/>
        </p:nvSpPr>
        <p:spPr>
          <a:xfrm>
            <a:off x="6861423" y="5068779"/>
            <a:ext cx="4896544"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p>
        </p:txBody>
      </p:sp>
      <p:sp>
        <p:nvSpPr>
          <p:cNvPr id="12" name="TextBox 16"/>
          <p:cNvSpPr txBox="1"/>
          <p:nvPr/>
        </p:nvSpPr>
        <p:spPr>
          <a:xfrm>
            <a:off x="6861423" y="4748048"/>
            <a:ext cx="1615827" cy="215444"/>
          </a:xfrm>
          <a:prstGeom prst="rect">
            <a:avLst/>
          </a:prstGeom>
          <a:noFill/>
        </p:spPr>
        <p:txBody>
          <a:bodyPr wrap="none" lIns="0" tIns="0" rIns="0" bIns="0" rtlCol="0">
            <a:spAutoFit/>
          </a:bodyPr>
          <a:lstStyle/>
          <a:p>
            <a:r>
              <a:rPr lang="zh-CN" altLang="en-US" sz="14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文本框 12"/>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文本框 14"/>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椭圆 15"/>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3386313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1000" fill="hold"/>
                                        <p:tgtEl>
                                          <p:spTgt spid="14"/>
                                        </p:tgtEl>
                                        <p:attrNameLst>
                                          <p:attrName>ppt_x</p:attrName>
                                        </p:attrNameLst>
                                      </p:cBhvr>
                                      <p:tavLst>
                                        <p:tav tm="0">
                                          <p:val>
                                            <p:strVal val="#ppt_x"/>
                                          </p:val>
                                        </p:tav>
                                        <p:tav tm="100000">
                                          <p:val>
                                            <p:strVal val="#ppt_x"/>
                                          </p:val>
                                        </p:tav>
                                      </p:tavLst>
                                    </p:anim>
                                    <p:anim calcmode="lin" valueType="num">
                                      <p:cBhvr additive="base">
                                        <p:cTn id="25" dur="1000" fill="hold"/>
                                        <p:tgtEl>
                                          <p:spTgt spid="1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10"/>
                                        </p:tgtEl>
                                        <p:attrNameLst>
                                          <p:attrName>style.visibility</p:attrName>
                                        </p:attrNameLst>
                                      </p:cBhvr>
                                      <p:to>
                                        <p:strVal val="visible"/>
                                      </p:to>
                                    </p:set>
                                    <p:anim calcmode="lin" valueType="num">
                                      <p:cBhvr>
                                        <p:cTn id="29" dur="250" fill="hold"/>
                                        <p:tgtEl>
                                          <p:spTgt spid="10"/>
                                        </p:tgtEl>
                                        <p:attrNameLst>
                                          <p:attrName>ppt_x</p:attrName>
                                        </p:attrNameLst>
                                      </p:cBhvr>
                                      <p:tavLst>
                                        <p:tav tm="0">
                                          <p:val>
                                            <p:strVal val="#ppt_x"/>
                                          </p:val>
                                        </p:tav>
                                        <p:tav tm="100000">
                                          <p:val>
                                            <p:strVal val="#ppt_x"/>
                                          </p:val>
                                        </p:tav>
                                      </p:tavLst>
                                    </p:anim>
                                    <p:anim calcmode="lin" valueType="num">
                                      <p:cBhvr>
                                        <p:cTn id="30" dur="250" fill="hold"/>
                                        <p:tgtEl>
                                          <p:spTgt spid="10"/>
                                        </p:tgtEl>
                                        <p:attrNameLst>
                                          <p:attrName>ppt_y</p:attrName>
                                        </p:attrNameLst>
                                      </p:cBhvr>
                                      <p:tavLst>
                                        <p:tav tm="0">
                                          <p:val>
                                            <p:strVal val="#ppt_y-#ppt_h/2"/>
                                          </p:val>
                                        </p:tav>
                                        <p:tav tm="100000">
                                          <p:val>
                                            <p:strVal val="#ppt_y"/>
                                          </p:val>
                                        </p:tav>
                                      </p:tavLst>
                                    </p:anim>
                                    <p:anim calcmode="lin" valueType="num">
                                      <p:cBhvr>
                                        <p:cTn id="31" dur="250" fill="hold"/>
                                        <p:tgtEl>
                                          <p:spTgt spid="10"/>
                                        </p:tgtEl>
                                        <p:attrNameLst>
                                          <p:attrName>ppt_w</p:attrName>
                                        </p:attrNameLst>
                                      </p:cBhvr>
                                      <p:tavLst>
                                        <p:tav tm="0">
                                          <p:val>
                                            <p:strVal val="#ppt_w"/>
                                          </p:val>
                                        </p:tav>
                                        <p:tav tm="100000">
                                          <p:val>
                                            <p:strVal val="#ppt_w"/>
                                          </p:val>
                                        </p:tav>
                                      </p:tavLst>
                                    </p:anim>
                                    <p:anim calcmode="lin" valueType="num">
                                      <p:cBhvr>
                                        <p:cTn id="32" dur="250" fill="hold"/>
                                        <p:tgtEl>
                                          <p:spTgt spid="10"/>
                                        </p:tgtEl>
                                        <p:attrNameLst>
                                          <p:attrName>ppt_h</p:attrName>
                                        </p:attrNameLst>
                                      </p:cBhvr>
                                      <p:tavLst>
                                        <p:tav tm="0">
                                          <p:val>
                                            <p:fltVal val="0"/>
                                          </p:val>
                                        </p:tav>
                                        <p:tav tm="100000">
                                          <p:val>
                                            <p:strVal val="#ppt_h"/>
                                          </p:val>
                                        </p:tav>
                                      </p:tavLst>
                                    </p:anim>
                                  </p:childTnLst>
                                </p:cTn>
                              </p:par>
                            </p:childTnLst>
                          </p:cTn>
                        </p:par>
                        <p:par>
                          <p:cTn id="33" fill="hold">
                            <p:stCondLst>
                              <p:cond delay="3050"/>
                            </p:stCondLst>
                            <p:childTnLst>
                              <p:par>
                                <p:cTn id="34" presetID="2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childTnLst>
                          </p:cTn>
                        </p:par>
                        <p:par>
                          <p:cTn id="37" fill="hold">
                            <p:stCondLst>
                              <p:cond delay="3550"/>
                            </p:stCondLst>
                            <p:childTnLst>
                              <p:par>
                                <p:cTn id="38" presetID="17" presetClass="entr" presetSubtype="1" fill="hold" grpId="0" nodeType="afterEffect">
                                  <p:stCondLst>
                                    <p:cond delay="0"/>
                                  </p:stCondLst>
                                  <p:iterate type="lt">
                                    <p:tmPct val="40000"/>
                                  </p:iterate>
                                  <p:childTnLst>
                                    <p:set>
                                      <p:cBhvr>
                                        <p:cTn id="39" dur="1" fill="hold">
                                          <p:stCondLst>
                                            <p:cond delay="0"/>
                                          </p:stCondLst>
                                        </p:cTn>
                                        <p:tgtEl>
                                          <p:spTgt spid="12"/>
                                        </p:tgtEl>
                                        <p:attrNameLst>
                                          <p:attrName>style.visibility</p:attrName>
                                        </p:attrNameLst>
                                      </p:cBhvr>
                                      <p:to>
                                        <p:strVal val="visible"/>
                                      </p:to>
                                    </p:set>
                                    <p:anim calcmode="lin" valueType="num">
                                      <p:cBhvr>
                                        <p:cTn id="40" dur="250" fill="hold"/>
                                        <p:tgtEl>
                                          <p:spTgt spid="12"/>
                                        </p:tgtEl>
                                        <p:attrNameLst>
                                          <p:attrName>ppt_x</p:attrName>
                                        </p:attrNameLst>
                                      </p:cBhvr>
                                      <p:tavLst>
                                        <p:tav tm="0">
                                          <p:val>
                                            <p:strVal val="#ppt_x"/>
                                          </p:val>
                                        </p:tav>
                                        <p:tav tm="100000">
                                          <p:val>
                                            <p:strVal val="#ppt_x"/>
                                          </p:val>
                                        </p:tav>
                                      </p:tavLst>
                                    </p:anim>
                                    <p:anim calcmode="lin" valueType="num">
                                      <p:cBhvr>
                                        <p:cTn id="41" dur="250" fill="hold"/>
                                        <p:tgtEl>
                                          <p:spTgt spid="12"/>
                                        </p:tgtEl>
                                        <p:attrNameLst>
                                          <p:attrName>ppt_y</p:attrName>
                                        </p:attrNameLst>
                                      </p:cBhvr>
                                      <p:tavLst>
                                        <p:tav tm="0">
                                          <p:val>
                                            <p:strVal val="#ppt_y-#ppt_h/2"/>
                                          </p:val>
                                        </p:tav>
                                        <p:tav tm="100000">
                                          <p:val>
                                            <p:strVal val="#ppt_y"/>
                                          </p:val>
                                        </p:tav>
                                      </p:tavLst>
                                    </p:anim>
                                    <p:anim calcmode="lin" valueType="num">
                                      <p:cBhvr>
                                        <p:cTn id="42" dur="250" fill="hold"/>
                                        <p:tgtEl>
                                          <p:spTgt spid="12"/>
                                        </p:tgtEl>
                                        <p:attrNameLst>
                                          <p:attrName>ppt_w</p:attrName>
                                        </p:attrNameLst>
                                      </p:cBhvr>
                                      <p:tavLst>
                                        <p:tav tm="0">
                                          <p:val>
                                            <p:strVal val="#ppt_w"/>
                                          </p:val>
                                        </p:tav>
                                        <p:tav tm="100000">
                                          <p:val>
                                            <p:strVal val="#ppt_w"/>
                                          </p:val>
                                        </p:tav>
                                      </p:tavLst>
                                    </p:anim>
                                    <p:anim calcmode="lin" valueType="num">
                                      <p:cBhvr>
                                        <p:cTn id="43" dur="250" fill="hold"/>
                                        <p:tgtEl>
                                          <p:spTgt spid="12"/>
                                        </p:tgtEl>
                                        <p:attrNameLst>
                                          <p:attrName>ppt_h</p:attrName>
                                        </p:attrNameLst>
                                      </p:cBhvr>
                                      <p:tavLst>
                                        <p:tav tm="0">
                                          <p:val>
                                            <p:fltVal val="0"/>
                                          </p:val>
                                        </p:tav>
                                        <p:tav tm="100000">
                                          <p:val>
                                            <p:strVal val="#ppt_h"/>
                                          </p:val>
                                        </p:tav>
                                      </p:tavLst>
                                    </p:anim>
                                  </p:childTnLst>
                                </p:cTn>
                              </p:par>
                            </p:childTnLst>
                          </p:cTn>
                        </p:par>
                        <p:par>
                          <p:cTn id="44" fill="hold">
                            <p:stCondLst>
                              <p:cond delay="4600"/>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p:bldP spid="9" grpId="0"/>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03" name="Group 3"/>
          <p:cNvGrpSpPr/>
          <p:nvPr/>
        </p:nvGrpSpPr>
        <p:grpSpPr bwMode="auto">
          <a:xfrm>
            <a:off x="495924" y="2441020"/>
            <a:ext cx="3628045" cy="3701711"/>
            <a:chOff x="540999" y="2205322"/>
            <a:chExt cx="3714091" cy="3833914"/>
          </a:xfrm>
        </p:grpSpPr>
        <p:sp>
          <p:nvSpPr>
            <p:cNvPr id="102424" name="Freeform 312"/>
            <p:cNvSpPr/>
            <p:nvPr/>
          </p:nvSpPr>
          <p:spPr bwMode="auto">
            <a:xfrm>
              <a:off x="2692243" y="4926336"/>
              <a:ext cx="404689" cy="1112900"/>
            </a:xfrm>
            <a:custGeom>
              <a:avLst/>
              <a:gdLst>
                <a:gd name="T0" fmla="*/ 404689 w 158"/>
                <a:gd name="T1" fmla="*/ 928696 h 435"/>
                <a:gd name="T2" fmla="*/ 225396 w 158"/>
                <a:gd name="T3" fmla="*/ 1112900 h 435"/>
                <a:gd name="T4" fmla="*/ 174170 w 158"/>
                <a:gd name="T5" fmla="*/ 1112900 h 435"/>
                <a:gd name="T6" fmla="*/ 0 w 158"/>
                <a:gd name="T7" fmla="*/ 928696 h 435"/>
                <a:gd name="T8" fmla="*/ 0 w 158"/>
                <a:gd name="T9" fmla="*/ 186763 h 435"/>
                <a:gd name="T10" fmla="*/ 174170 w 158"/>
                <a:gd name="T11" fmla="*/ 0 h 435"/>
                <a:gd name="T12" fmla="*/ 225396 w 158"/>
                <a:gd name="T13" fmla="*/ 0 h 435"/>
                <a:gd name="T14" fmla="*/ 404689 w 158"/>
                <a:gd name="T15" fmla="*/ 186763 h 435"/>
                <a:gd name="T16" fmla="*/ 404689 w 158"/>
                <a:gd name="T17" fmla="*/ 928696 h 4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
                <a:gd name="T28" fmla="*/ 0 h 435"/>
                <a:gd name="T29" fmla="*/ 158 w 158"/>
                <a:gd name="T30" fmla="*/ 435 h 4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 h="435">
                  <a:moveTo>
                    <a:pt x="158" y="363"/>
                  </a:moveTo>
                  <a:cubicBezTo>
                    <a:pt x="158" y="402"/>
                    <a:pt x="125" y="435"/>
                    <a:pt x="88" y="435"/>
                  </a:cubicBezTo>
                  <a:cubicBezTo>
                    <a:pt x="68" y="435"/>
                    <a:pt x="68" y="435"/>
                    <a:pt x="68" y="435"/>
                  </a:cubicBezTo>
                  <a:cubicBezTo>
                    <a:pt x="29" y="435"/>
                    <a:pt x="0" y="402"/>
                    <a:pt x="0" y="363"/>
                  </a:cubicBezTo>
                  <a:cubicBezTo>
                    <a:pt x="0" y="73"/>
                    <a:pt x="0" y="73"/>
                    <a:pt x="0" y="73"/>
                  </a:cubicBezTo>
                  <a:cubicBezTo>
                    <a:pt x="0" y="34"/>
                    <a:pt x="29" y="0"/>
                    <a:pt x="68" y="0"/>
                  </a:cubicBezTo>
                  <a:cubicBezTo>
                    <a:pt x="88" y="0"/>
                    <a:pt x="88" y="0"/>
                    <a:pt x="88" y="0"/>
                  </a:cubicBezTo>
                  <a:cubicBezTo>
                    <a:pt x="125" y="0"/>
                    <a:pt x="158" y="34"/>
                    <a:pt x="158" y="73"/>
                  </a:cubicBezTo>
                  <a:lnTo>
                    <a:pt x="158" y="363"/>
                  </a:lnTo>
                  <a:close/>
                </a:path>
              </a:pathLst>
            </a:custGeom>
            <a:solidFill>
              <a:schemeClr val="accent1"/>
            </a:solidFill>
            <a:ln w="9525">
              <a:noFill/>
              <a:round/>
            </a:ln>
          </p:spPr>
          <p:txBody>
            <a:bodyPr lIns="128580" tIns="64290" rIns="128580" bIns="64290"/>
            <a:lstStyle/>
            <a:p>
              <a:endParaRPr lang="en-US" altLang="zh-CN" sz="3375">
                <a:ea typeface="微软雅黑" panose="020B0503020204020204" pitchFamily="34" charset="-122"/>
                <a:sym typeface="Arial" panose="020B0604020202020204" pitchFamily="34" charset="0"/>
              </a:endParaRPr>
            </a:p>
          </p:txBody>
        </p:sp>
        <p:sp>
          <p:nvSpPr>
            <p:cNvPr id="102425" name="Freeform 313"/>
            <p:cNvSpPr/>
            <p:nvPr/>
          </p:nvSpPr>
          <p:spPr bwMode="auto">
            <a:xfrm>
              <a:off x="1680520" y="4926336"/>
              <a:ext cx="412677" cy="1112900"/>
            </a:xfrm>
            <a:custGeom>
              <a:avLst/>
              <a:gdLst>
                <a:gd name="T0" fmla="*/ 412677 w 161"/>
                <a:gd name="T1" fmla="*/ 928696 h 435"/>
                <a:gd name="T2" fmla="*/ 235815 w 161"/>
                <a:gd name="T3" fmla="*/ 1112900 h 435"/>
                <a:gd name="T4" fmla="*/ 176862 w 161"/>
                <a:gd name="T5" fmla="*/ 1112900 h 435"/>
                <a:gd name="T6" fmla="*/ 0 w 161"/>
                <a:gd name="T7" fmla="*/ 928696 h 435"/>
                <a:gd name="T8" fmla="*/ 0 w 161"/>
                <a:gd name="T9" fmla="*/ 186763 h 435"/>
                <a:gd name="T10" fmla="*/ 176862 w 161"/>
                <a:gd name="T11" fmla="*/ 0 h 435"/>
                <a:gd name="T12" fmla="*/ 235815 w 161"/>
                <a:gd name="T13" fmla="*/ 0 h 435"/>
                <a:gd name="T14" fmla="*/ 412677 w 161"/>
                <a:gd name="T15" fmla="*/ 186763 h 435"/>
                <a:gd name="T16" fmla="*/ 412677 w 161"/>
                <a:gd name="T17" fmla="*/ 928696 h 4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1"/>
                <a:gd name="T28" fmla="*/ 0 h 435"/>
                <a:gd name="T29" fmla="*/ 161 w 161"/>
                <a:gd name="T30" fmla="*/ 435 h 4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1" h="435">
                  <a:moveTo>
                    <a:pt x="161" y="363"/>
                  </a:moveTo>
                  <a:cubicBezTo>
                    <a:pt x="161" y="402"/>
                    <a:pt x="129" y="435"/>
                    <a:pt x="92" y="435"/>
                  </a:cubicBezTo>
                  <a:cubicBezTo>
                    <a:pt x="69" y="435"/>
                    <a:pt x="69" y="435"/>
                    <a:pt x="69" y="435"/>
                  </a:cubicBezTo>
                  <a:cubicBezTo>
                    <a:pt x="33" y="435"/>
                    <a:pt x="0" y="402"/>
                    <a:pt x="0" y="363"/>
                  </a:cubicBezTo>
                  <a:cubicBezTo>
                    <a:pt x="0" y="73"/>
                    <a:pt x="0" y="73"/>
                    <a:pt x="0" y="73"/>
                  </a:cubicBezTo>
                  <a:cubicBezTo>
                    <a:pt x="0" y="34"/>
                    <a:pt x="33" y="0"/>
                    <a:pt x="69" y="0"/>
                  </a:cubicBezTo>
                  <a:cubicBezTo>
                    <a:pt x="92" y="0"/>
                    <a:pt x="92" y="0"/>
                    <a:pt x="92" y="0"/>
                  </a:cubicBezTo>
                  <a:cubicBezTo>
                    <a:pt x="129" y="0"/>
                    <a:pt x="161" y="34"/>
                    <a:pt x="161" y="73"/>
                  </a:cubicBezTo>
                  <a:lnTo>
                    <a:pt x="161" y="363"/>
                  </a:lnTo>
                  <a:close/>
                </a:path>
              </a:pathLst>
            </a:custGeom>
            <a:solidFill>
              <a:schemeClr val="accent1"/>
            </a:solidFill>
            <a:ln w="9525">
              <a:noFill/>
              <a:round/>
            </a:ln>
          </p:spPr>
          <p:txBody>
            <a:bodyPr lIns="128580" tIns="64290" rIns="128580" bIns="64290"/>
            <a:lstStyle/>
            <a:p>
              <a:endParaRPr lang="en-US" altLang="zh-CN" sz="3375">
                <a:ea typeface="微软雅黑" panose="020B0503020204020204" pitchFamily="34" charset="-122"/>
                <a:sym typeface="Arial" panose="020B0604020202020204" pitchFamily="34" charset="0"/>
              </a:endParaRPr>
            </a:p>
          </p:txBody>
        </p:sp>
        <p:sp>
          <p:nvSpPr>
            <p:cNvPr id="102426" name="Freeform 314"/>
            <p:cNvSpPr/>
            <p:nvPr/>
          </p:nvSpPr>
          <p:spPr bwMode="auto">
            <a:xfrm>
              <a:off x="2010661" y="2205322"/>
              <a:ext cx="764117" cy="806719"/>
            </a:xfrm>
            <a:custGeom>
              <a:avLst/>
              <a:gdLst>
                <a:gd name="T0" fmla="*/ 764117 w 299"/>
                <a:gd name="T1" fmla="*/ 400807 h 316"/>
                <a:gd name="T2" fmla="*/ 380781 w 299"/>
                <a:gd name="T3" fmla="*/ 806719 h 316"/>
                <a:gd name="T4" fmla="*/ 0 w 299"/>
                <a:gd name="T5" fmla="*/ 400807 h 316"/>
                <a:gd name="T6" fmla="*/ 380781 w 299"/>
                <a:gd name="T7" fmla="*/ 0 h 316"/>
                <a:gd name="T8" fmla="*/ 764117 w 299"/>
                <a:gd name="T9" fmla="*/ 400807 h 316"/>
                <a:gd name="T10" fmla="*/ 0 60000 65536"/>
                <a:gd name="T11" fmla="*/ 0 60000 65536"/>
                <a:gd name="T12" fmla="*/ 0 60000 65536"/>
                <a:gd name="T13" fmla="*/ 0 60000 65536"/>
                <a:gd name="T14" fmla="*/ 0 60000 65536"/>
                <a:gd name="T15" fmla="*/ 0 w 299"/>
                <a:gd name="T16" fmla="*/ 0 h 316"/>
                <a:gd name="T17" fmla="*/ 299 w 299"/>
                <a:gd name="T18" fmla="*/ 316 h 316"/>
              </a:gdLst>
              <a:ahLst/>
              <a:cxnLst>
                <a:cxn ang="T10">
                  <a:pos x="T0" y="T1"/>
                </a:cxn>
                <a:cxn ang="T11">
                  <a:pos x="T2" y="T3"/>
                </a:cxn>
                <a:cxn ang="T12">
                  <a:pos x="T4" y="T5"/>
                </a:cxn>
                <a:cxn ang="T13">
                  <a:pos x="T6" y="T7"/>
                </a:cxn>
                <a:cxn ang="T14">
                  <a:pos x="T8" y="T9"/>
                </a:cxn>
              </a:cxnLst>
              <a:rect l="T15" t="T16" r="T17" b="T18"/>
              <a:pathLst>
                <a:path w="299" h="316">
                  <a:moveTo>
                    <a:pt x="299" y="157"/>
                  </a:moveTo>
                  <a:cubicBezTo>
                    <a:pt x="299" y="246"/>
                    <a:pt x="230" y="316"/>
                    <a:pt x="149" y="316"/>
                  </a:cubicBezTo>
                  <a:cubicBezTo>
                    <a:pt x="66" y="316"/>
                    <a:pt x="0" y="246"/>
                    <a:pt x="0" y="157"/>
                  </a:cubicBezTo>
                  <a:cubicBezTo>
                    <a:pt x="0" y="70"/>
                    <a:pt x="66" y="0"/>
                    <a:pt x="149" y="0"/>
                  </a:cubicBezTo>
                  <a:cubicBezTo>
                    <a:pt x="230" y="0"/>
                    <a:pt x="299" y="70"/>
                    <a:pt x="299" y="157"/>
                  </a:cubicBezTo>
                  <a:close/>
                </a:path>
              </a:pathLst>
            </a:custGeom>
            <a:solidFill>
              <a:schemeClr val="accent1"/>
            </a:solidFill>
            <a:ln w="9525">
              <a:noFill/>
              <a:round/>
            </a:ln>
          </p:spPr>
          <p:txBody>
            <a:bodyPr lIns="128580" tIns="64290" rIns="128580" bIns="64290"/>
            <a:lstStyle/>
            <a:p>
              <a:endParaRPr lang="en-US" altLang="zh-CN" sz="3375">
                <a:ea typeface="微软雅黑" panose="020B0503020204020204" pitchFamily="34" charset="-122"/>
                <a:sym typeface="Arial" panose="020B0604020202020204" pitchFamily="34" charset="0"/>
              </a:endParaRPr>
            </a:p>
          </p:txBody>
        </p:sp>
        <p:sp>
          <p:nvSpPr>
            <p:cNvPr id="102427" name="Freeform 315"/>
            <p:cNvSpPr/>
            <p:nvPr/>
          </p:nvSpPr>
          <p:spPr bwMode="auto">
            <a:xfrm>
              <a:off x="2316840" y="3222374"/>
              <a:ext cx="143771" cy="370079"/>
            </a:xfrm>
            <a:custGeom>
              <a:avLst/>
              <a:gdLst>
                <a:gd name="T0" fmla="*/ 74548 w 54"/>
                <a:gd name="T1" fmla="*/ 0 h 139"/>
                <a:gd name="T2" fmla="*/ 0 w 54"/>
                <a:gd name="T3" fmla="*/ 74548 h 139"/>
                <a:gd name="T4" fmla="*/ 74548 w 54"/>
                <a:gd name="T5" fmla="*/ 370079 h 139"/>
                <a:gd name="T6" fmla="*/ 143771 w 54"/>
                <a:gd name="T7" fmla="*/ 74548 h 139"/>
                <a:gd name="T8" fmla="*/ 74548 w 54"/>
                <a:gd name="T9" fmla="*/ 0 h 139"/>
                <a:gd name="T10" fmla="*/ 0 60000 65536"/>
                <a:gd name="T11" fmla="*/ 0 60000 65536"/>
                <a:gd name="T12" fmla="*/ 0 60000 65536"/>
                <a:gd name="T13" fmla="*/ 0 60000 65536"/>
                <a:gd name="T14" fmla="*/ 0 60000 65536"/>
                <a:gd name="T15" fmla="*/ 0 w 54"/>
                <a:gd name="T16" fmla="*/ 0 h 139"/>
                <a:gd name="T17" fmla="*/ 54 w 54"/>
                <a:gd name="T18" fmla="*/ 139 h 139"/>
              </a:gdLst>
              <a:ahLst/>
              <a:cxnLst>
                <a:cxn ang="T10">
                  <a:pos x="T0" y="T1"/>
                </a:cxn>
                <a:cxn ang="T11">
                  <a:pos x="T2" y="T3"/>
                </a:cxn>
                <a:cxn ang="T12">
                  <a:pos x="T4" y="T5"/>
                </a:cxn>
                <a:cxn ang="T13">
                  <a:pos x="T6" y="T7"/>
                </a:cxn>
                <a:cxn ang="T14">
                  <a:pos x="T8" y="T9"/>
                </a:cxn>
              </a:cxnLst>
              <a:rect l="T15" t="T16" r="T17" b="T18"/>
              <a:pathLst>
                <a:path w="54" h="139">
                  <a:moveTo>
                    <a:pt x="28" y="0"/>
                  </a:moveTo>
                  <a:lnTo>
                    <a:pt x="0" y="28"/>
                  </a:lnTo>
                  <a:lnTo>
                    <a:pt x="28" y="139"/>
                  </a:lnTo>
                  <a:lnTo>
                    <a:pt x="54" y="28"/>
                  </a:lnTo>
                  <a:lnTo>
                    <a:pt x="28" y="0"/>
                  </a:lnTo>
                  <a:close/>
                </a:path>
              </a:pathLst>
            </a:custGeom>
            <a:solidFill>
              <a:srgbClr val="343434"/>
            </a:solidFill>
            <a:ln w="9525">
              <a:noFill/>
              <a:round/>
            </a:ln>
          </p:spPr>
          <p:txBody>
            <a:bodyPr lIns="128580" tIns="64290" rIns="128580" bIns="64290"/>
            <a:lstStyle/>
            <a:p>
              <a:endParaRPr lang="en-US" altLang="zh-CN" sz="3375">
                <a:ea typeface="微软雅黑" panose="020B0503020204020204" pitchFamily="34" charset="-122"/>
                <a:sym typeface="Arial" panose="020B0604020202020204" pitchFamily="34" charset="0"/>
              </a:endParaRPr>
            </a:p>
          </p:txBody>
        </p:sp>
        <p:sp>
          <p:nvSpPr>
            <p:cNvPr id="102428" name="Freeform 316"/>
            <p:cNvSpPr/>
            <p:nvPr/>
          </p:nvSpPr>
          <p:spPr bwMode="auto">
            <a:xfrm>
              <a:off x="2324828" y="3070615"/>
              <a:ext cx="127797" cy="151759"/>
            </a:xfrm>
            <a:custGeom>
              <a:avLst/>
              <a:gdLst>
                <a:gd name="T0" fmla="*/ 58574 w 48"/>
                <a:gd name="T1" fmla="*/ 0 h 57"/>
                <a:gd name="T2" fmla="*/ 0 w 48"/>
                <a:gd name="T3" fmla="*/ 74548 h 57"/>
                <a:gd name="T4" fmla="*/ 58574 w 48"/>
                <a:gd name="T5" fmla="*/ 151759 h 57"/>
                <a:gd name="T6" fmla="*/ 127797 w 48"/>
                <a:gd name="T7" fmla="*/ 74548 h 57"/>
                <a:gd name="T8" fmla="*/ 58574 w 48"/>
                <a:gd name="T9" fmla="*/ 0 h 57"/>
                <a:gd name="T10" fmla="*/ 0 60000 65536"/>
                <a:gd name="T11" fmla="*/ 0 60000 65536"/>
                <a:gd name="T12" fmla="*/ 0 60000 65536"/>
                <a:gd name="T13" fmla="*/ 0 60000 65536"/>
                <a:gd name="T14" fmla="*/ 0 60000 65536"/>
                <a:gd name="T15" fmla="*/ 0 w 48"/>
                <a:gd name="T16" fmla="*/ 0 h 57"/>
                <a:gd name="T17" fmla="*/ 48 w 48"/>
                <a:gd name="T18" fmla="*/ 57 h 57"/>
              </a:gdLst>
              <a:ahLst/>
              <a:cxnLst>
                <a:cxn ang="T10">
                  <a:pos x="T0" y="T1"/>
                </a:cxn>
                <a:cxn ang="T11">
                  <a:pos x="T2" y="T3"/>
                </a:cxn>
                <a:cxn ang="T12">
                  <a:pos x="T4" y="T5"/>
                </a:cxn>
                <a:cxn ang="T13">
                  <a:pos x="T6" y="T7"/>
                </a:cxn>
                <a:cxn ang="T14">
                  <a:pos x="T8" y="T9"/>
                </a:cxn>
              </a:cxnLst>
              <a:rect l="T15" t="T16" r="T17" b="T18"/>
              <a:pathLst>
                <a:path w="48" h="57">
                  <a:moveTo>
                    <a:pt x="22" y="0"/>
                  </a:moveTo>
                  <a:lnTo>
                    <a:pt x="0" y="28"/>
                  </a:lnTo>
                  <a:lnTo>
                    <a:pt x="22" y="57"/>
                  </a:lnTo>
                  <a:lnTo>
                    <a:pt x="48" y="28"/>
                  </a:lnTo>
                  <a:lnTo>
                    <a:pt x="22" y="0"/>
                  </a:lnTo>
                  <a:close/>
                </a:path>
              </a:pathLst>
            </a:custGeom>
            <a:solidFill>
              <a:srgbClr val="343434"/>
            </a:solidFill>
            <a:ln w="9525">
              <a:noFill/>
              <a:round/>
            </a:ln>
          </p:spPr>
          <p:txBody>
            <a:bodyPr lIns="128580" tIns="64290" rIns="128580" bIns="64290"/>
            <a:lstStyle/>
            <a:p>
              <a:endParaRPr lang="en-US" altLang="zh-CN" sz="3375">
                <a:ea typeface="微软雅黑" panose="020B0503020204020204" pitchFamily="34" charset="-122"/>
                <a:sym typeface="Arial" panose="020B0604020202020204" pitchFamily="34" charset="0"/>
              </a:endParaRPr>
            </a:p>
          </p:txBody>
        </p:sp>
        <p:sp>
          <p:nvSpPr>
            <p:cNvPr id="10" name="Freeform 317"/>
            <p:cNvSpPr/>
            <p:nvPr/>
          </p:nvSpPr>
          <p:spPr bwMode="auto">
            <a:xfrm>
              <a:off x="1257423" y="4705776"/>
              <a:ext cx="236523" cy="1333460"/>
            </a:xfrm>
            <a:custGeom>
              <a:avLst/>
              <a:gdLst/>
              <a:ahLst/>
              <a:cxnLst>
                <a:cxn ang="0">
                  <a:pos x="0" y="0"/>
                </a:cxn>
                <a:cxn ang="0">
                  <a:pos x="0" y="472"/>
                </a:cxn>
                <a:cxn ang="0">
                  <a:pos x="47" y="522"/>
                </a:cxn>
                <a:cxn ang="0">
                  <a:pos x="93" y="472"/>
                </a:cxn>
                <a:cxn ang="0">
                  <a:pos x="93" y="0"/>
                </a:cxn>
                <a:cxn ang="0">
                  <a:pos x="88" y="0"/>
                </a:cxn>
                <a:cxn ang="0">
                  <a:pos x="0" y="0"/>
                </a:cxn>
              </a:cxnLst>
              <a:rect l="0" t="0" r="r" b="b"/>
              <a:pathLst>
                <a:path w="93" h="522">
                  <a:moveTo>
                    <a:pt x="0" y="0"/>
                  </a:moveTo>
                  <a:cubicBezTo>
                    <a:pt x="0" y="472"/>
                    <a:pt x="0" y="472"/>
                    <a:pt x="0" y="472"/>
                  </a:cubicBezTo>
                  <a:cubicBezTo>
                    <a:pt x="0" y="500"/>
                    <a:pt x="22" y="522"/>
                    <a:pt x="47" y="522"/>
                  </a:cubicBezTo>
                  <a:cubicBezTo>
                    <a:pt x="73" y="522"/>
                    <a:pt x="93" y="500"/>
                    <a:pt x="93" y="472"/>
                  </a:cubicBezTo>
                  <a:cubicBezTo>
                    <a:pt x="93" y="0"/>
                    <a:pt x="93" y="0"/>
                    <a:pt x="93" y="0"/>
                  </a:cubicBezTo>
                  <a:cubicBezTo>
                    <a:pt x="93" y="0"/>
                    <a:pt x="91" y="0"/>
                    <a:pt x="88" y="0"/>
                  </a:cubicBezTo>
                  <a:lnTo>
                    <a:pt x="0" y="0"/>
                  </a:lnTo>
                  <a:close/>
                </a:path>
              </a:pathLst>
            </a:custGeom>
            <a:solidFill>
              <a:schemeClr val="bg2">
                <a:lumMod val="85000"/>
              </a:schemeClr>
            </a:solidFill>
            <a:ln w="9525">
              <a:noFill/>
              <a:round/>
            </a:ln>
          </p:spPr>
          <p:txBody>
            <a:bodyPr lIns="128580" tIns="64290" rIns="128580" bIns="64290"/>
            <a:lstStyle/>
            <a:p>
              <a:pPr fontAlgn="auto">
                <a:spcBef>
                  <a:spcPts val="0"/>
                </a:spcBef>
                <a:spcAft>
                  <a:spcPts val="0"/>
                </a:spcAft>
                <a:defRPr/>
              </a:pPr>
              <a:endParaRPr lang="en-US" sz="3375">
                <a:ea typeface="微软雅黑" panose="020B0503020204020204" pitchFamily="34" charset="-122"/>
                <a:sym typeface="Arial" panose="020B0604020202020204" pitchFamily="34" charset="0"/>
              </a:endParaRPr>
            </a:p>
          </p:txBody>
        </p:sp>
        <p:sp>
          <p:nvSpPr>
            <p:cNvPr id="11" name="Freeform 318"/>
            <p:cNvSpPr/>
            <p:nvPr/>
          </p:nvSpPr>
          <p:spPr bwMode="auto">
            <a:xfrm>
              <a:off x="1113452" y="4438737"/>
              <a:ext cx="495327" cy="267039"/>
            </a:xfrm>
            <a:custGeom>
              <a:avLst/>
              <a:gdLst/>
              <a:ahLst/>
              <a:cxnLst>
                <a:cxn ang="0">
                  <a:pos x="194" y="53"/>
                </a:cxn>
                <a:cxn ang="0">
                  <a:pos x="144" y="0"/>
                </a:cxn>
                <a:cxn ang="0">
                  <a:pos x="49" y="0"/>
                </a:cxn>
                <a:cxn ang="0">
                  <a:pos x="0" y="53"/>
                </a:cxn>
                <a:cxn ang="0">
                  <a:pos x="49" y="104"/>
                </a:cxn>
                <a:cxn ang="0">
                  <a:pos x="56" y="104"/>
                </a:cxn>
                <a:cxn ang="0">
                  <a:pos x="144" y="104"/>
                </a:cxn>
                <a:cxn ang="0">
                  <a:pos x="149" y="104"/>
                </a:cxn>
                <a:cxn ang="0">
                  <a:pos x="194" y="53"/>
                </a:cxn>
              </a:cxnLst>
              <a:rect l="0" t="0" r="r" b="b"/>
              <a:pathLst>
                <a:path w="194" h="104">
                  <a:moveTo>
                    <a:pt x="194" y="53"/>
                  </a:moveTo>
                  <a:cubicBezTo>
                    <a:pt x="194" y="24"/>
                    <a:pt x="172" y="0"/>
                    <a:pt x="144" y="0"/>
                  </a:cubicBezTo>
                  <a:cubicBezTo>
                    <a:pt x="49" y="0"/>
                    <a:pt x="49" y="0"/>
                    <a:pt x="49" y="0"/>
                  </a:cubicBezTo>
                  <a:cubicBezTo>
                    <a:pt x="21" y="0"/>
                    <a:pt x="0" y="24"/>
                    <a:pt x="0" y="53"/>
                  </a:cubicBezTo>
                  <a:cubicBezTo>
                    <a:pt x="0" y="81"/>
                    <a:pt x="21" y="104"/>
                    <a:pt x="49" y="104"/>
                  </a:cubicBezTo>
                  <a:cubicBezTo>
                    <a:pt x="56" y="104"/>
                    <a:pt x="56" y="104"/>
                    <a:pt x="56" y="104"/>
                  </a:cubicBezTo>
                  <a:cubicBezTo>
                    <a:pt x="144" y="104"/>
                    <a:pt x="144" y="104"/>
                    <a:pt x="144" y="104"/>
                  </a:cubicBezTo>
                  <a:cubicBezTo>
                    <a:pt x="147" y="104"/>
                    <a:pt x="149" y="104"/>
                    <a:pt x="149" y="104"/>
                  </a:cubicBezTo>
                  <a:cubicBezTo>
                    <a:pt x="176" y="102"/>
                    <a:pt x="194" y="78"/>
                    <a:pt x="194" y="53"/>
                  </a:cubicBezTo>
                  <a:close/>
                </a:path>
              </a:pathLst>
            </a:custGeom>
            <a:solidFill>
              <a:schemeClr val="bg2">
                <a:lumMod val="85000"/>
              </a:schemeClr>
            </a:solidFill>
            <a:ln w="9525">
              <a:noFill/>
              <a:round/>
            </a:ln>
          </p:spPr>
          <p:txBody>
            <a:bodyPr lIns="128580" tIns="64290" rIns="128580" bIns="64290"/>
            <a:lstStyle/>
            <a:p>
              <a:pPr fontAlgn="auto">
                <a:spcBef>
                  <a:spcPts val="0"/>
                </a:spcBef>
                <a:spcAft>
                  <a:spcPts val="0"/>
                </a:spcAft>
                <a:defRPr/>
              </a:pPr>
              <a:endParaRPr lang="en-US" sz="3375">
                <a:ea typeface="微软雅黑" panose="020B0503020204020204" pitchFamily="34" charset="-122"/>
                <a:sym typeface="Arial" panose="020B0604020202020204" pitchFamily="34" charset="0"/>
              </a:endParaRPr>
            </a:p>
          </p:txBody>
        </p:sp>
        <p:sp>
          <p:nvSpPr>
            <p:cNvPr id="12" name="Freeform 319"/>
            <p:cNvSpPr/>
            <p:nvPr/>
          </p:nvSpPr>
          <p:spPr bwMode="auto">
            <a:xfrm>
              <a:off x="3259295" y="4705776"/>
              <a:ext cx="239950" cy="1333460"/>
            </a:xfrm>
            <a:custGeom>
              <a:avLst/>
              <a:gdLst/>
              <a:ahLst/>
              <a:cxnLst>
                <a:cxn ang="0">
                  <a:pos x="0" y="472"/>
                </a:cxn>
                <a:cxn ang="0">
                  <a:pos x="47" y="522"/>
                </a:cxn>
                <a:cxn ang="0">
                  <a:pos x="94" y="472"/>
                </a:cxn>
                <a:cxn ang="0">
                  <a:pos x="94" y="0"/>
                </a:cxn>
                <a:cxn ang="0">
                  <a:pos x="0" y="0"/>
                </a:cxn>
                <a:cxn ang="0">
                  <a:pos x="0" y="472"/>
                </a:cxn>
              </a:cxnLst>
              <a:rect l="0" t="0" r="r" b="b"/>
              <a:pathLst>
                <a:path w="94" h="522">
                  <a:moveTo>
                    <a:pt x="0" y="472"/>
                  </a:moveTo>
                  <a:cubicBezTo>
                    <a:pt x="0" y="500"/>
                    <a:pt x="19" y="522"/>
                    <a:pt x="47" y="522"/>
                  </a:cubicBezTo>
                  <a:cubicBezTo>
                    <a:pt x="71" y="522"/>
                    <a:pt x="94" y="500"/>
                    <a:pt x="94" y="472"/>
                  </a:cubicBezTo>
                  <a:cubicBezTo>
                    <a:pt x="94" y="0"/>
                    <a:pt x="94" y="0"/>
                    <a:pt x="94" y="0"/>
                  </a:cubicBezTo>
                  <a:cubicBezTo>
                    <a:pt x="0" y="0"/>
                    <a:pt x="0" y="0"/>
                    <a:pt x="0" y="0"/>
                  </a:cubicBezTo>
                  <a:lnTo>
                    <a:pt x="0" y="472"/>
                  </a:lnTo>
                  <a:close/>
                </a:path>
              </a:pathLst>
            </a:custGeom>
            <a:solidFill>
              <a:schemeClr val="bg2">
                <a:lumMod val="85000"/>
              </a:schemeClr>
            </a:solidFill>
            <a:ln w="9525">
              <a:noFill/>
              <a:round/>
            </a:ln>
          </p:spPr>
          <p:txBody>
            <a:bodyPr lIns="128580" tIns="64290" rIns="128580" bIns="64290"/>
            <a:lstStyle/>
            <a:p>
              <a:pPr fontAlgn="auto">
                <a:spcBef>
                  <a:spcPts val="0"/>
                </a:spcBef>
                <a:spcAft>
                  <a:spcPts val="0"/>
                </a:spcAft>
                <a:defRPr/>
              </a:pPr>
              <a:endParaRPr lang="en-US" sz="3375">
                <a:ea typeface="微软雅黑" panose="020B0503020204020204" pitchFamily="34" charset="-122"/>
                <a:sym typeface="Arial" panose="020B0604020202020204" pitchFamily="34" charset="0"/>
              </a:endParaRPr>
            </a:p>
          </p:txBody>
        </p:sp>
        <p:sp>
          <p:nvSpPr>
            <p:cNvPr id="13" name="Freeform 320"/>
            <p:cNvSpPr/>
            <p:nvPr/>
          </p:nvSpPr>
          <p:spPr bwMode="auto">
            <a:xfrm>
              <a:off x="3129036" y="4438737"/>
              <a:ext cx="490185" cy="267039"/>
            </a:xfrm>
            <a:custGeom>
              <a:avLst/>
              <a:gdLst/>
              <a:ahLst/>
              <a:cxnLst>
                <a:cxn ang="0">
                  <a:pos x="145" y="0"/>
                </a:cxn>
                <a:cxn ang="0">
                  <a:pos x="49" y="0"/>
                </a:cxn>
                <a:cxn ang="0">
                  <a:pos x="0" y="53"/>
                </a:cxn>
                <a:cxn ang="0">
                  <a:pos x="49" y="104"/>
                </a:cxn>
                <a:cxn ang="0">
                  <a:pos x="51" y="104"/>
                </a:cxn>
                <a:cxn ang="0">
                  <a:pos x="145" y="104"/>
                </a:cxn>
                <a:cxn ang="0">
                  <a:pos x="145" y="104"/>
                </a:cxn>
                <a:cxn ang="0">
                  <a:pos x="192" y="53"/>
                </a:cxn>
                <a:cxn ang="0">
                  <a:pos x="145" y="0"/>
                </a:cxn>
              </a:cxnLst>
              <a:rect l="0" t="0" r="r" b="b"/>
              <a:pathLst>
                <a:path w="192" h="104">
                  <a:moveTo>
                    <a:pt x="145" y="0"/>
                  </a:moveTo>
                  <a:cubicBezTo>
                    <a:pt x="49" y="0"/>
                    <a:pt x="49" y="0"/>
                    <a:pt x="49" y="0"/>
                  </a:cubicBezTo>
                  <a:cubicBezTo>
                    <a:pt x="24" y="0"/>
                    <a:pt x="0" y="24"/>
                    <a:pt x="0" y="53"/>
                  </a:cubicBezTo>
                  <a:cubicBezTo>
                    <a:pt x="0" y="81"/>
                    <a:pt x="24" y="104"/>
                    <a:pt x="49" y="104"/>
                  </a:cubicBezTo>
                  <a:cubicBezTo>
                    <a:pt x="51" y="104"/>
                    <a:pt x="51" y="104"/>
                    <a:pt x="51" y="104"/>
                  </a:cubicBezTo>
                  <a:cubicBezTo>
                    <a:pt x="145" y="104"/>
                    <a:pt x="145" y="104"/>
                    <a:pt x="145" y="104"/>
                  </a:cubicBezTo>
                  <a:cubicBezTo>
                    <a:pt x="145" y="104"/>
                    <a:pt x="145" y="104"/>
                    <a:pt x="145" y="104"/>
                  </a:cubicBezTo>
                  <a:cubicBezTo>
                    <a:pt x="171" y="104"/>
                    <a:pt x="192" y="81"/>
                    <a:pt x="192" y="53"/>
                  </a:cubicBezTo>
                  <a:cubicBezTo>
                    <a:pt x="192" y="24"/>
                    <a:pt x="171" y="0"/>
                    <a:pt x="145" y="0"/>
                  </a:cubicBezTo>
                  <a:close/>
                </a:path>
              </a:pathLst>
            </a:custGeom>
            <a:solidFill>
              <a:schemeClr val="bg2">
                <a:lumMod val="85000"/>
              </a:schemeClr>
            </a:solidFill>
            <a:ln w="9525">
              <a:noFill/>
              <a:round/>
            </a:ln>
          </p:spPr>
          <p:txBody>
            <a:bodyPr lIns="128580" tIns="64290" rIns="128580" bIns="64290"/>
            <a:lstStyle/>
            <a:p>
              <a:pPr fontAlgn="auto">
                <a:spcBef>
                  <a:spcPts val="0"/>
                </a:spcBef>
                <a:spcAft>
                  <a:spcPts val="0"/>
                </a:spcAft>
                <a:defRPr/>
              </a:pPr>
              <a:endParaRPr lang="en-US" sz="3375">
                <a:ea typeface="微软雅黑" panose="020B0503020204020204" pitchFamily="34" charset="-122"/>
                <a:sym typeface="Arial" panose="020B0604020202020204" pitchFamily="34" charset="0"/>
              </a:endParaRPr>
            </a:p>
          </p:txBody>
        </p:sp>
        <p:sp>
          <p:nvSpPr>
            <p:cNvPr id="14" name="Freeform 321"/>
            <p:cNvSpPr/>
            <p:nvPr/>
          </p:nvSpPr>
          <p:spPr bwMode="auto">
            <a:xfrm>
              <a:off x="2950787" y="3807554"/>
              <a:ext cx="332503" cy="1297045"/>
            </a:xfrm>
            <a:custGeom>
              <a:avLst/>
              <a:gdLst/>
              <a:ahLst/>
              <a:cxnLst>
                <a:cxn ang="0">
                  <a:pos x="66" y="103"/>
                </a:cxn>
                <a:cxn ang="0">
                  <a:pos x="57" y="87"/>
                </a:cxn>
                <a:cxn ang="0">
                  <a:pos x="0" y="0"/>
                </a:cxn>
                <a:cxn ang="0">
                  <a:pos x="0" y="408"/>
                </a:cxn>
                <a:cxn ang="0">
                  <a:pos x="78" y="501"/>
                </a:cxn>
                <a:cxn ang="0">
                  <a:pos x="93" y="507"/>
                </a:cxn>
                <a:cxn ang="0">
                  <a:pos x="93" y="375"/>
                </a:cxn>
                <a:cxn ang="0">
                  <a:pos x="43" y="300"/>
                </a:cxn>
                <a:cxn ang="0">
                  <a:pos x="118" y="218"/>
                </a:cxn>
                <a:cxn ang="0">
                  <a:pos x="130" y="218"/>
                </a:cxn>
                <a:cxn ang="0">
                  <a:pos x="130" y="142"/>
                </a:cxn>
                <a:cxn ang="0">
                  <a:pos x="66" y="103"/>
                </a:cxn>
              </a:cxnLst>
              <a:rect l="0" t="0" r="r" b="b"/>
              <a:pathLst>
                <a:path w="130" h="507">
                  <a:moveTo>
                    <a:pt x="66" y="103"/>
                  </a:moveTo>
                  <a:cubicBezTo>
                    <a:pt x="60" y="98"/>
                    <a:pt x="59" y="93"/>
                    <a:pt x="57" y="87"/>
                  </a:cubicBezTo>
                  <a:cubicBezTo>
                    <a:pt x="0" y="0"/>
                    <a:pt x="0" y="0"/>
                    <a:pt x="0" y="0"/>
                  </a:cubicBezTo>
                  <a:cubicBezTo>
                    <a:pt x="0" y="408"/>
                    <a:pt x="0" y="408"/>
                    <a:pt x="0" y="408"/>
                  </a:cubicBezTo>
                  <a:cubicBezTo>
                    <a:pt x="43" y="413"/>
                    <a:pt x="75" y="454"/>
                    <a:pt x="78" y="501"/>
                  </a:cubicBezTo>
                  <a:cubicBezTo>
                    <a:pt x="82" y="504"/>
                    <a:pt x="87" y="504"/>
                    <a:pt x="93" y="507"/>
                  </a:cubicBezTo>
                  <a:cubicBezTo>
                    <a:pt x="93" y="375"/>
                    <a:pt x="93" y="375"/>
                    <a:pt x="93" y="375"/>
                  </a:cubicBezTo>
                  <a:cubicBezTo>
                    <a:pt x="63" y="365"/>
                    <a:pt x="43" y="337"/>
                    <a:pt x="43" y="300"/>
                  </a:cubicBezTo>
                  <a:cubicBezTo>
                    <a:pt x="43" y="255"/>
                    <a:pt x="75" y="218"/>
                    <a:pt x="118" y="218"/>
                  </a:cubicBezTo>
                  <a:cubicBezTo>
                    <a:pt x="130" y="218"/>
                    <a:pt x="130" y="218"/>
                    <a:pt x="130" y="218"/>
                  </a:cubicBezTo>
                  <a:cubicBezTo>
                    <a:pt x="130" y="142"/>
                    <a:pt x="130" y="142"/>
                    <a:pt x="130" y="142"/>
                  </a:cubicBezTo>
                  <a:cubicBezTo>
                    <a:pt x="106" y="139"/>
                    <a:pt x="81" y="127"/>
                    <a:pt x="66" y="103"/>
                  </a:cubicBezTo>
                  <a:close/>
                </a:path>
              </a:pathLst>
            </a:custGeom>
            <a:solidFill>
              <a:schemeClr val="bg2">
                <a:lumMod val="85000"/>
              </a:schemeClr>
            </a:solidFill>
            <a:ln w="9525">
              <a:noFill/>
              <a:round/>
            </a:ln>
          </p:spPr>
          <p:txBody>
            <a:bodyPr lIns="128580" tIns="64290" rIns="128580" bIns="64290"/>
            <a:lstStyle/>
            <a:p>
              <a:pPr fontAlgn="auto">
                <a:spcBef>
                  <a:spcPts val="0"/>
                </a:spcBef>
                <a:spcAft>
                  <a:spcPts val="0"/>
                </a:spcAft>
                <a:defRPr/>
              </a:pPr>
              <a:endParaRPr lang="en-US" sz="3375">
                <a:ea typeface="微软雅黑" panose="020B0503020204020204" pitchFamily="34" charset="-122"/>
                <a:sym typeface="Arial" panose="020B0604020202020204" pitchFamily="34" charset="0"/>
              </a:endParaRPr>
            </a:p>
          </p:txBody>
        </p:sp>
        <p:sp>
          <p:nvSpPr>
            <p:cNvPr id="15" name="Freeform 322"/>
            <p:cNvSpPr/>
            <p:nvPr/>
          </p:nvSpPr>
          <p:spPr bwMode="auto">
            <a:xfrm>
              <a:off x="1493945" y="3831831"/>
              <a:ext cx="317078" cy="1272769"/>
            </a:xfrm>
            <a:custGeom>
              <a:avLst/>
              <a:gdLst/>
              <a:ahLst/>
              <a:cxnLst>
                <a:cxn ang="0">
                  <a:pos x="124" y="398"/>
                </a:cxn>
                <a:cxn ang="0">
                  <a:pos x="124" y="0"/>
                </a:cxn>
                <a:cxn ang="0">
                  <a:pos x="73" y="77"/>
                </a:cxn>
                <a:cxn ang="0">
                  <a:pos x="66" y="93"/>
                </a:cxn>
                <a:cxn ang="0">
                  <a:pos x="0" y="132"/>
                </a:cxn>
                <a:cxn ang="0">
                  <a:pos x="0" y="210"/>
                </a:cxn>
                <a:cxn ang="0">
                  <a:pos x="71" y="292"/>
                </a:cxn>
                <a:cxn ang="0">
                  <a:pos x="27" y="365"/>
                </a:cxn>
                <a:cxn ang="0">
                  <a:pos x="27" y="497"/>
                </a:cxn>
                <a:cxn ang="0">
                  <a:pos x="45" y="491"/>
                </a:cxn>
                <a:cxn ang="0">
                  <a:pos x="124" y="398"/>
                </a:cxn>
              </a:cxnLst>
              <a:rect l="0" t="0" r="r" b="b"/>
              <a:pathLst>
                <a:path w="124" h="497">
                  <a:moveTo>
                    <a:pt x="124" y="398"/>
                  </a:moveTo>
                  <a:cubicBezTo>
                    <a:pt x="124" y="0"/>
                    <a:pt x="124" y="0"/>
                    <a:pt x="124" y="0"/>
                  </a:cubicBezTo>
                  <a:cubicBezTo>
                    <a:pt x="73" y="77"/>
                    <a:pt x="73" y="77"/>
                    <a:pt x="73" y="77"/>
                  </a:cubicBezTo>
                  <a:cubicBezTo>
                    <a:pt x="71" y="83"/>
                    <a:pt x="69" y="88"/>
                    <a:pt x="66" y="93"/>
                  </a:cubicBezTo>
                  <a:cubicBezTo>
                    <a:pt x="50" y="117"/>
                    <a:pt x="27" y="129"/>
                    <a:pt x="0" y="132"/>
                  </a:cubicBezTo>
                  <a:cubicBezTo>
                    <a:pt x="0" y="210"/>
                    <a:pt x="0" y="210"/>
                    <a:pt x="0" y="210"/>
                  </a:cubicBezTo>
                  <a:cubicBezTo>
                    <a:pt x="42" y="216"/>
                    <a:pt x="71" y="251"/>
                    <a:pt x="71" y="292"/>
                  </a:cubicBezTo>
                  <a:cubicBezTo>
                    <a:pt x="71" y="327"/>
                    <a:pt x="54" y="352"/>
                    <a:pt x="27" y="365"/>
                  </a:cubicBezTo>
                  <a:cubicBezTo>
                    <a:pt x="27" y="497"/>
                    <a:pt x="27" y="497"/>
                    <a:pt x="27" y="497"/>
                  </a:cubicBezTo>
                  <a:cubicBezTo>
                    <a:pt x="34" y="494"/>
                    <a:pt x="39" y="494"/>
                    <a:pt x="45" y="491"/>
                  </a:cubicBezTo>
                  <a:cubicBezTo>
                    <a:pt x="48" y="444"/>
                    <a:pt x="81" y="403"/>
                    <a:pt x="124" y="398"/>
                  </a:cubicBezTo>
                  <a:close/>
                </a:path>
              </a:pathLst>
            </a:custGeom>
            <a:solidFill>
              <a:schemeClr val="bg2">
                <a:lumMod val="85000"/>
              </a:schemeClr>
            </a:solidFill>
            <a:ln w="9525">
              <a:noFill/>
              <a:round/>
            </a:ln>
          </p:spPr>
          <p:txBody>
            <a:bodyPr lIns="128580" tIns="64290" rIns="128580" bIns="64290"/>
            <a:lstStyle/>
            <a:p>
              <a:pPr fontAlgn="auto">
                <a:spcBef>
                  <a:spcPts val="0"/>
                </a:spcBef>
                <a:spcAft>
                  <a:spcPts val="0"/>
                </a:spcAft>
                <a:defRPr/>
              </a:pPr>
              <a:endParaRPr lang="en-US" sz="3375">
                <a:ea typeface="微软雅黑" panose="020B0503020204020204" pitchFamily="34" charset="-122"/>
                <a:sym typeface="Arial" panose="020B0604020202020204" pitchFamily="34" charset="0"/>
              </a:endParaRPr>
            </a:p>
          </p:txBody>
        </p:sp>
        <p:sp>
          <p:nvSpPr>
            <p:cNvPr id="18" name="Freeform 323"/>
            <p:cNvSpPr/>
            <p:nvPr/>
          </p:nvSpPr>
          <p:spPr bwMode="auto">
            <a:xfrm>
              <a:off x="1493945" y="2718591"/>
              <a:ext cx="630727" cy="743894"/>
            </a:xfrm>
            <a:custGeom>
              <a:avLst/>
              <a:gdLst/>
              <a:ahLst/>
              <a:cxnLst>
                <a:cxn ang="0">
                  <a:pos x="124" y="107"/>
                </a:cxn>
                <a:cxn ang="0">
                  <a:pos x="247" y="107"/>
                </a:cxn>
                <a:cxn ang="0">
                  <a:pos x="176" y="0"/>
                </a:cxn>
                <a:cxn ang="0">
                  <a:pos x="109" y="0"/>
                </a:cxn>
                <a:cxn ang="0">
                  <a:pos x="0" y="115"/>
                </a:cxn>
                <a:cxn ang="0">
                  <a:pos x="0" y="291"/>
                </a:cxn>
                <a:cxn ang="0">
                  <a:pos x="94" y="149"/>
                </a:cxn>
                <a:cxn ang="0">
                  <a:pos x="124" y="107"/>
                </a:cxn>
              </a:cxnLst>
              <a:rect l="0" t="0" r="r" b="b"/>
              <a:pathLst>
                <a:path w="247" h="291">
                  <a:moveTo>
                    <a:pt x="124" y="107"/>
                  </a:moveTo>
                  <a:cubicBezTo>
                    <a:pt x="247" y="107"/>
                    <a:pt x="247" y="107"/>
                    <a:pt x="247" y="107"/>
                  </a:cubicBezTo>
                  <a:cubicBezTo>
                    <a:pt x="212" y="81"/>
                    <a:pt x="187" y="45"/>
                    <a:pt x="176" y="0"/>
                  </a:cubicBezTo>
                  <a:cubicBezTo>
                    <a:pt x="109" y="0"/>
                    <a:pt x="109" y="0"/>
                    <a:pt x="109" y="0"/>
                  </a:cubicBezTo>
                  <a:cubicBezTo>
                    <a:pt x="50" y="0"/>
                    <a:pt x="0" y="52"/>
                    <a:pt x="0" y="115"/>
                  </a:cubicBezTo>
                  <a:cubicBezTo>
                    <a:pt x="0" y="291"/>
                    <a:pt x="0" y="291"/>
                    <a:pt x="0" y="291"/>
                  </a:cubicBezTo>
                  <a:cubicBezTo>
                    <a:pt x="94" y="149"/>
                    <a:pt x="94" y="149"/>
                    <a:pt x="94" y="149"/>
                  </a:cubicBezTo>
                  <a:cubicBezTo>
                    <a:pt x="101" y="136"/>
                    <a:pt x="111" y="115"/>
                    <a:pt x="124" y="107"/>
                  </a:cubicBezTo>
                  <a:close/>
                </a:path>
              </a:pathLst>
            </a:custGeom>
            <a:solidFill>
              <a:schemeClr val="bg2">
                <a:lumMod val="85000"/>
              </a:schemeClr>
            </a:solidFill>
            <a:ln w="9525">
              <a:noFill/>
              <a:round/>
            </a:ln>
          </p:spPr>
          <p:txBody>
            <a:bodyPr lIns="128580" tIns="64290" rIns="128580" bIns="64290"/>
            <a:lstStyle/>
            <a:p>
              <a:pPr fontAlgn="auto">
                <a:spcBef>
                  <a:spcPts val="0"/>
                </a:spcBef>
                <a:spcAft>
                  <a:spcPts val="0"/>
                </a:spcAft>
                <a:defRPr/>
              </a:pPr>
              <a:endParaRPr lang="en-US" sz="3375">
                <a:ea typeface="微软雅黑" panose="020B0503020204020204" pitchFamily="34" charset="-122"/>
                <a:sym typeface="Arial" panose="020B0604020202020204" pitchFamily="34" charset="0"/>
              </a:endParaRPr>
            </a:p>
          </p:txBody>
        </p:sp>
        <p:sp>
          <p:nvSpPr>
            <p:cNvPr id="19" name="Freeform 324"/>
            <p:cNvSpPr/>
            <p:nvPr/>
          </p:nvSpPr>
          <p:spPr bwMode="auto">
            <a:xfrm>
              <a:off x="2637138" y="2718591"/>
              <a:ext cx="646152" cy="743894"/>
            </a:xfrm>
            <a:custGeom>
              <a:avLst/>
              <a:gdLst/>
              <a:ahLst/>
              <a:cxnLst>
                <a:cxn ang="0">
                  <a:pos x="0" y="107"/>
                </a:cxn>
                <a:cxn ang="0">
                  <a:pos x="123" y="107"/>
                </a:cxn>
                <a:cxn ang="0">
                  <a:pos x="160" y="149"/>
                </a:cxn>
                <a:cxn ang="0">
                  <a:pos x="253" y="291"/>
                </a:cxn>
                <a:cxn ang="0">
                  <a:pos x="253" y="115"/>
                </a:cxn>
                <a:cxn ang="0">
                  <a:pos x="145" y="0"/>
                </a:cxn>
                <a:cxn ang="0">
                  <a:pos x="72" y="0"/>
                </a:cxn>
                <a:cxn ang="0">
                  <a:pos x="0" y="107"/>
                </a:cxn>
              </a:cxnLst>
              <a:rect l="0" t="0" r="r" b="b"/>
              <a:pathLst>
                <a:path w="253" h="291">
                  <a:moveTo>
                    <a:pt x="0" y="107"/>
                  </a:moveTo>
                  <a:cubicBezTo>
                    <a:pt x="123" y="107"/>
                    <a:pt x="123" y="107"/>
                    <a:pt x="123" y="107"/>
                  </a:cubicBezTo>
                  <a:cubicBezTo>
                    <a:pt x="136" y="115"/>
                    <a:pt x="152" y="133"/>
                    <a:pt x="160" y="149"/>
                  </a:cubicBezTo>
                  <a:cubicBezTo>
                    <a:pt x="253" y="291"/>
                    <a:pt x="253" y="291"/>
                    <a:pt x="253" y="291"/>
                  </a:cubicBezTo>
                  <a:cubicBezTo>
                    <a:pt x="253" y="115"/>
                    <a:pt x="253" y="115"/>
                    <a:pt x="253" y="115"/>
                  </a:cubicBezTo>
                  <a:cubicBezTo>
                    <a:pt x="253" y="52"/>
                    <a:pt x="204" y="0"/>
                    <a:pt x="145" y="0"/>
                  </a:cubicBezTo>
                  <a:cubicBezTo>
                    <a:pt x="72" y="0"/>
                    <a:pt x="72" y="0"/>
                    <a:pt x="72" y="0"/>
                  </a:cubicBezTo>
                  <a:cubicBezTo>
                    <a:pt x="60" y="45"/>
                    <a:pt x="34" y="81"/>
                    <a:pt x="0" y="107"/>
                  </a:cubicBezTo>
                  <a:close/>
                </a:path>
              </a:pathLst>
            </a:custGeom>
            <a:solidFill>
              <a:schemeClr val="bg2">
                <a:lumMod val="85000"/>
              </a:schemeClr>
            </a:solidFill>
            <a:ln w="9525">
              <a:noFill/>
              <a:round/>
            </a:ln>
          </p:spPr>
          <p:txBody>
            <a:bodyPr lIns="128580" tIns="64290" rIns="128580" bIns="64290"/>
            <a:lstStyle/>
            <a:p>
              <a:pPr fontAlgn="auto">
                <a:spcBef>
                  <a:spcPts val="0"/>
                </a:spcBef>
                <a:spcAft>
                  <a:spcPts val="0"/>
                </a:spcAft>
                <a:defRPr/>
              </a:pPr>
              <a:endParaRPr lang="en-US" sz="3375">
                <a:ea typeface="微软雅黑" panose="020B0503020204020204" pitchFamily="34" charset="-122"/>
                <a:sym typeface="Arial" panose="020B0604020202020204" pitchFamily="34" charset="0"/>
              </a:endParaRPr>
            </a:p>
          </p:txBody>
        </p:sp>
        <p:sp>
          <p:nvSpPr>
            <p:cNvPr id="102437" name="Freeform 325"/>
            <p:cNvSpPr/>
            <p:nvPr/>
          </p:nvSpPr>
          <p:spPr bwMode="auto">
            <a:xfrm>
              <a:off x="2484573" y="3057303"/>
              <a:ext cx="39936" cy="42599"/>
            </a:xfrm>
            <a:custGeom>
              <a:avLst/>
              <a:gdLst>
                <a:gd name="T0" fmla="*/ 27456 w 16"/>
                <a:gd name="T1" fmla="*/ 42599 h 17"/>
                <a:gd name="T2" fmla="*/ 39936 w 16"/>
                <a:gd name="T3" fmla="*/ 0 h 17"/>
                <a:gd name="T4" fmla="*/ 0 w 16"/>
                <a:gd name="T5" fmla="*/ 10023 h 17"/>
                <a:gd name="T6" fmla="*/ 27456 w 16"/>
                <a:gd name="T7" fmla="*/ 42599 h 17"/>
                <a:gd name="T8" fmla="*/ 0 60000 65536"/>
                <a:gd name="T9" fmla="*/ 0 60000 65536"/>
                <a:gd name="T10" fmla="*/ 0 60000 65536"/>
                <a:gd name="T11" fmla="*/ 0 60000 65536"/>
                <a:gd name="T12" fmla="*/ 0 w 16"/>
                <a:gd name="T13" fmla="*/ 0 h 17"/>
                <a:gd name="T14" fmla="*/ 16 w 16"/>
                <a:gd name="T15" fmla="*/ 17 h 17"/>
              </a:gdLst>
              <a:ahLst/>
              <a:cxnLst>
                <a:cxn ang="T8">
                  <a:pos x="T0" y="T1"/>
                </a:cxn>
                <a:cxn ang="T9">
                  <a:pos x="T2" y="T3"/>
                </a:cxn>
                <a:cxn ang="T10">
                  <a:pos x="T4" y="T5"/>
                </a:cxn>
                <a:cxn ang="T11">
                  <a:pos x="T6" y="T7"/>
                </a:cxn>
              </a:cxnLst>
              <a:rect l="T12" t="T13" r="T14" b="T15"/>
              <a:pathLst>
                <a:path w="16" h="17">
                  <a:moveTo>
                    <a:pt x="11" y="17"/>
                  </a:moveTo>
                  <a:cubicBezTo>
                    <a:pt x="16" y="0"/>
                    <a:pt x="16" y="0"/>
                    <a:pt x="16" y="0"/>
                  </a:cubicBezTo>
                  <a:cubicBezTo>
                    <a:pt x="11" y="1"/>
                    <a:pt x="4" y="1"/>
                    <a:pt x="0" y="4"/>
                  </a:cubicBezTo>
                  <a:lnTo>
                    <a:pt x="11" y="17"/>
                  </a:lnTo>
                  <a:close/>
                </a:path>
              </a:pathLst>
            </a:custGeom>
            <a:solidFill>
              <a:srgbClr val="343434"/>
            </a:solidFill>
            <a:ln w="9525">
              <a:noFill/>
              <a:round/>
            </a:ln>
          </p:spPr>
          <p:txBody>
            <a:bodyPr lIns="128580" tIns="64290" rIns="128580" bIns="64290"/>
            <a:lstStyle/>
            <a:p>
              <a:endParaRPr lang="en-US" altLang="zh-CN" sz="3375">
                <a:ea typeface="微软雅黑" panose="020B0503020204020204" pitchFamily="34" charset="-122"/>
                <a:sym typeface="Arial" panose="020B0604020202020204" pitchFamily="34" charset="0"/>
              </a:endParaRPr>
            </a:p>
          </p:txBody>
        </p:sp>
        <p:sp>
          <p:nvSpPr>
            <p:cNvPr id="102438" name="Freeform 326"/>
            <p:cNvSpPr/>
            <p:nvPr/>
          </p:nvSpPr>
          <p:spPr bwMode="auto">
            <a:xfrm>
              <a:off x="2236967" y="3057303"/>
              <a:ext cx="47924" cy="42599"/>
            </a:xfrm>
            <a:custGeom>
              <a:avLst/>
              <a:gdLst>
                <a:gd name="T0" fmla="*/ 20179 w 19"/>
                <a:gd name="T1" fmla="*/ 42599 h 17"/>
                <a:gd name="T2" fmla="*/ 47924 w 19"/>
                <a:gd name="T3" fmla="*/ 10023 h 17"/>
                <a:gd name="T4" fmla="*/ 0 w 19"/>
                <a:gd name="T5" fmla="*/ 0 h 17"/>
                <a:gd name="T6" fmla="*/ 20179 w 19"/>
                <a:gd name="T7" fmla="*/ 42599 h 17"/>
                <a:gd name="T8" fmla="*/ 0 60000 65536"/>
                <a:gd name="T9" fmla="*/ 0 60000 65536"/>
                <a:gd name="T10" fmla="*/ 0 60000 65536"/>
                <a:gd name="T11" fmla="*/ 0 60000 65536"/>
                <a:gd name="T12" fmla="*/ 0 w 19"/>
                <a:gd name="T13" fmla="*/ 0 h 17"/>
                <a:gd name="T14" fmla="*/ 19 w 19"/>
                <a:gd name="T15" fmla="*/ 17 h 17"/>
              </a:gdLst>
              <a:ahLst/>
              <a:cxnLst>
                <a:cxn ang="T8">
                  <a:pos x="T0" y="T1"/>
                </a:cxn>
                <a:cxn ang="T9">
                  <a:pos x="T2" y="T3"/>
                </a:cxn>
                <a:cxn ang="T10">
                  <a:pos x="T4" y="T5"/>
                </a:cxn>
                <a:cxn ang="T11">
                  <a:pos x="T6" y="T7"/>
                </a:cxn>
              </a:cxnLst>
              <a:rect l="T12" t="T13" r="T14" b="T15"/>
              <a:pathLst>
                <a:path w="19" h="17">
                  <a:moveTo>
                    <a:pt x="8" y="17"/>
                  </a:moveTo>
                  <a:cubicBezTo>
                    <a:pt x="19" y="4"/>
                    <a:pt x="19" y="4"/>
                    <a:pt x="19" y="4"/>
                  </a:cubicBezTo>
                  <a:cubicBezTo>
                    <a:pt x="12" y="1"/>
                    <a:pt x="8" y="1"/>
                    <a:pt x="0" y="0"/>
                  </a:cubicBezTo>
                  <a:lnTo>
                    <a:pt x="8" y="17"/>
                  </a:lnTo>
                  <a:close/>
                </a:path>
              </a:pathLst>
            </a:custGeom>
            <a:solidFill>
              <a:srgbClr val="343434"/>
            </a:solidFill>
            <a:ln w="9525">
              <a:noFill/>
              <a:round/>
            </a:ln>
          </p:spPr>
          <p:txBody>
            <a:bodyPr lIns="128580" tIns="64290" rIns="128580" bIns="64290"/>
            <a:lstStyle/>
            <a:p>
              <a:endParaRPr lang="en-US" altLang="zh-CN" sz="3375">
                <a:ea typeface="微软雅黑" panose="020B0503020204020204" pitchFamily="34" charset="-122"/>
                <a:sym typeface="Arial" panose="020B0604020202020204" pitchFamily="34" charset="0"/>
              </a:endParaRPr>
            </a:p>
          </p:txBody>
        </p:sp>
        <p:sp>
          <p:nvSpPr>
            <p:cNvPr id="102439" name="Freeform 327"/>
            <p:cNvSpPr/>
            <p:nvPr/>
          </p:nvSpPr>
          <p:spPr bwMode="auto">
            <a:xfrm>
              <a:off x="3150181" y="5160631"/>
              <a:ext cx="39936" cy="431315"/>
            </a:xfrm>
            <a:custGeom>
              <a:avLst/>
              <a:gdLst>
                <a:gd name="T0" fmla="*/ 39936 w 15"/>
                <a:gd name="T1" fmla="*/ 15313 h 169"/>
                <a:gd name="T2" fmla="*/ 0 w 15"/>
                <a:gd name="T3" fmla="*/ 0 h 169"/>
                <a:gd name="T4" fmla="*/ 0 w 15"/>
                <a:gd name="T5" fmla="*/ 431315 h 169"/>
                <a:gd name="T6" fmla="*/ 39936 w 15"/>
                <a:gd name="T7" fmla="*/ 416002 h 169"/>
                <a:gd name="T8" fmla="*/ 39936 w 15"/>
                <a:gd name="T9" fmla="*/ 15313 h 169"/>
                <a:gd name="T10" fmla="*/ 0 60000 65536"/>
                <a:gd name="T11" fmla="*/ 0 60000 65536"/>
                <a:gd name="T12" fmla="*/ 0 60000 65536"/>
                <a:gd name="T13" fmla="*/ 0 60000 65536"/>
                <a:gd name="T14" fmla="*/ 0 60000 65536"/>
                <a:gd name="T15" fmla="*/ 0 w 15"/>
                <a:gd name="T16" fmla="*/ 0 h 169"/>
                <a:gd name="T17" fmla="*/ 15 w 15"/>
                <a:gd name="T18" fmla="*/ 169 h 169"/>
              </a:gdLst>
              <a:ahLst/>
              <a:cxnLst>
                <a:cxn ang="T10">
                  <a:pos x="T0" y="T1"/>
                </a:cxn>
                <a:cxn ang="T11">
                  <a:pos x="T2" y="T3"/>
                </a:cxn>
                <a:cxn ang="T12">
                  <a:pos x="T4" y="T5"/>
                </a:cxn>
                <a:cxn ang="T13">
                  <a:pos x="T6" y="T7"/>
                </a:cxn>
                <a:cxn ang="T14">
                  <a:pos x="T8" y="T9"/>
                </a:cxn>
              </a:cxnLst>
              <a:rect l="T15" t="T16" r="T17" b="T18"/>
              <a:pathLst>
                <a:path w="15" h="169">
                  <a:moveTo>
                    <a:pt x="15" y="6"/>
                  </a:moveTo>
                  <a:cubicBezTo>
                    <a:pt x="9" y="4"/>
                    <a:pt x="4" y="0"/>
                    <a:pt x="0" y="0"/>
                  </a:cubicBezTo>
                  <a:cubicBezTo>
                    <a:pt x="0" y="169"/>
                    <a:pt x="0" y="169"/>
                    <a:pt x="0" y="169"/>
                  </a:cubicBezTo>
                  <a:cubicBezTo>
                    <a:pt x="4" y="165"/>
                    <a:pt x="9" y="165"/>
                    <a:pt x="15" y="163"/>
                  </a:cubicBezTo>
                  <a:lnTo>
                    <a:pt x="15" y="6"/>
                  </a:lnTo>
                  <a:close/>
                </a:path>
              </a:pathLst>
            </a:custGeom>
            <a:solidFill>
              <a:srgbClr val="A8BCBC"/>
            </a:solidFill>
            <a:ln w="9525">
              <a:noFill/>
              <a:round/>
            </a:ln>
          </p:spPr>
          <p:txBody>
            <a:bodyPr lIns="128580" tIns="64290" rIns="128580" bIns="64290"/>
            <a:lstStyle/>
            <a:p>
              <a:endParaRPr lang="en-US" altLang="zh-CN" sz="3375">
                <a:ea typeface="微软雅黑" panose="020B0503020204020204" pitchFamily="34" charset="-122"/>
                <a:sym typeface="Arial" panose="020B0604020202020204" pitchFamily="34" charset="0"/>
              </a:endParaRPr>
            </a:p>
          </p:txBody>
        </p:sp>
        <p:sp>
          <p:nvSpPr>
            <p:cNvPr id="102440" name="Freeform 328"/>
            <p:cNvSpPr/>
            <p:nvPr/>
          </p:nvSpPr>
          <p:spPr bwMode="auto">
            <a:xfrm>
              <a:off x="1563373" y="5171280"/>
              <a:ext cx="45261" cy="410016"/>
            </a:xfrm>
            <a:custGeom>
              <a:avLst/>
              <a:gdLst>
                <a:gd name="T0" fmla="*/ 0 w 18"/>
                <a:gd name="T1" fmla="*/ 15280 h 161"/>
                <a:gd name="T2" fmla="*/ 0 w 18"/>
                <a:gd name="T3" fmla="*/ 387096 h 161"/>
                <a:gd name="T4" fmla="*/ 45261 w 18"/>
                <a:gd name="T5" fmla="*/ 410016 h 161"/>
                <a:gd name="T6" fmla="*/ 45261 w 18"/>
                <a:gd name="T7" fmla="*/ 0 h 161"/>
                <a:gd name="T8" fmla="*/ 0 w 18"/>
                <a:gd name="T9" fmla="*/ 15280 h 161"/>
                <a:gd name="T10" fmla="*/ 0 60000 65536"/>
                <a:gd name="T11" fmla="*/ 0 60000 65536"/>
                <a:gd name="T12" fmla="*/ 0 60000 65536"/>
                <a:gd name="T13" fmla="*/ 0 60000 65536"/>
                <a:gd name="T14" fmla="*/ 0 60000 65536"/>
                <a:gd name="T15" fmla="*/ 0 w 18"/>
                <a:gd name="T16" fmla="*/ 0 h 161"/>
                <a:gd name="T17" fmla="*/ 18 w 18"/>
                <a:gd name="T18" fmla="*/ 161 h 161"/>
              </a:gdLst>
              <a:ahLst/>
              <a:cxnLst>
                <a:cxn ang="T10">
                  <a:pos x="T0" y="T1"/>
                </a:cxn>
                <a:cxn ang="T11">
                  <a:pos x="T2" y="T3"/>
                </a:cxn>
                <a:cxn ang="T12">
                  <a:pos x="T4" y="T5"/>
                </a:cxn>
                <a:cxn ang="T13">
                  <a:pos x="T6" y="T7"/>
                </a:cxn>
                <a:cxn ang="T14">
                  <a:pos x="T8" y="T9"/>
                </a:cxn>
              </a:cxnLst>
              <a:rect l="T15" t="T16" r="T17" b="T18"/>
              <a:pathLst>
                <a:path w="18" h="161">
                  <a:moveTo>
                    <a:pt x="0" y="6"/>
                  </a:moveTo>
                  <a:cubicBezTo>
                    <a:pt x="0" y="152"/>
                    <a:pt x="0" y="152"/>
                    <a:pt x="0" y="152"/>
                  </a:cubicBezTo>
                  <a:cubicBezTo>
                    <a:pt x="5" y="156"/>
                    <a:pt x="12" y="159"/>
                    <a:pt x="18" y="161"/>
                  </a:cubicBezTo>
                  <a:cubicBezTo>
                    <a:pt x="18" y="0"/>
                    <a:pt x="18" y="0"/>
                    <a:pt x="18" y="0"/>
                  </a:cubicBezTo>
                  <a:cubicBezTo>
                    <a:pt x="12" y="2"/>
                    <a:pt x="5" y="6"/>
                    <a:pt x="0" y="6"/>
                  </a:cubicBezTo>
                  <a:close/>
                </a:path>
              </a:pathLst>
            </a:custGeom>
            <a:solidFill>
              <a:srgbClr val="A8BCBC"/>
            </a:solidFill>
            <a:ln w="9525">
              <a:noFill/>
              <a:round/>
            </a:ln>
          </p:spPr>
          <p:txBody>
            <a:bodyPr lIns="128580" tIns="64290" rIns="128580" bIns="64290"/>
            <a:lstStyle/>
            <a:p>
              <a:endParaRPr lang="en-US" altLang="zh-CN" sz="3375">
                <a:ea typeface="微软雅黑" panose="020B0503020204020204" pitchFamily="34" charset="-122"/>
                <a:sym typeface="Arial" panose="020B0604020202020204" pitchFamily="34" charset="0"/>
              </a:endParaRPr>
            </a:p>
          </p:txBody>
        </p:sp>
        <p:sp>
          <p:nvSpPr>
            <p:cNvPr id="24" name="Rectangle 329"/>
            <p:cNvSpPr>
              <a:spLocks noChangeArrowheads="1"/>
            </p:cNvSpPr>
            <p:nvPr/>
          </p:nvSpPr>
          <p:spPr bwMode="auto">
            <a:xfrm>
              <a:off x="2148667" y="5184365"/>
              <a:ext cx="466189" cy="412696"/>
            </a:xfrm>
            <a:prstGeom prst="rect">
              <a:avLst/>
            </a:prstGeom>
            <a:solidFill>
              <a:schemeClr val="bg2">
                <a:lumMod val="85000"/>
              </a:schemeClr>
            </a:solidFill>
            <a:ln w="9525">
              <a:noFill/>
              <a:miter lim="800000"/>
            </a:ln>
          </p:spPr>
          <p:txBody>
            <a:bodyPr lIns="128580" tIns="64290" rIns="128580" bIns="64290"/>
            <a:lstStyle/>
            <a:p>
              <a:pPr fontAlgn="auto">
                <a:spcBef>
                  <a:spcPts val="0"/>
                </a:spcBef>
                <a:spcAft>
                  <a:spcPts val="0"/>
                </a:spcAft>
                <a:defRPr/>
              </a:pPr>
              <a:endParaRPr lang="en-US" sz="3375">
                <a:ea typeface="微软雅黑" panose="020B0503020204020204" pitchFamily="34" charset="-122"/>
                <a:sym typeface="Arial" panose="020B0604020202020204" pitchFamily="34" charset="0"/>
              </a:endParaRPr>
            </a:p>
          </p:txBody>
        </p:sp>
        <p:sp>
          <p:nvSpPr>
            <p:cNvPr id="102442" name="Freeform 330"/>
            <p:cNvSpPr>
              <a:spLocks noEditPoints="1"/>
            </p:cNvSpPr>
            <p:nvPr/>
          </p:nvSpPr>
          <p:spPr bwMode="auto">
            <a:xfrm>
              <a:off x="921727" y="3070615"/>
              <a:ext cx="2944648" cy="2047417"/>
            </a:xfrm>
            <a:custGeom>
              <a:avLst/>
              <a:gdLst>
                <a:gd name="T0" fmla="*/ 2438536 w 1152"/>
                <a:gd name="T1" fmla="*/ 626239 h 801"/>
                <a:gd name="T2" fmla="*/ 2078124 w 1152"/>
                <a:gd name="T3" fmla="*/ 74126 h 801"/>
                <a:gd name="T4" fmla="*/ 1973323 w 1152"/>
                <a:gd name="T5" fmla="*/ 7668 h 801"/>
                <a:gd name="T6" fmla="*/ 1973323 w 1152"/>
                <a:gd name="T7" fmla="*/ 0 h 801"/>
                <a:gd name="T8" fmla="*/ 1676813 w 1152"/>
                <a:gd name="T9" fmla="*/ 0 h 801"/>
                <a:gd name="T10" fmla="*/ 1462100 w 1152"/>
                <a:gd name="T11" fmla="*/ 659468 h 801"/>
                <a:gd name="T12" fmla="*/ 1257610 w 1152"/>
                <a:gd name="T13" fmla="*/ 0 h 801"/>
                <a:gd name="T14" fmla="*/ 968769 w 1152"/>
                <a:gd name="T15" fmla="*/ 0 h 801"/>
                <a:gd name="T16" fmla="*/ 968769 w 1152"/>
                <a:gd name="T17" fmla="*/ 7668 h 801"/>
                <a:gd name="T18" fmla="*/ 874192 w 1152"/>
                <a:gd name="T19" fmla="*/ 74126 h 801"/>
                <a:gd name="T20" fmla="*/ 521448 w 1152"/>
                <a:gd name="T21" fmla="*/ 626239 h 801"/>
                <a:gd name="T22" fmla="*/ 212158 w 1152"/>
                <a:gd name="T23" fmla="*/ 383411 h 801"/>
                <a:gd name="T24" fmla="*/ 0 w 1152"/>
                <a:gd name="T25" fmla="*/ 646687 h 801"/>
                <a:gd name="T26" fmla="*/ 442208 w 1152"/>
                <a:gd name="T27" fmla="*/ 986645 h 801"/>
                <a:gd name="T28" fmla="*/ 462657 w 1152"/>
                <a:gd name="T29" fmla="*/ 1009650 h 801"/>
                <a:gd name="T30" fmla="*/ 559790 w 1152"/>
                <a:gd name="T31" fmla="*/ 1035211 h 801"/>
                <a:gd name="T32" fmla="*/ 695264 w 1152"/>
                <a:gd name="T33" fmla="*/ 963641 h 801"/>
                <a:gd name="T34" fmla="*/ 710601 w 1152"/>
                <a:gd name="T35" fmla="*/ 930412 h 801"/>
                <a:gd name="T36" fmla="*/ 968769 w 1152"/>
                <a:gd name="T37" fmla="*/ 536776 h 801"/>
                <a:gd name="T38" fmla="*/ 968769 w 1152"/>
                <a:gd name="T39" fmla="*/ 1773917 h 801"/>
                <a:gd name="T40" fmla="*/ 981549 w 1152"/>
                <a:gd name="T41" fmla="*/ 1773917 h 801"/>
                <a:gd name="T42" fmla="*/ 1226936 w 1152"/>
                <a:gd name="T43" fmla="*/ 2037193 h 801"/>
                <a:gd name="T44" fmla="*/ 1226936 w 1152"/>
                <a:gd name="T45" fmla="*/ 2047417 h 801"/>
                <a:gd name="T46" fmla="*/ 1692150 w 1152"/>
                <a:gd name="T47" fmla="*/ 2047417 h 801"/>
                <a:gd name="T48" fmla="*/ 1692150 w 1152"/>
                <a:gd name="T49" fmla="*/ 2037193 h 801"/>
                <a:gd name="T50" fmla="*/ 1932425 w 1152"/>
                <a:gd name="T51" fmla="*/ 1773917 h 801"/>
                <a:gd name="T52" fmla="*/ 1973323 w 1152"/>
                <a:gd name="T53" fmla="*/ 1773917 h 801"/>
                <a:gd name="T54" fmla="*/ 1973323 w 1152"/>
                <a:gd name="T55" fmla="*/ 508659 h 801"/>
                <a:gd name="T56" fmla="*/ 2239159 w 1152"/>
                <a:gd name="T57" fmla="*/ 930412 h 801"/>
                <a:gd name="T58" fmla="*/ 2262164 w 1152"/>
                <a:gd name="T59" fmla="*/ 963641 h 801"/>
                <a:gd name="T60" fmla="*/ 2400194 w 1152"/>
                <a:gd name="T61" fmla="*/ 1035211 h 801"/>
                <a:gd name="T62" fmla="*/ 2487102 w 1152"/>
                <a:gd name="T63" fmla="*/ 1009650 h 801"/>
                <a:gd name="T64" fmla="*/ 2512664 w 1152"/>
                <a:gd name="T65" fmla="*/ 986645 h 801"/>
                <a:gd name="T66" fmla="*/ 2944648 w 1152"/>
                <a:gd name="T67" fmla="*/ 654356 h 801"/>
                <a:gd name="T68" fmla="*/ 2737603 w 1152"/>
                <a:gd name="T69" fmla="*/ 391080 h 801"/>
                <a:gd name="T70" fmla="*/ 2438536 w 1152"/>
                <a:gd name="T71" fmla="*/ 626239 h 801"/>
                <a:gd name="T72" fmla="*/ 214714 w 1152"/>
                <a:gd name="T73" fmla="*/ 552112 h 801"/>
                <a:gd name="T74" fmla="*/ 166148 w 1152"/>
                <a:gd name="T75" fmla="*/ 498435 h 801"/>
                <a:gd name="T76" fmla="*/ 214714 w 1152"/>
                <a:gd name="T77" fmla="*/ 444757 h 801"/>
                <a:gd name="T78" fmla="*/ 265836 w 1152"/>
                <a:gd name="T79" fmla="*/ 498435 h 801"/>
                <a:gd name="T80" fmla="*/ 214714 w 1152"/>
                <a:gd name="T81" fmla="*/ 552112 h 801"/>
                <a:gd name="T82" fmla="*/ 1454431 w 1152"/>
                <a:gd name="T83" fmla="*/ 1298487 h 801"/>
                <a:gd name="T84" fmla="*/ 1395640 w 1152"/>
                <a:gd name="T85" fmla="*/ 1232029 h 801"/>
                <a:gd name="T86" fmla="*/ 1454431 w 1152"/>
                <a:gd name="T87" fmla="*/ 1168127 h 801"/>
                <a:gd name="T88" fmla="*/ 1513222 w 1152"/>
                <a:gd name="T89" fmla="*/ 1232029 h 801"/>
                <a:gd name="T90" fmla="*/ 1454431 w 1152"/>
                <a:gd name="T91" fmla="*/ 1298487 h 801"/>
                <a:gd name="T92" fmla="*/ 1454431 w 1152"/>
                <a:gd name="T93" fmla="*/ 1091444 h 801"/>
                <a:gd name="T94" fmla="*/ 1395640 w 1152"/>
                <a:gd name="T95" fmla="*/ 1027543 h 801"/>
                <a:gd name="T96" fmla="*/ 1454431 w 1152"/>
                <a:gd name="T97" fmla="*/ 958529 h 801"/>
                <a:gd name="T98" fmla="*/ 1513222 w 1152"/>
                <a:gd name="T99" fmla="*/ 1027543 h 801"/>
                <a:gd name="T100" fmla="*/ 1454431 w 1152"/>
                <a:gd name="T101" fmla="*/ 1091444 h 801"/>
                <a:gd name="T102" fmla="*/ 1454431 w 1152"/>
                <a:gd name="T103" fmla="*/ 876734 h 801"/>
                <a:gd name="T104" fmla="*/ 1395640 w 1152"/>
                <a:gd name="T105" fmla="*/ 810276 h 801"/>
                <a:gd name="T106" fmla="*/ 1454431 w 1152"/>
                <a:gd name="T107" fmla="*/ 746374 h 801"/>
                <a:gd name="T108" fmla="*/ 1513222 w 1152"/>
                <a:gd name="T109" fmla="*/ 810276 h 801"/>
                <a:gd name="T110" fmla="*/ 1454431 w 1152"/>
                <a:gd name="T111" fmla="*/ 876734 h 801"/>
                <a:gd name="T112" fmla="*/ 2732490 w 1152"/>
                <a:gd name="T113" fmla="*/ 552112 h 801"/>
                <a:gd name="T114" fmla="*/ 2676256 w 1152"/>
                <a:gd name="T115" fmla="*/ 498435 h 801"/>
                <a:gd name="T116" fmla="*/ 2732490 w 1152"/>
                <a:gd name="T117" fmla="*/ 444757 h 801"/>
                <a:gd name="T118" fmla="*/ 2775944 w 1152"/>
                <a:gd name="T119" fmla="*/ 498435 h 801"/>
                <a:gd name="T120" fmla="*/ 2732490 w 1152"/>
                <a:gd name="T121" fmla="*/ 552112 h 80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52"/>
                <a:gd name="T184" fmla="*/ 0 h 801"/>
                <a:gd name="T185" fmla="*/ 1152 w 1152"/>
                <a:gd name="T186" fmla="*/ 801 h 80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52" h="801">
                  <a:moveTo>
                    <a:pt x="954" y="245"/>
                  </a:moveTo>
                  <a:cubicBezTo>
                    <a:pt x="813" y="29"/>
                    <a:pt x="813" y="29"/>
                    <a:pt x="813" y="29"/>
                  </a:cubicBezTo>
                  <a:cubicBezTo>
                    <a:pt x="804" y="14"/>
                    <a:pt x="789" y="6"/>
                    <a:pt x="772" y="3"/>
                  </a:cubicBezTo>
                  <a:cubicBezTo>
                    <a:pt x="772" y="0"/>
                    <a:pt x="772" y="0"/>
                    <a:pt x="772" y="0"/>
                  </a:cubicBezTo>
                  <a:cubicBezTo>
                    <a:pt x="656" y="0"/>
                    <a:pt x="656" y="0"/>
                    <a:pt x="656" y="0"/>
                  </a:cubicBezTo>
                  <a:cubicBezTo>
                    <a:pt x="572" y="258"/>
                    <a:pt x="572" y="258"/>
                    <a:pt x="572" y="258"/>
                  </a:cubicBezTo>
                  <a:cubicBezTo>
                    <a:pt x="492" y="0"/>
                    <a:pt x="492" y="0"/>
                    <a:pt x="492" y="0"/>
                  </a:cubicBezTo>
                  <a:cubicBezTo>
                    <a:pt x="379" y="0"/>
                    <a:pt x="379" y="0"/>
                    <a:pt x="379" y="0"/>
                  </a:cubicBezTo>
                  <a:cubicBezTo>
                    <a:pt x="379" y="3"/>
                    <a:pt x="379" y="3"/>
                    <a:pt x="379" y="3"/>
                  </a:cubicBezTo>
                  <a:cubicBezTo>
                    <a:pt x="364" y="8"/>
                    <a:pt x="351" y="17"/>
                    <a:pt x="342" y="29"/>
                  </a:cubicBezTo>
                  <a:cubicBezTo>
                    <a:pt x="204" y="245"/>
                    <a:pt x="204" y="245"/>
                    <a:pt x="204" y="245"/>
                  </a:cubicBezTo>
                  <a:cubicBezTo>
                    <a:pt x="83" y="150"/>
                    <a:pt x="83" y="150"/>
                    <a:pt x="83" y="150"/>
                  </a:cubicBezTo>
                  <a:cubicBezTo>
                    <a:pt x="0" y="253"/>
                    <a:pt x="0" y="253"/>
                    <a:pt x="0" y="253"/>
                  </a:cubicBezTo>
                  <a:cubicBezTo>
                    <a:pt x="173" y="386"/>
                    <a:pt x="173" y="386"/>
                    <a:pt x="173" y="386"/>
                  </a:cubicBezTo>
                  <a:cubicBezTo>
                    <a:pt x="175" y="389"/>
                    <a:pt x="181" y="391"/>
                    <a:pt x="181" y="395"/>
                  </a:cubicBezTo>
                  <a:cubicBezTo>
                    <a:pt x="195" y="402"/>
                    <a:pt x="207" y="405"/>
                    <a:pt x="219" y="405"/>
                  </a:cubicBezTo>
                  <a:cubicBezTo>
                    <a:pt x="239" y="405"/>
                    <a:pt x="258" y="396"/>
                    <a:pt x="272" y="377"/>
                  </a:cubicBezTo>
                  <a:cubicBezTo>
                    <a:pt x="274" y="375"/>
                    <a:pt x="275" y="369"/>
                    <a:pt x="278" y="364"/>
                  </a:cubicBezTo>
                  <a:cubicBezTo>
                    <a:pt x="379" y="210"/>
                    <a:pt x="379" y="210"/>
                    <a:pt x="379" y="210"/>
                  </a:cubicBezTo>
                  <a:cubicBezTo>
                    <a:pt x="379" y="694"/>
                    <a:pt x="379" y="694"/>
                    <a:pt x="379" y="694"/>
                  </a:cubicBezTo>
                  <a:cubicBezTo>
                    <a:pt x="384" y="694"/>
                    <a:pt x="384" y="694"/>
                    <a:pt x="384" y="694"/>
                  </a:cubicBezTo>
                  <a:cubicBezTo>
                    <a:pt x="437" y="694"/>
                    <a:pt x="480" y="742"/>
                    <a:pt x="480" y="797"/>
                  </a:cubicBezTo>
                  <a:cubicBezTo>
                    <a:pt x="480" y="801"/>
                    <a:pt x="480" y="801"/>
                    <a:pt x="480" y="801"/>
                  </a:cubicBezTo>
                  <a:cubicBezTo>
                    <a:pt x="662" y="801"/>
                    <a:pt x="662" y="801"/>
                    <a:pt x="662" y="801"/>
                  </a:cubicBezTo>
                  <a:cubicBezTo>
                    <a:pt x="662" y="797"/>
                    <a:pt x="662" y="797"/>
                    <a:pt x="662" y="797"/>
                  </a:cubicBezTo>
                  <a:cubicBezTo>
                    <a:pt x="662" y="742"/>
                    <a:pt x="705" y="694"/>
                    <a:pt x="756" y="694"/>
                  </a:cubicBezTo>
                  <a:cubicBezTo>
                    <a:pt x="772" y="694"/>
                    <a:pt x="772" y="694"/>
                    <a:pt x="772" y="694"/>
                  </a:cubicBezTo>
                  <a:cubicBezTo>
                    <a:pt x="772" y="199"/>
                    <a:pt x="772" y="199"/>
                    <a:pt x="772" y="199"/>
                  </a:cubicBezTo>
                  <a:cubicBezTo>
                    <a:pt x="876" y="364"/>
                    <a:pt x="876" y="364"/>
                    <a:pt x="876" y="364"/>
                  </a:cubicBezTo>
                  <a:cubicBezTo>
                    <a:pt x="879" y="369"/>
                    <a:pt x="881" y="375"/>
                    <a:pt x="885" y="377"/>
                  </a:cubicBezTo>
                  <a:cubicBezTo>
                    <a:pt x="897" y="396"/>
                    <a:pt x="916" y="405"/>
                    <a:pt x="939" y="405"/>
                  </a:cubicBezTo>
                  <a:cubicBezTo>
                    <a:pt x="951" y="405"/>
                    <a:pt x="963" y="402"/>
                    <a:pt x="973" y="395"/>
                  </a:cubicBezTo>
                  <a:cubicBezTo>
                    <a:pt x="976" y="391"/>
                    <a:pt x="980" y="389"/>
                    <a:pt x="983" y="386"/>
                  </a:cubicBezTo>
                  <a:cubicBezTo>
                    <a:pt x="1152" y="256"/>
                    <a:pt x="1152" y="256"/>
                    <a:pt x="1152" y="256"/>
                  </a:cubicBezTo>
                  <a:cubicBezTo>
                    <a:pt x="1071" y="153"/>
                    <a:pt x="1071" y="153"/>
                    <a:pt x="1071" y="153"/>
                  </a:cubicBezTo>
                  <a:lnTo>
                    <a:pt x="954" y="245"/>
                  </a:lnTo>
                  <a:close/>
                  <a:moveTo>
                    <a:pt x="84" y="216"/>
                  </a:moveTo>
                  <a:cubicBezTo>
                    <a:pt x="75" y="216"/>
                    <a:pt x="65" y="207"/>
                    <a:pt x="65" y="195"/>
                  </a:cubicBezTo>
                  <a:cubicBezTo>
                    <a:pt x="65" y="183"/>
                    <a:pt x="75" y="174"/>
                    <a:pt x="84" y="174"/>
                  </a:cubicBezTo>
                  <a:cubicBezTo>
                    <a:pt x="96" y="174"/>
                    <a:pt x="104" y="183"/>
                    <a:pt x="104" y="195"/>
                  </a:cubicBezTo>
                  <a:cubicBezTo>
                    <a:pt x="104" y="207"/>
                    <a:pt x="96" y="216"/>
                    <a:pt x="84" y="216"/>
                  </a:cubicBezTo>
                  <a:close/>
                  <a:moveTo>
                    <a:pt x="569" y="508"/>
                  </a:moveTo>
                  <a:cubicBezTo>
                    <a:pt x="556" y="508"/>
                    <a:pt x="546" y="495"/>
                    <a:pt x="546" y="482"/>
                  </a:cubicBezTo>
                  <a:cubicBezTo>
                    <a:pt x="546" y="467"/>
                    <a:pt x="556" y="457"/>
                    <a:pt x="569" y="457"/>
                  </a:cubicBezTo>
                  <a:cubicBezTo>
                    <a:pt x="583" y="457"/>
                    <a:pt x="592" y="467"/>
                    <a:pt x="592" y="482"/>
                  </a:cubicBezTo>
                  <a:cubicBezTo>
                    <a:pt x="592" y="495"/>
                    <a:pt x="583" y="508"/>
                    <a:pt x="569" y="508"/>
                  </a:cubicBezTo>
                  <a:close/>
                  <a:moveTo>
                    <a:pt x="569" y="427"/>
                  </a:moveTo>
                  <a:cubicBezTo>
                    <a:pt x="556" y="427"/>
                    <a:pt x="546" y="415"/>
                    <a:pt x="546" y="402"/>
                  </a:cubicBezTo>
                  <a:cubicBezTo>
                    <a:pt x="546" y="389"/>
                    <a:pt x="556" y="375"/>
                    <a:pt x="569" y="375"/>
                  </a:cubicBezTo>
                  <a:cubicBezTo>
                    <a:pt x="583" y="375"/>
                    <a:pt x="592" y="389"/>
                    <a:pt x="592" y="402"/>
                  </a:cubicBezTo>
                  <a:cubicBezTo>
                    <a:pt x="592" y="415"/>
                    <a:pt x="583" y="427"/>
                    <a:pt x="569" y="427"/>
                  </a:cubicBezTo>
                  <a:close/>
                  <a:moveTo>
                    <a:pt x="569" y="343"/>
                  </a:moveTo>
                  <a:cubicBezTo>
                    <a:pt x="556" y="343"/>
                    <a:pt x="546" y="333"/>
                    <a:pt x="546" y="317"/>
                  </a:cubicBezTo>
                  <a:cubicBezTo>
                    <a:pt x="546" y="304"/>
                    <a:pt x="556" y="292"/>
                    <a:pt x="569" y="292"/>
                  </a:cubicBezTo>
                  <a:cubicBezTo>
                    <a:pt x="583" y="292"/>
                    <a:pt x="592" y="304"/>
                    <a:pt x="592" y="317"/>
                  </a:cubicBezTo>
                  <a:cubicBezTo>
                    <a:pt x="592" y="333"/>
                    <a:pt x="583" y="343"/>
                    <a:pt x="569" y="343"/>
                  </a:cubicBezTo>
                  <a:close/>
                  <a:moveTo>
                    <a:pt x="1069" y="216"/>
                  </a:moveTo>
                  <a:cubicBezTo>
                    <a:pt x="1055" y="216"/>
                    <a:pt x="1047" y="207"/>
                    <a:pt x="1047" y="195"/>
                  </a:cubicBezTo>
                  <a:cubicBezTo>
                    <a:pt x="1047" y="183"/>
                    <a:pt x="1055" y="174"/>
                    <a:pt x="1069" y="174"/>
                  </a:cubicBezTo>
                  <a:cubicBezTo>
                    <a:pt x="1080" y="174"/>
                    <a:pt x="1086" y="183"/>
                    <a:pt x="1086" y="195"/>
                  </a:cubicBezTo>
                  <a:cubicBezTo>
                    <a:pt x="1086" y="207"/>
                    <a:pt x="1080" y="216"/>
                    <a:pt x="1069" y="216"/>
                  </a:cubicBezTo>
                  <a:close/>
                </a:path>
              </a:pathLst>
            </a:custGeom>
            <a:solidFill>
              <a:schemeClr val="accent1"/>
            </a:solidFill>
            <a:ln w="9525">
              <a:noFill/>
              <a:round/>
            </a:ln>
          </p:spPr>
          <p:txBody>
            <a:bodyPr lIns="128580" tIns="64290" rIns="128580" bIns="64290"/>
            <a:lstStyle/>
            <a:p>
              <a:endParaRPr lang="en-US" altLang="zh-CN" sz="3375">
                <a:ea typeface="微软雅黑" panose="020B0503020204020204" pitchFamily="34" charset="-122"/>
                <a:sym typeface="Arial" panose="020B0604020202020204" pitchFamily="34" charset="0"/>
              </a:endParaRPr>
            </a:p>
          </p:txBody>
        </p:sp>
        <p:sp>
          <p:nvSpPr>
            <p:cNvPr id="102443" name="Freeform 331"/>
            <p:cNvSpPr/>
            <p:nvPr/>
          </p:nvSpPr>
          <p:spPr bwMode="auto">
            <a:xfrm>
              <a:off x="540999" y="3419395"/>
              <a:ext cx="503199" cy="247607"/>
            </a:xfrm>
            <a:custGeom>
              <a:avLst/>
              <a:gdLst>
                <a:gd name="T0" fmla="*/ 464884 w 197"/>
                <a:gd name="T1" fmla="*/ 10211 h 97"/>
                <a:gd name="T2" fmla="*/ 439341 w 197"/>
                <a:gd name="T3" fmla="*/ 0 h 97"/>
                <a:gd name="T4" fmla="*/ 68966 w 197"/>
                <a:gd name="T5" fmla="*/ 0 h 97"/>
                <a:gd name="T6" fmla="*/ 0 w 197"/>
                <a:gd name="T7" fmla="*/ 74027 h 97"/>
                <a:gd name="T8" fmla="*/ 68966 w 197"/>
                <a:gd name="T9" fmla="*/ 150606 h 97"/>
                <a:gd name="T10" fmla="*/ 324397 w 197"/>
                <a:gd name="T11" fmla="*/ 247607 h 97"/>
                <a:gd name="T12" fmla="*/ 503199 w 197"/>
                <a:gd name="T13" fmla="*/ 28079 h 97"/>
                <a:gd name="T14" fmla="*/ 464884 w 197"/>
                <a:gd name="T15" fmla="*/ 10211 h 97"/>
                <a:gd name="T16" fmla="*/ 0 60000 65536"/>
                <a:gd name="T17" fmla="*/ 0 60000 65536"/>
                <a:gd name="T18" fmla="*/ 0 60000 65536"/>
                <a:gd name="T19" fmla="*/ 0 60000 65536"/>
                <a:gd name="T20" fmla="*/ 0 60000 65536"/>
                <a:gd name="T21" fmla="*/ 0 60000 65536"/>
                <a:gd name="T22" fmla="*/ 0 60000 65536"/>
                <a:gd name="T23" fmla="*/ 0 60000 65536"/>
                <a:gd name="T24" fmla="*/ 0 w 197"/>
                <a:gd name="T25" fmla="*/ 0 h 97"/>
                <a:gd name="T26" fmla="*/ 197 w 197"/>
                <a:gd name="T27" fmla="*/ 97 h 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7" h="97">
                  <a:moveTo>
                    <a:pt x="182" y="4"/>
                  </a:moveTo>
                  <a:cubicBezTo>
                    <a:pt x="180" y="4"/>
                    <a:pt x="177" y="0"/>
                    <a:pt x="172" y="0"/>
                  </a:cubicBezTo>
                  <a:cubicBezTo>
                    <a:pt x="27" y="0"/>
                    <a:pt x="27" y="0"/>
                    <a:pt x="27" y="0"/>
                  </a:cubicBezTo>
                  <a:cubicBezTo>
                    <a:pt x="10" y="0"/>
                    <a:pt x="0" y="14"/>
                    <a:pt x="0" y="29"/>
                  </a:cubicBezTo>
                  <a:cubicBezTo>
                    <a:pt x="0" y="47"/>
                    <a:pt x="10" y="59"/>
                    <a:pt x="27" y="59"/>
                  </a:cubicBezTo>
                  <a:cubicBezTo>
                    <a:pt x="127" y="97"/>
                    <a:pt x="127" y="97"/>
                    <a:pt x="127" y="97"/>
                  </a:cubicBezTo>
                  <a:cubicBezTo>
                    <a:pt x="197" y="11"/>
                    <a:pt x="197" y="11"/>
                    <a:pt x="197" y="11"/>
                  </a:cubicBezTo>
                  <a:cubicBezTo>
                    <a:pt x="192" y="10"/>
                    <a:pt x="186" y="6"/>
                    <a:pt x="182" y="4"/>
                  </a:cubicBezTo>
                  <a:close/>
                </a:path>
              </a:pathLst>
            </a:custGeom>
            <a:solidFill>
              <a:schemeClr val="accent1"/>
            </a:solidFill>
            <a:ln w="9525">
              <a:noFill/>
              <a:round/>
            </a:ln>
          </p:spPr>
          <p:txBody>
            <a:bodyPr lIns="128580" tIns="64290" rIns="128580" bIns="64290"/>
            <a:lstStyle/>
            <a:p>
              <a:endParaRPr lang="en-US" altLang="zh-CN" sz="3375">
                <a:ea typeface="微软雅黑" panose="020B0503020204020204" pitchFamily="34" charset="-122"/>
                <a:sym typeface="Arial" panose="020B0604020202020204" pitchFamily="34" charset="0"/>
              </a:endParaRPr>
            </a:p>
          </p:txBody>
        </p:sp>
        <p:sp>
          <p:nvSpPr>
            <p:cNvPr id="102444" name="Freeform 332"/>
            <p:cNvSpPr/>
            <p:nvPr/>
          </p:nvSpPr>
          <p:spPr bwMode="auto">
            <a:xfrm>
              <a:off x="881790" y="3454006"/>
              <a:ext cx="207670" cy="255594"/>
            </a:xfrm>
            <a:custGeom>
              <a:avLst/>
              <a:gdLst>
                <a:gd name="T0" fmla="*/ 207670 w 82"/>
                <a:gd name="T1" fmla="*/ 17892 h 100"/>
                <a:gd name="T2" fmla="*/ 177279 w 82"/>
                <a:gd name="T3" fmla="*/ 0 h 100"/>
                <a:gd name="T4" fmla="*/ 177279 w 82"/>
                <a:gd name="T5" fmla="*/ 0 h 100"/>
                <a:gd name="T6" fmla="*/ 58249 w 82"/>
                <a:gd name="T7" fmla="*/ 153356 h 100"/>
                <a:gd name="T8" fmla="*/ 58249 w 82"/>
                <a:gd name="T9" fmla="*/ 153356 h 100"/>
                <a:gd name="T10" fmla="*/ 0 w 82"/>
                <a:gd name="T11" fmla="*/ 227479 h 100"/>
                <a:gd name="T12" fmla="*/ 5065 w 82"/>
                <a:gd name="T13" fmla="*/ 227479 h 100"/>
                <a:gd name="T14" fmla="*/ 12663 w 82"/>
                <a:gd name="T15" fmla="*/ 242814 h 100"/>
                <a:gd name="T16" fmla="*/ 30391 w 82"/>
                <a:gd name="T17" fmla="*/ 255594 h 100"/>
                <a:gd name="T18" fmla="*/ 149421 w 82"/>
                <a:gd name="T19" fmla="*/ 99682 h 100"/>
                <a:gd name="T20" fmla="*/ 149421 w 82"/>
                <a:gd name="T21" fmla="*/ 99682 h 100"/>
                <a:gd name="T22" fmla="*/ 207670 w 82"/>
                <a:gd name="T23" fmla="*/ 17892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
                <a:gd name="T37" fmla="*/ 0 h 100"/>
                <a:gd name="T38" fmla="*/ 82 w 82"/>
                <a:gd name="T39" fmla="*/ 100 h 1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 h="100">
                  <a:moveTo>
                    <a:pt x="82" y="7"/>
                  </a:moveTo>
                  <a:cubicBezTo>
                    <a:pt x="70" y="0"/>
                    <a:pt x="70" y="0"/>
                    <a:pt x="70" y="0"/>
                  </a:cubicBezTo>
                  <a:cubicBezTo>
                    <a:pt x="70" y="0"/>
                    <a:pt x="70" y="0"/>
                    <a:pt x="70" y="0"/>
                  </a:cubicBezTo>
                  <a:cubicBezTo>
                    <a:pt x="23" y="60"/>
                    <a:pt x="23" y="60"/>
                    <a:pt x="23" y="60"/>
                  </a:cubicBezTo>
                  <a:cubicBezTo>
                    <a:pt x="23" y="60"/>
                    <a:pt x="23" y="60"/>
                    <a:pt x="23" y="60"/>
                  </a:cubicBezTo>
                  <a:cubicBezTo>
                    <a:pt x="0" y="89"/>
                    <a:pt x="0" y="89"/>
                    <a:pt x="0" y="89"/>
                  </a:cubicBezTo>
                  <a:cubicBezTo>
                    <a:pt x="2" y="89"/>
                    <a:pt x="2" y="89"/>
                    <a:pt x="2" y="89"/>
                  </a:cubicBezTo>
                  <a:cubicBezTo>
                    <a:pt x="2" y="91"/>
                    <a:pt x="5" y="91"/>
                    <a:pt x="5" y="95"/>
                  </a:cubicBezTo>
                  <a:cubicBezTo>
                    <a:pt x="12" y="100"/>
                    <a:pt x="12" y="100"/>
                    <a:pt x="12" y="100"/>
                  </a:cubicBezTo>
                  <a:cubicBezTo>
                    <a:pt x="59" y="39"/>
                    <a:pt x="59" y="39"/>
                    <a:pt x="59" y="39"/>
                  </a:cubicBezTo>
                  <a:cubicBezTo>
                    <a:pt x="59" y="39"/>
                    <a:pt x="59" y="39"/>
                    <a:pt x="59" y="39"/>
                  </a:cubicBezTo>
                  <a:lnTo>
                    <a:pt x="82" y="7"/>
                  </a:lnTo>
                  <a:close/>
                </a:path>
              </a:pathLst>
            </a:custGeom>
            <a:solidFill>
              <a:srgbClr val="343434"/>
            </a:solidFill>
            <a:ln w="9525">
              <a:noFill/>
              <a:round/>
            </a:ln>
          </p:spPr>
          <p:txBody>
            <a:bodyPr lIns="128580" tIns="64290" rIns="128580" bIns="64290"/>
            <a:lstStyle/>
            <a:p>
              <a:endParaRPr lang="en-US" altLang="zh-CN" sz="3375">
                <a:ea typeface="微软雅黑" panose="020B0503020204020204" pitchFamily="34" charset="-122"/>
                <a:sym typeface="Arial" panose="020B0604020202020204" pitchFamily="34" charset="0"/>
              </a:endParaRPr>
            </a:p>
          </p:txBody>
        </p:sp>
        <p:sp>
          <p:nvSpPr>
            <p:cNvPr id="102445" name="Freeform 333"/>
            <p:cNvSpPr/>
            <p:nvPr/>
          </p:nvSpPr>
          <p:spPr bwMode="auto">
            <a:xfrm>
              <a:off x="3754553" y="3419395"/>
              <a:ext cx="500537" cy="247607"/>
            </a:xfrm>
            <a:custGeom>
              <a:avLst/>
              <a:gdLst>
                <a:gd name="T0" fmla="*/ 30645 w 196"/>
                <a:gd name="T1" fmla="*/ 10211 h 97"/>
                <a:gd name="T2" fmla="*/ 61290 w 196"/>
                <a:gd name="T3" fmla="*/ 0 h 97"/>
                <a:gd name="T4" fmla="*/ 431585 w 196"/>
                <a:gd name="T5" fmla="*/ 0 h 97"/>
                <a:gd name="T6" fmla="*/ 500537 w 196"/>
                <a:gd name="T7" fmla="*/ 74027 h 97"/>
                <a:gd name="T8" fmla="*/ 431585 w 196"/>
                <a:gd name="T9" fmla="*/ 150606 h 97"/>
                <a:gd name="T10" fmla="*/ 176209 w 196"/>
                <a:gd name="T11" fmla="*/ 247607 h 97"/>
                <a:gd name="T12" fmla="*/ 0 w 196"/>
                <a:gd name="T13" fmla="*/ 28079 h 97"/>
                <a:gd name="T14" fmla="*/ 30645 w 196"/>
                <a:gd name="T15" fmla="*/ 10211 h 97"/>
                <a:gd name="T16" fmla="*/ 0 60000 65536"/>
                <a:gd name="T17" fmla="*/ 0 60000 65536"/>
                <a:gd name="T18" fmla="*/ 0 60000 65536"/>
                <a:gd name="T19" fmla="*/ 0 60000 65536"/>
                <a:gd name="T20" fmla="*/ 0 60000 65536"/>
                <a:gd name="T21" fmla="*/ 0 60000 65536"/>
                <a:gd name="T22" fmla="*/ 0 60000 65536"/>
                <a:gd name="T23" fmla="*/ 0 60000 65536"/>
                <a:gd name="T24" fmla="*/ 0 w 196"/>
                <a:gd name="T25" fmla="*/ 0 h 97"/>
                <a:gd name="T26" fmla="*/ 196 w 196"/>
                <a:gd name="T27" fmla="*/ 97 h 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6" h="97">
                  <a:moveTo>
                    <a:pt x="12" y="4"/>
                  </a:moveTo>
                  <a:cubicBezTo>
                    <a:pt x="17" y="4"/>
                    <a:pt x="19" y="0"/>
                    <a:pt x="24" y="0"/>
                  </a:cubicBezTo>
                  <a:cubicBezTo>
                    <a:pt x="169" y="0"/>
                    <a:pt x="169" y="0"/>
                    <a:pt x="169" y="0"/>
                  </a:cubicBezTo>
                  <a:cubicBezTo>
                    <a:pt x="184" y="0"/>
                    <a:pt x="196" y="14"/>
                    <a:pt x="196" y="29"/>
                  </a:cubicBezTo>
                  <a:cubicBezTo>
                    <a:pt x="196" y="47"/>
                    <a:pt x="184" y="59"/>
                    <a:pt x="169" y="59"/>
                  </a:cubicBezTo>
                  <a:cubicBezTo>
                    <a:pt x="69" y="97"/>
                    <a:pt x="69" y="97"/>
                    <a:pt x="69" y="97"/>
                  </a:cubicBezTo>
                  <a:cubicBezTo>
                    <a:pt x="0" y="11"/>
                    <a:pt x="0" y="11"/>
                    <a:pt x="0" y="11"/>
                  </a:cubicBezTo>
                  <a:cubicBezTo>
                    <a:pt x="6" y="10"/>
                    <a:pt x="7" y="6"/>
                    <a:pt x="12" y="4"/>
                  </a:cubicBezTo>
                  <a:close/>
                </a:path>
              </a:pathLst>
            </a:custGeom>
            <a:solidFill>
              <a:schemeClr val="accent1"/>
            </a:solidFill>
            <a:ln w="9525">
              <a:noFill/>
              <a:round/>
            </a:ln>
          </p:spPr>
          <p:txBody>
            <a:bodyPr lIns="128580" tIns="64290" rIns="128580" bIns="64290"/>
            <a:lstStyle/>
            <a:p>
              <a:endParaRPr lang="en-US" altLang="zh-CN" sz="3375">
                <a:ea typeface="微软雅黑" panose="020B0503020204020204" pitchFamily="34" charset="-122"/>
                <a:sym typeface="Arial" panose="020B0604020202020204" pitchFamily="34" charset="0"/>
              </a:endParaRPr>
            </a:p>
          </p:txBody>
        </p:sp>
        <p:sp>
          <p:nvSpPr>
            <p:cNvPr id="102446" name="Freeform 334"/>
            <p:cNvSpPr/>
            <p:nvPr/>
          </p:nvSpPr>
          <p:spPr bwMode="auto">
            <a:xfrm>
              <a:off x="3703967" y="3454006"/>
              <a:ext cx="205007" cy="255594"/>
            </a:xfrm>
            <a:custGeom>
              <a:avLst/>
              <a:gdLst>
                <a:gd name="T0" fmla="*/ 0 w 81"/>
                <a:gd name="T1" fmla="*/ 17892 h 100"/>
                <a:gd name="T2" fmla="*/ 25310 w 81"/>
                <a:gd name="T3" fmla="*/ 0 h 100"/>
                <a:gd name="T4" fmla="*/ 32902 w 81"/>
                <a:gd name="T5" fmla="*/ 0 h 100"/>
                <a:gd name="T6" fmla="*/ 151857 w 81"/>
                <a:gd name="T7" fmla="*/ 153356 h 100"/>
                <a:gd name="T8" fmla="*/ 151857 w 81"/>
                <a:gd name="T9" fmla="*/ 153356 h 100"/>
                <a:gd name="T10" fmla="*/ 205007 w 81"/>
                <a:gd name="T11" fmla="*/ 227479 h 100"/>
                <a:gd name="T12" fmla="*/ 205007 w 81"/>
                <a:gd name="T13" fmla="*/ 227479 h 100"/>
                <a:gd name="T14" fmla="*/ 192352 w 81"/>
                <a:gd name="T15" fmla="*/ 242814 h 100"/>
                <a:gd name="T16" fmla="*/ 182228 w 81"/>
                <a:gd name="T17" fmla="*/ 255594 h 100"/>
                <a:gd name="T18" fmla="*/ 65805 w 81"/>
                <a:gd name="T19" fmla="*/ 99682 h 100"/>
                <a:gd name="T20" fmla="*/ 65805 w 81"/>
                <a:gd name="T21" fmla="*/ 99682 h 100"/>
                <a:gd name="T22" fmla="*/ 0 w 81"/>
                <a:gd name="T23" fmla="*/ 17892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1"/>
                <a:gd name="T37" fmla="*/ 0 h 100"/>
                <a:gd name="T38" fmla="*/ 81 w 81"/>
                <a:gd name="T39" fmla="*/ 100 h 1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1" h="100">
                  <a:moveTo>
                    <a:pt x="0" y="7"/>
                  </a:moveTo>
                  <a:cubicBezTo>
                    <a:pt x="10" y="0"/>
                    <a:pt x="10" y="0"/>
                    <a:pt x="10" y="0"/>
                  </a:cubicBezTo>
                  <a:cubicBezTo>
                    <a:pt x="13" y="0"/>
                    <a:pt x="13" y="0"/>
                    <a:pt x="13" y="0"/>
                  </a:cubicBezTo>
                  <a:cubicBezTo>
                    <a:pt x="60" y="60"/>
                    <a:pt x="60" y="60"/>
                    <a:pt x="60" y="60"/>
                  </a:cubicBezTo>
                  <a:cubicBezTo>
                    <a:pt x="60" y="60"/>
                    <a:pt x="60" y="60"/>
                    <a:pt x="60" y="60"/>
                  </a:cubicBezTo>
                  <a:cubicBezTo>
                    <a:pt x="81" y="89"/>
                    <a:pt x="81" y="89"/>
                    <a:pt x="81" y="89"/>
                  </a:cubicBezTo>
                  <a:cubicBezTo>
                    <a:pt x="81" y="89"/>
                    <a:pt x="81" y="89"/>
                    <a:pt x="81" y="89"/>
                  </a:cubicBezTo>
                  <a:cubicBezTo>
                    <a:pt x="80" y="91"/>
                    <a:pt x="80" y="91"/>
                    <a:pt x="76" y="95"/>
                  </a:cubicBezTo>
                  <a:cubicBezTo>
                    <a:pt x="72" y="100"/>
                    <a:pt x="72" y="100"/>
                    <a:pt x="72" y="100"/>
                  </a:cubicBezTo>
                  <a:cubicBezTo>
                    <a:pt x="26" y="39"/>
                    <a:pt x="26" y="39"/>
                    <a:pt x="26" y="39"/>
                  </a:cubicBezTo>
                  <a:cubicBezTo>
                    <a:pt x="26" y="39"/>
                    <a:pt x="26" y="39"/>
                    <a:pt x="26" y="39"/>
                  </a:cubicBezTo>
                  <a:lnTo>
                    <a:pt x="0" y="7"/>
                  </a:lnTo>
                  <a:close/>
                </a:path>
              </a:pathLst>
            </a:custGeom>
            <a:solidFill>
              <a:srgbClr val="343434"/>
            </a:solidFill>
            <a:ln w="9525">
              <a:noFill/>
              <a:round/>
            </a:ln>
          </p:spPr>
          <p:txBody>
            <a:bodyPr lIns="128580" tIns="64290" rIns="128580" bIns="64290"/>
            <a:lstStyle/>
            <a:p>
              <a:endParaRPr lang="en-US" altLang="zh-CN" sz="3375">
                <a:ea typeface="微软雅黑" panose="020B0503020204020204" pitchFamily="34" charset="-122"/>
                <a:sym typeface="Arial" panose="020B0604020202020204" pitchFamily="34" charset="0"/>
              </a:endParaRPr>
            </a:p>
          </p:txBody>
        </p:sp>
      </p:grpSp>
      <p:sp>
        <p:nvSpPr>
          <p:cNvPr id="102404" name="TextBox 71"/>
          <p:cNvSpPr txBox="1">
            <a:spLocks noChangeArrowheads="1"/>
          </p:cNvSpPr>
          <p:nvPr/>
        </p:nvSpPr>
        <p:spPr bwMode="auto">
          <a:xfrm>
            <a:off x="6297112" y="3340079"/>
            <a:ext cx="2126265" cy="676724"/>
          </a:xfrm>
          <a:prstGeom prst="rect">
            <a:avLst/>
          </a:prstGeom>
          <a:noFill/>
          <a:ln w="9525">
            <a:noFill/>
            <a:miter lim="800000"/>
          </a:ln>
        </p:spPr>
        <p:txBody>
          <a:bodyPr>
            <a:spAutoFit/>
          </a:bodyPr>
          <a:lstStyle/>
          <a:p>
            <a:pPr algn="ct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73" name="Rectangle 72"/>
          <p:cNvSpPr/>
          <p:nvPr/>
        </p:nvSpPr>
        <p:spPr>
          <a:xfrm>
            <a:off x="6318876" y="3047089"/>
            <a:ext cx="1858842" cy="319446"/>
          </a:xfrm>
          <a:prstGeom prst="rect">
            <a:avLst/>
          </a:prstGeom>
        </p:spPr>
        <p:txBody>
          <a:bodyPr wrap="none">
            <a:spAutoFit/>
          </a:bodyPr>
          <a:lstStyle/>
          <a:p>
            <a:pPr fontAlgn="auto">
              <a:spcBef>
                <a:spcPts val="0"/>
              </a:spcBef>
              <a:spcAft>
                <a:spcPts val="0"/>
              </a:spcAft>
              <a:defRPr/>
            </a:pPr>
            <a:r>
              <a:rPr lang="en-US" sz="1476" b="1" spc="633" dirty="0">
                <a:solidFill>
                  <a:schemeClr val="accent1"/>
                </a:solidFill>
                <a:ea typeface="微软雅黑" panose="020B0503020204020204" pitchFamily="34" charset="-122"/>
                <a:cs typeface="Montserrat" charset="0"/>
                <a:sym typeface="Arial" panose="020B0604020202020204" pitchFamily="34" charset="0"/>
              </a:rPr>
              <a:t>TITLE HERE</a:t>
            </a:r>
          </a:p>
        </p:txBody>
      </p:sp>
      <p:sp>
        <p:nvSpPr>
          <p:cNvPr id="102406" name="TextBox 73"/>
          <p:cNvSpPr txBox="1">
            <a:spLocks noChangeArrowheads="1"/>
          </p:cNvSpPr>
          <p:nvPr/>
        </p:nvSpPr>
        <p:spPr bwMode="auto">
          <a:xfrm>
            <a:off x="8659443" y="3316639"/>
            <a:ext cx="2127940" cy="676724"/>
          </a:xfrm>
          <a:prstGeom prst="rect">
            <a:avLst/>
          </a:prstGeom>
          <a:noFill/>
          <a:ln w="9525">
            <a:noFill/>
            <a:miter lim="800000"/>
          </a:ln>
        </p:spPr>
        <p:txBody>
          <a:bodyPr>
            <a:spAutoFit/>
          </a:bodyPr>
          <a:lstStyle/>
          <a:p>
            <a:pPr algn="ct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75" name="Rectangle 74"/>
          <p:cNvSpPr/>
          <p:nvPr/>
        </p:nvSpPr>
        <p:spPr>
          <a:xfrm>
            <a:off x="8682881" y="3023650"/>
            <a:ext cx="1858842" cy="319446"/>
          </a:xfrm>
          <a:prstGeom prst="rect">
            <a:avLst/>
          </a:prstGeom>
        </p:spPr>
        <p:txBody>
          <a:bodyPr wrap="none">
            <a:spAutoFit/>
          </a:bodyPr>
          <a:lstStyle/>
          <a:p>
            <a:pPr fontAlgn="auto">
              <a:spcBef>
                <a:spcPts val="0"/>
              </a:spcBef>
              <a:spcAft>
                <a:spcPts val="0"/>
              </a:spcAft>
              <a:defRPr/>
            </a:pPr>
            <a:r>
              <a:rPr lang="en-US" sz="1476" b="1" spc="633" dirty="0">
                <a:solidFill>
                  <a:schemeClr val="accent2"/>
                </a:solidFill>
                <a:ea typeface="微软雅黑" panose="020B0503020204020204" pitchFamily="34" charset="-122"/>
                <a:cs typeface="Montserrat" charset="0"/>
                <a:sym typeface="Arial" panose="020B0604020202020204" pitchFamily="34" charset="0"/>
              </a:rPr>
              <a:t>TITLE HERE</a:t>
            </a:r>
          </a:p>
        </p:txBody>
      </p:sp>
      <p:sp>
        <p:nvSpPr>
          <p:cNvPr id="102408" name="TextBox 75"/>
          <p:cNvSpPr txBox="1">
            <a:spLocks noChangeArrowheads="1"/>
          </p:cNvSpPr>
          <p:nvPr/>
        </p:nvSpPr>
        <p:spPr bwMode="auto">
          <a:xfrm>
            <a:off x="6297112" y="5729196"/>
            <a:ext cx="2126265" cy="676724"/>
          </a:xfrm>
          <a:prstGeom prst="rect">
            <a:avLst/>
          </a:prstGeom>
          <a:noFill/>
          <a:ln w="9525">
            <a:noFill/>
            <a:miter lim="800000"/>
          </a:ln>
        </p:spPr>
        <p:txBody>
          <a:bodyPr>
            <a:spAutoFit/>
          </a:bodyPr>
          <a:lstStyle/>
          <a:p>
            <a:pPr algn="ct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77" name="Rectangle 76"/>
          <p:cNvSpPr/>
          <p:nvPr/>
        </p:nvSpPr>
        <p:spPr>
          <a:xfrm>
            <a:off x="6318876" y="5436208"/>
            <a:ext cx="1858842" cy="319446"/>
          </a:xfrm>
          <a:prstGeom prst="rect">
            <a:avLst/>
          </a:prstGeom>
        </p:spPr>
        <p:txBody>
          <a:bodyPr wrap="none">
            <a:spAutoFit/>
          </a:bodyPr>
          <a:lstStyle/>
          <a:p>
            <a:pPr fontAlgn="auto">
              <a:spcBef>
                <a:spcPts val="0"/>
              </a:spcBef>
              <a:spcAft>
                <a:spcPts val="0"/>
              </a:spcAft>
              <a:defRPr/>
            </a:pPr>
            <a:r>
              <a:rPr lang="en-US" sz="1476" b="1" spc="633" dirty="0">
                <a:solidFill>
                  <a:schemeClr val="accent3"/>
                </a:solidFill>
                <a:ea typeface="微软雅黑" panose="020B0503020204020204" pitchFamily="34" charset="-122"/>
                <a:cs typeface="Montserrat" charset="0"/>
                <a:sym typeface="Arial" panose="020B0604020202020204" pitchFamily="34" charset="0"/>
              </a:rPr>
              <a:t>TITLE HERE</a:t>
            </a:r>
          </a:p>
        </p:txBody>
      </p:sp>
      <p:sp>
        <p:nvSpPr>
          <p:cNvPr id="102410" name="TextBox 77"/>
          <p:cNvSpPr txBox="1">
            <a:spLocks noChangeArrowheads="1"/>
          </p:cNvSpPr>
          <p:nvPr/>
        </p:nvSpPr>
        <p:spPr bwMode="auto">
          <a:xfrm>
            <a:off x="8659443" y="5705757"/>
            <a:ext cx="2127940" cy="676724"/>
          </a:xfrm>
          <a:prstGeom prst="rect">
            <a:avLst/>
          </a:prstGeom>
          <a:noFill/>
          <a:ln w="9525">
            <a:noFill/>
            <a:miter lim="800000"/>
          </a:ln>
        </p:spPr>
        <p:txBody>
          <a:bodyPr>
            <a:spAutoFit/>
          </a:bodyPr>
          <a:lstStyle/>
          <a:p>
            <a:pPr algn="ct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79" name="Rectangle 78"/>
          <p:cNvSpPr/>
          <p:nvPr/>
        </p:nvSpPr>
        <p:spPr>
          <a:xfrm>
            <a:off x="8682881" y="5412769"/>
            <a:ext cx="1858842" cy="319446"/>
          </a:xfrm>
          <a:prstGeom prst="rect">
            <a:avLst/>
          </a:prstGeom>
        </p:spPr>
        <p:txBody>
          <a:bodyPr wrap="none">
            <a:spAutoFit/>
          </a:bodyPr>
          <a:lstStyle/>
          <a:p>
            <a:pPr fontAlgn="auto">
              <a:spcBef>
                <a:spcPts val="0"/>
              </a:spcBef>
              <a:spcAft>
                <a:spcPts val="0"/>
              </a:spcAft>
              <a:defRPr/>
            </a:pPr>
            <a:r>
              <a:rPr lang="en-US" sz="1476" b="1" spc="633" dirty="0">
                <a:solidFill>
                  <a:schemeClr val="accent4"/>
                </a:solidFill>
                <a:ea typeface="微软雅黑" panose="020B0503020204020204" pitchFamily="34" charset="-122"/>
                <a:cs typeface="Montserrat" charset="0"/>
                <a:sym typeface="Arial" panose="020B0604020202020204" pitchFamily="34" charset="0"/>
              </a:rPr>
              <a:t>TITLE HERE</a:t>
            </a:r>
          </a:p>
        </p:txBody>
      </p:sp>
      <p:grpSp>
        <p:nvGrpSpPr>
          <p:cNvPr id="102412" name="Group 79"/>
          <p:cNvGrpSpPr/>
          <p:nvPr/>
        </p:nvGrpSpPr>
        <p:grpSpPr bwMode="auto">
          <a:xfrm>
            <a:off x="6970151" y="2129614"/>
            <a:ext cx="806976" cy="806976"/>
            <a:chOff x="6120388" y="2293624"/>
            <a:chExt cx="764860" cy="765060"/>
          </a:xfrm>
        </p:grpSpPr>
        <p:sp>
          <p:nvSpPr>
            <p:cNvPr id="81" name="Oval 80"/>
            <p:cNvSpPr/>
            <p:nvPr/>
          </p:nvSpPr>
          <p:spPr bwMode="auto">
            <a:xfrm>
              <a:off x="6120388" y="2293624"/>
              <a:ext cx="764860" cy="76506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ea typeface="微软雅黑" panose="020B0503020204020204" pitchFamily="34" charset="-122"/>
                <a:sym typeface="Arial" panose="020B0604020202020204" pitchFamily="34" charset="0"/>
              </a:endParaRPr>
            </a:p>
          </p:txBody>
        </p:sp>
        <p:sp>
          <p:nvSpPr>
            <p:cNvPr id="102423" name="Freeform 127"/>
            <p:cNvSpPr>
              <a:spLocks noEditPoints="1"/>
            </p:cNvSpPr>
            <p:nvPr/>
          </p:nvSpPr>
          <p:spPr bwMode="auto">
            <a:xfrm>
              <a:off x="6344584" y="2486093"/>
              <a:ext cx="289573" cy="386534"/>
            </a:xfrm>
            <a:custGeom>
              <a:avLst/>
              <a:gdLst>
                <a:gd name="T0" fmla="*/ 90986244 w 192"/>
                <a:gd name="T1" fmla="*/ 583626993 h 256"/>
                <a:gd name="T2" fmla="*/ 181970981 w 192"/>
                <a:gd name="T3" fmla="*/ 492435211 h 256"/>
                <a:gd name="T4" fmla="*/ 181970981 w 192"/>
                <a:gd name="T5" fmla="*/ 232539442 h 256"/>
                <a:gd name="T6" fmla="*/ 400337750 w 192"/>
                <a:gd name="T7" fmla="*/ 186943503 h 256"/>
                <a:gd name="T8" fmla="*/ 400337750 w 192"/>
                <a:gd name="T9" fmla="*/ 364767225 h 256"/>
                <a:gd name="T10" fmla="*/ 345745622 w 192"/>
                <a:gd name="T11" fmla="*/ 346529170 h 256"/>
                <a:gd name="T12" fmla="*/ 254760909 w 192"/>
                <a:gd name="T13" fmla="*/ 437719537 h 256"/>
                <a:gd name="T14" fmla="*/ 345745622 w 192"/>
                <a:gd name="T15" fmla="*/ 528911320 h 256"/>
                <a:gd name="T16" fmla="*/ 436731937 w 192"/>
                <a:gd name="T17" fmla="*/ 437719537 h 256"/>
                <a:gd name="T18" fmla="*/ 436731937 w 192"/>
                <a:gd name="T19" fmla="*/ 164145558 h 256"/>
                <a:gd name="T20" fmla="*/ 436731937 w 192"/>
                <a:gd name="T21" fmla="*/ 164145558 h 256"/>
                <a:gd name="T22" fmla="*/ 436731937 w 192"/>
                <a:gd name="T23" fmla="*/ 18238060 h 256"/>
                <a:gd name="T24" fmla="*/ 429907367 w 192"/>
                <a:gd name="T25" fmla="*/ 4559893 h 256"/>
                <a:gd name="T26" fmla="*/ 413985382 w 192"/>
                <a:gd name="T27" fmla="*/ 0 h 256"/>
                <a:gd name="T28" fmla="*/ 159225934 w 192"/>
                <a:gd name="T29" fmla="*/ 54715697 h 256"/>
                <a:gd name="T30" fmla="*/ 145576794 w 192"/>
                <a:gd name="T31" fmla="*/ 72953752 h 256"/>
                <a:gd name="T32" fmla="*/ 145576794 w 192"/>
                <a:gd name="T33" fmla="*/ 218859769 h 256"/>
                <a:gd name="T34" fmla="*/ 145576794 w 192"/>
                <a:gd name="T35" fmla="*/ 218859769 h 256"/>
                <a:gd name="T36" fmla="*/ 145576794 w 192"/>
                <a:gd name="T37" fmla="*/ 419481483 h 256"/>
                <a:gd name="T38" fmla="*/ 90986244 w 192"/>
                <a:gd name="T39" fmla="*/ 401243428 h 256"/>
                <a:gd name="T40" fmla="*/ 0 w 192"/>
                <a:gd name="T41" fmla="*/ 492435211 h 256"/>
                <a:gd name="T42" fmla="*/ 90986244 w 192"/>
                <a:gd name="T43" fmla="*/ 583626993 h 256"/>
                <a:gd name="T44" fmla="*/ 345745622 w 192"/>
                <a:gd name="T45" fmla="*/ 492435211 h 256"/>
                <a:gd name="T46" fmla="*/ 291155096 w 192"/>
                <a:gd name="T47" fmla="*/ 437719537 h 256"/>
                <a:gd name="T48" fmla="*/ 345745622 w 192"/>
                <a:gd name="T49" fmla="*/ 383005279 h 256"/>
                <a:gd name="T50" fmla="*/ 400337750 w 192"/>
                <a:gd name="T51" fmla="*/ 437719537 h 256"/>
                <a:gd name="T52" fmla="*/ 345745622 w 192"/>
                <a:gd name="T53" fmla="*/ 492435211 h 256"/>
                <a:gd name="T54" fmla="*/ 400337750 w 192"/>
                <a:gd name="T55" fmla="*/ 41036012 h 256"/>
                <a:gd name="T56" fmla="*/ 400337750 w 192"/>
                <a:gd name="T57" fmla="*/ 150465884 h 256"/>
                <a:gd name="T58" fmla="*/ 181970981 w 192"/>
                <a:gd name="T59" fmla="*/ 196061776 h 256"/>
                <a:gd name="T60" fmla="*/ 181970981 w 192"/>
                <a:gd name="T61" fmla="*/ 86631915 h 256"/>
                <a:gd name="T62" fmla="*/ 400337750 w 192"/>
                <a:gd name="T63" fmla="*/ 41036012 h 256"/>
                <a:gd name="T64" fmla="*/ 90986244 w 192"/>
                <a:gd name="T65" fmla="*/ 437719537 h 256"/>
                <a:gd name="T66" fmla="*/ 145576794 w 192"/>
                <a:gd name="T67" fmla="*/ 492435211 h 256"/>
                <a:gd name="T68" fmla="*/ 90986244 w 192"/>
                <a:gd name="T69" fmla="*/ 547150884 h 256"/>
                <a:gd name="T70" fmla="*/ 36394198 w 192"/>
                <a:gd name="T71" fmla="*/ 492435211 h 256"/>
                <a:gd name="T72" fmla="*/ 90986244 w 192"/>
                <a:gd name="T73" fmla="*/ 437719537 h 2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2"/>
                <a:gd name="T112" fmla="*/ 0 h 256"/>
                <a:gd name="T113" fmla="*/ 192 w 192"/>
                <a:gd name="T114" fmla="*/ 256 h 2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2" h="256">
                  <a:moveTo>
                    <a:pt x="40" y="256"/>
                  </a:moveTo>
                  <a:cubicBezTo>
                    <a:pt x="62" y="256"/>
                    <a:pt x="80" y="238"/>
                    <a:pt x="80" y="216"/>
                  </a:cubicBezTo>
                  <a:cubicBezTo>
                    <a:pt x="80" y="102"/>
                    <a:pt x="80" y="102"/>
                    <a:pt x="80" y="102"/>
                  </a:cubicBezTo>
                  <a:cubicBezTo>
                    <a:pt x="176" y="82"/>
                    <a:pt x="176" y="82"/>
                    <a:pt x="176" y="82"/>
                  </a:cubicBezTo>
                  <a:cubicBezTo>
                    <a:pt x="176" y="160"/>
                    <a:pt x="176" y="160"/>
                    <a:pt x="176" y="160"/>
                  </a:cubicBezTo>
                  <a:cubicBezTo>
                    <a:pt x="168" y="155"/>
                    <a:pt x="161" y="152"/>
                    <a:pt x="152" y="152"/>
                  </a:cubicBezTo>
                  <a:cubicBezTo>
                    <a:pt x="130" y="152"/>
                    <a:pt x="112" y="170"/>
                    <a:pt x="112" y="192"/>
                  </a:cubicBezTo>
                  <a:cubicBezTo>
                    <a:pt x="112" y="214"/>
                    <a:pt x="130" y="232"/>
                    <a:pt x="152" y="232"/>
                  </a:cubicBezTo>
                  <a:cubicBezTo>
                    <a:pt x="174" y="232"/>
                    <a:pt x="192" y="214"/>
                    <a:pt x="192" y="192"/>
                  </a:cubicBezTo>
                  <a:cubicBezTo>
                    <a:pt x="192" y="72"/>
                    <a:pt x="192" y="72"/>
                    <a:pt x="192" y="72"/>
                  </a:cubicBezTo>
                  <a:cubicBezTo>
                    <a:pt x="192" y="72"/>
                    <a:pt x="192" y="72"/>
                    <a:pt x="192" y="72"/>
                  </a:cubicBezTo>
                  <a:cubicBezTo>
                    <a:pt x="192" y="8"/>
                    <a:pt x="192" y="8"/>
                    <a:pt x="192" y="8"/>
                  </a:cubicBezTo>
                  <a:cubicBezTo>
                    <a:pt x="192" y="6"/>
                    <a:pt x="191" y="3"/>
                    <a:pt x="189" y="2"/>
                  </a:cubicBezTo>
                  <a:cubicBezTo>
                    <a:pt x="187" y="0"/>
                    <a:pt x="185" y="0"/>
                    <a:pt x="182" y="0"/>
                  </a:cubicBezTo>
                  <a:cubicBezTo>
                    <a:pt x="70" y="24"/>
                    <a:pt x="70" y="24"/>
                    <a:pt x="70" y="24"/>
                  </a:cubicBezTo>
                  <a:cubicBezTo>
                    <a:pt x="67" y="25"/>
                    <a:pt x="64" y="28"/>
                    <a:pt x="64" y="32"/>
                  </a:cubicBezTo>
                  <a:cubicBezTo>
                    <a:pt x="64" y="96"/>
                    <a:pt x="64" y="96"/>
                    <a:pt x="64" y="96"/>
                  </a:cubicBezTo>
                  <a:cubicBezTo>
                    <a:pt x="64" y="96"/>
                    <a:pt x="64" y="96"/>
                    <a:pt x="64" y="96"/>
                  </a:cubicBezTo>
                  <a:cubicBezTo>
                    <a:pt x="64" y="184"/>
                    <a:pt x="64" y="184"/>
                    <a:pt x="64" y="184"/>
                  </a:cubicBezTo>
                  <a:cubicBezTo>
                    <a:pt x="56" y="179"/>
                    <a:pt x="49" y="176"/>
                    <a:pt x="40" y="176"/>
                  </a:cubicBezTo>
                  <a:cubicBezTo>
                    <a:pt x="18" y="176"/>
                    <a:pt x="0" y="194"/>
                    <a:pt x="0" y="216"/>
                  </a:cubicBezTo>
                  <a:cubicBezTo>
                    <a:pt x="0" y="238"/>
                    <a:pt x="18" y="256"/>
                    <a:pt x="40" y="256"/>
                  </a:cubicBezTo>
                  <a:close/>
                  <a:moveTo>
                    <a:pt x="152" y="216"/>
                  </a:moveTo>
                  <a:cubicBezTo>
                    <a:pt x="139" y="216"/>
                    <a:pt x="128" y="205"/>
                    <a:pt x="128" y="192"/>
                  </a:cubicBezTo>
                  <a:cubicBezTo>
                    <a:pt x="128" y="179"/>
                    <a:pt x="139" y="168"/>
                    <a:pt x="152" y="168"/>
                  </a:cubicBezTo>
                  <a:cubicBezTo>
                    <a:pt x="165" y="168"/>
                    <a:pt x="176" y="179"/>
                    <a:pt x="176" y="192"/>
                  </a:cubicBezTo>
                  <a:cubicBezTo>
                    <a:pt x="176" y="205"/>
                    <a:pt x="165" y="216"/>
                    <a:pt x="152" y="216"/>
                  </a:cubicBezTo>
                  <a:close/>
                  <a:moveTo>
                    <a:pt x="176" y="18"/>
                  </a:moveTo>
                  <a:cubicBezTo>
                    <a:pt x="176" y="66"/>
                    <a:pt x="176" y="66"/>
                    <a:pt x="176" y="66"/>
                  </a:cubicBezTo>
                  <a:cubicBezTo>
                    <a:pt x="80" y="86"/>
                    <a:pt x="80" y="86"/>
                    <a:pt x="80" y="86"/>
                  </a:cubicBezTo>
                  <a:cubicBezTo>
                    <a:pt x="80" y="38"/>
                    <a:pt x="80" y="38"/>
                    <a:pt x="80" y="38"/>
                  </a:cubicBezTo>
                  <a:lnTo>
                    <a:pt x="176" y="18"/>
                  </a:lnTo>
                  <a:close/>
                  <a:moveTo>
                    <a:pt x="40" y="192"/>
                  </a:moveTo>
                  <a:cubicBezTo>
                    <a:pt x="53" y="192"/>
                    <a:pt x="64" y="203"/>
                    <a:pt x="64" y="216"/>
                  </a:cubicBezTo>
                  <a:cubicBezTo>
                    <a:pt x="64" y="229"/>
                    <a:pt x="53" y="240"/>
                    <a:pt x="40" y="240"/>
                  </a:cubicBezTo>
                  <a:cubicBezTo>
                    <a:pt x="27" y="240"/>
                    <a:pt x="16" y="229"/>
                    <a:pt x="16" y="216"/>
                  </a:cubicBezTo>
                  <a:cubicBezTo>
                    <a:pt x="16" y="203"/>
                    <a:pt x="27" y="192"/>
                    <a:pt x="40" y="192"/>
                  </a:cubicBezTo>
                  <a:close/>
                </a:path>
              </a:pathLst>
            </a:custGeom>
            <a:solidFill>
              <a:schemeClr val="bg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grpSp>
        <p:nvGrpSpPr>
          <p:cNvPr id="102413" name="Group 82"/>
          <p:cNvGrpSpPr/>
          <p:nvPr/>
        </p:nvGrpSpPr>
        <p:grpSpPr bwMode="auto">
          <a:xfrm>
            <a:off x="9334156" y="2129614"/>
            <a:ext cx="806976" cy="806976"/>
            <a:chOff x="6127152" y="3285112"/>
            <a:chExt cx="764860" cy="765060"/>
          </a:xfrm>
        </p:grpSpPr>
        <p:sp>
          <p:nvSpPr>
            <p:cNvPr id="84" name="Oval 83"/>
            <p:cNvSpPr/>
            <p:nvPr/>
          </p:nvSpPr>
          <p:spPr bwMode="auto">
            <a:xfrm>
              <a:off x="6127152" y="3285112"/>
              <a:ext cx="764860" cy="76506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ea typeface="微软雅黑" panose="020B0503020204020204" pitchFamily="34" charset="-122"/>
                <a:sym typeface="Arial" panose="020B0604020202020204" pitchFamily="34" charset="0"/>
              </a:endParaRPr>
            </a:p>
          </p:txBody>
        </p:sp>
        <p:grpSp>
          <p:nvGrpSpPr>
            <p:cNvPr id="85" name="Group 84"/>
            <p:cNvGrpSpPr/>
            <p:nvPr/>
          </p:nvGrpSpPr>
          <p:grpSpPr>
            <a:xfrm>
              <a:off x="6309551" y="3510984"/>
              <a:ext cx="386534" cy="314469"/>
              <a:chOff x="6369689" y="2031259"/>
              <a:chExt cx="386534" cy="314469"/>
            </a:xfrm>
            <a:solidFill>
              <a:schemeClr val="bg1"/>
            </a:solidFill>
          </p:grpSpPr>
          <p:sp>
            <p:nvSpPr>
              <p:cNvPr id="86" name="Freeform 42"/>
              <p:cNvSpPr>
                <a:spLocks noEditPoints="1"/>
              </p:cNvSpPr>
              <p:nvPr/>
            </p:nvSpPr>
            <p:spPr bwMode="auto">
              <a:xfrm>
                <a:off x="6369689" y="2031259"/>
                <a:ext cx="386534" cy="314469"/>
              </a:xfrm>
              <a:custGeom>
                <a:avLst/>
                <a:gdLst>
                  <a:gd name="T0" fmla="*/ 248 w 256"/>
                  <a:gd name="T1" fmla="*/ 0 h 208"/>
                  <a:gd name="T2" fmla="*/ 40 w 256"/>
                  <a:gd name="T3" fmla="*/ 0 h 208"/>
                  <a:gd name="T4" fmla="*/ 32 w 256"/>
                  <a:gd name="T5" fmla="*/ 8 h 208"/>
                  <a:gd name="T6" fmla="*/ 32 w 256"/>
                  <a:gd name="T7" fmla="*/ 32 h 208"/>
                  <a:gd name="T8" fmla="*/ 8 w 256"/>
                  <a:gd name="T9" fmla="*/ 32 h 208"/>
                  <a:gd name="T10" fmla="*/ 0 w 256"/>
                  <a:gd name="T11" fmla="*/ 40 h 208"/>
                  <a:gd name="T12" fmla="*/ 0 w 256"/>
                  <a:gd name="T13" fmla="*/ 200 h 208"/>
                  <a:gd name="T14" fmla="*/ 8 w 256"/>
                  <a:gd name="T15" fmla="*/ 208 h 208"/>
                  <a:gd name="T16" fmla="*/ 216 w 256"/>
                  <a:gd name="T17" fmla="*/ 208 h 208"/>
                  <a:gd name="T18" fmla="*/ 224 w 256"/>
                  <a:gd name="T19" fmla="*/ 200 h 208"/>
                  <a:gd name="T20" fmla="*/ 224 w 256"/>
                  <a:gd name="T21" fmla="*/ 176 h 208"/>
                  <a:gd name="T22" fmla="*/ 248 w 256"/>
                  <a:gd name="T23" fmla="*/ 176 h 208"/>
                  <a:gd name="T24" fmla="*/ 256 w 256"/>
                  <a:gd name="T25" fmla="*/ 168 h 208"/>
                  <a:gd name="T26" fmla="*/ 256 w 256"/>
                  <a:gd name="T27" fmla="*/ 8 h 208"/>
                  <a:gd name="T28" fmla="*/ 248 w 256"/>
                  <a:gd name="T29" fmla="*/ 0 h 208"/>
                  <a:gd name="T30" fmla="*/ 208 w 256"/>
                  <a:gd name="T31" fmla="*/ 48 h 208"/>
                  <a:gd name="T32" fmla="*/ 208 w 256"/>
                  <a:gd name="T33" fmla="*/ 175 h 208"/>
                  <a:gd name="T34" fmla="*/ 165 w 256"/>
                  <a:gd name="T35" fmla="*/ 138 h 208"/>
                  <a:gd name="T36" fmla="*/ 156 w 256"/>
                  <a:gd name="T37" fmla="*/ 137 h 208"/>
                  <a:gd name="T38" fmla="*/ 122 w 256"/>
                  <a:gd name="T39" fmla="*/ 158 h 208"/>
                  <a:gd name="T40" fmla="*/ 70 w 256"/>
                  <a:gd name="T41" fmla="*/ 99 h 208"/>
                  <a:gd name="T42" fmla="*/ 64 w 256"/>
                  <a:gd name="T43" fmla="*/ 96 h 208"/>
                  <a:gd name="T44" fmla="*/ 58 w 256"/>
                  <a:gd name="T45" fmla="*/ 98 h 208"/>
                  <a:gd name="T46" fmla="*/ 16 w 256"/>
                  <a:gd name="T47" fmla="*/ 141 h 208"/>
                  <a:gd name="T48" fmla="*/ 16 w 256"/>
                  <a:gd name="T49" fmla="*/ 48 h 208"/>
                  <a:gd name="T50" fmla="*/ 208 w 256"/>
                  <a:gd name="T51" fmla="*/ 48 h 208"/>
                  <a:gd name="T52" fmla="*/ 16 w 256"/>
                  <a:gd name="T53" fmla="*/ 163 h 208"/>
                  <a:gd name="T54" fmla="*/ 64 w 256"/>
                  <a:gd name="T55" fmla="*/ 116 h 208"/>
                  <a:gd name="T56" fmla="*/ 114 w 256"/>
                  <a:gd name="T57" fmla="*/ 173 h 208"/>
                  <a:gd name="T58" fmla="*/ 124 w 256"/>
                  <a:gd name="T59" fmla="*/ 175 h 208"/>
                  <a:gd name="T60" fmla="*/ 159 w 256"/>
                  <a:gd name="T61" fmla="*/ 154 h 208"/>
                  <a:gd name="T62" fmla="*/ 204 w 256"/>
                  <a:gd name="T63" fmla="*/ 192 h 208"/>
                  <a:gd name="T64" fmla="*/ 16 w 256"/>
                  <a:gd name="T65" fmla="*/ 192 h 208"/>
                  <a:gd name="T66" fmla="*/ 16 w 256"/>
                  <a:gd name="T67" fmla="*/ 163 h 208"/>
                  <a:gd name="T68" fmla="*/ 240 w 256"/>
                  <a:gd name="T69" fmla="*/ 160 h 208"/>
                  <a:gd name="T70" fmla="*/ 224 w 256"/>
                  <a:gd name="T71" fmla="*/ 160 h 208"/>
                  <a:gd name="T72" fmla="*/ 224 w 256"/>
                  <a:gd name="T73" fmla="*/ 40 h 208"/>
                  <a:gd name="T74" fmla="*/ 216 w 256"/>
                  <a:gd name="T75" fmla="*/ 32 h 208"/>
                  <a:gd name="T76" fmla="*/ 48 w 256"/>
                  <a:gd name="T77" fmla="*/ 32 h 208"/>
                  <a:gd name="T78" fmla="*/ 48 w 256"/>
                  <a:gd name="T79" fmla="*/ 16 h 208"/>
                  <a:gd name="T80" fmla="*/ 240 w 256"/>
                  <a:gd name="T81" fmla="*/ 16 h 208"/>
                  <a:gd name="T82" fmla="*/ 240 w 256"/>
                  <a:gd name="T83" fmla="*/ 16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08">
                    <a:moveTo>
                      <a:pt x="248" y="0"/>
                    </a:moveTo>
                    <a:cubicBezTo>
                      <a:pt x="40" y="0"/>
                      <a:pt x="40" y="0"/>
                      <a:pt x="40" y="0"/>
                    </a:cubicBezTo>
                    <a:cubicBezTo>
                      <a:pt x="36" y="0"/>
                      <a:pt x="32" y="4"/>
                      <a:pt x="32" y="8"/>
                    </a:cubicBezTo>
                    <a:cubicBezTo>
                      <a:pt x="32" y="32"/>
                      <a:pt x="32" y="32"/>
                      <a:pt x="32" y="32"/>
                    </a:cubicBezTo>
                    <a:cubicBezTo>
                      <a:pt x="8" y="32"/>
                      <a:pt x="8" y="32"/>
                      <a:pt x="8" y="32"/>
                    </a:cubicBezTo>
                    <a:cubicBezTo>
                      <a:pt x="4" y="32"/>
                      <a:pt x="0" y="36"/>
                      <a:pt x="0" y="40"/>
                    </a:cubicBezTo>
                    <a:cubicBezTo>
                      <a:pt x="0" y="200"/>
                      <a:pt x="0" y="200"/>
                      <a:pt x="0" y="200"/>
                    </a:cubicBezTo>
                    <a:cubicBezTo>
                      <a:pt x="0" y="204"/>
                      <a:pt x="4" y="208"/>
                      <a:pt x="8" y="208"/>
                    </a:cubicBezTo>
                    <a:cubicBezTo>
                      <a:pt x="216" y="208"/>
                      <a:pt x="216" y="208"/>
                      <a:pt x="216" y="208"/>
                    </a:cubicBezTo>
                    <a:cubicBezTo>
                      <a:pt x="220" y="208"/>
                      <a:pt x="224" y="204"/>
                      <a:pt x="224" y="200"/>
                    </a:cubicBezTo>
                    <a:cubicBezTo>
                      <a:pt x="224" y="176"/>
                      <a:pt x="224" y="176"/>
                      <a:pt x="224" y="176"/>
                    </a:cubicBezTo>
                    <a:cubicBezTo>
                      <a:pt x="248" y="176"/>
                      <a:pt x="248" y="176"/>
                      <a:pt x="248" y="176"/>
                    </a:cubicBezTo>
                    <a:cubicBezTo>
                      <a:pt x="252" y="176"/>
                      <a:pt x="256" y="172"/>
                      <a:pt x="256" y="168"/>
                    </a:cubicBezTo>
                    <a:cubicBezTo>
                      <a:pt x="256" y="8"/>
                      <a:pt x="256" y="8"/>
                      <a:pt x="256" y="8"/>
                    </a:cubicBezTo>
                    <a:cubicBezTo>
                      <a:pt x="256" y="4"/>
                      <a:pt x="252" y="0"/>
                      <a:pt x="248" y="0"/>
                    </a:cubicBezTo>
                    <a:close/>
                    <a:moveTo>
                      <a:pt x="208" y="48"/>
                    </a:moveTo>
                    <a:cubicBezTo>
                      <a:pt x="208" y="175"/>
                      <a:pt x="208" y="175"/>
                      <a:pt x="208" y="175"/>
                    </a:cubicBezTo>
                    <a:cubicBezTo>
                      <a:pt x="165" y="138"/>
                      <a:pt x="165" y="138"/>
                      <a:pt x="165" y="138"/>
                    </a:cubicBezTo>
                    <a:cubicBezTo>
                      <a:pt x="163" y="136"/>
                      <a:pt x="159" y="135"/>
                      <a:pt x="156" y="137"/>
                    </a:cubicBezTo>
                    <a:cubicBezTo>
                      <a:pt x="122" y="158"/>
                      <a:pt x="122" y="158"/>
                      <a:pt x="122" y="158"/>
                    </a:cubicBezTo>
                    <a:cubicBezTo>
                      <a:pt x="70" y="99"/>
                      <a:pt x="70" y="99"/>
                      <a:pt x="70" y="99"/>
                    </a:cubicBezTo>
                    <a:cubicBezTo>
                      <a:pt x="69" y="97"/>
                      <a:pt x="66" y="96"/>
                      <a:pt x="64" y="96"/>
                    </a:cubicBezTo>
                    <a:cubicBezTo>
                      <a:pt x="62" y="96"/>
                      <a:pt x="60" y="97"/>
                      <a:pt x="58" y="98"/>
                    </a:cubicBezTo>
                    <a:cubicBezTo>
                      <a:pt x="16" y="141"/>
                      <a:pt x="16" y="141"/>
                      <a:pt x="16" y="141"/>
                    </a:cubicBezTo>
                    <a:cubicBezTo>
                      <a:pt x="16" y="48"/>
                      <a:pt x="16" y="48"/>
                      <a:pt x="16" y="48"/>
                    </a:cubicBezTo>
                    <a:lnTo>
                      <a:pt x="208" y="48"/>
                    </a:lnTo>
                    <a:close/>
                    <a:moveTo>
                      <a:pt x="16" y="163"/>
                    </a:moveTo>
                    <a:cubicBezTo>
                      <a:pt x="64" y="116"/>
                      <a:pt x="64" y="116"/>
                      <a:pt x="64" y="116"/>
                    </a:cubicBezTo>
                    <a:cubicBezTo>
                      <a:pt x="114" y="173"/>
                      <a:pt x="114" y="173"/>
                      <a:pt x="114" y="173"/>
                    </a:cubicBezTo>
                    <a:cubicBezTo>
                      <a:pt x="117" y="176"/>
                      <a:pt x="121" y="177"/>
                      <a:pt x="124" y="175"/>
                    </a:cubicBezTo>
                    <a:cubicBezTo>
                      <a:pt x="159" y="154"/>
                      <a:pt x="159" y="154"/>
                      <a:pt x="159" y="154"/>
                    </a:cubicBezTo>
                    <a:cubicBezTo>
                      <a:pt x="204" y="192"/>
                      <a:pt x="204" y="192"/>
                      <a:pt x="204" y="192"/>
                    </a:cubicBezTo>
                    <a:cubicBezTo>
                      <a:pt x="16" y="192"/>
                      <a:pt x="16" y="192"/>
                      <a:pt x="16" y="192"/>
                    </a:cubicBezTo>
                    <a:lnTo>
                      <a:pt x="16" y="163"/>
                    </a:lnTo>
                    <a:close/>
                    <a:moveTo>
                      <a:pt x="240" y="160"/>
                    </a:moveTo>
                    <a:cubicBezTo>
                      <a:pt x="224" y="160"/>
                      <a:pt x="224" y="160"/>
                      <a:pt x="224" y="160"/>
                    </a:cubicBezTo>
                    <a:cubicBezTo>
                      <a:pt x="224" y="40"/>
                      <a:pt x="224" y="40"/>
                      <a:pt x="224" y="40"/>
                    </a:cubicBezTo>
                    <a:cubicBezTo>
                      <a:pt x="224" y="36"/>
                      <a:pt x="220" y="32"/>
                      <a:pt x="216" y="32"/>
                    </a:cubicBezTo>
                    <a:cubicBezTo>
                      <a:pt x="48" y="32"/>
                      <a:pt x="48" y="32"/>
                      <a:pt x="48" y="32"/>
                    </a:cubicBezTo>
                    <a:cubicBezTo>
                      <a:pt x="48" y="16"/>
                      <a:pt x="48" y="16"/>
                      <a:pt x="48" y="16"/>
                    </a:cubicBezTo>
                    <a:cubicBezTo>
                      <a:pt x="240" y="16"/>
                      <a:pt x="240" y="16"/>
                      <a:pt x="240" y="16"/>
                    </a:cubicBezTo>
                    <a:lnTo>
                      <a:pt x="240" y="160"/>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87" name="Freeform 43"/>
              <p:cNvSpPr>
                <a:spLocks noEditPoints="1"/>
              </p:cNvSpPr>
              <p:nvPr/>
            </p:nvSpPr>
            <p:spPr bwMode="auto">
              <a:xfrm>
                <a:off x="6575404" y="2128221"/>
                <a:ext cx="83858" cy="85169"/>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28 w 56"/>
                  <a:gd name="T11" fmla="*/ 16 h 56"/>
                  <a:gd name="T12" fmla="*/ 40 w 56"/>
                  <a:gd name="T13" fmla="*/ 28 h 56"/>
                  <a:gd name="T14" fmla="*/ 28 w 56"/>
                  <a:gd name="T15" fmla="*/ 40 h 56"/>
                  <a:gd name="T16" fmla="*/ 16 w 56"/>
                  <a:gd name="T17" fmla="*/ 28 h 56"/>
                  <a:gd name="T18" fmla="*/ 28 w 56"/>
                  <a:gd name="T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43" y="56"/>
                      <a:pt x="56" y="43"/>
                      <a:pt x="56" y="28"/>
                    </a:cubicBezTo>
                    <a:cubicBezTo>
                      <a:pt x="56" y="13"/>
                      <a:pt x="43" y="0"/>
                      <a:pt x="28" y="0"/>
                    </a:cubicBezTo>
                    <a:cubicBezTo>
                      <a:pt x="13" y="0"/>
                      <a:pt x="0" y="13"/>
                      <a:pt x="0" y="28"/>
                    </a:cubicBezTo>
                    <a:cubicBezTo>
                      <a:pt x="0" y="43"/>
                      <a:pt x="13" y="56"/>
                      <a:pt x="28" y="56"/>
                    </a:cubicBezTo>
                    <a:close/>
                    <a:moveTo>
                      <a:pt x="28" y="16"/>
                    </a:moveTo>
                    <a:cubicBezTo>
                      <a:pt x="35" y="16"/>
                      <a:pt x="40" y="21"/>
                      <a:pt x="40" y="28"/>
                    </a:cubicBezTo>
                    <a:cubicBezTo>
                      <a:pt x="40" y="35"/>
                      <a:pt x="35" y="40"/>
                      <a:pt x="28" y="40"/>
                    </a:cubicBezTo>
                    <a:cubicBezTo>
                      <a:pt x="21" y="40"/>
                      <a:pt x="16" y="35"/>
                      <a:pt x="16" y="28"/>
                    </a:cubicBezTo>
                    <a:cubicBezTo>
                      <a:pt x="16" y="21"/>
                      <a:pt x="21" y="16"/>
                      <a:pt x="28" y="16"/>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grpSp>
        <p:nvGrpSpPr>
          <p:cNvPr id="102414" name="Group 87"/>
          <p:cNvGrpSpPr/>
          <p:nvPr/>
        </p:nvGrpSpPr>
        <p:grpSpPr bwMode="auto">
          <a:xfrm>
            <a:off x="9335829" y="4476877"/>
            <a:ext cx="805303" cy="806976"/>
            <a:chOff x="6122601" y="4289483"/>
            <a:chExt cx="764860" cy="765060"/>
          </a:xfrm>
        </p:grpSpPr>
        <p:sp>
          <p:nvSpPr>
            <p:cNvPr id="89" name="Oval 88"/>
            <p:cNvSpPr/>
            <p:nvPr/>
          </p:nvSpPr>
          <p:spPr bwMode="auto">
            <a:xfrm>
              <a:off x="6122601" y="4289483"/>
              <a:ext cx="764860" cy="7650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ea typeface="微软雅黑" panose="020B0503020204020204" pitchFamily="34" charset="-122"/>
                <a:sym typeface="Arial" panose="020B0604020202020204" pitchFamily="34" charset="0"/>
              </a:endParaRPr>
            </a:p>
          </p:txBody>
        </p:sp>
        <p:grpSp>
          <p:nvGrpSpPr>
            <p:cNvPr id="90" name="Group 89"/>
            <p:cNvGrpSpPr/>
            <p:nvPr/>
          </p:nvGrpSpPr>
          <p:grpSpPr>
            <a:xfrm>
              <a:off x="6296103" y="4502331"/>
              <a:ext cx="386534" cy="339364"/>
              <a:chOff x="6369689" y="1149437"/>
              <a:chExt cx="386534" cy="339364"/>
            </a:xfrm>
            <a:solidFill>
              <a:schemeClr val="bg1"/>
            </a:solidFill>
          </p:grpSpPr>
          <p:sp>
            <p:nvSpPr>
              <p:cNvPr id="91" name="Freeform 19"/>
              <p:cNvSpPr>
                <a:spLocks noEditPoints="1"/>
              </p:cNvSpPr>
              <p:nvPr/>
            </p:nvSpPr>
            <p:spPr bwMode="auto">
              <a:xfrm>
                <a:off x="6369689" y="1149437"/>
                <a:ext cx="386534" cy="339364"/>
              </a:xfrm>
              <a:custGeom>
                <a:avLst/>
                <a:gdLst>
                  <a:gd name="T0" fmla="*/ 248 w 256"/>
                  <a:gd name="T1" fmla="*/ 16 h 224"/>
                  <a:gd name="T2" fmla="*/ 216 w 256"/>
                  <a:gd name="T3" fmla="*/ 16 h 224"/>
                  <a:gd name="T4" fmla="*/ 216 w 256"/>
                  <a:gd name="T5" fmla="*/ 8 h 224"/>
                  <a:gd name="T6" fmla="*/ 208 w 256"/>
                  <a:gd name="T7" fmla="*/ 0 h 224"/>
                  <a:gd name="T8" fmla="*/ 184 w 256"/>
                  <a:gd name="T9" fmla="*/ 0 h 224"/>
                  <a:gd name="T10" fmla="*/ 176 w 256"/>
                  <a:gd name="T11" fmla="*/ 8 h 224"/>
                  <a:gd name="T12" fmla="*/ 176 w 256"/>
                  <a:gd name="T13" fmla="*/ 16 h 224"/>
                  <a:gd name="T14" fmla="*/ 80 w 256"/>
                  <a:gd name="T15" fmla="*/ 16 h 224"/>
                  <a:gd name="T16" fmla="*/ 80 w 256"/>
                  <a:gd name="T17" fmla="*/ 8 h 224"/>
                  <a:gd name="T18" fmla="*/ 72 w 256"/>
                  <a:gd name="T19" fmla="*/ 0 h 224"/>
                  <a:gd name="T20" fmla="*/ 48 w 256"/>
                  <a:gd name="T21" fmla="*/ 0 h 224"/>
                  <a:gd name="T22" fmla="*/ 40 w 256"/>
                  <a:gd name="T23" fmla="*/ 8 h 224"/>
                  <a:gd name="T24" fmla="*/ 40 w 256"/>
                  <a:gd name="T25" fmla="*/ 16 h 224"/>
                  <a:gd name="T26" fmla="*/ 8 w 256"/>
                  <a:gd name="T27" fmla="*/ 16 h 224"/>
                  <a:gd name="T28" fmla="*/ 0 w 256"/>
                  <a:gd name="T29" fmla="*/ 24 h 224"/>
                  <a:gd name="T30" fmla="*/ 0 w 256"/>
                  <a:gd name="T31" fmla="*/ 216 h 224"/>
                  <a:gd name="T32" fmla="*/ 8 w 256"/>
                  <a:gd name="T33" fmla="*/ 224 h 224"/>
                  <a:gd name="T34" fmla="*/ 248 w 256"/>
                  <a:gd name="T35" fmla="*/ 224 h 224"/>
                  <a:gd name="T36" fmla="*/ 256 w 256"/>
                  <a:gd name="T37" fmla="*/ 216 h 224"/>
                  <a:gd name="T38" fmla="*/ 256 w 256"/>
                  <a:gd name="T39" fmla="*/ 24 h 224"/>
                  <a:gd name="T40" fmla="*/ 248 w 256"/>
                  <a:gd name="T41" fmla="*/ 16 h 224"/>
                  <a:gd name="T42" fmla="*/ 192 w 256"/>
                  <a:gd name="T43" fmla="*/ 16 h 224"/>
                  <a:gd name="T44" fmla="*/ 200 w 256"/>
                  <a:gd name="T45" fmla="*/ 16 h 224"/>
                  <a:gd name="T46" fmla="*/ 200 w 256"/>
                  <a:gd name="T47" fmla="*/ 32 h 224"/>
                  <a:gd name="T48" fmla="*/ 192 w 256"/>
                  <a:gd name="T49" fmla="*/ 32 h 224"/>
                  <a:gd name="T50" fmla="*/ 192 w 256"/>
                  <a:gd name="T51" fmla="*/ 16 h 224"/>
                  <a:gd name="T52" fmla="*/ 56 w 256"/>
                  <a:gd name="T53" fmla="*/ 16 h 224"/>
                  <a:gd name="T54" fmla="*/ 64 w 256"/>
                  <a:gd name="T55" fmla="*/ 16 h 224"/>
                  <a:gd name="T56" fmla="*/ 64 w 256"/>
                  <a:gd name="T57" fmla="*/ 32 h 224"/>
                  <a:gd name="T58" fmla="*/ 56 w 256"/>
                  <a:gd name="T59" fmla="*/ 32 h 224"/>
                  <a:gd name="T60" fmla="*/ 56 w 256"/>
                  <a:gd name="T61" fmla="*/ 16 h 224"/>
                  <a:gd name="T62" fmla="*/ 240 w 256"/>
                  <a:gd name="T63" fmla="*/ 208 h 224"/>
                  <a:gd name="T64" fmla="*/ 16 w 256"/>
                  <a:gd name="T65" fmla="*/ 208 h 224"/>
                  <a:gd name="T66" fmla="*/ 16 w 256"/>
                  <a:gd name="T67" fmla="*/ 32 h 224"/>
                  <a:gd name="T68" fmla="*/ 40 w 256"/>
                  <a:gd name="T69" fmla="*/ 32 h 224"/>
                  <a:gd name="T70" fmla="*/ 40 w 256"/>
                  <a:gd name="T71" fmla="*/ 40 h 224"/>
                  <a:gd name="T72" fmla="*/ 48 w 256"/>
                  <a:gd name="T73" fmla="*/ 48 h 224"/>
                  <a:gd name="T74" fmla="*/ 72 w 256"/>
                  <a:gd name="T75" fmla="*/ 48 h 224"/>
                  <a:gd name="T76" fmla="*/ 80 w 256"/>
                  <a:gd name="T77" fmla="*/ 40 h 224"/>
                  <a:gd name="T78" fmla="*/ 80 w 256"/>
                  <a:gd name="T79" fmla="*/ 32 h 224"/>
                  <a:gd name="T80" fmla="*/ 176 w 256"/>
                  <a:gd name="T81" fmla="*/ 32 h 224"/>
                  <a:gd name="T82" fmla="*/ 176 w 256"/>
                  <a:gd name="T83" fmla="*/ 40 h 224"/>
                  <a:gd name="T84" fmla="*/ 184 w 256"/>
                  <a:gd name="T85" fmla="*/ 48 h 224"/>
                  <a:gd name="T86" fmla="*/ 208 w 256"/>
                  <a:gd name="T87" fmla="*/ 48 h 224"/>
                  <a:gd name="T88" fmla="*/ 216 w 256"/>
                  <a:gd name="T89" fmla="*/ 40 h 224"/>
                  <a:gd name="T90" fmla="*/ 216 w 256"/>
                  <a:gd name="T91" fmla="*/ 32 h 224"/>
                  <a:gd name="T92" fmla="*/ 240 w 256"/>
                  <a:gd name="T93" fmla="*/ 32 h 224"/>
                  <a:gd name="T94" fmla="*/ 240 w 256"/>
                  <a:gd name="T95" fmla="*/ 20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6" h="224">
                    <a:moveTo>
                      <a:pt x="248" y="16"/>
                    </a:moveTo>
                    <a:cubicBezTo>
                      <a:pt x="216" y="16"/>
                      <a:pt x="216" y="16"/>
                      <a:pt x="216" y="16"/>
                    </a:cubicBezTo>
                    <a:cubicBezTo>
                      <a:pt x="216" y="8"/>
                      <a:pt x="216" y="8"/>
                      <a:pt x="216" y="8"/>
                    </a:cubicBezTo>
                    <a:cubicBezTo>
                      <a:pt x="216" y="4"/>
                      <a:pt x="212" y="0"/>
                      <a:pt x="208" y="0"/>
                    </a:cubicBezTo>
                    <a:cubicBezTo>
                      <a:pt x="184" y="0"/>
                      <a:pt x="184" y="0"/>
                      <a:pt x="184" y="0"/>
                    </a:cubicBezTo>
                    <a:cubicBezTo>
                      <a:pt x="180" y="0"/>
                      <a:pt x="176" y="4"/>
                      <a:pt x="176" y="8"/>
                    </a:cubicBezTo>
                    <a:cubicBezTo>
                      <a:pt x="176" y="16"/>
                      <a:pt x="176" y="16"/>
                      <a:pt x="176" y="16"/>
                    </a:cubicBezTo>
                    <a:cubicBezTo>
                      <a:pt x="80" y="16"/>
                      <a:pt x="80" y="16"/>
                      <a:pt x="80" y="16"/>
                    </a:cubicBezTo>
                    <a:cubicBezTo>
                      <a:pt x="80" y="8"/>
                      <a:pt x="80" y="8"/>
                      <a:pt x="80" y="8"/>
                    </a:cubicBezTo>
                    <a:cubicBezTo>
                      <a:pt x="80" y="4"/>
                      <a:pt x="76" y="0"/>
                      <a:pt x="72" y="0"/>
                    </a:cubicBezTo>
                    <a:cubicBezTo>
                      <a:pt x="48" y="0"/>
                      <a:pt x="48" y="0"/>
                      <a:pt x="48" y="0"/>
                    </a:cubicBezTo>
                    <a:cubicBezTo>
                      <a:pt x="44" y="0"/>
                      <a:pt x="40" y="4"/>
                      <a:pt x="40" y="8"/>
                    </a:cubicBezTo>
                    <a:cubicBezTo>
                      <a:pt x="40" y="16"/>
                      <a:pt x="40" y="16"/>
                      <a:pt x="40" y="16"/>
                    </a:cubicBezTo>
                    <a:cubicBezTo>
                      <a:pt x="8" y="16"/>
                      <a:pt x="8" y="16"/>
                      <a:pt x="8" y="16"/>
                    </a:cubicBezTo>
                    <a:cubicBezTo>
                      <a:pt x="4" y="16"/>
                      <a:pt x="0" y="20"/>
                      <a:pt x="0" y="24"/>
                    </a:cubicBezTo>
                    <a:cubicBezTo>
                      <a:pt x="0" y="216"/>
                      <a:pt x="0" y="216"/>
                      <a:pt x="0" y="216"/>
                    </a:cubicBezTo>
                    <a:cubicBezTo>
                      <a:pt x="0" y="220"/>
                      <a:pt x="4" y="224"/>
                      <a:pt x="8" y="224"/>
                    </a:cubicBezTo>
                    <a:cubicBezTo>
                      <a:pt x="248" y="224"/>
                      <a:pt x="248" y="224"/>
                      <a:pt x="248" y="224"/>
                    </a:cubicBezTo>
                    <a:cubicBezTo>
                      <a:pt x="252" y="224"/>
                      <a:pt x="256" y="220"/>
                      <a:pt x="256" y="216"/>
                    </a:cubicBezTo>
                    <a:cubicBezTo>
                      <a:pt x="256" y="24"/>
                      <a:pt x="256" y="24"/>
                      <a:pt x="256" y="24"/>
                    </a:cubicBezTo>
                    <a:cubicBezTo>
                      <a:pt x="256" y="20"/>
                      <a:pt x="252" y="16"/>
                      <a:pt x="248" y="16"/>
                    </a:cubicBezTo>
                    <a:close/>
                    <a:moveTo>
                      <a:pt x="192" y="16"/>
                    </a:moveTo>
                    <a:cubicBezTo>
                      <a:pt x="200" y="16"/>
                      <a:pt x="200" y="16"/>
                      <a:pt x="200" y="16"/>
                    </a:cubicBezTo>
                    <a:cubicBezTo>
                      <a:pt x="200" y="32"/>
                      <a:pt x="200" y="32"/>
                      <a:pt x="200" y="32"/>
                    </a:cubicBezTo>
                    <a:cubicBezTo>
                      <a:pt x="192" y="32"/>
                      <a:pt x="192" y="32"/>
                      <a:pt x="192" y="32"/>
                    </a:cubicBezTo>
                    <a:lnTo>
                      <a:pt x="192" y="16"/>
                    </a:lnTo>
                    <a:close/>
                    <a:moveTo>
                      <a:pt x="56" y="16"/>
                    </a:moveTo>
                    <a:cubicBezTo>
                      <a:pt x="64" y="16"/>
                      <a:pt x="64" y="16"/>
                      <a:pt x="64" y="16"/>
                    </a:cubicBezTo>
                    <a:cubicBezTo>
                      <a:pt x="64" y="32"/>
                      <a:pt x="64" y="32"/>
                      <a:pt x="64" y="32"/>
                    </a:cubicBezTo>
                    <a:cubicBezTo>
                      <a:pt x="56" y="32"/>
                      <a:pt x="56" y="32"/>
                      <a:pt x="56" y="32"/>
                    </a:cubicBezTo>
                    <a:lnTo>
                      <a:pt x="56" y="16"/>
                    </a:lnTo>
                    <a:close/>
                    <a:moveTo>
                      <a:pt x="240" y="208"/>
                    </a:moveTo>
                    <a:cubicBezTo>
                      <a:pt x="16" y="208"/>
                      <a:pt x="16" y="208"/>
                      <a:pt x="16" y="208"/>
                    </a:cubicBezTo>
                    <a:cubicBezTo>
                      <a:pt x="16" y="32"/>
                      <a:pt x="16" y="32"/>
                      <a:pt x="16" y="32"/>
                    </a:cubicBezTo>
                    <a:cubicBezTo>
                      <a:pt x="40" y="32"/>
                      <a:pt x="40" y="32"/>
                      <a:pt x="40" y="32"/>
                    </a:cubicBezTo>
                    <a:cubicBezTo>
                      <a:pt x="40" y="40"/>
                      <a:pt x="40" y="40"/>
                      <a:pt x="40" y="40"/>
                    </a:cubicBezTo>
                    <a:cubicBezTo>
                      <a:pt x="40" y="44"/>
                      <a:pt x="44" y="48"/>
                      <a:pt x="48" y="48"/>
                    </a:cubicBezTo>
                    <a:cubicBezTo>
                      <a:pt x="72" y="48"/>
                      <a:pt x="72" y="48"/>
                      <a:pt x="72" y="48"/>
                    </a:cubicBezTo>
                    <a:cubicBezTo>
                      <a:pt x="76" y="48"/>
                      <a:pt x="80" y="44"/>
                      <a:pt x="80" y="40"/>
                    </a:cubicBezTo>
                    <a:cubicBezTo>
                      <a:pt x="80" y="32"/>
                      <a:pt x="80" y="32"/>
                      <a:pt x="80" y="32"/>
                    </a:cubicBezTo>
                    <a:cubicBezTo>
                      <a:pt x="176" y="32"/>
                      <a:pt x="176" y="32"/>
                      <a:pt x="176" y="32"/>
                    </a:cubicBezTo>
                    <a:cubicBezTo>
                      <a:pt x="176" y="40"/>
                      <a:pt x="176" y="40"/>
                      <a:pt x="176" y="40"/>
                    </a:cubicBezTo>
                    <a:cubicBezTo>
                      <a:pt x="176" y="44"/>
                      <a:pt x="180" y="48"/>
                      <a:pt x="184" y="48"/>
                    </a:cubicBezTo>
                    <a:cubicBezTo>
                      <a:pt x="208" y="48"/>
                      <a:pt x="208" y="48"/>
                      <a:pt x="208" y="48"/>
                    </a:cubicBezTo>
                    <a:cubicBezTo>
                      <a:pt x="212" y="48"/>
                      <a:pt x="216" y="44"/>
                      <a:pt x="216" y="40"/>
                    </a:cubicBezTo>
                    <a:cubicBezTo>
                      <a:pt x="216" y="32"/>
                      <a:pt x="216" y="32"/>
                      <a:pt x="216" y="32"/>
                    </a:cubicBezTo>
                    <a:cubicBezTo>
                      <a:pt x="240" y="32"/>
                      <a:pt x="240" y="32"/>
                      <a:pt x="240" y="32"/>
                    </a:cubicBezTo>
                    <a:lnTo>
                      <a:pt x="240" y="208"/>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2" name="Freeform 20"/>
              <p:cNvSpPr>
                <a:spLocks noEditPoints="1"/>
              </p:cNvSpPr>
              <p:nvPr/>
            </p:nvSpPr>
            <p:spPr bwMode="auto">
              <a:xfrm>
                <a:off x="6429962" y="1271294"/>
                <a:ext cx="7337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3" name="Freeform 21"/>
              <p:cNvSpPr>
                <a:spLocks noEditPoints="1"/>
              </p:cNvSpPr>
              <p:nvPr/>
            </p:nvSpPr>
            <p:spPr bwMode="auto">
              <a:xfrm>
                <a:off x="6526923"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4" name="Freeform 22"/>
              <p:cNvSpPr>
                <a:spLocks noEditPoints="1"/>
              </p:cNvSpPr>
              <p:nvPr/>
            </p:nvSpPr>
            <p:spPr bwMode="auto">
              <a:xfrm>
                <a:off x="6623884"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5" name="Freeform 23"/>
              <p:cNvSpPr>
                <a:spLocks noEditPoints="1"/>
              </p:cNvSpPr>
              <p:nvPr/>
            </p:nvSpPr>
            <p:spPr bwMode="auto">
              <a:xfrm>
                <a:off x="6429962" y="1366945"/>
                <a:ext cx="7337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6" name="Freeform 24"/>
              <p:cNvSpPr>
                <a:spLocks noEditPoints="1"/>
              </p:cNvSpPr>
              <p:nvPr/>
            </p:nvSpPr>
            <p:spPr bwMode="auto">
              <a:xfrm>
                <a:off x="6526923"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7" name="Freeform 25"/>
              <p:cNvSpPr>
                <a:spLocks noEditPoints="1"/>
              </p:cNvSpPr>
              <p:nvPr/>
            </p:nvSpPr>
            <p:spPr bwMode="auto">
              <a:xfrm>
                <a:off x="6623884"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grpSp>
        <p:nvGrpSpPr>
          <p:cNvPr id="102415" name="Group 97"/>
          <p:cNvGrpSpPr/>
          <p:nvPr/>
        </p:nvGrpSpPr>
        <p:grpSpPr bwMode="auto">
          <a:xfrm>
            <a:off x="6956757" y="4570634"/>
            <a:ext cx="806976" cy="806976"/>
            <a:chOff x="6130670" y="5263170"/>
            <a:chExt cx="764860" cy="765060"/>
          </a:xfrm>
        </p:grpSpPr>
        <p:sp>
          <p:nvSpPr>
            <p:cNvPr id="99" name="Oval 98"/>
            <p:cNvSpPr/>
            <p:nvPr/>
          </p:nvSpPr>
          <p:spPr bwMode="auto">
            <a:xfrm>
              <a:off x="6130670" y="5263170"/>
              <a:ext cx="764860" cy="76506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00" name="Group 99"/>
            <p:cNvGrpSpPr/>
            <p:nvPr/>
          </p:nvGrpSpPr>
          <p:grpSpPr>
            <a:xfrm>
              <a:off x="6316315" y="5452433"/>
              <a:ext cx="386534" cy="386534"/>
              <a:chOff x="5494418" y="5479932"/>
              <a:chExt cx="386534" cy="386534"/>
            </a:xfrm>
            <a:solidFill>
              <a:schemeClr val="bg1"/>
            </a:solidFill>
          </p:grpSpPr>
          <p:sp>
            <p:nvSpPr>
              <p:cNvPr id="101" name="Freeform 100"/>
              <p:cNvSpPr>
                <a:spLocks noEditPoints="1"/>
              </p:cNvSpPr>
              <p:nvPr/>
            </p:nvSpPr>
            <p:spPr bwMode="auto">
              <a:xfrm>
                <a:off x="5494418" y="5479932"/>
                <a:ext cx="169027" cy="169027"/>
              </a:xfrm>
              <a:custGeom>
                <a:avLst/>
                <a:gdLst>
                  <a:gd name="T0" fmla="*/ 8 w 112"/>
                  <a:gd name="T1" fmla="*/ 112 h 112"/>
                  <a:gd name="T2" fmla="*/ 104 w 112"/>
                  <a:gd name="T3" fmla="*/ 112 h 112"/>
                  <a:gd name="T4" fmla="*/ 112 w 112"/>
                  <a:gd name="T5" fmla="*/ 104 h 112"/>
                  <a:gd name="T6" fmla="*/ 112 w 112"/>
                  <a:gd name="T7" fmla="*/ 8 h 112"/>
                  <a:gd name="T8" fmla="*/ 104 w 112"/>
                  <a:gd name="T9" fmla="*/ 0 h 112"/>
                  <a:gd name="T10" fmla="*/ 8 w 112"/>
                  <a:gd name="T11" fmla="*/ 0 h 112"/>
                  <a:gd name="T12" fmla="*/ 0 w 112"/>
                  <a:gd name="T13" fmla="*/ 8 h 112"/>
                  <a:gd name="T14" fmla="*/ 0 w 112"/>
                  <a:gd name="T15" fmla="*/ 104 h 112"/>
                  <a:gd name="T16" fmla="*/ 8 w 112"/>
                  <a:gd name="T17" fmla="*/ 112 h 112"/>
                  <a:gd name="T18" fmla="*/ 16 w 112"/>
                  <a:gd name="T19" fmla="*/ 16 h 112"/>
                  <a:gd name="T20" fmla="*/ 96 w 112"/>
                  <a:gd name="T21" fmla="*/ 16 h 112"/>
                  <a:gd name="T22" fmla="*/ 96 w 112"/>
                  <a:gd name="T23" fmla="*/ 96 h 112"/>
                  <a:gd name="T24" fmla="*/ 16 w 112"/>
                  <a:gd name="T25" fmla="*/ 96 h 112"/>
                  <a:gd name="T26" fmla="*/ 16 w 112"/>
                  <a:gd name="T27" fmla="*/ 1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8" y="112"/>
                    </a:moveTo>
                    <a:cubicBezTo>
                      <a:pt x="104" y="112"/>
                      <a:pt x="104" y="112"/>
                      <a:pt x="104" y="112"/>
                    </a:cubicBezTo>
                    <a:cubicBezTo>
                      <a:pt x="108" y="112"/>
                      <a:pt x="112" y="108"/>
                      <a:pt x="112" y="104"/>
                    </a:cubicBezTo>
                    <a:cubicBezTo>
                      <a:pt x="112" y="8"/>
                      <a:pt x="112" y="8"/>
                      <a:pt x="112" y="8"/>
                    </a:cubicBez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lose/>
                    <a:moveTo>
                      <a:pt x="16" y="16"/>
                    </a:moveTo>
                    <a:cubicBezTo>
                      <a:pt x="96" y="16"/>
                      <a:pt x="96" y="16"/>
                      <a:pt x="96" y="16"/>
                    </a:cubicBezTo>
                    <a:cubicBezTo>
                      <a:pt x="96" y="96"/>
                      <a:pt x="96" y="96"/>
                      <a:pt x="96" y="96"/>
                    </a:cubicBezTo>
                    <a:cubicBezTo>
                      <a:pt x="16" y="96"/>
                      <a:pt x="16" y="96"/>
                      <a:pt x="16" y="96"/>
                    </a:cubicBezTo>
                    <a:lnTo>
                      <a:pt x="16" y="1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2" name="Freeform 101"/>
              <p:cNvSpPr>
                <a:spLocks noEditPoints="1"/>
              </p:cNvSpPr>
              <p:nvPr/>
            </p:nvSpPr>
            <p:spPr bwMode="auto">
              <a:xfrm>
                <a:off x="5711925" y="5479932"/>
                <a:ext cx="169027" cy="169027"/>
              </a:xfrm>
              <a:custGeom>
                <a:avLst/>
                <a:gdLst>
                  <a:gd name="T0" fmla="*/ 112 w 112"/>
                  <a:gd name="T1" fmla="*/ 8 h 112"/>
                  <a:gd name="T2" fmla="*/ 104 w 112"/>
                  <a:gd name="T3" fmla="*/ 0 h 112"/>
                  <a:gd name="T4" fmla="*/ 8 w 112"/>
                  <a:gd name="T5" fmla="*/ 0 h 112"/>
                  <a:gd name="T6" fmla="*/ 0 w 112"/>
                  <a:gd name="T7" fmla="*/ 8 h 112"/>
                  <a:gd name="T8" fmla="*/ 0 w 112"/>
                  <a:gd name="T9" fmla="*/ 104 h 112"/>
                  <a:gd name="T10" fmla="*/ 8 w 112"/>
                  <a:gd name="T11" fmla="*/ 112 h 112"/>
                  <a:gd name="T12" fmla="*/ 104 w 112"/>
                  <a:gd name="T13" fmla="*/ 112 h 112"/>
                  <a:gd name="T14" fmla="*/ 112 w 112"/>
                  <a:gd name="T15" fmla="*/ 104 h 112"/>
                  <a:gd name="T16" fmla="*/ 112 w 112"/>
                  <a:gd name="T17" fmla="*/ 8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12" y="8"/>
                    </a:move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lnTo>
                      <a:pt x="112" y="8"/>
                    </a:ln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3" name="Freeform 102"/>
              <p:cNvSpPr>
                <a:spLocks noEditPoints="1"/>
              </p:cNvSpPr>
              <p:nvPr/>
            </p:nvSpPr>
            <p:spPr bwMode="auto">
              <a:xfrm>
                <a:off x="5494418" y="5690888"/>
                <a:ext cx="175578" cy="175578"/>
              </a:xfrm>
              <a:custGeom>
                <a:avLst/>
                <a:gdLst>
                  <a:gd name="T0" fmla="*/ 8 w 116"/>
                  <a:gd name="T1" fmla="*/ 116 h 116"/>
                  <a:gd name="T2" fmla="*/ 108 w 116"/>
                  <a:gd name="T3" fmla="*/ 116 h 116"/>
                  <a:gd name="T4" fmla="*/ 116 w 116"/>
                  <a:gd name="T5" fmla="*/ 108 h 116"/>
                  <a:gd name="T6" fmla="*/ 116 w 116"/>
                  <a:gd name="T7" fmla="*/ 8 h 116"/>
                  <a:gd name="T8" fmla="*/ 108 w 116"/>
                  <a:gd name="T9" fmla="*/ 0 h 116"/>
                  <a:gd name="T10" fmla="*/ 8 w 116"/>
                  <a:gd name="T11" fmla="*/ 0 h 116"/>
                  <a:gd name="T12" fmla="*/ 0 w 116"/>
                  <a:gd name="T13" fmla="*/ 8 h 116"/>
                  <a:gd name="T14" fmla="*/ 0 w 116"/>
                  <a:gd name="T15" fmla="*/ 108 h 116"/>
                  <a:gd name="T16" fmla="*/ 8 w 116"/>
                  <a:gd name="T17" fmla="*/ 116 h 116"/>
                  <a:gd name="T18" fmla="*/ 16 w 116"/>
                  <a:gd name="T19" fmla="*/ 16 h 116"/>
                  <a:gd name="T20" fmla="*/ 100 w 116"/>
                  <a:gd name="T21" fmla="*/ 16 h 116"/>
                  <a:gd name="T22" fmla="*/ 100 w 116"/>
                  <a:gd name="T23" fmla="*/ 100 h 116"/>
                  <a:gd name="T24" fmla="*/ 16 w 116"/>
                  <a:gd name="T25" fmla="*/ 100 h 116"/>
                  <a:gd name="T26" fmla="*/ 16 w 116"/>
                  <a:gd name="T27" fmla="*/ 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116">
                    <a:moveTo>
                      <a:pt x="8" y="116"/>
                    </a:moveTo>
                    <a:cubicBezTo>
                      <a:pt x="108" y="116"/>
                      <a:pt x="108" y="116"/>
                      <a:pt x="108" y="116"/>
                    </a:cubicBezTo>
                    <a:cubicBezTo>
                      <a:pt x="112" y="116"/>
                      <a:pt x="116" y="112"/>
                      <a:pt x="116" y="108"/>
                    </a:cubicBezTo>
                    <a:cubicBezTo>
                      <a:pt x="116" y="8"/>
                      <a:pt x="116" y="8"/>
                      <a:pt x="116" y="8"/>
                    </a:cubicBezTo>
                    <a:cubicBezTo>
                      <a:pt x="116" y="4"/>
                      <a:pt x="112" y="0"/>
                      <a:pt x="108" y="0"/>
                    </a:cubicBezTo>
                    <a:cubicBezTo>
                      <a:pt x="8" y="0"/>
                      <a:pt x="8" y="0"/>
                      <a:pt x="8" y="0"/>
                    </a:cubicBezTo>
                    <a:cubicBezTo>
                      <a:pt x="4" y="0"/>
                      <a:pt x="0" y="4"/>
                      <a:pt x="0" y="8"/>
                    </a:cubicBezTo>
                    <a:cubicBezTo>
                      <a:pt x="0" y="108"/>
                      <a:pt x="0" y="108"/>
                      <a:pt x="0" y="108"/>
                    </a:cubicBezTo>
                    <a:cubicBezTo>
                      <a:pt x="0" y="112"/>
                      <a:pt x="4" y="116"/>
                      <a:pt x="8" y="116"/>
                    </a:cubicBezTo>
                    <a:close/>
                    <a:moveTo>
                      <a:pt x="16" y="16"/>
                    </a:moveTo>
                    <a:cubicBezTo>
                      <a:pt x="100" y="16"/>
                      <a:pt x="100" y="16"/>
                      <a:pt x="100" y="16"/>
                    </a:cubicBezTo>
                    <a:cubicBezTo>
                      <a:pt x="100" y="100"/>
                      <a:pt x="100" y="100"/>
                      <a:pt x="100" y="100"/>
                    </a:cubicBezTo>
                    <a:cubicBezTo>
                      <a:pt x="16" y="100"/>
                      <a:pt x="16" y="100"/>
                      <a:pt x="16" y="100"/>
                    </a:cubicBezTo>
                    <a:lnTo>
                      <a:pt x="16" y="1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4" name="Freeform 103"/>
              <p:cNvSpPr>
                <a:spLocks noEditPoints="1"/>
              </p:cNvSpPr>
              <p:nvPr/>
            </p:nvSpPr>
            <p:spPr bwMode="auto">
              <a:xfrm>
                <a:off x="5711925" y="5697439"/>
                <a:ext cx="169027" cy="169027"/>
              </a:xfrm>
              <a:custGeom>
                <a:avLst/>
                <a:gdLst>
                  <a:gd name="T0" fmla="*/ 104 w 112"/>
                  <a:gd name="T1" fmla="*/ 0 h 112"/>
                  <a:gd name="T2" fmla="*/ 8 w 112"/>
                  <a:gd name="T3" fmla="*/ 0 h 112"/>
                  <a:gd name="T4" fmla="*/ 0 w 112"/>
                  <a:gd name="T5" fmla="*/ 8 h 112"/>
                  <a:gd name="T6" fmla="*/ 0 w 112"/>
                  <a:gd name="T7" fmla="*/ 104 h 112"/>
                  <a:gd name="T8" fmla="*/ 8 w 112"/>
                  <a:gd name="T9" fmla="*/ 112 h 112"/>
                  <a:gd name="T10" fmla="*/ 104 w 112"/>
                  <a:gd name="T11" fmla="*/ 112 h 112"/>
                  <a:gd name="T12" fmla="*/ 112 w 112"/>
                  <a:gd name="T13" fmla="*/ 104 h 112"/>
                  <a:gd name="T14" fmla="*/ 112 w 112"/>
                  <a:gd name="T15" fmla="*/ 8 h 112"/>
                  <a:gd name="T16" fmla="*/ 104 w 112"/>
                  <a:gd name="T17" fmla="*/ 0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04" y="0"/>
                    </a:move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cubicBezTo>
                      <a:pt x="112" y="8"/>
                      <a:pt x="112" y="8"/>
                      <a:pt x="112" y="8"/>
                    </a:cubicBezTo>
                    <a:cubicBezTo>
                      <a:pt x="112" y="4"/>
                      <a:pt x="108" y="0"/>
                      <a:pt x="104" y="0"/>
                    </a:cubicBez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sp>
        <p:nvSpPr>
          <p:cNvPr id="59" name="文本框 58"/>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文本框 59"/>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椭圆 60"/>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椭圆 6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2574417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1682949" y="2496270"/>
            <a:ext cx="3612977" cy="3463970"/>
            <a:chOff x="4585789" y="1576059"/>
            <a:chExt cx="4341813" cy="4162425"/>
          </a:xfrm>
        </p:grpSpPr>
        <p:sp>
          <p:nvSpPr>
            <p:cNvPr id="5" name="Freeform 5"/>
            <p:cNvSpPr/>
            <p:nvPr/>
          </p:nvSpPr>
          <p:spPr bwMode="auto">
            <a:xfrm>
              <a:off x="5279915" y="5140978"/>
              <a:ext cx="941598" cy="597506"/>
            </a:xfrm>
            <a:custGeom>
              <a:avLst/>
              <a:gdLst>
                <a:gd name="T0" fmla="*/ 213 w 564"/>
                <a:gd name="T1" fmla="*/ 41 h 357"/>
                <a:gd name="T2" fmla="*/ 0 w 564"/>
                <a:gd name="T3" fmla="*/ 0 h 357"/>
                <a:gd name="T4" fmla="*/ 71 w 564"/>
                <a:gd name="T5" fmla="*/ 205 h 357"/>
                <a:gd name="T6" fmla="*/ 118 w 564"/>
                <a:gd name="T7" fmla="*/ 150 h 357"/>
                <a:gd name="T8" fmla="*/ 545 w 564"/>
                <a:gd name="T9" fmla="*/ 357 h 357"/>
                <a:gd name="T10" fmla="*/ 564 w 564"/>
                <a:gd name="T11" fmla="*/ 287 h 357"/>
                <a:gd name="T12" fmla="*/ 166 w 564"/>
                <a:gd name="T13" fmla="*/ 95 h 357"/>
                <a:gd name="T14" fmla="*/ 213 w 564"/>
                <a:gd name="T15" fmla="*/ 41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4" h="357">
                  <a:moveTo>
                    <a:pt x="213" y="41"/>
                  </a:moveTo>
                  <a:cubicBezTo>
                    <a:pt x="0" y="0"/>
                    <a:pt x="0" y="0"/>
                    <a:pt x="0" y="0"/>
                  </a:cubicBezTo>
                  <a:cubicBezTo>
                    <a:pt x="71" y="205"/>
                    <a:pt x="71" y="205"/>
                    <a:pt x="71" y="205"/>
                  </a:cubicBezTo>
                  <a:cubicBezTo>
                    <a:pt x="118" y="150"/>
                    <a:pt x="118" y="150"/>
                    <a:pt x="118" y="150"/>
                  </a:cubicBezTo>
                  <a:cubicBezTo>
                    <a:pt x="247" y="245"/>
                    <a:pt x="390" y="315"/>
                    <a:pt x="545" y="357"/>
                  </a:cubicBezTo>
                  <a:cubicBezTo>
                    <a:pt x="564" y="287"/>
                    <a:pt x="564" y="287"/>
                    <a:pt x="564" y="287"/>
                  </a:cubicBezTo>
                  <a:cubicBezTo>
                    <a:pt x="420" y="248"/>
                    <a:pt x="286" y="183"/>
                    <a:pt x="166" y="95"/>
                  </a:cubicBezTo>
                  <a:lnTo>
                    <a:pt x="213" y="41"/>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6" name="Freeform 6"/>
            <p:cNvSpPr/>
            <p:nvPr/>
          </p:nvSpPr>
          <p:spPr bwMode="auto">
            <a:xfrm>
              <a:off x="8237499" y="3575794"/>
              <a:ext cx="690103" cy="1565185"/>
            </a:xfrm>
            <a:custGeom>
              <a:avLst/>
              <a:gdLst>
                <a:gd name="T0" fmla="*/ 402 w 413"/>
                <a:gd name="T1" fmla="*/ 0 h 936"/>
                <a:gd name="T2" fmla="*/ 329 w 413"/>
                <a:gd name="T3" fmla="*/ 3 h 936"/>
                <a:gd name="T4" fmla="*/ 95 w 413"/>
                <a:gd name="T5" fmla="*/ 770 h 936"/>
                <a:gd name="T6" fmla="*/ 41 w 413"/>
                <a:gd name="T7" fmla="*/ 723 h 936"/>
                <a:gd name="T8" fmla="*/ 0 w 413"/>
                <a:gd name="T9" fmla="*/ 936 h 936"/>
                <a:gd name="T10" fmla="*/ 205 w 413"/>
                <a:gd name="T11" fmla="*/ 865 h 936"/>
                <a:gd name="T12" fmla="*/ 150 w 413"/>
                <a:gd name="T13" fmla="*/ 818 h 936"/>
                <a:gd name="T14" fmla="*/ 402 w 413"/>
                <a:gd name="T15" fmla="*/ 0 h 9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936">
                  <a:moveTo>
                    <a:pt x="402" y="0"/>
                  </a:moveTo>
                  <a:cubicBezTo>
                    <a:pt x="329" y="3"/>
                    <a:pt x="329" y="3"/>
                    <a:pt x="329" y="3"/>
                  </a:cubicBezTo>
                  <a:cubicBezTo>
                    <a:pt x="340" y="279"/>
                    <a:pt x="257" y="550"/>
                    <a:pt x="95" y="770"/>
                  </a:cubicBezTo>
                  <a:cubicBezTo>
                    <a:pt x="41" y="723"/>
                    <a:pt x="41" y="723"/>
                    <a:pt x="41" y="723"/>
                  </a:cubicBezTo>
                  <a:cubicBezTo>
                    <a:pt x="0" y="936"/>
                    <a:pt x="0" y="936"/>
                    <a:pt x="0" y="936"/>
                  </a:cubicBezTo>
                  <a:cubicBezTo>
                    <a:pt x="205" y="865"/>
                    <a:pt x="205" y="865"/>
                    <a:pt x="205" y="865"/>
                  </a:cubicBezTo>
                  <a:cubicBezTo>
                    <a:pt x="150" y="818"/>
                    <a:pt x="150" y="818"/>
                    <a:pt x="150" y="818"/>
                  </a:cubicBezTo>
                  <a:cubicBezTo>
                    <a:pt x="324" y="583"/>
                    <a:pt x="413" y="294"/>
                    <a:pt x="402" y="0"/>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8586" name="Freeform 7"/>
            <p:cNvSpPr/>
            <p:nvPr/>
          </p:nvSpPr>
          <p:spPr bwMode="auto">
            <a:xfrm>
              <a:off x="7251201" y="1576059"/>
              <a:ext cx="985838" cy="608013"/>
            </a:xfrm>
            <a:custGeom>
              <a:avLst/>
              <a:gdLst>
                <a:gd name="T0" fmla="*/ 1650044832 w 589"/>
                <a:gd name="T1" fmla="*/ 1015603946 h 364"/>
                <a:gd name="T2" fmla="*/ 1451143310 w 589"/>
                <a:gd name="T3" fmla="*/ 443629062 h 364"/>
                <a:gd name="T4" fmla="*/ 1319476248 w 589"/>
                <a:gd name="T5" fmla="*/ 597085478 h 364"/>
                <a:gd name="T6" fmla="*/ 50425020 w 589"/>
                <a:gd name="T7" fmla="*/ 0 h 364"/>
                <a:gd name="T8" fmla="*/ 0 w 589"/>
                <a:gd name="T9" fmla="*/ 195309130 h 364"/>
                <a:gd name="T10" fmla="*/ 1185007331 w 589"/>
                <a:gd name="T11" fmla="*/ 750541895 h 364"/>
                <a:gd name="T12" fmla="*/ 1053338594 w 589"/>
                <a:gd name="T13" fmla="*/ 901209011 h 364"/>
                <a:gd name="T14" fmla="*/ 1650044832 w 589"/>
                <a:gd name="T15" fmla="*/ 1015603946 h 364"/>
                <a:gd name="T16" fmla="*/ 0 60000 65536"/>
                <a:gd name="T17" fmla="*/ 0 60000 65536"/>
                <a:gd name="T18" fmla="*/ 0 60000 65536"/>
                <a:gd name="T19" fmla="*/ 0 60000 65536"/>
                <a:gd name="T20" fmla="*/ 0 60000 65536"/>
                <a:gd name="T21" fmla="*/ 0 60000 65536"/>
                <a:gd name="T22" fmla="*/ 0 60000 65536"/>
                <a:gd name="T23" fmla="*/ 0 60000 65536"/>
                <a:gd name="T24" fmla="*/ 0 w 589"/>
                <a:gd name="T25" fmla="*/ 0 h 364"/>
                <a:gd name="T26" fmla="*/ 589 w 589"/>
                <a:gd name="T27" fmla="*/ 364 h 3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9" h="364">
                  <a:moveTo>
                    <a:pt x="589" y="364"/>
                  </a:moveTo>
                  <a:cubicBezTo>
                    <a:pt x="518" y="159"/>
                    <a:pt x="518" y="159"/>
                    <a:pt x="518" y="159"/>
                  </a:cubicBezTo>
                  <a:cubicBezTo>
                    <a:pt x="471" y="214"/>
                    <a:pt x="471" y="214"/>
                    <a:pt x="471" y="214"/>
                  </a:cubicBezTo>
                  <a:cubicBezTo>
                    <a:pt x="335" y="113"/>
                    <a:pt x="183" y="41"/>
                    <a:pt x="18" y="0"/>
                  </a:cubicBezTo>
                  <a:cubicBezTo>
                    <a:pt x="0" y="70"/>
                    <a:pt x="0" y="70"/>
                    <a:pt x="0" y="70"/>
                  </a:cubicBezTo>
                  <a:cubicBezTo>
                    <a:pt x="154" y="108"/>
                    <a:pt x="296" y="175"/>
                    <a:pt x="423" y="269"/>
                  </a:cubicBezTo>
                  <a:cubicBezTo>
                    <a:pt x="376" y="323"/>
                    <a:pt x="376" y="323"/>
                    <a:pt x="376" y="323"/>
                  </a:cubicBezTo>
                  <a:cubicBezTo>
                    <a:pt x="589" y="364"/>
                    <a:pt x="589" y="364"/>
                    <a:pt x="589" y="364"/>
                  </a:cubicBezTo>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8587" name="Freeform 8"/>
            <p:cNvSpPr/>
            <p:nvPr/>
          </p:nvSpPr>
          <p:spPr bwMode="auto">
            <a:xfrm>
              <a:off x="4585789" y="2184072"/>
              <a:ext cx="693738" cy="1577975"/>
            </a:xfrm>
            <a:custGeom>
              <a:avLst/>
              <a:gdLst>
                <a:gd name="T0" fmla="*/ 1045120587 w 415"/>
                <a:gd name="T1" fmla="*/ 596426077 h 943"/>
                <a:gd name="T2" fmla="*/ 1159692637 w 415"/>
                <a:gd name="T3" fmla="*/ 0 h 943"/>
                <a:gd name="T4" fmla="*/ 586832175 w 415"/>
                <a:gd name="T5" fmla="*/ 198808117 h 943"/>
                <a:gd name="T6" fmla="*/ 740526022 w 415"/>
                <a:gd name="T7" fmla="*/ 330414263 h 943"/>
                <a:gd name="T8" fmla="*/ 39121810 w 415"/>
                <a:gd name="T9" fmla="*/ 2147483647 h 943"/>
                <a:gd name="T10" fmla="*/ 240322579 w 415"/>
                <a:gd name="T11" fmla="*/ 2147483647 h 943"/>
                <a:gd name="T12" fmla="*/ 894221750 w 415"/>
                <a:gd name="T13" fmla="*/ 464819984 h 943"/>
                <a:gd name="T14" fmla="*/ 1045120587 w 415"/>
                <a:gd name="T15" fmla="*/ 596426077 h 943"/>
                <a:gd name="T16" fmla="*/ 0 60000 65536"/>
                <a:gd name="T17" fmla="*/ 0 60000 65536"/>
                <a:gd name="T18" fmla="*/ 0 60000 65536"/>
                <a:gd name="T19" fmla="*/ 0 60000 65536"/>
                <a:gd name="T20" fmla="*/ 0 60000 65536"/>
                <a:gd name="T21" fmla="*/ 0 60000 65536"/>
                <a:gd name="T22" fmla="*/ 0 60000 65536"/>
                <a:gd name="T23" fmla="*/ 0 60000 65536"/>
                <a:gd name="T24" fmla="*/ 0 w 415"/>
                <a:gd name="T25" fmla="*/ 0 h 943"/>
                <a:gd name="T26" fmla="*/ 415 w 415"/>
                <a:gd name="T27" fmla="*/ 943 h 9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5" h="943">
                  <a:moveTo>
                    <a:pt x="374" y="213"/>
                  </a:moveTo>
                  <a:cubicBezTo>
                    <a:pt x="415" y="0"/>
                    <a:pt x="415" y="0"/>
                    <a:pt x="415" y="0"/>
                  </a:cubicBezTo>
                  <a:cubicBezTo>
                    <a:pt x="210" y="71"/>
                    <a:pt x="210" y="71"/>
                    <a:pt x="210" y="71"/>
                  </a:cubicBezTo>
                  <a:cubicBezTo>
                    <a:pt x="265" y="118"/>
                    <a:pt x="265" y="118"/>
                    <a:pt x="265" y="118"/>
                  </a:cubicBezTo>
                  <a:cubicBezTo>
                    <a:pt x="89" y="355"/>
                    <a:pt x="0" y="647"/>
                    <a:pt x="14" y="943"/>
                  </a:cubicBezTo>
                  <a:cubicBezTo>
                    <a:pt x="86" y="940"/>
                    <a:pt x="86" y="940"/>
                    <a:pt x="86" y="940"/>
                  </a:cubicBezTo>
                  <a:cubicBezTo>
                    <a:pt x="73" y="662"/>
                    <a:pt x="156" y="389"/>
                    <a:pt x="320" y="166"/>
                  </a:cubicBezTo>
                  <a:lnTo>
                    <a:pt x="374" y="213"/>
                  </a:lnTo>
                  <a:close/>
                </a:path>
              </a:pathLst>
            </a:custGeom>
            <a:solidFill>
              <a:schemeClr val="accent4"/>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9" name="Freeform 9"/>
            <p:cNvSpPr>
              <a:spLocks noEditPoints="1"/>
            </p:cNvSpPr>
            <p:nvPr/>
          </p:nvSpPr>
          <p:spPr bwMode="auto">
            <a:xfrm>
              <a:off x="5469039" y="2362674"/>
              <a:ext cx="2577323" cy="2577124"/>
            </a:xfrm>
            <a:custGeom>
              <a:avLst/>
              <a:gdLst>
                <a:gd name="T0" fmla="*/ 770 w 1540"/>
                <a:gd name="T1" fmla="*/ 0 h 1541"/>
                <a:gd name="T2" fmla="*/ 0 w 1540"/>
                <a:gd name="T3" fmla="*/ 770 h 1541"/>
                <a:gd name="T4" fmla="*/ 770 w 1540"/>
                <a:gd name="T5" fmla="*/ 1541 h 1541"/>
                <a:gd name="T6" fmla="*/ 1540 w 1540"/>
                <a:gd name="T7" fmla="*/ 770 h 1541"/>
                <a:gd name="T8" fmla="*/ 770 w 1540"/>
                <a:gd name="T9" fmla="*/ 0 h 1541"/>
                <a:gd name="T10" fmla="*/ 770 w 1540"/>
                <a:gd name="T11" fmla="*/ 1377 h 1541"/>
                <a:gd name="T12" fmla="*/ 164 w 1540"/>
                <a:gd name="T13" fmla="*/ 770 h 1541"/>
                <a:gd name="T14" fmla="*/ 770 w 1540"/>
                <a:gd name="T15" fmla="*/ 164 h 1541"/>
                <a:gd name="T16" fmla="*/ 1376 w 1540"/>
                <a:gd name="T17" fmla="*/ 770 h 1541"/>
                <a:gd name="T18" fmla="*/ 770 w 1540"/>
                <a:gd name="T19" fmla="*/ 1377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0" h="1541">
                  <a:moveTo>
                    <a:pt x="770" y="0"/>
                  </a:moveTo>
                  <a:cubicBezTo>
                    <a:pt x="345" y="0"/>
                    <a:pt x="0" y="346"/>
                    <a:pt x="0" y="770"/>
                  </a:cubicBezTo>
                  <a:cubicBezTo>
                    <a:pt x="0" y="1195"/>
                    <a:pt x="345" y="1541"/>
                    <a:pt x="770" y="1541"/>
                  </a:cubicBezTo>
                  <a:cubicBezTo>
                    <a:pt x="1195" y="1541"/>
                    <a:pt x="1540" y="1195"/>
                    <a:pt x="1540" y="770"/>
                  </a:cubicBezTo>
                  <a:cubicBezTo>
                    <a:pt x="1540" y="346"/>
                    <a:pt x="1195" y="0"/>
                    <a:pt x="770" y="0"/>
                  </a:cubicBezTo>
                  <a:moveTo>
                    <a:pt x="770" y="1377"/>
                  </a:moveTo>
                  <a:cubicBezTo>
                    <a:pt x="436" y="1377"/>
                    <a:pt x="164" y="1105"/>
                    <a:pt x="164" y="770"/>
                  </a:cubicBezTo>
                  <a:cubicBezTo>
                    <a:pt x="164" y="436"/>
                    <a:pt x="436" y="164"/>
                    <a:pt x="770" y="164"/>
                  </a:cubicBezTo>
                  <a:cubicBezTo>
                    <a:pt x="1104" y="164"/>
                    <a:pt x="1376" y="436"/>
                    <a:pt x="1376" y="770"/>
                  </a:cubicBezTo>
                  <a:cubicBezTo>
                    <a:pt x="1376" y="1105"/>
                    <a:pt x="1104" y="1377"/>
                    <a:pt x="770" y="1377"/>
                  </a:cubicBezTo>
                </a:path>
              </a:pathLst>
            </a:custGeom>
            <a:solidFill>
              <a:schemeClr val="accent6"/>
            </a:solidFill>
            <a:ln>
              <a:solidFill>
                <a:schemeClr val="accent6"/>
              </a:solid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8589" name="Freeform 10"/>
            <p:cNvSpPr>
              <a:spLocks noEditPoints="1"/>
            </p:cNvSpPr>
            <p:nvPr/>
          </p:nvSpPr>
          <p:spPr bwMode="auto">
            <a:xfrm>
              <a:off x="5744664" y="2638097"/>
              <a:ext cx="2027238" cy="2028825"/>
            </a:xfrm>
            <a:custGeom>
              <a:avLst/>
              <a:gdLst>
                <a:gd name="T0" fmla="*/ 1695418014 w 1212"/>
                <a:gd name="T1" fmla="*/ 0 h 1213"/>
                <a:gd name="T2" fmla="*/ 0 w 1212"/>
                <a:gd name="T3" fmla="*/ 1695274532 h 1213"/>
                <a:gd name="T4" fmla="*/ 1695418014 w 1212"/>
                <a:gd name="T5" fmla="*/ 2147483647 h 1213"/>
                <a:gd name="T6" fmla="*/ 2147483647 w 1212"/>
                <a:gd name="T7" fmla="*/ 1695274532 h 1213"/>
                <a:gd name="T8" fmla="*/ 1695418014 w 1212"/>
                <a:gd name="T9" fmla="*/ 0 h 1213"/>
                <a:gd name="T10" fmla="*/ 1695418014 w 1212"/>
                <a:gd name="T11" fmla="*/ 2147483647 h 1213"/>
                <a:gd name="T12" fmla="*/ 456028217 w 1212"/>
                <a:gd name="T13" fmla="*/ 1695274532 h 1213"/>
                <a:gd name="T14" fmla="*/ 1695418014 w 1212"/>
                <a:gd name="T15" fmla="*/ 458787103 h 1213"/>
                <a:gd name="T16" fmla="*/ 2147483647 w 1212"/>
                <a:gd name="T17" fmla="*/ 1695274532 h 1213"/>
                <a:gd name="T18" fmla="*/ 1695418014 w 1212"/>
                <a:gd name="T19" fmla="*/ 2147483647 h 12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2"/>
                <a:gd name="T31" fmla="*/ 0 h 1213"/>
                <a:gd name="T32" fmla="*/ 1212 w 1212"/>
                <a:gd name="T33" fmla="*/ 1213 h 12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2" h="1213">
                  <a:moveTo>
                    <a:pt x="606" y="0"/>
                  </a:moveTo>
                  <a:cubicBezTo>
                    <a:pt x="272" y="0"/>
                    <a:pt x="0" y="272"/>
                    <a:pt x="0" y="606"/>
                  </a:cubicBezTo>
                  <a:cubicBezTo>
                    <a:pt x="0" y="941"/>
                    <a:pt x="272" y="1213"/>
                    <a:pt x="606" y="1213"/>
                  </a:cubicBezTo>
                  <a:cubicBezTo>
                    <a:pt x="940" y="1213"/>
                    <a:pt x="1212" y="941"/>
                    <a:pt x="1212" y="606"/>
                  </a:cubicBezTo>
                  <a:cubicBezTo>
                    <a:pt x="1212" y="272"/>
                    <a:pt x="940" y="0"/>
                    <a:pt x="606" y="0"/>
                  </a:cubicBezTo>
                  <a:moveTo>
                    <a:pt x="606" y="1049"/>
                  </a:moveTo>
                  <a:cubicBezTo>
                    <a:pt x="362" y="1049"/>
                    <a:pt x="163" y="850"/>
                    <a:pt x="163" y="606"/>
                  </a:cubicBezTo>
                  <a:cubicBezTo>
                    <a:pt x="163" y="362"/>
                    <a:pt x="362" y="164"/>
                    <a:pt x="606" y="164"/>
                  </a:cubicBezTo>
                  <a:cubicBezTo>
                    <a:pt x="850" y="164"/>
                    <a:pt x="1049" y="362"/>
                    <a:pt x="1049" y="606"/>
                  </a:cubicBezTo>
                  <a:cubicBezTo>
                    <a:pt x="1049" y="850"/>
                    <a:pt x="850" y="1049"/>
                    <a:pt x="606" y="1049"/>
                  </a:cubicBezTo>
                </a:path>
              </a:pathLst>
            </a:custGeom>
            <a:solidFill>
              <a:srgbClr val="F0F0F0"/>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 name="Oval 11"/>
            <p:cNvSpPr>
              <a:spLocks noChangeArrowheads="1"/>
            </p:cNvSpPr>
            <p:nvPr/>
          </p:nvSpPr>
          <p:spPr bwMode="auto">
            <a:xfrm>
              <a:off x="6018306" y="2911898"/>
              <a:ext cx="1480804" cy="1480689"/>
            </a:xfrm>
            <a:prstGeom prst="ellipse">
              <a:avLst/>
            </a:prstGeom>
            <a:solidFill>
              <a:schemeClr val="accent6"/>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 name="Freeform 12"/>
            <p:cNvSpPr/>
            <p:nvPr/>
          </p:nvSpPr>
          <p:spPr bwMode="auto">
            <a:xfrm>
              <a:off x="6018306" y="2911898"/>
              <a:ext cx="1480804" cy="1480689"/>
            </a:xfrm>
            <a:custGeom>
              <a:avLst/>
              <a:gdLst>
                <a:gd name="T0" fmla="*/ 0 w 886"/>
                <a:gd name="T1" fmla="*/ 442 h 885"/>
                <a:gd name="T2" fmla="*/ 443 w 886"/>
                <a:gd name="T3" fmla="*/ 885 h 885"/>
                <a:gd name="T4" fmla="*/ 886 w 886"/>
                <a:gd name="T5" fmla="*/ 442 h 885"/>
                <a:gd name="T6" fmla="*/ 443 w 886"/>
                <a:gd name="T7" fmla="*/ 0 h 885"/>
                <a:gd name="T8" fmla="*/ 0 w 886"/>
                <a:gd name="T9" fmla="*/ 442 h 885"/>
              </a:gdLst>
              <a:ahLst/>
              <a:cxnLst>
                <a:cxn ang="0">
                  <a:pos x="T0" y="T1"/>
                </a:cxn>
                <a:cxn ang="0">
                  <a:pos x="T2" y="T3"/>
                </a:cxn>
                <a:cxn ang="0">
                  <a:pos x="T4" y="T5"/>
                </a:cxn>
                <a:cxn ang="0">
                  <a:pos x="T6" y="T7"/>
                </a:cxn>
                <a:cxn ang="0">
                  <a:pos x="T8" y="T9"/>
                </a:cxn>
              </a:cxnLst>
              <a:rect l="0" t="0" r="r" b="b"/>
              <a:pathLst>
                <a:path w="886" h="885">
                  <a:moveTo>
                    <a:pt x="0" y="442"/>
                  </a:moveTo>
                  <a:cubicBezTo>
                    <a:pt x="0" y="686"/>
                    <a:pt x="199" y="885"/>
                    <a:pt x="443" y="885"/>
                  </a:cubicBezTo>
                  <a:cubicBezTo>
                    <a:pt x="687" y="885"/>
                    <a:pt x="886" y="686"/>
                    <a:pt x="886" y="442"/>
                  </a:cubicBezTo>
                  <a:cubicBezTo>
                    <a:pt x="886" y="198"/>
                    <a:pt x="687" y="0"/>
                    <a:pt x="443" y="0"/>
                  </a:cubicBezTo>
                  <a:cubicBezTo>
                    <a:pt x="0" y="442"/>
                    <a:pt x="0" y="442"/>
                    <a:pt x="0" y="442"/>
                  </a:cubicBezTo>
                </a:path>
              </a:pathLst>
            </a:custGeom>
            <a:solidFill>
              <a:schemeClr val="accent6"/>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3" name="Freeform 13"/>
            <p:cNvSpPr/>
            <p:nvPr/>
          </p:nvSpPr>
          <p:spPr bwMode="auto">
            <a:xfrm>
              <a:off x="6018306" y="3650230"/>
              <a:ext cx="1480804" cy="764486"/>
            </a:xfrm>
            <a:custGeom>
              <a:avLst/>
              <a:gdLst>
                <a:gd name="T0" fmla="*/ 0 w 886"/>
                <a:gd name="T1" fmla="*/ 0 h 456"/>
                <a:gd name="T2" fmla="*/ 2 w 886"/>
                <a:gd name="T3" fmla="*/ 16 h 456"/>
                <a:gd name="T4" fmla="*/ 3 w 886"/>
                <a:gd name="T5" fmla="*/ 35 h 456"/>
                <a:gd name="T6" fmla="*/ 5 w 886"/>
                <a:gd name="T7" fmla="*/ 46 h 456"/>
                <a:gd name="T8" fmla="*/ 7 w 886"/>
                <a:gd name="T9" fmla="*/ 60 h 456"/>
                <a:gd name="T10" fmla="*/ 24 w 886"/>
                <a:gd name="T11" fmla="*/ 126 h 456"/>
                <a:gd name="T12" fmla="*/ 59 w 886"/>
                <a:gd name="T13" fmla="*/ 205 h 456"/>
                <a:gd name="T14" fmla="*/ 120 w 886"/>
                <a:gd name="T15" fmla="*/ 288 h 456"/>
                <a:gd name="T16" fmla="*/ 161 w 886"/>
                <a:gd name="T17" fmla="*/ 327 h 456"/>
                <a:gd name="T18" fmla="*/ 184 w 886"/>
                <a:gd name="T19" fmla="*/ 345 h 456"/>
                <a:gd name="T20" fmla="*/ 196 w 886"/>
                <a:gd name="T21" fmla="*/ 353 h 456"/>
                <a:gd name="T22" fmla="*/ 208 w 886"/>
                <a:gd name="T23" fmla="*/ 362 h 456"/>
                <a:gd name="T24" fmla="*/ 319 w 886"/>
                <a:gd name="T25" fmla="*/ 412 h 456"/>
                <a:gd name="T26" fmla="*/ 380 w 886"/>
                <a:gd name="T27" fmla="*/ 425 h 456"/>
                <a:gd name="T28" fmla="*/ 443 w 886"/>
                <a:gd name="T29" fmla="*/ 430 h 456"/>
                <a:gd name="T30" fmla="*/ 475 w 886"/>
                <a:gd name="T31" fmla="*/ 429 h 456"/>
                <a:gd name="T32" fmla="*/ 506 w 886"/>
                <a:gd name="T33" fmla="*/ 425 h 456"/>
                <a:gd name="T34" fmla="*/ 567 w 886"/>
                <a:gd name="T35" fmla="*/ 412 h 456"/>
                <a:gd name="T36" fmla="*/ 678 w 886"/>
                <a:gd name="T37" fmla="*/ 362 h 456"/>
                <a:gd name="T38" fmla="*/ 690 w 886"/>
                <a:gd name="T39" fmla="*/ 353 h 456"/>
                <a:gd name="T40" fmla="*/ 702 w 886"/>
                <a:gd name="T41" fmla="*/ 345 h 456"/>
                <a:gd name="T42" fmla="*/ 725 w 886"/>
                <a:gd name="T43" fmla="*/ 327 h 456"/>
                <a:gd name="T44" fmla="*/ 766 w 886"/>
                <a:gd name="T45" fmla="*/ 288 h 456"/>
                <a:gd name="T46" fmla="*/ 827 w 886"/>
                <a:gd name="T47" fmla="*/ 205 h 456"/>
                <a:gd name="T48" fmla="*/ 862 w 886"/>
                <a:gd name="T49" fmla="*/ 126 h 456"/>
                <a:gd name="T50" fmla="*/ 879 w 886"/>
                <a:gd name="T51" fmla="*/ 60 h 456"/>
                <a:gd name="T52" fmla="*/ 881 w 886"/>
                <a:gd name="T53" fmla="*/ 46 h 456"/>
                <a:gd name="T54" fmla="*/ 883 w 886"/>
                <a:gd name="T55" fmla="*/ 35 h 456"/>
                <a:gd name="T56" fmla="*/ 884 w 886"/>
                <a:gd name="T57" fmla="*/ 16 h 456"/>
                <a:gd name="T58" fmla="*/ 886 w 886"/>
                <a:gd name="T59" fmla="*/ 0 h 456"/>
                <a:gd name="T60" fmla="*/ 886 w 886"/>
                <a:gd name="T61" fmla="*/ 16 h 456"/>
                <a:gd name="T62" fmla="*/ 886 w 886"/>
                <a:gd name="T63" fmla="*/ 35 h 456"/>
                <a:gd name="T64" fmla="*/ 885 w 886"/>
                <a:gd name="T65" fmla="*/ 47 h 456"/>
                <a:gd name="T66" fmla="*/ 884 w 886"/>
                <a:gd name="T67" fmla="*/ 60 h 456"/>
                <a:gd name="T68" fmla="*/ 872 w 886"/>
                <a:gd name="T69" fmla="*/ 128 h 456"/>
                <a:gd name="T70" fmla="*/ 840 w 886"/>
                <a:gd name="T71" fmla="*/ 213 h 456"/>
                <a:gd name="T72" fmla="*/ 780 w 886"/>
                <a:gd name="T73" fmla="*/ 301 h 456"/>
                <a:gd name="T74" fmla="*/ 739 w 886"/>
                <a:gd name="T75" fmla="*/ 343 h 456"/>
                <a:gd name="T76" fmla="*/ 690 w 886"/>
                <a:gd name="T77" fmla="*/ 381 h 456"/>
                <a:gd name="T78" fmla="*/ 574 w 886"/>
                <a:gd name="T79" fmla="*/ 436 h 456"/>
                <a:gd name="T80" fmla="*/ 510 w 886"/>
                <a:gd name="T81" fmla="*/ 451 h 456"/>
                <a:gd name="T82" fmla="*/ 476 w 886"/>
                <a:gd name="T83" fmla="*/ 455 h 456"/>
                <a:gd name="T84" fmla="*/ 443 w 886"/>
                <a:gd name="T85" fmla="*/ 456 h 456"/>
                <a:gd name="T86" fmla="*/ 376 w 886"/>
                <a:gd name="T87" fmla="*/ 451 h 456"/>
                <a:gd name="T88" fmla="*/ 312 w 886"/>
                <a:gd name="T89" fmla="*/ 436 h 456"/>
                <a:gd name="T90" fmla="*/ 196 w 886"/>
                <a:gd name="T91" fmla="*/ 381 h 456"/>
                <a:gd name="T92" fmla="*/ 147 w 886"/>
                <a:gd name="T93" fmla="*/ 343 h 456"/>
                <a:gd name="T94" fmla="*/ 106 w 886"/>
                <a:gd name="T95" fmla="*/ 301 h 456"/>
                <a:gd name="T96" fmla="*/ 46 w 886"/>
                <a:gd name="T97" fmla="*/ 213 h 456"/>
                <a:gd name="T98" fmla="*/ 14 w 886"/>
                <a:gd name="T99" fmla="*/ 128 h 456"/>
                <a:gd name="T100" fmla="*/ 2 w 886"/>
                <a:gd name="T101" fmla="*/ 60 h 456"/>
                <a:gd name="T102" fmla="*/ 1 w 886"/>
                <a:gd name="T103" fmla="*/ 47 h 456"/>
                <a:gd name="T104" fmla="*/ 0 w 886"/>
                <a:gd name="T105" fmla="*/ 35 h 456"/>
                <a:gd name="T106" fmla="*/ 0 w 886"/>
                <a:gd name="T107" fmla="*/ 16 h 456"/>
                <a:gd name="T108" fmla="*/ 0 w 886"/>
                <a:gd name="T109"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86" h="456">
                  <a:moveTo>
                    <a:pt x="0" y="0"/>
                  </a:moveTo>
                  <a:cubicBezTo>
                    <a:pt x="0" y="0"/>
                    <a:pt x="1" y="6"/>
                    <a:pt x="2" y="16"/>
                  </a:cubicBezTo>
                  <a:cubicBezTo>
                    <a:pt x="2" y="21"/>
                    <a:pt x="3" y="27"/>
                    <a:pt x="3" y="35"/>
                  </a:cubicBezTo>
                  <a:cubicBezTo>
                    <a:pt x="4" y="38"/>
                    <a:pt x="4" y="42"/>
                    <a:pt x="5" y="46"/>
                  </a:cubicBezTo>
                  <a:cubicBezTo>
                    <a:pt x="6" y="51"/>
                    <a:pt x="6" y="55"/>
                    <a:pt x="7" y="60"/>
                  </a:cubicBezTo>
                  <a:cubicBezTo>
                    <a:pt x="10" y="78"/>
                    <a:pt x="15" y="101"/>
                    <a:pt x="24" y="126"/>
                  </a:cubicBezTo>
                  <a:cubicBezTo>
                    <a:pt x="32" y="150"/>
                    <a:pt x="44" y="178"/>
                    <a:pt x="59" y="205"/>
                  </a:cubicBezTo>
                  <a:cubicBezTo>
                    <a:pt x="75" y="233"/>
                    <a:pt x="96" y="261"/>
                    <a:pt x="120" y="288"/>
                  </a:cubicBezTo>
                  <a:cubicBezTo>
                    <a:pt x="133" y="302"/>
                    <a:pt x="146" y="315"/>
                    <a:pt x="161" y="327"/>
                  </a:cubicBezTo>
                  <a:cubicBezTo>
                    <a:pt x="168" y="333"/>
                    <a:pt x="176" y="339"/>
                    <a:pt x="184" y="345"/>
                  </a:cubicBezTo>
                  <a:cubicBezTo>
                    <a:pt x="188" y="348"/>
                    <a:pt x="192" y="351"/>
                    <a:pt x="196" y="353"/>
                  </a:cubicBezTo>
                  <a:cubicBezTo>
                    <a:pt x="200" y="356"/>
                    <a:pt x="204" y="359"/>
                    <a:pt x="208" y="362"/>
                  </a:cubicBezTo>
                  <a:cubicBezTo>
                    <a:pt x="241" y="383"/>
                    <a:pt x="279" y="400"/>
                    <a:pt x="319" y="412"/>
                  </a:cubicBezTo>
                  <a:cubicBezTo>
                    <a:pt x="339" y="418"/>
                    <a:pt x="359" y="422"/>
                    <a:pt x="380" y="425"/>
                  </a:cubicBezTo>
                  <a:cubicBezTo>
                    <a:pt x="401" y="428"/>
                    <a:pt x="422" y="430"/>
                    <a:pt x="443" y="430"/>
                  </a:cubicBezTo>
                  <a:cubicBezTo>
                    <a:pt x="453" y="430"/>
                    <a:pt x="465" y="430"/>
                    <a:pt x="475" y="429"/>
                  </a:cubicBezTo>
                  <a:cubicBezTo>
                    <a:pt x="485" y="428"/>
                    <a:pt x="496" y="427"/>
                    <a:pt x="506" y="425"/>
                  </a:cubicBezTo>
                  <a:cubicBezTo>
                    <a:pt x="527" y="422"/>
                    <a:pt x="547" y="418"/>
                    <a:pt x="567" y="412"/>
                  </a:cubicBezTo>
                  <a:cubicBezTo>
                    <a:pt x="607" y="400"/>
                    <a:pt x="645" y="383"/>
                    <a:pt x="678" y="362"/>
                  </a:cubicBezTo>
                  <a:cubicBezTo>
                    <a:pt x="682" y="359"/>
                    <a:pt x="686" y="356"/>
                    <a:pt x="690" y="353"/>
                  </a:cubicBezTo>
                  <a:cubicBezTo>
                    <a:pt x="694" y="351"/>
                    <a:pt x="698" y="348"/>
                    <a:pt x="702" y="345"/>
                  </a:cubicBezTo>
                  <a:cubicBezTo>
                    <a:pt x="710" y="339"/>
                    <a:pt x="718" y="333"/>
                    <a:pt x="725" y="327"/>
                  </a:cubicBezTo>
                  <a:cubicBezTo>
                    <a:pt x="740" y="315"/>
                    <a:pt x="753" y="302"/>
                    <a:pt x="766" y="288"/>
                  </a:cubicBezTo>
                  <a:cubicBezTo>
                    <a:pt x="790" y="261"/>
                    <a:pt x="811" y="233"/>
                    <a:pt x="827" y="205"/>
                  </a:cubicBezTo>
                  <a:cubicBezTo>
                    <a:pt x="842" y="178"/>
                    <a:pt x="854" y="150"/>
                    <a:pt x="862" y="126"/>
                  </a:cubicBezTo>
                  <a:cubicBezTo>
                    <a:pt x="871" y="101"/>
                    <a:pt x="876" y="78"/>
                    <a:pt x="879" y="60"/>
                  </a:cubicBezTo>
                  <a:cubicBezTo>
                    <a:pt x="880" y="55"/>
                    <a:pt x="880" y="51"/>
                    <a:pt x="881" y="46"/>
                  </a:cubicBezTo>
                  <a:cubicBezTo>
                    <a:pt x="882" y="42"/>
                    <a:pt x="882" y="38"/>
                    <a:pt x="883" y="35"/>
                  </a:cubicBezTo>
                  <a:cubicBezTo>
                    <a:pt x="883" y="27"/>
                    <a:pt x="884" y="21"/>
                    <a:pt x="884" y="16"/>
                  </a:cubicBezTo>
                  <a:cubicBezTo>
                    <a:pt x="885" y="6"/>
                    <a:pt x="886" y="0"/>
                    <a:pt x="886" y="0"/>
                  </a:cubicBezTo>
                  <a:cubicBezTo>
                    <a:pt x="886" y="0"/>
                    <a:pt x="886" y="6"/>
                    <a:pt x="886" y="16"/>
                  </a:cubicBezTo>
                  <a:cubicBezTo>
                    <a:pt x="886" y="21"/>
                    <a:pt x="886" y="27"/>
                    <a:pt x="886" y="35"/>
                  </a:cubicBezTo>
                  <a:cubicBezTo>
                    <a:pt x="886" y="39"/>
                    <a:pt x="885" y="43"/>
                    <a:pt x="885" y="47"/>
                  </a:cubicBezTo>
                  <a:cubicBezTo>
                    <a:pt x="885" y="51"/>
                    <a:pt x="884" y="56"/>
                    <a:pt x="884" y="60"/>
                  </a:cubicBezTo>
                  <a:cubicBezTo>
                    <a:pt x="882" y="79"/>
                    <a:pt x="879" y="103"/>
                    <a:pt x="872" y="128"/>
                  </a:cubicBezTo>
                  <a:cubicBezTo>
                    <a:pt x="865" y="154"/>
                    <a:pt x="855" y="183"/>
                    <a:pt x="840" y="213"/>
                  </a:cubicBezTo>
                  <a:cubicBezTo>
                    <a:pt x="825" y="242"/>
                    <a:pt x="805" y="273"/>
                    <a:pt x="780" y="301"/>
                  </a:cubicBezTo>
                  <a:cubicBezTo>
                    <a:pt x="768" y="316"/>
                    <a:pt x="754" y="330"/>
                    <a:pt x="739" y="343"/>
                  </a:cubicBezTo>
                  <a:cubicBezTo>
                    <a:pt x="724" y="357"/>
                    <a:pt x="708" y="369"/>
                    <a:pt x="690" y="381"/>
                  </a:cubicBezTo>
                  <a:cubicBezTo>
                    <a:pt x="656" y="404"/>
                    <a:pt x="617" y="423"/>
                    <a:pt x="574" y="436"/>
                  </a:cubicBezTo>
                  <a:cubicBezTo>
                    <a:pt x="553" y="443"/>
                    <a:pt x="532" y="447"/>
                    <a:pt x="510" y="451"/>
                  </a:cubicBezTo>
                  <a:cubicBezTo>
                    <a:pt x="499" y="452"/>
                    <a:pt x="488" y="454"/>
                    <a:pt x="476" y="455"/>
                  </a:cubicBezTo>
                  <a:cubicBezTo>
                    <a:pt x="465" y="456"/>
                    <a:pt x="455" y="456"/>
                    <a:pt x="443" y="456"/>
                  </a:cubicBezTo>
                  <a:cubicBezTo>
                    <a:pt x="421" y="456"/>
                    <a:pt x="398" y="454"/>
                    <a:pt x="376" y="451"/>
                  </a:cubicBezTo>
                  <a:cubicBezTo>
                    <a:pt x="354" y="447"/>
                    <a:pt x="333" y="443"/>
                    <a:pt x="312" y="436"/>
                  </a:cubicBezTo>
                  <a:cubicBezTo>
                    <a:pt x="269" y="423"/>
                    <a:pt x="230" y="404"/>
                    <a:pt x="196" y="381"/>
                  </a:cubicBezTo>
                  <a:cubicBezTo>
                    <a:pt x="178" y="369"/>
                    <a:pt x="162" y="357"/>
                    <a:pt x="147" y="343"/>
                  </a:cubicBezTo>
                  <a:cubicBezTo>
                    <a:pt x="132" y="330"/>
                    <a:pt x="118" y="316"/>
                    <a:pt x="106" y="301"/>
                  </a:cubicBezTo>
                  <a:cubicBezTo>
                    <a:pt x="81" y="273"/>
                    <a:pt x="61" y="242"/>
                    <a:pt x="46" y="213"/>
                  </a:cubicBezTo>
                  <a:cubicBezTo>
                    <a:pt x="31" y="183"/>
                    <a:pt x="21" y="154"/>
                    <a:pt x="14" y="128"/>
                  </a:cubicBezTo>
                  <a:cubicBezTo>
                    <a:pt x="7" y="103"/>
                    <a:pt x="4" y="79"/>
                    <a:pt x="2" y="60"/>
                  </a:cubicBezTo>
                  <a:cubicBezTo>
                    <a:pt x="2" y="56"/>
                    <a:pt x="1" y="51"/>
                    <a:pt x="1" y="47"/>
                  </a:cubicBezTo>
                  <a:cubicBezTo>
                    <a:pt x="1" y="43"/>
                    <a:pt x="0" y="39"/>
                    <a:pt x="0" y="35"/>
                  </a:cubicBezTo>
                  <a:cubicBezTo>
                    <a:pt x="0" y="27"/>
                    <a:pt x="0" y="21"/>
                    <a:pt x="0" y="16"/>
                  </a:cubicBezTo>
                  <a:cubicBezTo>
                    <a:pt x="0" y="6"/>
                    <a:pt x="0" y="0"/>
                    <a:pt x="0" y="0"/>
                  </a:cubicBezTo>
                </a:path>
              </a:pathLst>
            </a:custGeom>
            <a:solidFill>
              <a:schemeClr val="accent3">
                <a:lumMod val="7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8593" name="Oval 14"/>
            <p:cNvSpPr>
              <a:spLocks noChangeArrowheads="1"/>
            </p:cNvSpPr>
            <p:nvPr/>
          </p:nvSpPr>
          <p:spPr bwMode="auto">
            <a:xfrm>
              <a:off x="6292351" y="3185784"/>
              <a:ext cx="931863" cy="931863"/>
            </a:xfrm>
            <a:prstGeom prst="ellipse">
              <a:avLst/>
            </a:prstGeom>
            <a:solidFill>
              <a:srgbClr val="EB1C24"/>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08594" name="Freeform 15"/>
            <p:cNvSpPr>
              <a:spLocks noEditPoints="1"/>
            </p:cNvSpPr>
            <p:nvPr/>
          </p:nvSpPr>
          <p:spPr bwMode="auto">
            <a:xfrm>
              <a:off x="6292351" y="3185784"/>
              <a:ext cx="931863" cy="931863"/>
            </a:xfrm>
            <a:custGeom>
              <a:avLst/>
              <a:gdLst>
                <a:gd name="T0" fmla="*/ 778108813 w 558"/>
                <a:gd name="T1" fmla="*/ 0 h 557"/>
                <a:gd name="T2" fmla="*/ 0 w 558"/>
                <a:gd name="T3" fmla="*/ 778105473 h 557"/>
                <a:gd name="T4" fmla="*/ 778108813 w 558"/>
                <a:gd name="T5" fmla="*/ 1559009880 h 557"/>
                <a:gd name="T6" fmla="*/ 1556215957 w 558"/>
                <a:gd name="T7" fmla="*/ 778105473 h 557"/>
                <a:gd name="T8" fmla="*/ 778108813 w 558"/>
                <a:gd name="T9" fmla="*/ 0 h 557"/>
                <a:gd name="T10" fmla="*/ 778108813 w 558"/>
                <a:gd name="T11" fmla="*/ 1217538286 h 557"/>
                <a:gd name="T12" fmla="*/ 340248521 w 558"/>
                <a:gd name="T13" fmla="*/ 778105473 h 557"/>
                <a:gd name="T14" fmla="*/ 778108813 w 558"/>
                <a:gd name="T15" fmla="*/ 341470026 h 557"/>
                <a:gd name="T16" fmla="*/ 1215967540 w 558"/>
                <a:gd name="T17" fmla="*/ 778105473 h 557"/>
                <a:gd name="T18" fmla="*/ 778108813 w 558"/>
                <a:gd name="T19" fmla="*/ 1217538286 h 5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58"/>
                <a:gd name="T31" fmla="*/ 0 h 557"/>
                <a:gd name="T32" fmla="*/ 558 w 558"/>
                <a:gd name="T33" fmla="*/ 557 h 5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58" h="557">
                  <a:moveTo>
                    <a:pt x="279" y="0"/>
                  </a:moveTo>
                  <a:cubicBezTo>
                    <a:pt x="125" y="0"/>
                    <a:pt x="0" y="124"/>
                    <a:pt x="0" y="278"/>
                  </a:cubicBezTo>
                  <a:cubicBezTo>
                    <a:pt x="0" y="432"/>
                    <a:pt x="125" y="557"/>
                    <a:pt x="279" y="557"/>
                  </a:cubicBezTo>
                  <a:cubicBezTo>
                    <a:pt x="433" y="557"/>
                    <a:pt x="558" y="432"/>
                    <a:pt x="558" y="278"/>
                  </a:cubicBezTo>
                  <a:cubicBezTo>
                    <a:pt x="558" y="124"/>
                    <a:pt x="433" y="0"/>
                    <a:pt x="279" y="0"/>
                  </a:cubicBezTo>
                  <a:moveTo>
                    <a:pt x="279" y="435"/>
                  </a:moveTo>
                  <a:cubicBezTo>
                    <a:pt x="192" y="435"/>
                    <a:pt x="122" y="365"/>
                    <a:pt x="122" y="278"/>
                  </a:cubicBezTo>
                  <a:cubicBezTo>
                    <a:pt x="122" y="192"/>
                    <a:pt x="192" y="122"/>
                    <a:pt x="279" y="122"/>
                  </a:cubicBezTo>
                  <a:cubicBezTo>
                    <a:pt x="366" y="122"/>
                    <a:pt x="436" y="192"/>
                    <a:pt x="436" y="278"/>
                  </a:cubicBezTo>
                  <a:cubicBezTo>
                    <a:pt x="436" y="365"/>
                    <a:pt x="366" y="435"/>
                    <a:pt x="279" y="435"/>
                  </a:cubicBezTo>
                </a:path>
              </a:pathLst>
            </a:custGeom>
            <a:solidFill>
              <a:srgbClr val="F0F0F0"/>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8" name="Oval 16"/>
            <p:cNvSpPr>
              <a:spLocks noChangeArrowheads="1"/>
            </p:cNvSpPr>
            <p:nvPr/>
          </p:nvSpPr>
          <p:spPr bwMode="auto">
            <a:xfrm>
              <a:off x="6495140" y="3390708"/>
              <a:ext cx="525123" cy="523069"/>
            </a:xfrm>
            <a:prstGeom prst="ellipse">
              <a:avLst/>
            </a:prstGeom>
            <a:solidFill>
              <a:schemeClr val="accent6"/>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9" name="Freeform 17"/>
            <p:cNvSpPr/>
            <p:nvPr/>
          </p:nvSpPr>
          <p:spPr bwMode="auto">
            <a:xfrm>
              <a:off x="6493129" y="3650230"/>
              <a:ext cx="529145" cy="285676"/>
            </a:xfrm>
            <a:custGeom>
              <a:avLst/>
              <a:gdLst>
                <a:gd name="T0" fmla="*/ 315 w 316"/>
                <a:gd name="T1" fmla="*/ 0 h 170"/>
                <a:gd name="T2" fmla="*/ 315 w 316"/>
                <a:gd name="T3" fmla="*/ 6 h 170"/>
                <a:gd name="T4" fmla="*/ 316 w 316"/>
                <a:gd name="T5" fmla="*/ 13 h 170"/>
                <a:gd name="T6" fmla="*/ 316 w 316"/>
                <a:gd name="T7" fmla="*/ 17 h 170"/>
                <a:gd name="T8" fmla="*/ 316 w 316"/>
                <a:gd name="T9" fmla="*/ 22 h 170"/>
                <a:gd name="T10" fmla="*/ 315 w 316"/>
                <a:gd name="T11" fmla="*/ 33 h 170"/>
                <a:gd name="T12" fmla="*/ 313 w 316"/>
                <a:gd name="T13" fmla="*/ 47 h 170"/>
                <a:gd name="T14" fmla="*/ 309 w 316"/>
                <a:gd name="T15" fmla="*/ 62 h 170"/>
                <a:gd name="T16" fmla="*/ 303 w 316"/>
                <a:gd name="T17" fmla="*/ 78 h 170"/>
                <a:gd name="T18" fmla="*/ 294 w 316"/>
                <a:gd name="T19" fmla="*/ 95 h 170"/>
                <a:gd name="T20" fmla="*/ 282 w 316"/>
                <a:gd name="T21" fmla="*/ 111 h 170"/>
                <a:gd name="T22" fmla="*/ 250 w 316"/>
                <a:gd name="T23" fmla="*/ 142 h 170"/>
                <a:gd name="T24" fmla="*/ 207 w 316"/>
                <a:gd name="T25" fmla="*/ 163 h 170"/>
                <a:gd name="T26" fmla="*/ 158 w 316"/>
                <a:gd name="T27" fmla="*/ 170 h 170"/>
                <a:gd name="T28" fmla="*/ 146 w 316"/>
                <a:gd name="T29" fmla="*/ 170 h 170"/>
                <a:gd name="T30" fmla="*/ 133 w 316"/>
                <a:gd name="T31" fmla="*/ 168 h 170"/>
                <a:gd name="T32" fmla="*/ 109 w 316"/>
                <a:gd name="T33" fmla="*/ 163 h 170"/>
                <a:gd name="T34" fmla="*/ 66 w 316"/>
                <a:gd name="T35" fmla="*/ 142 h 170"/>
                <a:gd name="T36" fmla="*/ 34 w 316"/>
                <a:gd name="T37" fmla="*/ 111 h 170"/>
                <a:gd name="T38" fmla="*/ 22 w 316"/>
                <a:gd name="T39" fmla="*/ 95 h 170"/>
                <a:gd name="T40" fmla="*/ 13 w 316"/>
                <a:gd name="T41" fmla="*/ 78 h 170"/>
                <a:gd name="T42" fmla="*/ 7 w 316"/>
                <a:gd name="T43" fmla="*/ 62 h 170"/>
                <a:gd name="T44" fmla="*/ 3 w 316"/>
                <a:gd name="T45" fmla="*/ 47 h 170"/>
                <a:gd name="T46" fmla="*/ 1 w 316"/>
                <a:gd name="T47" fmla="*/ 33 h 170"/>
                <a:gd name="T48" fmla="*/ 0 w 316"/>
                <a:gd name="T49" fmla="*/ 22 h 170"/>
                <a:gd name="T50" fmla="*/ 0 w 316"/>
                <a:gd name="T51" fmla="*/ 17 h 170"/>
                <a:gd name="T52" fmla="*/ 0 w 316"/>
                <a:gd name="T53" fmla="*/ 13 h 170"/>
                <a:gd name="T54" fmla="*/ 1 w 316"/>
                <a:gd name="T55" fmla="*/ 6 h 170"/>
                <a:gd name="T56" fmla="*/ 1 w 316"/>
                <a:gd name="T57" fmla="*/ 0 h 170"/>
                <a:gd name="T58" fmla="*/ 2 w 316"/>
                <a:gd name="T59" fmla="*/ 6 h 170"/>
                <a:gd name="T60" fmla="*/ 5 w 316"/>
                <a:gd name="T61" fmla="*/ 21 h 170"/>
                <a:gd name="T62" fmla="*/ 8 w 316"/>
                <a:gd name="T63" fmla="*/ 32 h 170"/>
                <a:gd name="T64" fmla="*/ 12 w 316"/>
                <a:gd name="T65" fmla="*/ 44 h 170"/>
                <a:gd name="T66" fmla="*/ 18 w 316"/>
                <a:gd name="T67" fmla="*/ 57 h 170"/>
                <a:gd name="T68" fmla="*/ 26 w 316"/>
                <a:gd name="T69" fmla="*/ 71 h 170"/>
                <a:gd name="T70" fmla="*/ 48 w 316"/>
                <a:gd name="T71" fmla="*/ 98 h 170"/>
                <a:gd name="T72" fmla="*/ 79 w 316"/>
                <a:gd name="T73" fmla="*/ 122 h 170"/>
                <a:gd name="T74" fmla="*/ 116 w 316"/>
                <a:gd name="T75" fmla="*/ 139 h 170"/>
                <a:gd name="T76" fmla="*/ 137 w 316"/>
                <a:gd name="T77" fmla="*/ 143 h 170"/>
                <a:gd name="T78" fmla="*/ 147 w 316"/>
                <a:gd name="T79" fmla="*/ 144 h 170"/>
                <a:gd name="T80" fmla="*/ 158 w 316"/>
                <a:gd name="T81" fmla="*/ 144 h 170"/>
                <a:gd name="T82" fmla="*/ 200 w 316"/>
                <a:gd name="T83" fmla="*/ 139 h 170"/>
                <a:gd name="T84" fmla="*/ 237 w 316"/>
                <a:gd name="T85" fmla="*/ 122 h 170"/>
                <a:gd name="T86" fmla="*/ 268 w 316"/>
                <a:gd name="T87" fmla="*/ 98 h 170"/>
                <a:gd name="T88" fmla="*/ 290 w 316"/>
                <a:gd name="T89" fmla="*/ 71 h 170"/>
                <a:gd name="T90" fmla="*/ 298 w 316"/>
                <a:gd name="T91" fmla="*/ 57 h 170"/>
                <a:gd name="T92" fmla="*/ 304 w 316"/>
                <a:gd name="T93" fmla="*/ 44 h 170"/>
                <a:gd name="T94" fmla="*/ 308 w 316"/>
                <a:gd name="T95" fmla="*/ 32 h 170"/>
                <a:gd name="T96" fmla="*/ 311 w 316"/>
                <a:gd name="T97" fmla="*/ 21 h 170"/>
                <a:gd name="T98" fmla="*/ 314 w 316"/>
                <a:gd name="T99" fmla="*/ 6 h 170"/>
                <a:gd name="T100" fmla="*/ 315 w 316"/>
                <a:gd name="T101"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6" h="170">
                  <a:moveTo>
                    <a:pt x="315" y="0"/>
                  </a:moveTo>
                  <a:cubicBezTo>
                    <a:pt x="315" y="0"/>
                    <a:pt x="315" y="2"/>
                    <a:pt x="315" y="6"/>
                  </a:cubicBezTo>
                  <a:cubicBezTo>
                    <a:pt x="316" y="8"/>
                    <a:pt x="316" y="10"/>
                    <a:pt x="316" y="13"/>
                  </a:cubicBezTo>
                  <a:cubicBezTo>
                    <a:pt x="316" y="14"/>
                    <a:pt x="316" y="15"/>
                    <a:pt x="316" y="17"/>
                  </a:cubicBezTo>
                  <a:cubicBezTo>
                    <a:pt x="316" y="18"/>
                    <a:pt x="316" y="20"/>
                    <a:pt x="316" y="22"/>
                  </a:cubicBezTo>
                  <a:cubicBezTo>
                    <a:pt x="316" y="25"/>
                    <a:pt x="316" y="29"/>
                    <a:pt x="315" y="33"/>
                  </a:cubicBezTo>
                  <a:cubicBezTo>
                    <a:pt x="315" y="37"/>
                    <a:pt x="314" y="42"/>
                    <a:pt x="313" y="47"/>
                  </a:cubicBezTo>
                  <a:cubicBezTo>
                    <a:pt x="312" y="52"/>
                    <a:pt x="311" y="56"/>
                    <a:pt x="309" y="62"/>
                  </a:cubicBezTo>
                  <a:cubicBezTo>
                    <a:pt x="308" y="67"/>
                    <a:pt x="305" y="72"/>
                    <a:pt x="303" y="78"/>
                  </a:cubicBezTo>
                  <a:cubicBezTo>
                    <a:pt x="300" y="83"/>
                    <a:pt x="297" y="89"/>
                    <a:pt x="294" y="95"/>
                  </a:cubicBezTo>
                  <a:cubicBezTo>
                    <a:pt x="290" y="100"/>
                    <a:pt x="287" y="106"/>
                    <a:pt x="282" y="111"/>
                  </a:cubicBezTo>
                  <a:cubicBezTo>
                    <a:pt x="274" y="122"/>
                    <a:pt x="262" y="133"/>
                    <a:pt x="250" y="142"/>
                  </a:cubicBezTo>
                  <a:cubicBezTo>
                    <a:pt x="237" y="150"/>
                    <a:pt x="223" y="158"/>
                    <a:pt x="207" y="163"/>
                  </a:cubicBezTo>
                  <a:cubicBezTo>
                    <a:pt x="191" y="168"/>
                    <a:pt x="175" y="170"/>
                    <a:pt x="158" y="170"/>
                  </a:cubicBezTo>
                  <a:cubicBezTo>
                    <a:pt x="146" y="170"/>
                    <a:pt x="146" y="170"/>
                    <a:pt x="146" y="170"/>
                  </a:cubicBezTo>
                  <a:cubicBezTo>
                    <a:pt x="142" y="170"/>
                    <a:pt x="138" y="169"/>
                    <a:pt x="133" y="168"/>
                  </a:cubicBezTo>
                  <a:cubicBezTo>
                    <a:pt x="125" y="167"/>
                    <a:pt x="117" y="165"/>
                    <a:pt x="109" y="163"/>
                  </a:cubicBezTo>
                  <a:cubicBezTo>
                    <a:pt x="93" y="158"/>
                    <a:pt x="79" y="150"/>
                    <a:pt x="66" y="142"/>
                  </a:cubicBezTo>
                  <a:cubicBezTo>
                    <a:pt x="54" y="133"/>
                    <a:pt x="42" y="123"/>
                    <a:pt x="34" y="111"/>
                  </a:cubicBezTo>
                  <a:cubicBezTo>
                    <a:pt x="29" y="106"/>
                    <a:pt x="25" y="100"/>
                    <a:pt x="22" y="95"/>
                  </a:cubicBezTo>
                  <a:cubicBezTo>
                    <a:pt x="18" y="89"/>
                    <a:pt x="16" y="83"/>
                    <a:pt x="13" y="78"/>
                  </a:cubicBezTo>
                  <a:cubicBezTo>
                    <a:pt x="11" y="72"/>
                    <a:pt x="8" y="67"/>
                    <a:pt x="7" y="62"/>
                  </a:cubicBezTo>
                  <a:cubicBezTo>
                    <a:pt x="5" y="56"/>
                    <a:pt x="4" y="52"/>
                    <a:pt x="3" y="47"/>
                  </a:cubicBezTo>
                  <a:cubicBezTo>
                    <a:pt x="2" y="42"/>
                    <a:pt x="1" y="37"/>
                    <a:pt x="1" y="33"/>
                  </a:cubicBezTo>
                  <a:cubicBezTo>
                    <a:pt x="0" y="29"/>
                    <a:pt x="0" y="25"/>
                    <a:pt x="0" y="22"/>
                  </a:cubicBezTo>
                  <a:cubicBezTo>
                    <a:pt x="0" y="20"/>
                    <a:pt x="0" y="19"/>
                    <a:pt x="0" y="17"/>
                  </a:cubicBezTo>
                  <a:cubicBezTo>
                    <a:pt x="0" y="16"/>
                    <a:pt x="0" y="14"/>
                    <a:pt x="0" y="13"/>
                  </a:cubicBezTo>
                  <a:cubicBezTo>
                    <a:pt x="0" y="10"/>
                    <a:pt x="0" y="8"/>
                    <a:pt x="1" y="6"/>
                  </a:cubicBezTo>
                  <a:cubicBezTo>
                    <a:pt x="1" y="2"/>
                    <a:pt x="1" y="0"/>
                    <a:pt x="1" y="0"/>
                  </a:cubicBezTo>
                  <a:cubicBezTo>
                    <a:pt x="1" y="0"/>
                    <a:pt x="1" y="2"/>
                    <a:pt x="2" y="6"/>
                  </a:cubicBezTo>
                  <a:cubicBezTo>
                    <a:pt x="3" y="10"/>
                    <a:pt x="3" y="15"/>
                    <a:pt x="5" y="21"/>
                  </a:cubicBezTo>
                  <a:cubicBezTo>
                    <a:pt x="6" y="24"/>
                    <a:pt x="7" y="28"/>
                    <a:pt x="8" y="32"/>
                  </a:cubicBezTo>
                  <a:cubicBezTo>
                    <a:pt x="10" y="36"/>
                    <a:pt x="11" y="40"/>
                    <a:pt x="12" y="44"/>
                  </a:cubicBezTo>
                  <a:cubicBezTo>
                    <a:pt x="14" y="48"/>
                    <a:pt x="16" y="52"/>
                    <a:pt x="18" y="57"/>
                  </a:cubicBezTo>
                  <a:cubicBezTo>
                    <a:pt x="21" y="62"/>
                    <a:pt x="24" y="66"/>
                    <a:pt x="26" y="71"/>
                  </a:cubicBezTo>
                  <a:cubicBezTo>
                    <a:pt x="32" y="80"/>
                    <a:pt x="39" y="90"/>
                    <a:pt x="48" y="98"/>
                  </a:cubicBezTo>
                  <a:cubicBezTo>
                    <a:pt x="57" y="107"/>
                    <a:pt x="68" y="115"/>
                    <a:pt x="79" y="122"/>
                  </a:cubicBezTo>
                  <a:cubicBezTo>
                    <a:pt x="90" y="129"/>
                    <a:pt x="103" y="134"/>
                    <a:pt x="116" y="139"/>
                  </a:cubicBezTo>
                  <a:cubicBezTo>
                    <a:pt x="123" y="140"/>
                    <a:pt x="130" y="142"/>
                    <a:pt x="137" y="143"/>
                  </a:cubicBezTo>
                  <a:cubicBezTo>
                    <a:pt x="140" y="143"/>
                    <a:pt x="143" y="144"/>
                    <a:pt x="147" y="144"/>
                  </a:cubicBezTo>
                  <a:cubicBezTo>
                    <a:pt x="158" y="144"/>
                    <a:pt x="158" y="144"/>
                    <a:pt x="158" y="144"/>
                  </a:cubicBezTo>
                  <a:cubicBezTo>
                    <a:pt x="172" y="144"/>
                    <a:pt x="186" y="142"/>
                    <a:pt x="200" y="139"/>
                  </a:cubicBezTo>
                  <a:cubicBezTo>
                    <a:pt x="213" y="134"/>
                    <a:pt x="226" y="129"/>
                    <a:pt x="237" y="122"/>
                  </a:cubicBezTo>
                  <a:cubicBezTo>
                    <a:pt x="248" y="115"/>
                    <a:pt x="259" y="107"/>
                    <a:pt x="268" y="98"/>
                  </a:cubicBezTo>
                  <a:cubicBezTo>
                    <a:pt x="277" y="90"/>
                    <a:pt x="284" y="80"/>
                    <a:pt x="290" y="71"/>
                  </a:cubicBezTo>
                  <a:cubicBezTo>
                    <a:pt x="292" y="66"/>
                    <a:pt x="295" y="62"/>
                    <a:pt x="298" y="57"/>
                  </a:cubicBezTo>
                  <a:cubicBezTo>
                    <a:pt x="300" y="52"/>
                    <a:pt x="302" y="48"/>
                    <a:pt x="304" y="44"/>
                  </a:cubicBezTo>
                  <a:cubicBezTo>
                    <a:pt x="305" y="40"/>
                    <a:pt x="306" y="36"/>
                    <a:pt x="308" y="32"/>
                  </a:cubicBezTo>
                  <a:cubicBezTo>
                    <a:pt x="309" y="28"/>
                    <a:pt x="310" y="24"/>
                    <a:pt x="311" y="21"/>
                  </a:cubicBezTo>
                  <a:cubicBezTo>
                    <a:pt x="313" y="15"/>
                    <a:pt x="313" y="9"/>
                    <a:pt x="314" y="6"/>
                  </a:cubicBezTo>
                  <a:cubicBezTo>
                    <a:pt x="315" y="2"/>
                    <a:pt x="315" y="0"/>
                    <a:pt x="315" y="0"/>
                  </a:cubicBezTo>
                </a:path>
              </a:pathLst>
            </a:custGeom>
            <a:solidFill>
              <a:schemeClr val="accent3">
                <a:lumMod val="7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0" name="Freeform 18"/>
            <p:cNvSpPr/>
            <p:nvPr/>
          </p:nvSpPr>
          <p:spPr bwMode="auto">
            <a:xfrm>
              <a:off x="5469039" y="3650230"/>
              <a:ext cx="2577323" cy="1311697"/>
            </a:xfrm>
            <a:custGeom>
              <a:avLst/>
              <a:gdLst>
                <a:gd name="T0" fmla="*/ 1 w 1540"/>
                <a:gd name="T1" fmla="*/ 28 h 784"/>
                <a:gd name="T2" fmla="*/ 4 w 1540"/>
                <a:gd name="T3" fmla="*/ 60 h 784"/>
                <a:gd name="T4" fmla="*/ 10 w 1540"/>
                <a:gd name="T5" fmla="*/ 104 h 784"/>
                <a:gd name="T6" fmla="*/ 14 w 1540"/>
                <a:gd name="T7" fmla="*/ 129 h 784"/>
                <a:gd name="T8" fmla="*/ 27 w 1540"/>
                <a:gd name="T9" fmla="*/ 187 h 784"/>
                <a:gd name="T10" fmla="*/ 98 w 1540"/>
                <a:gd name="T11" fmla="*/ 360 h 784"/>
                <a:gd name="T12" fmla="*/ 274 w 1540"/>
                <a:gd name="T13" fmla="*/ 575 h 784"/>
                <a:gd name="T14" fmla="*/ 335 w 1540"/>
                <a:gd name="T15" fmla="*/ 622 h 784"/>
                <a:gd name="T16" fmla="*/ 357 w 1540"/>
                <a:gd name="T17" fmla="*/ 636 h 784"/>
                <a:gd name="T18" fmla="*/ 659 w 1540"/>
                <a:gd name="T19" fmla="*/ 750 h 784"/>
                <a:gd name="T20" fmla="*/ 881 w 1540"/>
                <a:gd name="T21" fmla="*/ 750 h 784"/>
                <a:gd name="T22" fmla="*/ 1183 w 1540"/>
                <a:gd name="T23" fmla="*/ 636 h 784"/>
                <a:gd name="T24" fmla="*/ 1205 w 1540"/>
                <a:gd name="T25" fmla="*/ 622 h 784"/>
                <a:gd name="T26" fmla="*/ 1266 w 1540"/>
                <a:gd name="T27" fmla="*/ 575 h 784"/>
                <a:gd name="T28" fmla="*/ 1442 w 1540"/>
                <a:gd name="T29" fmla="*/ 360 h 784"/>
                <a:gd name="T30" fmla="*/ 1513 w 1540"/>
                <a:gd name="T31" fmla="*/ 187 h 784"/>
                <a:gd name="T32" fmla="*/ 1526 w 1540"/>
                <a:gd name="T33" fmla="*/ 129 h 784"/>
                <a:gd name="T34" fmla="*/ 1530 w 1540"/>
                <a:gd name="T35" fmla="*/ 104 h 784"/>
                <a:gd name="T36" fmla="*/ 1536 w 1540"/>
                <a:gd name="T37" fmla="*/ 60 h 784"/>
                <a:gd name="T38" fmla="*/ 1539 w 1540"/>
                <a:gd name="T39" fmla="*/ 28 h 784"/>
                <a:gd name="T40" fmla="*/ 1540 w 1540"/>
                <a:gd name="T41" fmla="*/ 28 h 784"/>
                <a:gd name="T42" fmla="*/ 1539 w 1540"/>
                <a:gd name="T43" fmla="*/ 60 h 784"/>
                <a:gd name="T44" fmla="*/ 1536 w 1540"/>
                <a:gd name="T45" fmla="*/ 104 h 784"/>
                <a:gd name="T46" fmla="*/ 1532 w 1540"/>
                <a:gd name="T47" fmla="*/ 130 h 784"/>
                <a:gd name="T48" fmla="*/ 1521 w 1540"/>
                <a:gd name="T49" fmla="*/ 189 h 784"/>
                <a:gd name="T50" fmla="*/ 1456 w 1540"/>
                <a:gd name="T51" fmla="*/ 367 h 784"/>
                <a:gd name="T52" fmla="*/ 1280 w 1540"/>
                <a:gd name="T53" fmla="*/ 591 h 784"/>
                <a:gd name="T54" fmla="*/ 1218 w 1540"/>
                <a:gd name="T55" fmla="*/ 640 h 784"/>
                <a:gd name="T56" fmla="*/ 1196 w 1540"/>
                <a:gd name="T57" fmla="*/ 655 h 784"/>
                <a:gd name="T58" fmla="*/ 885 w 1540"/>
                <a:gd name="T59" fmla="*/ 775 h 784"/>
                <a:gd name="T60" fmla="*/ 741 w 1540"/>
                <a:gd name="T61" fmla="*/ 783 h 784"/>
                <a:gd name="T62" fmla="*/ 684 w 1540"/>
                <a:gd name="T63" fmla="*/ 779 h 784"/>
                <a:gd name="T64" fmla="*/ 544 w 1540"/>
                <a:gd name="T65" fmla="*/ 750 h 784"/>
                <a:gd name="T66" fmla="*/ 333 w 1540"/>
                <a:gd name="T67" fmla="*/ 648 h 784"/>
                <a:gd name="T68" fmla="*/ 300 w 1540"/>
                <a:gd name="T69" fmla="*/ 624 h 784"/>
                <a:gd name="T70" fmla="*/ 188 w 1540"/>
                <a:gd name="T71" fmla="*/ 519 h 784"/>
                <a:gd name="T72" fmla="*/ 27 w 1540"/>
                <a:gd name="T73" fmla="*/ 222 h 784"/>
                <a:gd name="T74" fmla="*/ 13 w 1540"/>
                <a:gd name="T75" fmla="*/ 159 h 784"/>
                <a:gd name="T76" fmla="*/ 6 w 1540"/>
                <a:gd name="T77" fmla="*/ 117 h 784"/>
                <a:gd name="T78" fmla="*/ 2 w 1540"/>
                <a:gd name="T79" fmla="*/ 81 h 784"/>
                <a:gd name="T80" fmla="*/ 0 w 1540"/>
                <a:gd name="T81" fmla="*/ 42 h 784"/>
                <a:gd name="T82" fmla="*/ 0 w 1540"/>
                <a:gd name="T83" fmla="*/ 0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0" h="784">
                  <a:moveTo>
                    <a:pt x="0" y="0"/>
                  </a:moveTo>
                  <a:cubicBezTo>
                    <a:pt x="0" y="0"/>
                    <a:pt x="0" y="10"/>
                    <a:pt x="1" y="28"/>
                  </a:cubicBezTo>
                  <a:cubicBezTo>
                    <a:pt x="2" y="32"/>
                    <a:pt x="2" y="37"/>
                    <a:pt x="2" y="42"/>
                  </a:cubicBezTo>
                  <a:cubicBezTo>
                    <a:pt x="3" y="48"/>
                    <a:pt x="3" y="54"/>
                    <a:pt x="4" y="60"/>
                  </a:cubicBezTo>
                  <a:cubicBezTo>
                    <a:pt x="5" y="66"/>
                    <a:pt x="5" y="73"/>
                    <a:pt x="6" y="81"/>
                  </a:cubicBezTo>
                  <a:cubicBezTo>
                    <a:pt x="7" y="88"/>
                    <a:pt x="8" y="96"/>
                    <a:pt x="10" y="104"/>
                  </a:cubicBezTo>
                  <a:cubicBezTo>
                    <a:pt x="10" y="108"/>
                    <a:pt x="11" y="112"/>
                    <a:pt x="11" y="116"/>
                  </a:cubicBezTo>
                  <a:cubicBezTo>
                    <a:pt x="12" y="121"/>
                    <a:pt x="13" y="125"/>
                    <a:pt x="14" y="129"/>
                  </a:cubicBezTo>
                  <a:cubicBezTo>
                    <a:pt x="16" y="138"/>
                    <a:pt x="17" y="148"/>
                    <a:pt x="20" y="157"/>
                  </a:cubicBezTo>
                  <a:cubicBezTo>
                    <a:pt x="22" y="167"/>
                    <a:pt x="25" y="177"/>
                    <a:pt x="27" y="187"/>
                  </a:cubicBezTo>
                  <a:cubicBezTo>
                    <a:pt x="30" y="198"/>
                    <a:pt x="33" y="208"/>
                    <a:pt x="37" y="219"/>
                  </a:cubicBezTo>
                  <a:cubicBezTo>
                    <a:pt x="51" y="263"/>
                    <a:pt x="70" y="311"/>
                    <a:pt x="98" y="360"/>
                  </a:cubicBezTo>
                  <a:cubicBezTo>
                    <a:pt x="125" y="409"/>
                    <a:pt x="160" y="459"/>
                    <a:pt x="203" y="506"/>
                  </a:cubicBezTo>
                  <a:cubicBezTo>
                    <a:pt x="225" y="530"/>
                    <a:pt x="248" y="553"/>
                    <a:pt x="274" y="575"/>
                  </a:cubicBezTo>
                  <a:cubicBezTo>
                    <a:pt x="287" y="586"/>
                    <a:pt x="300" y="596"/>
                    <a:pt x="314" y="607"/>
                  </a:cubicBezTo>
                  <a:cubicBezTo>
                    <a:pt x="321" y="612"/>
                    <a:pt x="328" y="617"/>
                    <a:pt x="335" y="622"/>
                  </a:cubicBezTo>
                  <a:cubicBezTo>
                    <a:pt x="346" y="629"/>
                    <a:pt x="346" y="629"/>
                    <a:pt x="346" y="629"/>
                  </a:cubicBezTo>
                  <a:cubicBezTo>
                    <a:pt x="357" y="636"/>
                    <a:pt x="357" y="636"/>
                    <a:pt x="357" y="636"/>
                  </a:cubicBezTo>
                  <a:cubicBezTo>
                    <a:pt x="415" y="674"/>
                    <a:pt x="481" y="704"/>
                    <a:pt x="551" y="726"/>
                  </a:cubicBezTo>
                  <a:cubicBezTo>
                    <a:pt x="586" y="736"/>
                    <a:pt x="622" y="744"/>
                    <a:pt x="659" y="750"/>
                  </a:cubicBezTo>
                  <a:cubicBezTo>
                    <a:pt x="696" y="755"/>
                    <a:pt x="733" y="757"/>
                    <a:pt x="770" y="758"/>
                  </a:cubicBezTo>
                  <a:cubicBezTo>
                    <a:pt x="808" y="757"/>
                    <a:pt x="844" y="755"/>
                    <a:pt x="881" y="750"/>
                  </a:cubicBezTo>
                  <a:cubicBezTo>
                    <a:pt x="918" y="744"/>
                    <a:pt x="954" y="736"/>
                    <a:pt x="989" y="726"/>
                  </a:cubicBezTo>
                  <a:cubicBezTo>
                    <a:pt x="1059" y="704"/>
                    <a:pt x="1125" y="674"/>
                    <a:pt x="1183" y="636"/>
                  </a:cubicBezTo>
                  <a:cubicBezTo>
                    <a:pt x="1194" y="629"/>
                    <a:pt x="1194" y="629"/>
                    <a:pt x="1194" y="629"/>
                  </a:cubicBezTo>
                  <a:cubicBezTo>
                    <a:pt x="1205" y="622"/>
                    <a:pt x="1205" y="622"/>
                    <a:pt x="1205" y="622"/>
                  </a:cubicBezTo>
                  <a:cubicBezTo>
                    <a:pt x="1212" y="617"/>
                    <a:pt x="1219" y="612"/>
                    <a:pt x="1226" y="607"/>
                  </a:cubicBezTo>
                  <a:cubicBezTo>
                    <a:pt x="1240" y="596"/>
                    <a:pt x="1253" y="586"/>
                    <a:pt x="1266" y="575"/>
                  </a:cubicBezTo>
                  <a:cubicBezTo>
                    <a:pt x="1292" y="553"/>
                    <a:pt x="1315" y="530"/>
                    <a:pt x="1337" y="506"/>
                  </a:cubicBezTo>
                  <a:cubicBezTo>
                    <a:pt x="1380" y="459"/>
                    <a:pt x="1415" y="409"/>
                    <a:pt x="1442" y="360"/>
                  </a:cubicBezTo>
                  <a:cubicBezTo>
                    <a:pt x="1470" y="311"/>
                    <a:pt x="1489" y="263"/>
                    <a:pt x="1503" y="219"/>
                  </a:cubicBezTo>
                  <a:cubicBezTo>
                    <a:pt x="1507" y="208"/>
                    <a:pt x="1510" y="198"/>
                    <a:pt x="1513" y="187"/>
                  </a:cubicBezTo>
                  <a:cubicBezTo>
                    <a:pt x="1515" y="177"/>
                    <a:pt x="1518" y="167"/>
                    <a:pt x="1520" y="157"/>
                  </a:cubicBezTo>
                  <a:cubicBezTo>
                    <a:pt x="1523" y="148"/>
                    <a:pt x="1524" y="138"/>
                    <a:pt x="1526" y="129"/>
                  </a:cubicBezTo>
                  <a:cubicBezTo>
                    <a:pt x="1527" y="125"/>
                    <a:pt x="1528" y="121"/>
                    <a:pt x="1529" y="116"/>
                  </a:cubicBezTo>
                  <a:cubicBezTo>
                    <a:pt x="1529" y="112"/>
                    <a:pt x="1530" y="108"/>
                    <a:pt x="1530" y="104"/>
                  </a:cubicBezTo>
                  <a:cubicBezTo>
                    <a:pt x="1532" y="96"/>
                    <a:pt x="1533" y="88"/>
                    <a:pt x="1534" y="81"/>
                  </a:cubicBezTo>
                  <a:cubicBezTo>
                    <a:pt x="1535" y="73"/>
                    <a:pt x="1535" y="66"/>
                    <a:pt x="1536" y="60"/>
                  </a:cubicBezTo>
                  <a:cubicBezTo>
                    <a:pt x="1537" y="54"/>
                    <a:pt x="1537" y="48"/>
                    <a:pt x="1538" y="42"/>
                  </a:cubicBezTo>
                  <a:cubicBezTo>
                    <a:pt x="1538" y="37"/>
                    <a:pt x="1538" y="32"/>
                    <a:pt x="1539" y="28"/>
                  </a:cubicBezTo>
                  <a:cubicBezTo>
                    <a:pt x="1540" y="10"/>
                    <a:pt x="1540" y="0"/>
                    <a:pt x="1540" y="0"/>
                  </a:cubicBezTo>
                  <a:cubicBezTo>
                    <a:pt x="1540" y="0"/>
                    <a:pt x="1540" y="10"/>
                    <a:pt x="1540" y="28"/>
                  </a:cubicBezTo>
                  <a:cubicBezTo>
                    <a:pt x="1540" y="32"/>
                    <a:pt x="1540" y="37"/>
                    <a:pt x="1540" y="42"/>
                  </a:cubicBezTo>
                  <a:cubicBezTo>
                    <a:pt x="1540" y="48"/>
                    <a:pt x="1540" y="54"/>
                    <a:pt x="1539" y="60"/>
                  </a:cubicBezTo>
                  <a:cubicBezTo>
                    <a:pt x="1539" y="67"/>
                    <a:pt x="1539" y="74"/>
                    <a:pt x="1538" y="81"/>
                  </a:cubicBezTo>
                  <a:cubicBezTo>
                    <a:pt x="1537" y="88"/>
                    <a:pt x="1536" y="96"/>
                    <a:pt x="1536" y="104"/>
                  </a:cubicBezTo>
                  <a:cubicBezTo>
                    <a:pt x="1535" y="109"/>
                    <a:pt x="1535" y="113"/>
                    <a:pt x="1534" y="117"/>
                  </a:cubicBezTo>
                  <a:cubicBezTo>
                    <a:pt x="1533" y="121"/>
                    <a:pt x="1533" y="126"/>
                    <a:pt x="1532" y="130"/>
                  </a:cubicBezTo>
                  <a:cubicBezTo>
                    <a:pt x="1531" y="139"/>
                    <a:pt x="1529" y="149"/>
                    <a:pt x="1527" y="159"/>
                  </a:cubicBezTo>
                  <a:cubicBezTo>
                    <a:pt x="1525" y="169"/>
                    <a:pt x="1523" y="179"/>
                    <a:pt x="1521" y="189"/>
                  </a:cubicBezTo>
                  <a:cubicBezTo>
                    <a:pt x="1519" y="200"/>
                    <a:pt x="1515" y="211"/>
                    <a:pt x="1513" y="222"/>
                  </a:cubicBezTo>
                  <a:cubicBezTo>
                    <a:pt x="1500" y="267"/>
                    <a:pt x="1482" y="316"/>
                    <a:pt x="1456" y="367"/>
                  </a:cubicBezTo>
                  <a:cubicBezTo>
                    <a:pt x="1430" y="418"/>
                    <a:pt x="1395" y="470"/>
                    <a:pt x="1352" y="519"/>
                  </a:cubicBezTo>
                  <a:cubicBezTo>
                    <a:pt x="1330" y="544"/>
                    <a:pt x="1306" y="568"/>
                    <a:pt x="1280" y="591"/>
                  </a:cubicBezTo>
                  <a:cubicBezTo>
                    <a:pt x="1267" y="603"/>
                    <a:pt x="1253" y="613"/>
                    <a:pt x="1240" y="624"/>
                  </a:cubicBezTo>
                  <a:cubicBezTo>
                    <a:pt x="1233" y="630"/>
                    <a:pt x="1225" y="635"/>
                    <a:pt x="1218" y="640"/>
                  </a:cubicBezTo>
                  <a:cubicBezTo>
                    <a:pt x="1207" y="648"/>
                    <a:pt x="1207" y="648"/>
                    <a:pt x="1207" y="648"/>
                  </a:cubicBezTo>
                  <a:cubicBezTo>
                    <a:pt x="1196" y="655"/>
                    <a:pt x="1196" y="655"/>
                    <a:pt x="1196" y="655"/>
                  </a:cubicBezTo>
                  <a:cubicBezTo>
                    <a:pt x="1136" y="695"/>
                    <a:pt x="1068" y="728"/>
                    <a:pt x="996" y="750"/>
                  </a:cubicBezTo>
                  <a:cubicBezTo>
                    <a:pt x="960" y="761"/>
                    <a:pt x="923" y="769"/>
                    <a:pt x="885" y="775"/>
                  </a:cubicBezTo>
                  <a:cubicBezTo>
                    <a:pt x="847" y="781"/>
                    <a:pt x="808" y="783"/>
                    <a:pt x="770" y="784"/>
                  </a:cubicBezTo>
                  <a:cubicBezTo>
                    <a:pt x="741" y="783"/>
                    <a:pt x="741" y="783"/>
                    <a:pt x="741" y="783"/>
                  </a:cubicBezTo>
                  <a:cubicBezTo>
                    <a:pt x="732" y="783"/>
                    <a:pt x="722" y="782"/>
                    <a:pt x="712" y="781"/>
                  </a:cubicBezTo>
                  <a:cubicBezTo>
                    <a:pt x="703" y="780"/>
                    <a:pt x="693" y="780"/>
                    <a:pt x="684" y="779"/>
                  </a:cubicBezTo>
                  <a:cubicBezTo>
                    <a:pt x="655" y="775"/>
                    <a:pt x="655" y="775"/>
                    <a:pt x="655" y="775"/>
                  </a:cubicBezTo>
                  <a:cubicBezTo>
                    <a:pt x="617" y="769"/>
                    <a:pt x="580" y="761"/>
                    <a:pt x="544" y="750"/>
                  </a:cubicBezTo>
                  <a:cubicBezTo>
                    <a:pt x="472" y="728"/>
                    <a:pt x="404" y="695"/>
                    <a:pt x="344" y="655"/>
                  </a:cubicBezTo>
                  <a:cubicBezTo>
                    <a:pt x="333" y="648"/>
                    <a:pt x="333" y="648"/>
                    <a:pt x="333" y="648"/>
                  </a:cubicBezTo>
                  <a:cubicBezTo>
                    <a:pt x="322" y="640"/>
                    <a:pt x="322" y="640"/>
                    <a:pt x="322" y="640"/>
                  </a:cubicBezTo>
                  <a:cubicBezTo>
                    <a:pt x="315" y="635"/>
                    <a:pt x="307" y="630"/>
                    <a:pt x="300" y="624"/>
                  </a:cubicBezTo>
                  <a:cubicBezTo>
                    <a:pt x="287" y="613"/>
                    <a:pt x="273" y="603"/>
                    <a:pt x="260" y="591"/>
                  </a:cubicBezTo>
                  <a:cubicBezTo>
                    <a:pt x="234" y="568"/>
                    <a:pt x="210" y="544"/>
                    <a:pt x="188" y="519"/>
                  </a:cubicBezTo>
                  <a:cubicBezTo>
                    <a:pt x="145" y="470"/>
                    <a:pt x="110" y="418"/>
                    <a:pt x="84" y="367"/>
                  </a:cubicBezTo>
                  <a:cubicBezTo>
                    <a:pt x="58" y="316"/>
                    <a:pt x="40" y="267"/>
                    <a:pt x="27" y="222"/>
                  </a:cubicBezTo>
                  <a:cubicBezTo>
                    <a:pt x="25" y="211"/>
                    <a:pt x="21" y="200"/>
                    <a:pt x="19" y="189"/>
                  </a:cubicBezTo>
                  <a:cubicBezTo>
                    <a:pt x="17" y="179"/>
                    <a:pt x="15" y="169"/>
                    <a:pt x="13" y="159"/>
                  </a:cubicBezTo>
                  <a:cubicBezTo>
                    <a:pt x="11" y="149"/>
                    <a:pt x="9" y="139"/>
                    <a:pt x="8" y="130"/>
                  </a:cubicBezTo>
                  <a:cubicBezTo>
                    <a:pt x="7" y="126"/>
                    <a:pt x="7" y="121"/>
                    <a:pt x="6" y="117"/>
                  </a:cubicBezTo>
                  <a:cubicBezTo>
                    <a:pt x="5" y="113"/>
                    <a:pt x="5" y="109"/>
                    <a:pt x="4" y="104"/>
                  </a:cubicBezTo>
                  <a:cubicBezTo>
                    <a:pt x="4" y="96"/>
                    <a:pt x="3" y="88"/>
                    <a:pt x="2" y="81"/>
                  </a:cubicBezTo>
                  <a:cubicBezTo>
                    <a:pt x="1" y="74"/>
                    <a:pt x="1" y="67"/>
                    <a:pt x="1" y="60"/>
                  </a:cubicBezTo>
                  <a:cubicBezTo>
                    <a:pt x="0" y="54"/>
                    <a:pt x="0" y="48"/>
                    <a:pt x="0" y="42"/>
                  </a:cubicBezTo>
                  <a:cubicBezTo>
                    <a:pt x="0" y="37"/>
                    <a:pt x="0" y="32"/>
                    <a:pt x="0" y="28"/>
                  </a:cubicBezTo>
                  <a:cubicBezTo>
                    <a:pt x="0" y="10"/>
                    <a:pt x="0" y="0"/>
                    <a:pt x="0" y="0"/>
                  </a:cubicBezTo>
                </a:path>
              </a:pathLst>
            </a:custGeom>
            <a:solidFill>
              <a:schemeClr val="accent3">
                <a:lumMod val="7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8598" name="Freeform 19"/>
            <p:cNvSpPr/>
            <p:nvPr/>
          </p:nvSpPr>
          <p:spPr bwMode="auto">
            <a:xfrm>
              <a:off x="5743076" y="2615872"/>
              <a:ext cx="2030413" cy="1035050"/>
            </a:xfrm>
            <a:custGeom>
              <a:avLst/>
              <a:gdLst>
                <a:gd name="T0" fmla="*/ 2147483647 w 1214"/>
                <a:gd name="T1" fmla="*/ 1730740450 h 619"/>
                <a:gd name="T2" fmla="*/ 2147483647 w 1214"/>
                <a:gd name="T3" fmla="*/ 1672023542 h 619"/>
                <a:gd name="T4" fmla="*/ 2147483647 w 1214"/>
                <a:gd name="T5" fmla="*/ 1602123416 h 619"/>
                <a:gd name="T6" fmla="*/ 2147483647 w 1214"/>
                <a:gd name="T7" fmla="*/ 1554591397 h 619"/>
                <a:gd name="T8" fmla="*/ 2147483647 w 1214"/>
                <a:gd name="T9" fmla="*/ 1504261901 h 619"/>
                <a:gd name="T10" fmla="*/ 2147483647 w 1214"/>
                <a:gd name="T11" fmla="*/ 1252619441 h 619"/>
                <a:gd name="T12" fmla="*/ 2147483647 w 1214"/>
                <a:gd name="T13" fmla="*/ 942261743 h 619"/>
                <a:gd name="T14" fmla="*/ 2147483647 w 1214"/>
                <a:gd name="T15" fmla="*/ 620717275 h 619"/>
                <a:gd name="T16" fmla="*/ 2147483647 w 1214"/>
                <a:gd name="T17" fmla="*/ 472527938 h 619"/>
                <a:gd name="T18" fmla="*/ 2147483647 w 1214"/>
                <a:gd name="T19" fmla="*/ 402627707 h 619"/>
                <a:gd name="T20" fmla="*/ 2147483647 w 1214"/>
                <a:gd name="T21" fmla="*/ 369076382 h 619"/>
                <a:gd name="T22" fmla="*/ 2147483647 w 1214"/>
                <a:gd name="T23" fmla="*/ 355095688 h 619"/>
                <a:gd name="T24" fmla="*/ 2147483647 w 1214"/>
                <a:gd name="T25" fmla="*/ 338319190 h 619"/>
                <a:gd name="T26" fmla="*/ 2147483647 w 1214"/>
                <a:gd name="T27" fmla="*/ 142597781 h 619"/>
                <a:gd name="T28" fmla="*/ 1941292308 w 1214"/>
                <a:gd name="T29" fmla="*/ 89472455 h 619"/>
                <a:gd name="T30" fmla="*/ 1697931770 w 1214"/>
                <a:gd name="T31" fmla="*/ 72695957 h 619"/>
                <a:gd name="T32" fmla="*/ 1454569978 w 1214"/>
                <a:gd name="T33" fmla="*/ 89472455 h 619"/>
                <a:gd name="T34" fmla="*/ 1219600779 w 1214"/>
                <a:gd name="T35" fmla="*/ 142597781 h 619"/>
                <a:gd name="T36" fmla="*/ 791621793 w 1214"/>
                <a:gd name="T37" fmla="*/ 338319190 h 619"/>
                <a:gd name="T38" fmla="*/ 766447358 w 1214"/>
                <a:gd name="T39" fmla="*/ 355095688 h 619"/>
                <a:gd name="T40" fmla="*/ 744069339 w 1214"/>
                <a:gd name="T41" fmla="*/ 369076382 h 619"/>
                <a:gd name="T42" fmla="*/ 696515213 w 1214"/>
                <a:gd name="T43" fmla="*/ 402627707 h 619"/>
                <a:gd name="T44" fmla="*/ 609801226 w 1214"/>
                <a:gd name="T45" fmla="*/ 472527938 h 619"/>
                <a:gd name="T46" fmla="*/ 453155093 w 1214"/>
                <a:gd name="T47" fmla="*/ 620717275 h 619"/>
                <a:gd name="T48" fmla="*/ 220982205 w 1214"/>
                <a:gd name="T49" fmla="*/ 942261743 h 619"/>
                <a:gd name="T50" fmla="*/ 86714013 w 1214"/>
                <a:gd name="T51" fmla="*/ 1252619441 h 619"/>
                <a:gd name="T52" fmla="*/ 25174442 w 1214"/>
                <a:gd name="T53" fmla="*/ 1504261901 h 619"/>
                <a:gd name="T54" fmla="*/ 16783521 w 1214"/>
                <a:gd name="T55" fmla="*/ 1554591397 h 619"/>
                <a:gd name="T56" fmla="*/ 11189013 w 1214"/>
                <a:gd name="T57" fmla="*/ 1602123416 h 619"/>
                <a:gd name="T58" fmla="*/ 5594506 w 1214"/>
                <a:gd name="T59" fmla="*/ 1672023542 h 619"/>
                <a:gd name="T60" fmla="*/ 2796417 w 1214"/>
                <a:gd name="T61" fmla="*/ 1730740450 h 619"/>
                <a:gd name="T62" fmla="*/ 0 w 1214"/>
                <a:gd name="T63" fmla="*/ 1672023542 h 619"/>
                <a:gd name="T64" fmla="*/ 2796417 w 1214"/>
                <a:gd name="T65" fmla="*/ 1599327611 h 619"/>
                <a:gd name="T66" fmla="*/ 5594506 w 1214"/>
                <a:gd name="T67" fmla="*/ 1554591397 h 619"/>
                <a:gd name="T68" fmla="*/ 11189013 w 1214"/>
                <a:gd name="T69" fmla="*/ 1504261901 h 619"/>
                <a:gd name="T70" fmla="*/ 58741490 w 1214"/>
                <a:gd name="T71" fmla="*/ 1244232027 h 619"/>
                <a:gd name="T72" fmla="*/ 184618709 w 1214"/>
                <a:gd name="T73" fmla="*/ 922689441 h 619"/>
                <a:gd name="T74" fmla="*/ 413993455 w 1214"/>
                <a:gd name="T75" fmla="*/ 584370146 h 619"/>
                <a:gd name="T76" fmla="*/ 570639692 w 1214"/>
                <a:gd name="T77" fmla="*/ 427791619 h 619"/>
                <a:gd name="T78" fmla="*/ 755258349 w 1214"/>
                <a:gd name="T79" fmla="*/ 285193890 h 619"/>
                <a:gd name="T80" fmla="*/ 1197222760 w 1214"/>
                <a:gd name="T81" fmla="*/ 75493433 h 619"/>
                <a:gd name="T82" fmla="*/ 1443380968 w 1214"/>
                <a:gd name="T83" fmla="*/ 19572309 h 619"/>
                <a:gd name="T84" fmla="*/ 1697931770 w 1214"/>
                <a:gd name="T85" fmla="*/ 0 h 619"/>
                <a:gd name="T86" fmla="*/ 1952481318 w 1214"/>
                <a:gd name="T87" fmla="*/ 19572309 h 619"/>
                <a:gd name="T88" fmla="*/ 2147483647 w 1214"/>
                <a:gd name="T89" fmla="*/ 75493433 h 619"/>
                <a:gd name="T90" fmla="*/ 2147483647 w 1214"/>
                <a:gd name="T91" fmla="*/ 285193890 h 619"/>
                <a:gd name="T92" fmla="*/ 2147483647 w 1214"/>
                <a:gd name="T93" fmla="*/ 301970388 h 619"/>
                <a:gd name="T94" fmla="*/ 2147483647 w 1214"/>
                <a:gd name="T95" fmla="*/ 318746887 h 619"/>
                <a:gd name="T96" fmla="*/ 2147483647 w 1214"/>
                <a:gd name="T97" fmla="*/ 352299884 h 619"/>
                <a:gd name="T98" fmla="*/ 2147483647 w 1214"/>
                <a:gd name="T99" fmla="*/ 427791619 h 619"/>
                <a:gd name="T100" fmla="*/ 2147483647 w 1214"/>
                <a:gd name="T101" fmla="*/ 584370146 h 619"/>
                <a:gd name="T102" fmla="*/ 2147483647 w 1214"/>
                <a:gd name="T103" fmla="*/ 922689441 h 619"/>
                <a:gd name="T104" fmla="*/ 2147483647 w 1214"/>
                <a:gd name="T105" fmla="*/ 1244232027 h 619"/>
                <a:gd name="T106" fmla="*/ 2147483647 w 1214"/>
                <a:gd name="T107" fmla="*/ 1504261901 h 619"/>
                <a:gd name="T108" fmla="*/ 2147483647 w 1214"/>
                <a:gd name="T109" fmla="*/ 1554591397 h 619"/>
                <a:gd name="T110" fmla="*/ 2147483647 w 1214"/>
                <a:gd name="T111" fmla="*/ 1599327611 h 619"/>
                <a:gd name="T112" fmla="*/ 2147483647 w 1214"/>
                <a:gd name="T113" fmla="*/ 1672023542 h 619"/>
                <a:gd name="T114" fmla="*/ 2147483647 w 1214"/>
                <a:gd name="T115" fmla="*/ 1730740450 h 61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14"/>
                <a:gd name="T175" fmla="*/ 0 h 619"/>
                <a:gd name="T176" fmla="*/ 1214 w 1214"/>
                <a:gd name="T177" fmla="*/ 619 h 61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14" h="619">
                  <a:moveTo>
                    <a:pt x="1213" y="619"/>
                  </a:moveTo>
                  <a:cubicBezTo>
                    <a:pt x="1213" y="619"/>
                    <a:pt x="1213" y="612"/>
                    <a:pt x="1212" y="598"/>
                  </a:cubicBezTo>
                  <a:cubicBezTo>
                    <a:pt x="1212" y="591"/>
                    <a:pt x="1211" y="583"/>
                    <a:pt x="1210" y="573"/>
                  </a:cubicBezTo>
                  <a:cubicBezTo>
                    <a:pt x="1209" y="568"/>
                    <a:pt x="1209" y="562"/>
                    <a:pt x="1208" y="556"/>
                  </a:cubicBezTo>
                  <a:cubicBezTo>
                    <a:pt x="1207" y="551"/>
                    <a:pt x="1206" y="545"/>
                    <a:pt x="1205" y="538"/>
                  </a:cubicBezTo>
                  <a:cubicBezTo>
                    <a:pt x="1201" y="513"/>
                    <a:pt x="1195" y="482"/>
                    <a:pt x="1183" y="448"/>
                  </a:cubicBezTo>
                  <a:cubicBezTo>
                    <a:pt x="1172" y="413"/>
                    <a:pt x="1156" y="376"/>
                    <a:pt x="1135" y="337"/>
                  </a:cubicBezTo>
                  <a:cubicBezTo>
                    <a:pt x="1114" y="299"/>
                    <a:pt x="1086" y="260"/>
                    <a:pt x="1052" y="222"/>
                  </a:cubicBezTo>
                  <a:cubicBezTo>
                    <a:pt x="1035" y="204"/>
                    <a:pt x="1016" y="186"/>
                    <a:pt x="996" y="169"/>
                  </a:cubicBezTo>
                  <a:cubicBezTo>
                    <a:pt x="986" y="160"/>
                    <a:pt x="975" y="152"/>
                    <a:pt x="965" y="144"/>
                  </a:cubicBezTo>
                  <a:cubicBezTo>
                    <a:pt x="959" y="140"/>
                    <a:pt x="954" y="136"/>
                    <a:pt x="948" y="132"/>
                  </a:cubicBezTo>
                  <a:cubicBezTo>
                    <a:pt x="940" y="127"/>
                    <a:pt x="940" y="127"/>
                    <a:pt x="940" y="127"/>
                  </a:cubicBezTo>
                  <a:cubicBezTo>
                    <a:pt x="931" y="121"/>
                    <a:pt x="931" y="121"/>
                    <a:pt x="931" y="121"/>
                  </a:cubicBezTo>
                  <a:cubicBezTo>
                    <a:pt x="885" y="91"/>
                    <a:pt x="833" y="68"/>
                    <a:pt x="778" y="51"/>
                  </a:cubicBezTo>
                  <a:cubicBezTo>
                    <a:pt x="751" y="43"/>
                    <a:pt x="723" y="37"/>
                    <a:pt x="694" y="32"/>
                  </a:cubicBezTo>
                  <a:cubicBezTo>
                    <a:pt x="665" y="28"/>
                    <a:pt x="636" y="26"/>
                    <a:pt x="607" y="26"/>
                  </a:cubicBezTo>
                  <a:cubicBezTo>
                    <a:pt x="577" y="27"/>
                    <a:pt x="549" y="28"/>
                    <a:pt x="520" y="32"/>
                  </a:cubicBezTo>
                  <a:cubicBezTo>
                    <a:pt x="491" y="37"/>
                    <a:pt x="463" y="43"/>
                    <a:pt x="436" y="51"/>
                  </a:cubicBezTo>
                  <a:cubicBezTo>
                    <a:pt x="381" y="68"/>
                    <a:pt x="329" y="91"/>
                    <a:pt x="283" y="121"/>
                  </a:cubicBezTo>
                  <a:cubicBezTo>
                    <a:pt x="274" y="127"/>
                    <a:pt x="274" y="127"/>
                    <a:pt x="274" y="127"/>
                  </a:cubicBezTo>
                  <a:cubicBezTo>
                    <a:pt x="266" y="132"/>
                    <a:pt x="266" y="132"/>
                    <a:pt x="266" y="132"/>
                  </a:cubicBezTo>
                  <a:cubicBezTo>
                    <a:pt x="260" y="136"/>
                    <a:pt x="255" y="140"/>
                    <a:pt x="249" y="144"/>
                  </a:cubicBezTo>
                  <a:cubicBezTo>
                    <a:pt x="239" y="152"/>
                    <a:pt x="228" y="160"/>
                    <a:pt x="218" y="169"/>
                  </a:cubicBezTo>
                  <a:cubicBezTo>
                    <a:pt x="198" y="186"/>
                    <a:pt x="179" y="204"/>
                    <a:pt x="162" y="222"/>
                  </a:cubicBezTo>
                  <a:cubicBezTo>
                    <a:pt x="128" y="260"/>
                    <a:pt x="100" y="299"/>
                    <a:pt x="79" y="337"/>
                  </a:cubicBezTo>
                  <a:cubicBezTo>
                    <a:pt x="58" y="376"/>
                    <a:pt x="42" y="413"/>
                    <a:pt x="31" y="448"/>
                  </a:cubicBezTo>
                  <a:cubicBezTo>
                    <a:pt x="19" y="482"/>
                    <a:pt x="13" y="513"/>
                    <a:pt x="9" y="538"/>
                  </a:cubicBezTo>
                  <a:cubicBezTo>
                    <a:pt x="8" y="545"/>
                    <a:pt x="7" y="551"/>
                    <a:pt x="6" y="556"/>
                  </a:cubicBezTo>
                  <a:cubicBezTo>
                    <a:pt x="5" y="562"/>
                    <a:pt x="5" y="568"/>
                    <a:pt x="4" y="573"/>
                  </a:cubicBezTo>
                  <a:cubicBezTo>
                    <a:pt x="3" y="583"/>
                    <a:pt x="2" y="591"/>
                    <a:pt x="2" y="598"/>
                  </a:cubicBezTo>
                  <a:cubicBezTo>
                    <a:pt x="1" y="612"/>
                    <a:pt x="1" y="619"/>
                    <a:pt x="1" y="619"/>
                  </a:cubicBezTo>
                  <a:cubicBezTo>
                    <a:pt x="1" y="619"/>
                    <a:pt x="1" y="612"/>
                    <a:pt x="0" y="598"/>
                  </a:cubicBezTo>
                  <a:cubicBezTo>
                    <a:pt x="0" y="591"/>
                    <a:pt x="1" y="582"/>
                    <a:pt x="1" y="572"/>
                  </a:cubicBezTo>
                  <a:cubicBezTo>
                    <a:pt x="1" y="567"/>
                    <a:pt x="1" y="562"/>
                    <a:pt x="2" y="556"/>
                  </a:cubicBezTo>
                  <a:cubicBezTo>
                    <a:pt x="2" y="550"/>
                    <a:pt x="3" y="544"/>
                    <a:pt x="4" y="538"/>
                  </a:cubicBezTo>
                  <a:cubicBezTo>
                    <a:pt x="7" y="512"/>
                    <a:pt x="12" y="480"/>
                    <a:pt x="21" y="445"/>
                  </a:cubicBezTo>
                  <a:cubicBezTo>
                    <a:pt x="31" y="409"/>
                    <a:pt x="45" y="370"/>
                    <a:pt x="66" y="330"/>
                  </a:cubicBezTo>
                  <a:cubicBezTo>
                    <a:pt x="86" y="290"/>
                    <a:pt x="114" y="249"/>
                    <a:pt x="148" y="209"/>
                  </a:cubicBezTo>
                  <a:cubicBezTo>
                    <a:pt x="165" y="190"/>
                    <a:pt x="183" y="171"/>
                    <a:pt x="204" y="153"/>
                  </a:cubicBezTo>
                  <a:cubicBezTo>
                    <a:pt x="224" y="134"/>
                    <a:pt x="247" y="118"/>
                    <a:pt x="270" y="102"/>
                  </a:cubicBezTo>
                  <a:cubicBezTo>
                    <a:pt x="318" y="70"/>
                    <a:pt x="371" y="44"/>
                    <a:pt x="428" y="27"/>
                  </a:cubicBezTo>
                  <a:cubicBezTo>
                    <a:pt x="457" y="18"/>
                    <a:pt x="486" y="12"/>
                    <a:pt x="516" y="7"/>
                  </a:cubicBezTo>
                  <a:cubicBezTo>
                    <a:pt x="546" y="2"/>
                    <a:pt x="577" y="0"/>
                    <a:pt x="607" y="0"/>
                  </a:cubicBezTo>
                  <a:cubicBezTo>
                    <a:pt x="638" y="0"/>
                    <a:pt x="668" y="2"/>
                    <a:pt x="698" y="7"/>
                  </a:cubicBezTo>
                  <a:cubicBezTo>
                    <a:pt x="728" y="12"/>
                    <a:pt x="757" y="18"/>
                    <a:pt x="786" y="27"/>
                  </a:cubicBezTo>
                  <a:cubicBezTo>
                    <a:pt x="843" y="44"/>
                    <a:pt x="896" y="70"/>
                    <a:pt x="944" y="102"/>
                  </a:cubicBezTo>
                  <a:cubicBezTo>
                    <a:pt x="953" y="108"/>
                    <a:pt x="953" y="108"/>
                    <a:pt x="953" y="108"/>
                  </a:cubicBezTo>
                  <a:cubicBezTo>
                    <a:pt x="961" y="114"/>
                    <a:pt x="961" y="114"/>
                    <a:pt x="961" y="114"/>
                  </a:cubicBezTo>
                  <a:cubicBezTo>
                    <a:pt x="967" y="118"/>
                    <a:pt x="973" y="122"/>
                    <a:pt x="978" y="126"/>
                  </a:cubicBezTo>
                  <a:cubicBezTo>
                    <a:pt x="989" y="135"/>
                    <a:pt x="1000" y="143"/>
                    <a:pt x="1010" y="153"/>
                  </a:cubicBezTo>
                  <a:cubicBezTo>
                    <a:pt x="1031" y="171"/>
                    <a:pt x="1049" y="190"/>
                    <a:pt x="1066" y="209"/>
                  </a:cubicBezTo>
                  <a:cubicBezTo>
                    <a:pt x="1100" y="249"/>
                    <a:pt x="1128" y="290"/>
                    <a:pt x="1148" y="330"/>
                  </a:cubicBezTo>
                  <a:cubicBezTo>
                    <a:pt x="1169" y="370"/>
                    <a:pt x="1183" y="410"/>
                    <a:pt x="1193" y="445"/>
                  </a:cubicBezTo>
                  <a:cubicBezTo>
                    <a:pt x="1202" y="480"/>
                    <a:pt x="1207" y="512"/>
                    <a:pt x="1210" y="538"/>
                  </a:cubicBezTo>
                  <a:cubicBezTo>
                    <a:pt x="1211" y="544"/>
                    <a:pt x="1212" y="550"/>
                    <a:pt x="1212" y="556"/>
                  </a:cubicBezTo>
                  <a:cubicBezTo>
                    <a:pt x="1213" y="562"/>
                    <a:pt x="1213" y="567"/>
                    <a:pt x="1213" y="572"/>
                  </a:cubicBezTo>
                  <a:cubicBezTo>
                    <a:pt x="1213" y="582"/>
                    <a:pt x="1214" y="591"/>
                    <a:pt x="1214" y="598"/>
                  </a:cubicBezTo>
                  <a:cubicBezTo>
                    <a:pt x="1213" y="612"/>
                    <a:pt x="1213" y="619"/>
                    <a:pt x="1213" y="619"/>
                  </a:cubicBezTo>
                </a:path>
              </a:pathLst>
            </a:custGeom>
            <a:solidFill>
              <a:srgbClr val="A5222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22" name="Freeform 20"/>
            <p:cNvSpPr/>
            <p:nvPr/>
          </p:nvSpPr>
          <p:spPr bwMode="auto">
            <a:xfrm>
              <a:off x="5742666" y="2616162"/>
              <a:ext cx="2030070" cy="1034068"/>
            </a:xfrm>
            <a:custGeom>
              <a:avLst/>
              <a:gdLst>
                <a:gd name="T0" fmla="*/ 1213 w 1214"/>
                <a:gd name="T1" fmla="*/ 619 h 619"/>
                <a:gd name="T2" fmla="*/ 1212 w 1214"/>
                <a:gd name="T3" fmla="*/ 598 h 619"/>
                <a:gd name="T4" fmla="*/ 1210 w 1214"/>
                <a:gd name="T5" fmla="*/ 573 h 619"/>
                <a:gd name="T6" fmla="*/ 1208 w 1214"/>
                <a:gd name="T7" fmla="*/ 556 h 619"/>
                <a:gd name="T8" fmla="*/ 1205 w 1214"/>
                <a:gd name="T9" fmla="*/ 538 h 619"/>
                <a:gd name="T10" fmla="*/ 1183 w 1214"/>
                <a:gd name="T11" fmla="*/ 448 h 619"/>
                <a:gd name="T12" fmla="*/ 1135 w 1214"/>
                <a:gd name="T13" fmla="*/ 337 h 619"/>
                <a:gd name="T14" fmla="*/ 1052 w 1214"/>
                <a:gd name="T15" fmla="*/ 222 h 619"/>
                <a:gd name="T16" fmla="*/ 996 w 1214"/>
                <a:gd name="T17" fmla="*/ 169 h 619"/>
                <a:gd name="T18" fmla="*/ 965 w 1214"/>
                <a:gd name="T19" fmla="*/ 144 h 619"/>
                <a:gd name="T20" fmla="*/ 948 w 1214"/>
                <a:gd name="T21" fmla="*/ 132 h 619"/>
                <a:gd name="T22" fmla="*/ 940 w 1214"/>
                <a:gd name="T23" fmla="*/ 127 h 619"/>
                <a:gd name="T24" fmla="*/ 931 w 1214"/>
                <a:gd name="T25" fmla="*/ 121 h 619"/>
                <a:gd name="T26" fmla="*/ 778 w 1214"/>
                <a:gd name="T27" fmla="*/ 51 h 619"/>
                <a:gd name="T28" fmla="*/ 694 w 1214"/>
                <a:gd name="T29" fmla="*/ 32 h 619"/>
                <a:gd name="T30" fmla="*/ 607 w 1214"/>
                <a:gd name="T31" fmla="*/ 26 h 619"/>
                <a:gd name="T32" fmla="*/ 520 w 1214"/>
                <a:gd name="T33" fmla="*/ 32 h 619"/>
                <a:gd name="T34" fmla="*/ 436 w 1214"/>
                <a:gd name="T35" fmla="*/ 51 h 619"/>
                <a:gd name="T36" fmla="*/ 283 w 1214"/>
                <a:gd name="T37" fmla="*/ 121 h 619"/>
                <a:gd name="T38" fmla="*/ 274 w 1214"/>
                <a:gd name="T39" fmla="*/ 127 h 619"/>
                <a:gd name="T40" fmla="*/ 266 w 1214"/>
                <a:gd name="T41" fmla="*/ 132 h 619"/>
                <a:gd name="T42" fmla="*/ 249 w 1214"/>
                <a:gd name="T43" fmla="*/ 144 h 619"/>
                <a:gd name="T44" fmla="*/ 218 w 1214"/>
                <a:gd name="T45" fmla="*/ 169 h 619"/>
                <a:gd name="T46" fmla="*/ 162 w 1214"/>
                <a:gd name="T47" fmla="*/ 222 h 619"/>
                <a:gd name="T48" fmla="*/ 79 w 1214"/>
                <a:gd name="T49" fmla="*/ 337 h 619"/>
                <a:gd name="T50" fmla="*/ 31 w 1214"/>
                <a:gd name="T51" fmla="*/ 448 h 619"/>
                <a:gd name="T52" fmla="*/ 9 w 1214"/>
                <a:gd name="T53" fmla="*/ 538 h 619"/>
                <a:gd name="T54" fmla="*/ 6 w 1214"/>
                <a:gd name="T55" fmla="*/ 556 h 619"/>
                <a:gd name="T56" fmla="*/ 4 w 1214"/>
                <a:gd name="T57" fmla="*/ 573 h 619"/>
                <a:gd name="T58" fmla="*/ 2 w 1214"/>
                <a:gd name="T59" fmla="*/ 598 h 619"/>
                <a:gd name="T60" fmla="*/ 1 w 1214"/>
                <a:gd name="T61" fmla="*/ 619 h 619"/>
                <a:gd name="T62" fmla="*/ 0 w 1214"/>
                <a:gd name="T63" fmla="*/ 598 h 619"/>
                <a:gd name="T64" fmla="*/ 1 w 1214"/>
                <a:gd name="T65" fmla="*/ 572 h 619"/>
                <a:gd name="T66" fmla="*/ 2 w 1214"/>
                <a:gd name="T67" fmla="*/ 556 h 619"/>
                <a:gd name="T68" fmla="*/ 4 w 1214"/>
                <a:gd name="T69" fmla="*/ 538 h 619"/>
                <a:gd name="T70" fmla="*/ 21 w 1214"/>
                <a:gd name="T71" fmla="*/ 445 h 619"/>
                <a:gd name="T72" fmla="*/ 66 w 1214"/>
                <a:gd name="T73" fmla="*/ 330 h 619"/>
                <a:gd name="T74" fmla="*/ 148 w 1214"/>
                <a:gd name="T75" fmla="*/ 209 h 619"/>
                <a:gd name="T76" fmla="*/ 204 w 1214"/>
                <a:gd name="T77" fmla="*/ 153 h 619"/>
                <a:gd name="T78" fmla="*/ 270 w 1214"/>
                <a:gd name="T79" fmla="*/ 102 h 619"/>
                <a:gd name="T80" fmla="*/ 428 w 1214"/>
                <a:gd name="T81" fmla="*/ 27 h 619"/>
                <a:gd name="T82" fmla="*/ 516 w 1214"/>
                <a:gd name="T83" fmla="*/ 7 h 619"/>
                <a:gd name="T84" fmla="*/ 607 w 1214"/>
                <a:gd name="T85" fmla="*/ 0 h 619"/>
                <a:gd name="T86" fmla="*/ 698 w 1214"/>
                <a:gd name="T87" fmla="*/ 7 h 619"/>
                <a:gd name="T88" fmla="*/ 786 w 1214"/>
                <a:gd name="T89" fmla="*/ 27 h 619"/>
                <a:gd name="T90" fmla="*/ 944 w 1214"/>
                <a:gd name="T91" fmla="*/ 102 h 619"/>
                <a:gd name="T92" fmla="*/ 953 w 1214"/>
                <a:gd name="T93" fmla="*/ 108 h 619"/>
                <a:gd name="T94" fmla="*/ 961 w 1214"/>
                <a:gd name="T95" fmla="*/ 114 h 619"/>
                <a:gd name="T96" fmla="*/ 978 w 1214"/>
                <a:gd name="T97" fmla="*/ 126 h 619"/>
                <a:gd name="T98" fmla="*/ 1010 w 1214"/>
                <a:gd name="T99" fmla="*/ 153 h 619"/>
                <a:gd name="T100" fmla="*/ 1066 w 1214"/>
                <a:gd name="T101" fmla="*/ 209 h 619"/>
                <a:gd name="T102" fmla="*/ 1148 w 1214"/>
                <a:gd name="T103" fmla="*/ 330 h 619"/>
                <a:gd name="T104" fmla="*/ 1193 w 1214"/>
                <a:gd name="T105" fmla="*/ 445 h 619"/>
                <a:gd name="T106" fmla="*/ 1210 w 1214"/>
                <a:gd name="T107" fmla="*/ 538 h 619"/>
                <a:gd name="T108" fmla="*/ 1212 w 1214"/>
                <a:gd name="T109" fmla="*/ 556 h 619"/>
                <a:gd name="T110" fmla="*/ 1213 w 1214"/>
                <a:gd name="T111" fmla="*/ 572 h 619"/>
                <a:gd name="T112" fmla="*/ 1214 w 1214"/>
                <a:gd name="T113" fmla="*/ 598 h 619"/>
                <a:gd name="T114" fmla="*/ 1213 w 1214"/>
                <a:gd name="T115"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4" h="619">
                  <a:moveTo>
                    <a:pt x="1213" y="619"/>
                  </a:moveTo>
                  <a:cubicBezTo>
                    <a:pt x="1213" y="619"/>
                    <a:pt x="1213" y="612"/>
                    <a:pt x="1212" y="598"/>
                  </a:cubicBezTo>
                  <a:cubicBezTo>
                    <a:pt x="1212" y="591"/>
                    <a:pt x="1211" y="583"/>
                    <a:pt x="1210" y="573"/>
                  </a:cubicBezTo>
                  <a:cubicBezTo>
                    <a:pt x="1209" y="568"/>
                    <a:pt x="1209" y="562"/>
                    <a:pt x="1208" y="556"/>
                  </a:cubicBezTo>
                  <a:cubicBezTo>
                    <a:pt x="1207" y="551"/>
                    <a:pt x="1206" y="545"/>
                    <a:pt x="1205" y="538"/>
                  </a:cubicBezTo>
                  <a:cubicBezTo>
                    <a:pt x="1201" y="513"/>
                    <a:pt x="1195" y="482"/>
                    <a:pt x="1183" y="448"/>
                  </a:cubicBezTo>
                  <a:cubicBezTo>
                    <a:pt x="1172" y="413"/>
                    <a:pt x="1156" y="376"/>
                    <a:pt x="1135" y="337"/>
                  </a:cubicBezTo>
                  <a:cubicBezTo>
                    <a:pt x="1114" y="299"/>
                    <a:pt x="1086" y="260"/>
                    <a:pt x="1052" y="222"/>
                  </a:cubicBezTo>
                  <a:cubicBezTo>
                    <a:pt x="1035" y="204"/>
                    <a:pt x="1016" y="186"/>
                    <a:pt x="996" y="169"/>
                  </a:cubicBezTo>
                  <a:cubicBezTo>
                    <a:pt x="986" y="160"/>
                    <a:pt x="975" y="152"/>
                    <a:pt x="965" y="144"/>
                  </a:cubicBezTo>
                  <a:cubicBezTo>
                    <a:pt x="959" y="140"/>
                    <a:pt x="954" y="136"/>
                    <a:pt x="948" y="132"/>
                  </a:cubicBezTo>
                  <a:cubicBezTo>
                    <a:pt x="940" y="127"/>
                    <a:pt x="940" y="127"/>
                    <a:pt x="940" y="127"/>
                  </a:cubicBezTo>
                  <a:cubicBezTo>
                    <a:pt x="931" y="121"/>
                    <a:pt x="931" y="121"/>
                    <a:pt x="931" y="121"/>
                  </a:cubicBezTo>
                  <a:cubicBezTo>
                    <a:pt x="885" y="91"/>
                    <a:pt x="833" y="68"/>
                    <a:pt x="778" y="51"/>
                  </a:cubicBezTo>
                  <a:cubicBezTo>
                    <a:pt x="751" y="43"/>
                    <a:pt x="723" y="37"/>
                    <a:pt x="694" y="32"/>
                  </a:cubicBezTo>
                  <a:cubicBezTo>
                    <a:pt x="665" y="28"/>
                    <a:pt x="636" y="26"/>
                    <a:pt x="607" y="26"/>
                  </a:cubicBezTo>
                  <a:cubicBezTo>
                    <a:pt x="577" y="27"/>
                    <a:pt x="549" y="28"/>
                    <a:pt x="520" y="32"/>
                  </a:cubicBezTo>
                  <a:cubicBezTo>
                    <a:pt x="491" y="37"/>
                    <a:pt x="463" y="43"/>
                    <a:pt x="436" y="51"/>
                  </a:cubicBezTo>
                  <a:cubicBezTo>
                    <a:pt x="381" y="68"/>
                    <a:pt x="329" y="91"/>
                    <a:pt x="283" y="121"/>
                  </a:cubicBezTo>
                  <a:cubicBezTo>
                    <a:pt x="274" y="127"/>
                    <a:pt x="274" y="127"/>
                    <a:pt x="274" y="127"/>
                  </a:cubicBezTo>
                  <a:cubicBezTo>
                    <a:pt x="266" y="132"/>
                    <a:pt x="266" y="132"/>
                    <a:pt x="266" y="132"/>
                  </a:cubicBezTo>
                  <a:cubicBezTo>
                    <a:pt x="260" y="136"/>
                    <a:pt x="255" y="140"/>
                    <a:pt x="249" y="144"/>
                  </a:cubicBezTo>
                  <a:cubicBezTo>
                    <a:pt x="239" y="152"/>
                    <a:pt x="228" y="160"/>
                    <a:pt x="218" y="169"/>
                  </a:cubicBezTo>
                  <a:cubicBezTo>
                    <a:pt x="198" y="186"/>
                    <a:pt x="179" y="204"/>
                    <a:pt x="162" y="222"/>
                  </a:cubicBezTo>
                  <a:cubicBezTo>
                    <a:pt x="128" y="260"/>
                    <a:pt x="100" y="299"/>
                    <a:pt x="79" y="337"/>
                  </a:cubicBezTo>
                  <a:cubicBezTo>
                    <a:pt x="58" y="376"/>
                    <a:pt x="42" y="413"/>
                    <a:pt x="31" y="448"/>
                  </a:cubicBezTo>
                  <a:cubicBezTo>
                    <a:pt x="19" y="482"/>
                    <a:pt x="13" y="513"/>
                    <a:pt x="9" y="538"/>
                  </a:cubicBezTo>
                  <a:cubicBezTo>
                    <a:pt x="8" y="545"/>
                    <a:pt x="7" y="551"/>
                    <a:pt x="6" y="556"/>
                  </a:cubicBezTo>
                  <a:cubicBezTo>
                    <a:pt x="5" y="562"/>
                    <a:pt x="5" y="568"/>
                    <a:pt x="4" y="573"/>
                  </a:cubicBezTo>
                  <a:cubicBezTo>
                    <a:pt x="3" y="583"/>
                    <a:pt x="2" y="591"/>
                    <a:pt x="2" y="598"/>
                  </a:cubicBezTo>
                  <a:cubicBezTo>
                    <a:pt x="1" y="612"/>
                    <a:pt x="1" y="619"/>
                    <a:pt x="1" y="619"/>
                  </a:cubicBezTo>
                  <a:cubicBezTo>
                    <a:pt x="1" y="619"/>
                    <a:pt x="1" y="612"/>
                    <a:pt x="0" y="598"/>
                  </a:cubicBezTo>
                  <a:cubicBezTo>
                    <a:pt x="0" y="591"/>
                    <a:pt x="1" y="582"/>
                    <a:pt x="1" y="572"/>
                  </a:cubicBezTo>
                  <a:cubicBezTo>
                    <a:pt x="1" y="567"/>
                    <a:pt x="1" y="562"/>
                    <a:pt x="2" y="556"/>
                  </a:cubicBezTo>
                  <a:cubicBezTo>
                    <a:pt x="2" y="550"/>
                    <a:pt x="3" y="544"/>
                    <a:pt x="4" y="538"/>
                  </a:cubicBezTo>
                  <a:cubicBezTo>
                    <a:pt x="7" y="512"/>
                    <a:pt x="12" y="480"/>
                    <a:pt x="21" y="445"/>
                  </a:cubicBezTo>
                  <a:cubicBezTo>
                    <a:pt x="31" y="409"/>
                    <a:pt x="45" y="370"/>
                    <a:pt x="66" y="330"/>
                  </a:cubicBezTo>
                  <a:cubicBezTo>
                    <a:pt x="86" y="290"/>
                    <a:pt x="114" y="249"/>
                    <a:pt x="148" y="209"/>
                  </a:cubicBezTo>
                  <a:cubicBezTo>
                    <a:pt x="165" y="190"/>
                    <a:pt x="183" y="171"/>
                    <a:pt x="204" y="153"/>
                  </a:cubicBezTo>
                  <a:cubicBezTo>
                    <a:pt x="224" y="134"/>
                    <a:pt x="247" y="118"/>
                    <a:pt x="270" y="102"/>
                  </a:cubicBezTo>
                  <a:cubicBezTo>
                    <a:pt x="318" y="70"/>
                    <a:pt x="371" y="44"/>
                    <a:pt x="428" y="27"/>
                  </a:cubicBezTo>
                  <a:cubicBezTo>
                    <a:pt x="457" y="18"/>
                    <a:pt x="486" y="12"/>
                    <a:pt x="516" y="7"/>
                  </a:cubicBezTo>
                  <a:cubicBezTo>
                    <a:pt x="546" y="2"/>
                    <a:pt x="577" y="0"/>
                    <a:pt x="607" y="0"/>
                  </a:cubicBezTo>
                  <a:cubicBezTo>
                    <a:pt x="638" y="0"/>
                    <a:pt x="668" y="2"/>
                    <a:pt x="698" y="7"/>
                  </a:cubicBezTo>
                  <a:cubicBezTo>
                    <a:pt x="728" y="12"/>
                    <a:pt x="757" y="18"/>
                    <a:pt x="786" y="27"/>
                  </a:cubicBezTo>
                  <a:cubicBezTo>
                    <a:pt x="843" y="44"/>
                    <a:pt x="896" y="70"/>
                    <a:pt x="944" y="102"/>
                  </a:cubicBezTo>
                  <a:cubicBezTo>
                    <a:pt x="953" y="108"/>
                    <a:pt x="953" y="108"/>
                    <a:pt x="953" y="108"/>
                  </a:cubicBezTo>
                  <a:cubicBezTo>
                    <a:pt x="961" y="114"/>
                    <a:pt x="961" y="114"/>
                    <a:pt x="961" y="114"/>
                  </a:cubicBezTo>
                  <a:cubicBezTo>
                    <a:pt x="967" y="118"/>
                    <a:pt x="973" y="122"/>
                    <a:pt x="978" y="126"/>
                  </a:cubicBezTo>
                  <a:cubicBezTo>
                    <a:pt x="989" y="135"/>
                    <a:pt x="1000" y="143"/>
                    <a:pt x="1010" y="153"/>
                  </a:cubicBezTo>
                  <a:cubicBezTo>
                    <a:pt x="1031" y="171"/>
                    <a:pt x="1049" y="190"/>
                    <a:pt x="1066" y="209"/>
                  </a:cubicBezTo>
                  <a:cubicBezTo>
                    <a:pt x="1100" y="249"/>
                    <a:pt x="1128" y="290"/>
                    <a:pt x="1148" y="330"/>
                  </a:cubicBezTo>
                  <a:cubicBezTo>
                    <a:pt x="1169" y="370"/>
                    <a:pt x="1183" y="410"/>
                    <a:pt x="1193" y="445"/>
                  </a:cubicBezTo>
                  <a:cubicBezTo>
                    <a:pt x="1202" y="480"/>
                    <a:pt x="1207" y="512"/>
                    <a:pt x="1210" y="538"/>
                  </a:cubicBezTo>
                  <a:cubicBezTo>
                    <a:pt x="1211" y="544"/>
                    <a:pt x="1212" y="550"/>
                    <a:pt x="1212" y="556"/>
                  </a:cubicBezTo>
                  <a:cubicBezTo>
                    <a:pt x="1213" y="562"/>
                    <a:pt x="1213" y="567"/>
                    <a:pt x="1213" y="572"/>
                  </a:cubicBezTo>
                  <a:cubicBezTo>
                    <a:pt x="1213" y="582"/>
                    <a:pt x="1214" y="591"/>
                    <a:pt x="1214" y="598"/>
                  </a:cubicBezTo>
                  <a:cubicBezTo>
                    <a:pt x="1213" y="612"/>
                    <a:pt x="1213" y="619"/>
                    <a:pt x="1213" y="619"/>
                  </a:cubicBezTo>
                </a:path>
              </a:pathLst>
            </a:custGeom>
            <a:solidFill>
              <a:schemeClr val="accent3">
                <a:lumMod val="7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3" name="Freeform 21"/>
            <p:cNvSpPr/>
            <p:nvPr/>
          </p:nvSpPr>
          <p:spPr bwMode="auto">
            <a:xfrm>
              <a:off x="6289920" y="3165385"/>
              <a:ext cx="935563" cy="486857"/>
            </a:xfrm>
            <a:custGeom>
              <a:avLst/>
              <a:gdLst>
                <a:gd name="T0" fmla="*/ 558 w 560"/>
                <a:gd name="T1" fmla="*/ 282 h 292"/>
                <a:gd name="T2" fmla="*/ 555 w 560"/>
                <a:gd name="T3" fmla="*/ 263 h 292"/>
                <a:gd name="T4" fmla="*/ 549 w 560"/>
                <a:gd name="T5" fmla="*/ 235 h 292"/>
                <a:gd name="T6" fmla="*/ 532 w 560"/>
                <a:gd name="T7" fmla="*/ 189 h 292"/>
                <a:gd name="T8" fmla="*/ 511 w 560"/>
                <a:gd name="T9" fmla="*/ 151 h 292"/>
                <a:gd name="T10" fmla="*/ 480 w 560"/>
                <a:gd name="T11" fmla="*/ 113 h 292"/>
                <a:gd name="T12" fmla="*/ 357 w 560"/>
                <a:gd name="T13" fmla="*/ 37 h 292"/>
                <a:gd name="T14" fmla="*/ 333 w 560"/>
                <a:gd name="T15" fmla="*/ 31 h 292"/>
                <a:gd name="T16" fmla="*/ 319 w 560"/>
                <a:gd name="T17" fmla="*/ 29 h 292"/>
                <a:gd name="T18" fmla="*/ 281 w 560"/>
                <a:gd name="T19" fmla="*/ 26 h 292"/>
                <a:gd name="T20" fmla="*/ 250 w 560"/>
                <a:gd name="T21" fmla="*/ 27 h 292"/>
                <a:gd name="T22" fmla="*/ 231 w 560"/>
                <a:gd name="T23" fmla="*/ 30 h 292"/>
                <a:gd name="T24" fmla="*/ 222 w 560"/>
                <a:gd name="T25" fmla="*/ 32 h 292"/>
                <a:gd name="T26" fmla="*/ 134 w 560"/>
                <a:gd name="T27" fmla="*/ 68 h 292"/>
                <a:gd name="T28" fmla="*/ 58 w 560"/>
                <a:gd name="T29" fmla="*/ 138 h 292"/>
                <a:gd name="T30" fmla="*/ 41 w 560"/>
                <a:gd name="T31" fmla="*/ 164 h 292"/>
                <a:gd name="T32" fmla="*/ 18 w 560"/>
                <a:gd name="T33" fmla="*/ 213 h 292"/>
                <a:gd name="T34" fmla="*/ 7 w 560"/>
                <a:gd name="T35" fmla="*/ 254 h 292"/>
                <a:gd name="T36" fmla="*/ 4 w 560"/>
                <a:gd name="T37" fmla="*/ 270 h 292"/>
                <a:gd name="T38" fmla="*/ 1 w 560"/>
                <a:gd name="T39" fmla="*/ 292 h 292"/>
                <a:gd name="T40" fmla="*/ 1 w 560"/>
                <a:gd name="T41" fmla="*/ 270 h 292"/>
                <a:gd name="T42" fmla="*/ 1 w 560"/>
                <a:gd name="T43" fmla="*/ 254 h 292"/>
                <a:gd name="T44" fmla="*/ 8 w 560"/>
                <a:gd name="T45" fmla="*/ 210 h 292"/>
                <a:gd name="T46" fmla="*/ 21 w 560"/>
                <a:gd name="T47" fmla="*/ 171 h 292"/>
                <a:gd name="T48" fmla="*/ 35 w 560"/>
                <a:gd name="T49" fmla="*/ 142 h 292"/>
                <a:gd name="T50" fmla="*/ 65 w 560"/>
                <a:gd name="T51" fmla="*/ 100 h 292"/>
                <a:gd name="T52" fmla="*/ 139 w 560"/>
                <a:gd name="T53" fmla="*/ 38 h 292"/>
                <a:gd name="T54" fmla="*/ 166 w 560"/>
                <a:gd name="T55" fmla="*/ 23 h 292"/>
                <a:gd name="T56" fmla="*/ 196 w 560"/>
                <a:gd name="T57" fmla="*/ 13 h 292"/>
                <a:gd name="T58" fmla="*/ 221 w 560"/>
                <a:gd name="T59" fmla="*/ 6 h 292"/>
                <a:gd name="T60" fmla="*/ 238 w 560"/>
                <a:gd name="T61" fmla="*/ 3 h 292"/>
                <a:gd name="T62" fmla="*/ 259 w 560"/>
                <a:gd name="T63" fmla="*/ 1 h 292"/>
                <a:gd name="T64" fmla="*/ 301 w 560"/>
                <a:gd name="T65" fmla="*/ 1 h 292"/>
                <a:gd name="T66" fmla="*/ 333 w 560"/>
                <a:gd name="T67" fmla="*/ 5 h 292"/>
                <a:gd name="T68" fmla="*/ 344 w 560"/>
                <a:gd name="T69" fmla="*/ 7 h 292"/>
                <a:gd name="T70" fmla="*/ 384 w 560"/>
                <a:gd name="T71" fmla="*/ 20 h 292"/>
                <a:gd name="T72" fmla="*/ 403 w 560"/>
                <a:gd name="T73" fmla="*/ 28 h 292"/>
                <a:gd name="T74" fmla="*/ 438 w 560"/>
                <a:gd name="T75" fmla="*/ 48 h 292"/>
                <a:gd name="T76" fmla="*/ 516 w 560"/>
                <a:gd name="T77" fmla="*/ 128 h 292"/>
                <a:gd name="T78" fmla="*/ 532 w 560"/>
                <a:gd name="T79" fmla="*/ 157 h 292"/>
                <a:gd name="T80" fmla="*/ 544 w 560"/>
                <a:gd name="T81" fmla="*/ 184 h 292"/>
                <a:gd name="T82" fmla="*/ 557 w 560"/>
                <a:gd name="T83" fmla="*/ 234 h 292"/>
                <a:gd name="T84" fmla="*/ 559 w 560"/>
                <a:gd name="T85" fmla="*/ 262 h 292"/>
                <a:gd name="T86" fmla="*/ 559 w 560"/>
                <a:gd name="T87" fmla="*/ 28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0" h="292">
                  <a:moveTo>
                    <a:pt x="559" y="292"/>
                  </a:moveTo>
                  <a:cubicBezTo>
                    <a:pt x="559" y="292"/>
                    <a:pt x="558" y="288"/>
                    <a:pt x="558" y="282"/>
                  </a:cubicBezTo>
                  <a:cubicBezTo>
                    <a:pt x="557" y="279"/>
                    <a:pt x="557" y="275"/>
                    <a:pt x="556" y="270"/>
                  </a:cubicBezTo>
                  <a:cubicBezTo>
                    <a:pt x="556" y="268"/>
                    <a:pt x="556" y="265"/>
                    <a:pt x="555" y="263"/>
                  </a:cubicBezTo>
                  <a:cubicBezTo>
                    <a:pt x="555" y="260"/>
                    <a:pt x="554" y="257"/>
                    <a:pt x="554" y="254"/>
                  </a:cubicBezTo>
                  <a:cubicBezTo>
                    <a:pt x="552" y="249"/>
                    <a:pt x="551" y="242"/>
                    <a:pt x="549" y="235"/>
                  </a:cubicBezTo>
                  <a:cubicBezTo>
                    <a:pt x="547" y="229"/>
                    <a:pt x="545" y="221"/>
                    <a:pt x="542" y="213"/>
                  </a:cubicBezTo>
                  <a:cubicBezTo>
                    <a:pt x="540" y="206"/>
                    <a:pt x="536" y="198"/>
                    <a:pt x="532" y="189"/>
                  </a:cubicBezTo>
                  <a:cubicBezTo>
                    <a:pt x="529" y="181"/>
                    <a:pt x="524" y="173"/>
                    <a:pt x="519" y="164"/>
                  </a:cubicBezTo>
                  <a:cubicBezTo>
                    <a:pt x="517" y="159"/>
                    <a:pt x="514" y="155"/>
                    <a:pt x="511" y="151"/>
                  </a:cubicBezTo>
                  <a:cubicBezTo>
                    <a:pt x="508" y="147"/>
                    <a:pt x="505" y="142"/>
                    <a:pt x="502" y="138"/>
                  </a:cubicBezTo>
                  <a:cubicBezTo>
                    <a:pt x="495" y="130"/>
                    <a:pt x="489" y="121"/>
                    <a:pt x="480" y="113"/>
                  </a:cubicBezTo>
                  <a:cubicBezTo>
                    <a:pt x="465" y="96"/>
                    <a:pt x="446" y="81"/>
                    <a:pt x="426" y="68"/>
                  </a:cubicBezTo>
                  <a:cubicBezTo>
                    <a:pt x="405" y="54"/>
                    <a:pt x="381" y="45"/>
                    <a:pt x="357" y="37"/>
                  </a:cubicBezTo>
                  <a:cubicBezTo>
                    <a:pt x="351" y="35"/>
                    <a:pt x="344" y="34"/>
                    <a:pt x="338" y="32"/>
                  </a:cubicBezTo>
                  <a:cubicBezTo>
                    <a:pt x="333" y="31"/>
                    <a:pt x="333" y="31"/>
                    <a:pt x="333" y="31"/>
                  </a:cubicBezTo>
                  <a:cubicBezTo>
                    <a:pt x="329" y="30"/>
                    <a:pt x="329" y="30"/>
                    <a:pt x="329" y="30"/>
                  </a:cubicBezTo>
                  <a:cubicBezTo>
                    <a:pt x="319" y="29"/>
                    <a:pt x="319" y="29"/>
                    <a:pt x="319" y="29"/>
                  </a:cubicBezTo>
                  <a:cubicBezTo>
                    <a:pt x="313" y="28"/>
                    <a:pt x="306" y="27"/>
                    <a:pt x="300" y="27"/>
                  </a:cubicBezTo>
                  <a:cubicBezTo>
                    <a:pt x="281" y="26"/>
                    <a:pt x="281" y="26"/>
                    <a:pt x="281" y="26"/>
                  </a:cubicBezTo>
                  <a:cubicBezTo>
                    <a:pt x="260" y="27"/>
                    <a:pt x="260" y="27"/>
                    <a:pt x="260" y="27"/>
                  </a:cubicBezTo>
                  <a:cubicBezTo>
                    <a:pt x="257" y="27"/>
                    <a:pt x="253" y="27"/>
                    <a:pt x="250" y="27"/>
                  </a:cubicBezTo>
                  <a:cubicBezTo>
                    <a:pt x="241" y="29"/>
                    <a:pt x="241" y="29"/>
                    <a:pt x="241" y="29"/>
                  </a:cubicBezTo>
                  <a:cubicBezTo>
                    <a:pt x="231" y="30"/>
                    <a:pt x="231" y="30"/>
                    <a:pt x="231" y="30"/>
                  </a:cubicBezTo>
                  <a:cubicBezTo>
                    <a:pt x="227" y="31"/>
                    <a:pt x="227" y="31"/>
                    <a:pt x="227" y="31"/>
                  </a:cubicBezTo>
                  <a:cubicBezTo>
                    <a:pt x="222" y="32"/>
                    <a:pt x="222" y="32"/>
                    <a:pt x="222" y="32"/>
                  </a:cubicBezTo>
                  <a:cubicBezTo>
                    <a:pt x="216" y="34"/>
                    <a:pt x="209" y="35"/>
                    <a:pt x="203" y="37"/>
                  </a:cubicBezTo>
                  <a:cubicBezTo>
                    <a:pt x="179" y="45"/>
                    <a:pt x="155" y="54"/>
                    <a:pt x="134" y="68"/>
                  </a:cubicBezTo>
                  <a:cubicBezTo>
                    <a:pt x="114" y="81"/>
                    <a:pt x="95" y="96"/>
                    <a:pt x="80" y="113"/>
                  </a:cubicBezTo>
                  <a:cubicBezTo>
                    <a:pt x="71" y="121"/>
                    <a:pt x="65" y="130"/>
                    <a:pt x="58" y="138"/>
                  </a:cubicBezTo>
                  <a:cubicBezTo>
                    <a:pt x="55" y="142"/>
                    <a:pt x="52" y="147"/>
                    <a:pt x="49" y="151"/>
                  </a:cubicBezTo>
                  <a:cubicBezTo>
                    <a:pt x="46" y="155"/>
                    <a:pt x="43" y="159"/>
                    <a:pt x="41" y="164"/>
                  </a:cubicBezTo>
                  <a:cubicBezTo>
                    <a:pt x="36" y="173"/>
                    <a:pt x="31" y="181"/>
                    <a:pt x="28" y="189"/>
                  </a:cubicBezTo>
                  <a:cubicBezTo>
                    <a:pt x="24" y="198"/>
                    <a:pt x="20" y="206"/>
                    <a:pt x="18" y="213"/>
                  </a:cubicBezTo>
                  <a:cubicBezTo>
                    <a:pt x="15" y="221"/>
                    <a:pt x="13" y="229"/>
                    <a:pt x="11" y="235"/>
                  </a:cubicBezTo>
                  <a:cubicBezTo>
                    <a:pt x="9" y="242"/>
                    <a:pt x="8" y="249"/>
                    <a:pt x="7" y="254"/>
                  </a:cubicBezTo>
                  <a:cubicBezTo>
                    <a:pt x="6" y="257"/>
                    <a:pt x="5" y="260"/>
                    <a:pt x="5" y="263"/>
                  </a:cubicBezTo>
                  <a:cubicBezTo>
                    <a:pt x="4" y="265"/>
                    <a:pt x="4" y="268"/>
                    <a:pt x="4" y="270"/>
                  </a:cubicBezTo>
                  <a:cubicBezTo>
                    <a:pt x="3" y="275"/>
                    <a:pt x="3" y="279"/>
                    <a:pt x="2" y="282"/>
                  </a:cubicBezTo>
                  <a:cubicBezTo>
                    <a:pt x="2" y="288"/>
                    <a:pt x="1" y="292"/>
                    <a:pt x="1" y="292"/>
                  </a:cubicBezTo>
                  <a:cubicBezTo>
                    <a:pt x="1" y="292"/>
                    <a:pt x="1" y="288"/>
                    <a:pt x="1" y="282"/>
                  </a:cubicBezTo>
                  <a:cubicBezTo>
                    <a:pt x="1" y="279"/>
                    <a:pt x="1" y="275"/>
                    <a:pt x="1" y="270"/>
                  </a:cubicBezTo>
                  <a:cubicBezTo>
                    <a:pt x="1" y="268"/>
                    <a:pt x="0" y="265"/>
                    <a:pt x="1" y="262"/>
                  </a:cubicBezTo>
                  <a:cubicBezTo>
                    <a:pt x="1" y="260"/>
                    <a:pt x="1" y="257"/>
                    <a:pt x="1" y="254"/>
                  </a:cubicBezTo>
                  <a:cubicBezTo>
                    <a:pt x="2" y="248"/>
                    <a:pt x="2" y="241"/>
                    <a:pt x="3" y="234"/>
                  </a:cubicBezTo>
                  <a:cubicBezTo>
                    <a:pt x="5" y="227"/>
                    <a:pt x="6" y="219"/>
                    <a:pt x="8" y="210"/>
                  </a:cubicBezTo>
                  <a:cubicBezTo>
                    <a:pt x="10" y="202"/>
                    <a:pt x="13" y="194"/>
                    <a:pt x="16" y="184"/>
                  </a:cubicBezTo>
                  <a:cubicBezTo>
                    <a:pt x="17" y="180"/>
                    <a:pt x="19" y="175"/>
                    <a:pt x="21" y="171"/>
                  </a:cubicBezTo>
                  <a:cubicBezTo>
                    <a:pt x="23" y="166"/>
                    <a:pt x="25" y="161"/>
                    <a:pt x="27" y="157"/>
                  </a:cubicBezTo>
                  <a:cubicBezTo>
                    <a:pt x="30" y="152"/>
                    <a:pt x="33" y="147"/>
                    <a:pt x="35" y="142"/>
                  </a:cubicBezTo>
                  <a:cubicBezTo>
                    <a:pt x="38" y="138"/>
                    <a:pt x="40" y="133"/>
                    <a:pt x="44" y="128"/>
                  </a:cubicBezTo>
                  <a:cubicBezTo>
                    <a:pt x="50" y="119"/>
                    <a:pt x="57" y="109"/>
                    <a:pt x="65" y="100"/>
                  </a:cubicBezTo>
                  <a:cubicBezTo>
                    <a:pt x="80" y="81"/>
                    <a:pt x="100" y="64"/>
                    <a:pt x="122" y="48"/>
                  </a:cubicBezTo>
                  <a:cubicBezTo>
                    <a:pt x="127" y="45"/>
                    <a:pt x="133" y="41"/>
                    <a:pt x="139" y="38"/>
                  </a:cubicBezTo>
                  <a:cubicBezTo>
                    <a:pt x="145" y="34"/>
                    <a:pt x="151" y="31"/>
                    <a:pt x="157" y="28"/>
                  </a:cubicBezTo>
                  <a:cubicBezTo>
                    <a:pt x="166" y="23"/>
                    <a:pt x="166" y="23"/>
                    <a:pt x="166" y="23"/>
                  </a:cubicBezTo>
                  <a:cubicBezTo>
                    <a:pt x="176" y="20"/>
                    <a:pt x="176" y="20"/>
                    <a:pt x="176" y="20"/>
                  </a:cubicBezTo>
                  <a:cubicBezTo>
                    <a:pt x="183" y="17"/>
                    <a:pt x="189" y="15"/>
                    <a:pt x="196" y="13"/>
                  </a:cubicBezTo>
                  <a:cubicBezTo>
                    <a:pt x="203" y="11"/>
                    <a:pt x="209" y="9"/>
                    <a:pt x="216" y="7"/>
                  </a:cubicBezTo>
                  <a:cubicBezTo>
                    <a:pt x="221" y="6"/>
                    <a:pt x="221" y="6"/>
                    <a:pt x="221" y="6"/>
                  </a:cubicBezTo>
                  <a:cubicBezTo>
                    <a:pt x="227" y="5"/>
                    <a:pt x="227" y="5"/>
                    <a:pt x="227" y="5"/>
                  </a:cubicBezTo>
                  <a:cubicBezTo>
                    <a:pt x="238" y="3"/>
                    <a:pt x="238" y="3"/>
                    <a:pt x="238" y="3"/>
                  </a:cubicBezTo>
                  <a:cubicBezTo>
                    <a:pt x="248" y="2"/>
                    <a:pt x="248" y="2"/>
                    <a:pt x="248" y="2"/>
                  </a:cubicBezTo>
                  <a:cubicBezTo>
                    <a:pt x="252" y="1"/>
                    <a:pt x="255" y="1"/>
                    <a:pt x="259" y="1"/>
                  </a:cubicBezTo>
                  <a:cubicBezTo>
                    <a:pt x="279" y="0"/>
                    <a:pt x="279" y="0"/>
                    <a:pt x="279" y="0"/>
                  </a:cubicBezTo>
                  <a:cubicBezTo>
                    <a:pt x="301" y="1"/>
                    <a:pt x="301" y="1"/>
                    <a:pt x="301" y="1"/>
                  </a:cubicBezTo>
                  <a:cubicBezTo>
                    <a:pt x="309" y="1"/>
                    <a:pt x="316" y="2"/>
                    <a:pt x="323" y="3"/>
                  </a:cubicBezTo>
                  <a:cubicBezTo>
                    <a:pt x="333" y="5"/>
                    <a:pt x="333" y="5"/>
                    <a:pt x="333" y="5"/>
                  </a:cubicBezTo>
                  <a:cubicBezTo>
                    <a:pt x="339" y="6"/>
                    <a:pt x="339" y="6"/>
                    <a:pt x="339" y="6"/>
                  </a:cubicBezTo>
                  <a:cubicBezTo>
                    <a:pt x="344" y="7"/>
                    <a:pt x="344" y="7"/>
                    <a:pt x="344" y="7"/>
                  </a:cubicBezTo>
                  <a:cubicBezTo>
                    <a:pt x="351" y="9"/>
                    <a:pt x="357" y="11"/>
                    <a:pt x="364" y="13"/>
                  </a:cubicBezTo>
                  <a:cubicBezTo>
                    <a:pt x="371" y="15"/>
                    <a:pt x="377" y="17"/>
                    <a:pt x="384" y="20"/>
                  </a:cubicBezTo>
                  <a:cubicBezTo>
                    <a:pt x="394" y="23"/>
                    <a:pt x="394" y="23"/>
                    <a:pt x="394" y="23"/>
                  </a:cubicBezTo>
                  <a:cubicBezTo>
                    <a:pt x="403" y="28"/>
                    <a:pt x="403" y="28"/>
                    <a:pt x="403" y="28"/>
                  </a:cubicBezTo>
                  <a:cubicBezTo>
                    <a:pt x="409" y="31"/>
                    <a:pt x="415" y="34"/>
                    <a:pt x="421" y="38"/>
                  </a:cubicBezTo>
                  <a:cubicBezTo>
                    <a:pt x="427" y="41"/>
                    <a:pt x="433" y="45"/>
                    <a:pt x="438" y="48"/>
                  </a:cubicBezTo>
                  <a:cubicBezTo>
                    <a:pt x="460" y="64"/>
                    <a:pt x="480" y="81"/>
                    <a:pt x="495" y="100"/>
                  </a:cubicBezTo>
                  <a:cubicBezTo>
                    <a:pt x="503" y="109"/>
                    <a:pt x="510" y="119"/>
                    <a:pt x="516" y="128"/>
                  </a:cubicBezTo>
                  <a:cubicBezTo>
                    <a:pt x="520" y="133"/>
                    <a:pt x="522" y="138"/>
                    <a:pt x="525" y="142"/>
                  </a:cubicBezTo>
                  <a:cubicBezTo>
                    <a:pt x="527" y="147"/>
                    <a:pt x="530" y="152"/>
                    <a:pt x="532" y="157"/>
                  </a:cubicBezTo>
                  <a:cubicBezTo>
                    <a:pt x="535" y="161"/>
                    <a:pt x="537" y="166"/>
                    <a:pt x="539" y="171"/>
                  </a:cubicBezTo>
                  <a:cubicBezTo>
                    <a:pt x="541" y="175"/>
                    <a:pt x="543" y="180"/>
                    <a:pt x="544" y="184"/>
                  </a:cubicBezTo>
                  <a:cubicBezTo>
                    <a:pt x="547" y="194"/>
                    <a:pt x="550" y="202"/>
                    <a:pt x="552" y="210"/>
                  </a:cubicBezTo>
                  <a:cubicBezTo>
                    <a:pt x="554" y="219"/>
                    <a:pt x="555" y="227"/>
                    <a:pt x="557" y="234"/>
                  </a:cubicBezTo>
                  <a:cubicBezTo>
                    <a:pt x="558" y="241"/>
                    <a:pt x="558" y="248"/>
                    <a:pt x="559" y="254"/>
                  </a:cubicBezTo>
                  <a:cubicBezTo>
                    <a:pt x="559" y="257"/>
                    <a:pt x="559" y="260"/>
                    <a:pt x="559" y="262"/>
                  </a:cubicBezTo>
                  <a:cubicBezTo>
                    <a:pt x="560" y="265"/>
                    <a:pt x="559" y="268"/>
                    <a:pt x="559" y="270"/>
                  </a:cubicBezTo>
                  <a:cubicBezTo>
                    <a:pt x="559" y="275"/>
                    <a:pt x="559" y="279"/>
                    <a:pt x="559" y="282"/>
                  </a:cubicBezTo>
                  <a:cubicBezTo>
                    <a:pt x="559" y="288"/>
                    <a:pt x="559" y="292"/>
                    <a:pt x="559" y="292"/>
                  </a:cubicBezTo>
                </a:path>
              </a:pathLst>
            </a:custGeom>
            <a:solidFill>
              <a:schemeClr val="accent3">
                <a:lumMod val="7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8601" name="Freeform 22"/>
            <p:cNvSpPr/>
            <p:nvPr/>
          </p:nvSpPr>
          <p:spPr bwMode="auto">
            <a:xfrm>
              <a:off x="6695576" y="3611234"/>
              <a:ext cx="9525" cy="55563"/>
            </a:xfrm>
            <a:custGeom>
              <a:avLst/>
              <a:gdLst>
                <a:gd name="T0" fmla="*/ 18145126 w 5"/>
                <a:gd name="T1" fmla="*/ 0 h 33"/>
                <a:gd name="T2" fmla="*/ 18145126 w 5"/>
                <a:gd name="T3" fmla="*/ 93552922 h 33"/>
                <a:gd name="T4" fmla="*/ 7258049 w 5"/>
                <a:gd name="T5" fmla="*/ 45359605 h 33"/>
                <a:gd name="T6" fmla="*/ 18145126 w 5"/>
                <a:gd name="T7" fmla="*/ 0 h 33"/>
                <a:gd name="T8" fmla="*/ 0 60000 65536"/>
                <a:gd name="T9" fmla="*/ 0 60000 65536"/>
                <a:gd name="T10" fmla="*/ 0 60000 65536"/>
                <a:gd name="T11" fmla="*/ 0 60000 65536"/>
                <a:gd name="T12" fmla="*/ 0 w 5"/>
                <a:gd name="T13" fmla="*/ 0 h 33"/>
                <a:gd name="T14" fmla="*/ 5 w 5"/>
                <a:gd name="T15" fmla="*/ 33 h 33"/>
              </a:gdLst>
              <a:ahLst/>
              <a:cxnLst>
                <a:cxn ang="T8">
                  <a:pos x="T0" y="T1"/>
                </a:cxn>
                <a:cxn ang="T9">
                  <a:pos x="T2" y="T3"/>
                </a:cxn>
                <a:cxn ang="T10">
                  <a:pos x="T4" y="T5"/>
                </a:cxn>
                <a:cxn ang="T11">
                  <a:pos x="T6" y="T7"/>
                </a:cxn>
              </a:cxnLst>
              <a:rect l="T12" t="T13" r="T14" b="T15"/>
              <a:pathLst>
                <a:path w="5" h="33">
                  <a:moveTo>
                    <a:pt x="5" y="0"/>
                  </a:moveTo>
                  <a:cubicBezTo>
                    <a:pt x="0" y="10"/>
                    <a:pt x="0" y="22"/>
                    <a:pt x="5" y="33"/>
                  </a:cubicBezTo>
                  <a:cubicBezTo>
                    <a:pt x="3" y="28"/>
                    <a:pt x="2" y="22"/>
                    <a:pt x="2" y="16"/>
                  </a:cubicBezTo>
                  <a:cubicBezTo>
                    <a:pt x="2" y="11"/>
                    <a:pt x="3" y="5"/>
                    <a:pt x="5" y="0"/>
                  </a:cubicBezTo>
                </a:path>
              </a:pathLst>
            </a:custGeom>
            <a:solidFill>
              <a:srgbClr val="C5181E"/>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8602" name="Freeform 23"/>
            <p:cNvSpPr/>
            <p:nvPr/>
          </p:nvSpPr>
          <p:spPr bwMode="auto">
            <a:xfrm>
              <a:off x="7713164" y="4520872"/>
              <a:ext cx="15875" cy="19050"/>
            </a:xfrm>
            <a:custGeom>
              <a:avLst/>
              <a:gdLst>
                <a:gd name="T0" fmla="*/ 25201559 w 10"/>
                <a:gd name="T1" fmla="*/ 0 h 11"/>
                <a:gd name="T2" fmla="*/ 0 w 10"/>
                <a:gd name="T3" fmla="*/ 32991138 h 11"/>
                <a:gd name="T4" fmla="*/ 25201559 w 10"/>
                <a:gd name="T5" fmla="*/ 2999509 h 11"/>
                <a:gd name="T6" fmla="*/ 25201559 w 10"/>
                <a:gd name="T7" fmla="*/ 0 h 11"/>
                <a:gd name="T8" fmla="*/ 0 60000 65536"/>
                <a:gd name="T9" fmla="*/ 0 60000 65536"/>
                <a:gd name="T10" fmla="*/ 0 60000 65536"/>
                <a:gd name="T11" fmla="*/ 0 60000 65536"/>
                <a:gd name="T12" fmla="*/ 0 w 10"/>
                <a:gd name="T13" fmla="*/ 0 h 11"/>
                <a:gd name="T14" fmla="*/ 10 w 10"/>
                <a:gd name="T15" fmla="*/ 11 h 11"/>
              </a:gdLst>
              <a:ahLst/>
              <a:cxnLst>
                <a:cxn ang="T8">
                  <a:pos x="T0" y="T1"/>
                </a:cxn>
                <a:cxn ang="T9">
                  <a:pos x="T2" y="T3"/>
                </a:cxn>
                <a:cxn ang="T10">
                  <a:pos x="T4" y="T5"/>
                </a:cxn>
                <a:cxn ang="T11">
                  <a:pos x="T6" y="T7"/>
                </a:cxn>
              </a:cxnLst>
              <a:rect l="T12" t="T13" r="T14" b="T15"/>
              <a:pathLst>
                <a:path w="10" h="11">
                  <a:moveTo>
                    <a:pt x="10" y="0"/>
                  </a:moveTo>
                  <a:cubicBezTo>
                    <a:pt x="7" y="4"/>
                    <a:pt x="4" y="7"/>
                    <a:pt x="0" y="11"/>
                  </a:cubicBezTo>
                  <a:cubicBezTo>
                    <a:pt x="10" y="1"/>
                    <a:pt x="10" y="1"/>
                    <a:pt x="10" y="1"/>
                  </a:cubicBezTo>
                  <a:cubicBezTo>
                    <a:pt x="10" y="0"/>
                    <a:pt x="10" y="0"/>
                    <a:pt x="10" y="0"/>
                  </a:cubicBezTo>
                </a:path>
              </a:pathLst>
            </a:custGeom>
            <a:solidFill>
              <a:srgbClr val="D6D6D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26" name="Freeform 24"/>
            <p:cNvSpPr/>
            <p:nvPr/>
          </p:nvSpPr>
          <p:spPr bwMode="auto">
            <a:xfrm>
              <a:off x="7438750" y="4314126"/>
              <a:ext cx="267590" cy="269582"/>
            </a:xfrm>
            <a:custGeom>
              <a:avLst/>
              <a:gdLst>
                <a:gd name="T0" fmla="*/ 51 w 160"/>
                <a:gd name="T1" fmla="*/ 0 h 161"/>
                <a:gd name="T2" fmla="*/ 0 w 160"/>
                <a:gd name="T3" fmla="*/ 53 h 161"/>
                <a:gd name="T4" fmla="*/ 108 w 160"/>
                <a:gd name="T5" fmla="*/ 161 h 161"/>
                <a:gd name="T6" fmla="*/ 160 w 160"/>
                <a:gd name="T7" fmla="*/ 109 h 161"/>
                <a:gd name="T8" fmla="*/ 160 w 160"/>
                <a:gd name="T9" fmla="*/ 109 h 161"/>
                <a:gd name="T10" fmla="*/ 51 w 160"/>
                <a:gd name="T11" fmla="*/ 0 h 161"/>
              </a:gdLst>
              <a:ahLst/>
              <a:cxnLst>
                <a:cxn ang="0">
                  <a:pos x="T0" y="T1"/>
                </a:cxn>
                <a:cxn ang="0">
                  <a:pos x="T2" y="T3"/>
                </a:cxn>
                <a:cxn ang="0">
                  <a:pos x="T4" y="T5"/>
                </a:cxn>
                <a:cxn ang="0">
                  <a:pos x="T6" y="T7"/>
                </a:cxn>
                <a:cxn ang="0">
                  <a:pos x="T8" y="T9"/>
                </a:cxn>
                <a:cxn ang="0">
                  <a:pos x="T10" y="T11"/>
                </a:cxn>
              </a:cxnLst>
              <a:rect l="0" t="0" r="r" b="b"/>
              <a:pathLst>
                <a:path w="160" h="161">
                  <a:moveTo>
                    <a:pt x="51" y="0"/>
                  </a:moveTo>
                  <a:cubicBezTo>
                    <a:pt x="35" y="19"/>
                    <a:pt x="18" y="36"/>
                    <a:pt x="0" y="53"/>
                  </a:cubicBezTo>
                  <a:cubicBezTo>
                    <a:pt x="108" y="161"/>
                    <a:pt x="108" y="161"/>
                    <a:pt x="108" y="161"/>
                  </a:cubicBezTo>
                  <a:cubicBezTo>
                    <a:pt x="126" y="145"/>
                    <a:pt x="144" y="127"/>
                    <a:pt x="160" y="109"/>
                  </a:cubicBezTo>
                  <a:cubicBezTo>
                    <a:pt x="160" y="109"/>
                    <a:pt x="160" y="109"/>
                    <a:pt x="160" y="109"/>
                  </a:cubicBezTo>
                  <a:cubicBezTo>
                    <a:pt x="51" y="0"/>
                    <a:pt x="51" y="0"/>
                    <a:pt x="51" y="0"/>
                  </a:cubicBezTo>
                </a:path>
              </a:pathLst>
            </a:custGeom>
            <a:solidFill>
              <a:schemeClr val="accent6">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8604" name="Freeform 25"/>
            <p:cNvSpPr/>
            <p:nvPr/>
          </p:nvSpPr>
          <p:spPr bwMode="auto">
            <a:xfrm>
              <a:off x="7255964" y="4133522"/>
              <a:ext cx="268288" cy="269875"/>
            </a:xfrm>
            <a:custGeom>
              <a:avLst/>
              <a:gdLst>
                <a:gd name="T0" fmla="*/ 143394903 w 160"/>
                <a:gd name="T1" fmla="*/ 0 h 162"/>
                <a:gd name="T2" fmla="*/ 109654320 w 160"/>
                <a:gd name="T3" fmla="*/ 36078289 h 162"/>
                <a:gd name="T4" fmla="*/ 0 w 160"/>
                <a:gd name="T5" fmla="*/ 147085203 h 162"/>
                <a:gd name="T6" fmla="*/ 306470401 w 160"/>
                <a:gd name="T7" fmla="*/ 449583469 h 162"/>
                <a:gd name="T8" fmla="*/ 449865356 w 160"/>
                <a:gd name="T9" fmla="*/ 302498213 h 162"/>
                <a:gd name="T10" fmla="*/ 143394903 w 160"/>
                <a:gd name="T11" fmla="*/ 0 h 162"/>
                <a:gd name="T12" fmla="*/ 0 60000 65536"/>
                <a:gd name="T13" fmla="*/ 0 60000 65536"/>
                <a:gd name="T14" fmla="*/ 0 60000 65536"/>
                <a:gd name="T15" fmla="*/ 0 60000 65536"/>
                <a:gd name="T16" fmla="*/ 0 60000 65536"/>
                <a:gd name="T17" fmla="*/ 0 60000 65536"/>
                <a:gd name="T18" fmla="*/ 0 w 160"/>
                <a:gd name="T19" fmla="*/ 0 h 162"/>
                <a:gd name="T20" fmla="*/ 160 w 160"/>
                <a:gd name="T21" fmla="*/ 162 h 162"/>
              </a:gdLst>
              <a:ahLst/>
              <a:cxnLst>
                <a:cxn ang="T12">
                  <a:pos x="T0" y="T1"/>
                </a:cxn>
                <a:cxn ang="T13">
                  <a:pos x="T2" y="T3"/>
                </a:cxn>
                <a:cxn ang="T14">
                  <a:pos x="T4" y="T5"/>
                </a:cxn>
                <a:cxn ang="T15">
                  <a:pos x="T6" y="T7"/>
                </a:cxn>
                <a:cxn ang="T16">
                  <a:pos x="T8" y="T9"/>
                </a:cxn>
                <a:cxn ang="T17">
                  <a:pos x="T10" y="T11"/>
                </a:cxn>
              </a:cxnLst>
              <a:rect l="T18" t="T19" r="T20" b="T21"/>
              <a:pathLst>
                <a:path w="160" h="162">
                  <a:moveTo>
                    <a:pt x="51" y="0"/>
                  </a:moveTo>
                  <a:cubicBezTo>
                    <a:pt x="47" y="4"/>
                    <a:pt x="43" y="9"/>
                    <a:pt x="39" y="13"/>
                  </a:cubicBezTo>
                  <a:cubicBezTo>
                    <a:pt x="27" y="27"/>
                    <a:pt x="14" y="41"/>
                    <a:pt x="0" y="53"/>
                  </a:cubicBezTo>
                  <a:cubicBezTo>
                    <a:pt x="109" y="162"/>
                    <a:pt x="109" y="162"/>
                    <a:pt x="109" y="162"/>
                  </a:cubicBezTo>
                  <a:cubicBezTo>
                    <a:pt x="127" y="145"/>
                    <a:pt x="144" y="128"/>
                    <a:pt x="160" y="109"/>
                  </a:cubicBezTo>
                  <a:cubicBezTo>
                    <a:pt x="51" y="0"/>
                    <a:pt x="51" y="0"/>
                    <a:pt x="51" y="0"/>
                  </a:cubicBezTo>
                </a:path>
              </a:pathLst>
            </a:custGeom>
            <a:solidFill>
              <a:srgbClr val="CACACA"/>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28" name="Freeform 26"/>
            <p:cNvSpPr/>
            <p:nvPr/>
          </p:nvSpPr>
          <p:spPr bwMode="auto">
            <a:xfrm>
              <a:off x="7050441" y="3927859"/>
              <a:ext cx="267592" cy="269582"/>
            </a:xfrm>
            <a:custGeom>
              <a:avLst/>
              <a:gdLst>
                <a:gd name="T0" fmla="*/ 50 w 160"/>
                <a:gd name="T1" fmla="*/ 0 h 161"/>
                <a:gd name="T2" fmla="*/ 0 w 160"/>
                <a:gd name="T3" fmla="*/ 53 h 161"/>
                <a:gd name="T4" fmla="*/ 108 w 160"/>
                <a:gd name="T5" fmla="*/ 161 h 161"/>
                <a:gd name="T6" fmla="*/ 148 w 160"/>
                <a:gd name="T7" fmla="*/ 123 h 161"/>
                <a:gd name="T8" fmla="*/ 160 w 160"/>
                <a:gd name="T9" fmla="*/ 109 h 161"/>
                <a:gd name="T10" fmla="*/ 50 w 160"/>
                <a:gd name="T11" fmla="*/ 0 h 161"/>
              </a:gdLst>
              <a:ahLst/>
              <a:cxnLst>
                <a:cxn ang="0">
                  <a:pos x="T0" y="T1"/>
                </a:cxn>
                <a:cxn ang="0">
                  <a:pos x="T2" y="T3"/>
                </a:cxn>
                <a:cxn ang="0">
                  <a:pos x="T4" y="T5"/>
                </a:cxn>
                <a:cxn ang="0">
                  <a:pos x="T6" y="T7"/>
                </a:cxn>
                <a:cxn ang="0">
                  <a:pos x="T8" y="T9"/>
                </a:cxn>
                <a:cxn ang="0">
                  <a:pos x="T10" y="T11"/>
                </a:cxn>
              </a:cxnLst>
              <a:rect l="0" t="0" r="r" b="b"/>
              <a:pathLst>
                <a:path w="160" h="161">
                  <a:moveTo>
                    <a:pt x="50" y="0"/>
                  </a:moveTo>
                  <a:cubicBezTo>
                    <a:pt x="36" y="19"/>
                    <a:pt x="19" y="37"/>
                    <a:pt x="0" y="53"/>
                  </a:cubicBezTo>
                  <a:cubicBezTo>
                    <a:pt x="108" y="161"/>
                    <a:pt x="108" y="161"/>
                    <a:pt x="108" y="161"/>
                  </a:cubicBezTo>
                  <a:cubicBezTo>
                    <a:pt x="122" y="149"/>
                    <a:pt x="135" y="136"/>
                    <a:pt x="148" y="123"/>
                  </a:cubicBezTo>
                  <a:cubicBezTo>
                    <a:pt x="152" y="119"/>
                    <a:pt x="156" y="114"/>
                    <a:pt x="160" y="109"/>
                  </a:cubicBezTo>
                  <a:cubicBezTo>
                    <a:pt x="50" y="0"/>
                    <a:pt x="50" y="0"/>
                    <a:pt x="50" y="0"/>
                  </a:cubicBezTo>
                </a:path>
              </a:pathLst>
            </a:custGeom>
            <a:solidFill>
              <a:schemeClr val="accent6">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9" name="Freeform 27"/>
            <p:cNvSpPr/>
            <p:nvPr/>
          </p:nvSpPr>
          <p:spPr bwMode="auto">
            <a:xfrm>
              <a:off x="7231518" y="4108922"/>
              <a:ext cx="110659" cy="112661"/>
            </a:xfrm>
            <a:custGeom>
              <a:avLst/>
              <a:gdLst>
                <a:gd name="T0" fmla="*/ 52 w 66"/>
                <a:gd name="T1" fmla="*/ 0 h 67"/>
                <a:gd name="T2" fmla="*/ 40 w 66"/>
                <a:gd name="T3" fmla="*/ 14 h 67"/>
                <a:gd name="T4" fmla="*/ 0 w 66"/>
                <a:gd name="T5" fmla="*/ 52 h 67"/>
                <a:gd name="T6" fmla="*/ 15 w 66"/>
                <a:gd name="T7" fmla="*/ 67 h 67"/>
                <a:gd name="T8" fmla="*/ 54 w 66"/>
                <a:gd name="T9" fmla="*/ 27 h 67"/>
                <a:gd name="T10" fmla="*/ 66 w 66"/>
                <a:gd name="T11" fmla="*/ 14 h 67"/>
                <a:gd name="T12" fmla="*/ 52 w 66"/>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6" h="67">
                  <a:moveTo>
                    <a:pt x="52" y="0"/>
                  </a:moveTo>
                  <a:cubicBezTo>
                    <a:pt x="48" y="5"/>
                    <a:pt x="44" y="10"/>
                    <a:pt x="40" y="14"/>
                  </a:cubicBezTo>
                  <a:cubicBezTo>
                    <a:pt x="27" y="27"/>
                    <a:pt x="14" y="40"/>
                    <a:pt x="0" y="52"/>
                  </a:cubicBezTo>
                  <a:cubicBezTo>
                    <a:pt x="15" y="67"/>
                    <a:pt x="15" y="67"/>
                    <a:pt x="15" y="67"/>
                  </a:cubicBezTo>
                  <a:cubicBezTo>
                    <a:pt x="29" y="55"/>
                    <a:pt x="42" y="41"/>
                    <a:pt x="54" y="27"/>
                  </a:cubicBezTo>
                  <a:cubicBezTo>
                    <a:pt x="58" y="23"/>
                    <a:pt x="62" y="18"/>
                    <a:pt x="66" y="14"/>
                  </a:cubicBezTo>
                  <a:cubicBezTo>
                    <a:pt x="52" y="0"/>
                    <a:pt x="52" y="0"/>
                    <a:pt x="52" y="0"/>
                  </a:cubicBezTo>
                </a:path>
              </a:pathLst>
            </a:custGeom>
            <a:solidFill>
              <a:schemeClr val="accent3">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8607" name="Freeform 28"/>
            <p:cNvSpPr/>
            <p:nvPr/>
          </p:nvSpPr>
          <p:spPr bwMode="auto">
            <a:xfrm>
              <a:off x="6919414" y="3789034"/>
              <a:ext cx="214313" cy="227013"/>
            </a:xfrm>
            <a:custGeom>
              <a:avLst/>
              <a:gdLst>
                <a:gd name="T0" fmla="*/ 129722487 w 129"/>
                <a:gd name="T1" fmla="*/ 0 h 136"/>
                <a:gd name="T2" fmla="*/ 110402760 w 129"/>
                <a:gd name="T3" fmla="*/ 36221924 h 136"/>
                <a:gd name="T4" fmla="*/ 77282254 w 129"/>
                <a:gd name="T5" fmla="*/ 80801595 h 136"/>
                <a:gd name="T6" fmla="*/ 0 w 129"/>
                <a:gd name="T7" fmla="*/ 158817274 h 136"/>
                <a:gd name="T8" fmla="*/ 218044373 w 129"/>
                <a:gd name="T9" fmla="*/ 378933038 h 136"/>
                <a:gd name="T10" fmla="*/ 356046927 w 129"/>
                <a:gd name="T11" fmla="*/ 231261148 h 136"/>
                <a:gd name="T12" fmla="*/ 129722487 w 129"/>
                <a:gd name="T13" fmla="*/ 0 h 136"/>
                <a:gd name="T14" fmla="*/ 0 60000 65536"/>
                <a:gd name="T15" fmla="*/ 0 60000 65536"/>
                <a:gd name="T16" fmla="*/ 0 60000 65536"/>
                <a:gd name="T17" fmla="*/ 0 60000 65536"/>
                <a:gd name="T18" fmla="*/ 0 60000 65536"/>
                <a:gd name="T19" fmla="*/ 0 60000 65536"/>
                <a:gd name="T20" fmla="*/ 0 60000 65536"/>
                <a:gd name="T21" fmla="*/ 0 w 129"/>
                <a:gd name="T22" fmla="*/ 0 h 136"/>
                <a:gd name="T23" fmla="*/ 129 w 129"/>
                <a:gd name="T24" fmla="*/ 136 h 1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 h="136">
                  <a:moveTo>
                    <a:pt x="47" y="0"/>
                  </a:moveTo>
                  <a:cubicBezTo>
                    <a:pt x="45" y="4"/>
                    <a:pt x="43" y="9"/>
                    <a:pt x="40" y="13"/>
                  </a:cubicBezTo>
                  <a:cubicBezTo>
                    <a:pt x="36" y="18"/>
                    <a:pt x="33" y="24"/>
                    <a:pt x="28" y="29"/>
                  </a:cubicBezTo>
                  <a:cubicBezTo>
                    <a:pt x="20" y="39"/>
                    <a:pt x="11" y="49"/>
                    <a:pt x="0" y="57"/>
                  </a:cubicBezTo>
                  <a:cubicBezTo>
                    <a:pt x="79" y="136"/>
                    <a:pt x="79" y="136"/>
                    <a:pt x="79" y="136"/>
                  </a:cubicBezTo>
                  <a:cubicBezTo>
                    <a:pt x="98" y="120"/>
                    <a:pt x="115" y="102"/>
                    <a:pt x="129" y="83"/>
                  </a:cubicBezTo>
                  <a:cubicBezTo>
                    <a:pt x="47" y="0"/>
                    <a:pt x="47" y="0"/>
                    <a:pt x="47" y="0"/>
                  </a:cubicBezTo>
                </a:path>
              </a:pathLst>
            </a:custGeom>
            <a:solidFill>
              <a:srgbClr val="CACACA"/>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31" name="Freeform 29"/>
            <p:cNvSpPr/>
            <p:nvPr/>
          </p:nvSpPr>
          <p:spPr bwMode="auto">
            <a:xfrm>
              <a:off x="6726516" y="3644195"/>
              <a:ext cx="253507" cy="211239"/>
            </a:xfrm>
            <a:custGeom>
              <a:avLst/>
              <a:gdLst>
                <a:gd name="T0" fmla="*/ 75 w 151"/>
                <a:gd name="T1" fmla="*/ 0 h 126"/>
                <a:gd name="T2" fmla="*/ 51 w 151"/>
                <a:gd name="T3" fmla="*/ 24 h 126"/>
                <a:gd name="T4" fmla="*/ 23 w 151"/>
                <a:gd name="T5" fmla="*/ 36 h 126"/>
                <a:gd name="T6" fmla="*/ 23 w 151"/>
                <a:gd name="T7" fmla="*/ 36 h 126"/>
                <a:gd name="T8" fmla="*/ 0 w 151"/>
                <a:gd name="T9" fmla="*/ 29 h 126"/>
                <a:gd name="T10" fmla="*/ 98 w 151"/>
                <a:gd name="T11" fmla="*/ 126 h 126"/>
                <a:gd name="T12" fmla="*/ 98 w 151"/>
                <a:gd name="T13" fmla="*/ 126 h 126"/>
                <a:gd name="T14" fmla="*/ 129 w 151"/>
                <a:gd name="T15" fmla="*/ 102 h 126"/>
                <a:gd name="T16" fmla="*/ 151 w 151"/>
                <a:gd name="T17" fmla="*/ 75 h 126"/>
                <a:gd name="T18" fmla="*/ 75 w 151"/>
                <a:gd name="T1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26">
                  <a:moveTo>
                    <a:pt x="75" y="0"/>
                  </a:moveTo>
                  <a:cubicBezTo>
                    <a:pt x="51" y="24"/>
                    <a:pt x="51" y="24"/>
                    <a:pt x="51" y="24"/>
                  </a:cubicBezTo>
                  <a:cubicBezTo>
                    <a:pt x="43" y="32"/>
                    <a:pt x="33" y="36"/>
                    <a:pt x="23" y="36"/>
                  </a:cubicBezTo>
                  <a:cubicBezTo>
                    <a:pt x="23" y="36"/>
                    <a:pt x="23" y="36"/>
                    <a:pt x="23" y="36"/>
                  </a:cubicBezTo>
                  <a:cubicBezTo>
                    <a:pt x="15" y="36"/>
                    <a:pt x="7" y="33"/>
                    <a:pt x="0" y="29"/>
                  </a:cubicBezTo>
                  <a:cubicBezTo>
                    <a:pt x="98" y="126"/>
                    <a:pt x="98" y="126"/>
                    <a:pt x="98" y="126"/>
                  </a:cubicBezTo>
                  <a:cubicBezTo>
                    <a:pt x="98" y="126"/>
                    <a:pt x="98" y="126"/>
                    <a:pt x="98" y="126"/>
                  </a:cubicBezTo>
                  <a:cubicBezTo>
                    <a:pt x="109" y="119"/>
                    <a:pt x="120" y="111"/>
                    <a:pt x="129" y="102"/>
                  </a:cubicBezTo>
                  <a:cubicBezTo>
                    <a:pt x="138" y="94"/>
                    <a:pt x="145" y="84"/>
                    <a:pt x="151" y="75"/>
                  </a:cubicBezTo>
                  <a:cubicBezTo>
                    <a:pt x="75" y="0"/>
                    <a:pt x="75" y="0"/>
                    <a:pt x="75" y="0"/>
                  </a:cubicBezTo>
                </a:path>
              </a:pathLst>
            </a:custGeom>
            <a:solidFill>
              <a:schemeClr val="accent6">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2" name="Freeform 30"/>
            <p:cNvSpPr/>
            <p:nvPr/>
          </p:nvSpPr>
          <p:spPr bwMode="auto">
            <a:xfrm>
              <a:off x="6891497" y="3770938"/>
              <a:ext cx="106633" cy="112661"/>
            </a:xfrm>
            <a:custGeom>
              <a:avLst/>
              <a:gdLst>
                <a:gd name="T0" fmla="*/ 53 w 64"/>
                <a:gd name="T1" fmla="*/ 0 h 68"/>
                <a:gd name="T2" fmla="*/ 31 w 64"/>
                <a:gd name="T3" fmla="*/ 27 h 68"/>
                <a:gd name="T4" fmla="*/ 0 w 64"/>
                <a:gd name="T5" fmla="*/ 51 h 68"/>
                <a:gd name="T6" fmla="*/ 0 w 64"/>
                <a:gd name="T7" fmla="*/ 51 h 68"/>
                <a:gd name="T8" fmla="*/ 17 w 64"/>
                <a:gd name="T9" fmla="*/ 68 h 68"/>
                <a:gd name="T10" fmla="*/ 45 w 64"/>
                <a:gd name="T11" fmla="*/ 40 h 68"/>
                <a:gd name="T12" fmla="*/ 57 w 64"/>
                <a:gd name="T13" fmla="*/ 24 h 68"/>
                <a:gd name="T14" fmla="*/ 64 w 64"/>
                <a:gd name="T15" fmla="*/ 11 h 68"/>
                <a:gd name="T16" fmla="*/ 53 w 64"/>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8">
                  <a:moveTo>
                    <a:pt x="53" y="0"/>
                  </a:moveTo>
                  <a:cubicBezTo>
                    <a:pt x="47" y="9"/>
                    <a:pt x="40" y="19"/>
                    <a:pt x="31" y="27"/>
                  </a:cubicBezTo>
                  <a:cubicBezTo>
                    <a:pt x="22" y="36"/>
                    <a:pt x="11" y="44"/>
                    <a:pt x="0" y="51"/>
                  </a:cubicBezTo>
                  <a:cubicBezTo>
                    <a:pt x="0" y="51"/>
                    <a:pt x="0" y="51"/>
                    <a:pt x="0" y="51"/>
                  </a:cubicBezTo>
                  <a:cubicBezTo>
                    <a:pt x="17" y="68"/>
                    <a:pt x="17" y="68"/>
                    <a:pt x="17" y="68"/>
                  </a:cubicBezTo>
                  <a:cubicBezTo>
                    <a:pt x="28" y="60"/>
                    <a:pt x="37" y="50"/>
                    <a:pt x="45" y="40"/>
                  </a:cubicBezTo>
                  <a:cubicBezTo>
                    <a:pt x="50" y="35"/>
                    <a:pt x="53" y="29"/>
                    <a:pt x="57" y="24"/>
                  </a:cubicBezTo>
                  <a:cubicBezTo>
                    <a:pt x="60" y="20"/>
                    <a:pt x="62" y="15"/>
                    <a:pt x="64" y="11"/>
                  </a:cubicBezTo>
                  <a:cubicBezTo>
                    <a:pt x="53" y="0"/>
                    <a:pt x="53" y="0"/>
                    <a:pt x="53" y="0"/>
                  </a:cubicBezTo>
                </a:path>
              </a:pathLst>
            </a:custGeom>
            <a:solidFill>
              <a:schemeClr val="accent6">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3" name="Freeform 31"/>
            <p:cNvSpPr/>
            <p:nvPr/>
          </p:nvSpPr>
          <p:spPr bwMode="auto">
            <a:xfrm>
              <a:off x="7619827" y="4497201"/>
              <a:ext cx="108646" cy="112661"/>
            </a:xfrm>
            <a:custGeom>
              <a:avLst/>
              <a:gdLst>
                <a:gd name="T0" fmla="*/ 52 w 66"/>
                <a:gd name="T1" fmla="*/ 0 h 67"/>
                <a:gd name="T2" fmla="*/ 52 w 66"/>
                <a:gd name="T3" fmla="*/ 0 h 67"/>
                <a:gd name="T4" fmla="*/ 0 w 66"/>
                <a:gd name="T5" fmla="*/ 52 h 67"/>
                <a:gd name="T6" fmla="*/ 15 w 66"/>
                <a:gd name="T7" fmla="*/ 67 h 67"/>
                <a:gd name="T8" fmla="*/ 56 w 66"/>
                <a:gd name="T9" fmla="*/ 25 h 67"/>
                <a:gd name="T10" fmla="*/ 66 w 66"/>
                <a:gd name="T11" fmla="*/ 14 h 67"/>
                <a:gd name="T12" fmla="*/ 52 w 66"/>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6" h="67">
                  <a:moveTo>
                    <a:pt x="52" y="0"/>
                  </a:moveTo>
                  <a:cubicBezTo>
                    <a:pt x="52" y="0"/>
                    <a:pt x="52" y="0"/>
                    <a:pt x="52" y="0"/>
                  </a:cubicBezTo>
                  <a:cubicBezTo>
                    <a:pt x="36" y="18"/>
                    <a:pt x="18" y="36"/>
                    <a:pt x="0" y="52"/>
                  </a:cubicBezTo>
                  <a:cubicBezTo>
                    <a:pt x="15" y="67"/>
                    <a:pt x="15" y="67"/>
                    <a:pt x="15" y="67"/>
                  </a:cubicBezTo>
                  <a:cubicBezTo>
                    <a:pt x="56" y="25"/>
                    <a:pt x="56" y="25"/>
                    <a:pt x="56" y="25"/>
                  </a:cubicBezTo>
                  <a:cubicBezTo>
                    <a:pt x="60" y="21"/>
                    <a:pt x="63" y="18"/>
                    <a:pt x="66" y="14"/>
                  </a:cubicBezTo>
                  <a:cubicBezTo>
                    <a:pt x="52" y="0"/>
                    <a:pt x="52" y="0"/>
                    <a:pt x="52" y="0"/>
                  </a:cubicBezTo>
                </a:path>
              </a:pathLst>
            </a:custGeom>
            <a:solidFill>
              <a:schemeClr val="accent3">
                <a:lumMod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4" name="Freeform 32"/>
            <p:cNvSpPr/>
            <p:nvPr/>
          </p:nvSpPr>
          <p:spPr bwMode="auto">
            <a:xfrm>
              <a:off x="6692312" y="1974396"/>
              <a:ext cx="1738335" cy="1730153"/>
            </a:xfrm>
            <a:custGeom>
              <a:avLst/>
              <a:gdLst>
                <a:gd name="T0" fmla="*/ 43 w 1039"/>
                <a:gd name="T1" fmla="*/ 1035 h 1035"/>
                <a:gd name="T2" fmla="*/ 71 w 1039"/>
                <a:gd name="T3" fmla="*/ 1023 h 1035"/>
                <a:gd name="T4" fmla="*/ 1024 w 1039"/>
                <a:gd name="T5" fmla="*/ 71 h 1035"/>
                <a:gd name="T6" fmla="*/ 1024 w 1039"/>
                <a:gd name="T7" fmla="*/ 15 h 1035"/>
                <a:gd name="T8" fmla="*/ 968 w 1039"/>
                <a:gd name="T9" fmla="*/ 15 h 1035"/>
                <a:gd name="T10" fmla="*/ 15 w 1039"/>
                <a:gd name="T11" fmla="*/ 968 h 1035"/>
                <a:gd name="T12" fmla="*/ 15 w 1039"/>
                <a:gd name="T13" fmla="*/ 1023 h 1035"/>
                <a:gd name="T14" fmla="*/ 43 w 1039"/>
                <a:gd name="T15" fmla="*/ 1035 h 10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9" h="1035">
                  <a:moveTo>
                    <a:pt x="43" y="1035"/>
                  </a:moveTo>
                  <a:cubicBezTo>
                    <a:pt x="53" y="1035"/>
                    <a:pt x="63" y="1031"/>
                    <a:pt x="71" y="1023"/>
                  </a:cubicBezTo>
                  <a:cubicBezTo>
                    <a:pt x="1024" y="71"/>
                    <a:pt x="1024" y="71"/>
                    <a:pt x="1024" y="71"/>
                  </a:cubicBezTo>
                  <a:cubicBezTo>
                    <a:pt x="1039" y="55"/>
                    <a:pt x="1039" y="30"/>
                    <a:pt x="1024" y="15"/>
                  </a:cubicBezTo>
                  <a:cubicBezTo>
                    <a:pt x="1009" y="0"/>
                    <a:pt x="984" y="0"/>
                    <a:pt x="968" y="15"/>
                  </a:cubicBezTo>
                  <a:cubicBezTo>
                    <a:pt x="15" y="968"/>
                    <a:pt x="15" y="968"/>
                    <a:pt x="15" y="968"/>
                  </a:cubicBezTo>
                  <a:cubicBezTo>
                    <a:pt x="0" y="983"/>
                    <a:pt x="0" y="1008"/>
                    <a:pt x="15" y="1023"/>
                  </a:cubicBezTo>
                  <a:cubicBezTo>
                    <a:pt x="23" y="1031"/>
                    <a:pt x="33" y="1035"/>
                    <a:pt x="43" y="1035"/>
                  </a:cubicBezTo>
                </a:path>
              </a:pathLst>
            </a:custGeom>
            <a:solidFill>
              <a:schemeClr val="tx1">
                <a:lumMod val="75000"/>
                <a:lumOff val="25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5" name="Freeform 40"/>
            <p:cNvSpPr/>
            <p:nvPr/>
          </p:nvSpPr>
          <p:spPr bwMode="auto">
            <a:xfrm>
              <a:off x="7609767" y="1642448"/>
              <a:ext cx="702175" cy="929454"/>
            </a:xfrm>
            <a:custGeom>
              <a:avLst/>
              <a:gdLst>
                <a:gd name="T0" fmla="*/ 419 w 420"/>
                <a:gd name="T1" fmla="*/ 226 h 555"/>
                <a:gd name="T2" fmla="*/ 420 w 420"/>
                <a:gd name="T3" fmla="*/ 0 h 555"/>
                <a:gd name="T4" fmla="*/ 87 w 420"/>
                <a:gd name="T5" fmla="*/ 333 h 555"/>
                <a:gd name="T6" fmla="*/ 90 w 420"/>
                <a:gd name="T7" fmla="*/ 555 h 555"/>
                <a:gd name="T8" fmla="*/ 419 w 420"/>
                <a:gd name="T9" fmla="*/ 226 h 555"/>
              </a:gdLst>
              <a:ahLst/>
              <a:cxnLst>
                <a:cxn ang="0">
                  <a:pos x="T0" y="T1"/>
                </a:cxn>
                <a:cxn ang="0">
                  <a:pos x="T2" y="T3"/>
                </a:cxn>
                <a:cxn ang="0">
                  <a:pos x="T4" y="T5"/>
                </a:cxn>
                <a:cxn ang="0">
                  <a:pos x="T6" y="T7"/>
                </a:cxn>
                <a:cxn ang="0">
                  <a:pos x="T8" y="T9"/>
                </a:cxn>
              </a:cxnLst>
              <a:rect l="0" t="0" r="r" b="b"/>
              <a:pathLst>
                <a:path w="420" h="555">
                  <a:moveTo>
                    <a:pt x="419" y="226"/>
                  </a:moveTo>
                  <a:cubicBezTo>
                    <a:pt x="419" y="226"/>
                    <a:pt x="311" y="155"/>
                    <a:pt x="420" y="0"/>
                  </a:cubicBezTo>
                  <a:cubicBezTo>
                    <a:pt x="87" y="333"/>
                    <a:pt x="87" y="333"/>
                    <a:pt x="87" y="333"/>
                  </a:cubicBezTo>
                  <a:cubicBezTo>
                    <a:pt x="87" y="333"/>
                    <a:pt x="0" y="465"/>
                    <a:pt x="90" y="555"/>
                  </a:cubicBezTo>
                  <a:lnTo>
                    <a:pt x="419" y="226"/>
                  </a:lnTo>
                  <a:close/>
                </a:path>
              </a:pathLst>
            </a:custGeom>
            <a:solidFill>
              <a:schemeClr val="accent6"/>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6" name="Freeform 35"/>
            <p:cNvSpPr/>
            <p:nvPr/>
          </p:nvSpPr>
          <p:spPr bwMode="auto">
            <a:xfrm>
              <a:off x="7704329" y="1670613"/>
              <a:ext cx="579445" cy="871112"/>
            </a:xfrm>
            <a:custGeom>
              <a:avLst/>
              <a:gdLst>
                <a:gd name="connsiteX0" fmla="*/ 135446 w 579438"/>
                <a:gd name="connsiteY0" fmla="*/ 809684 h 869783"/>
                <a:gd name="connsiteX1" fmla="*/ 137838 w 579438"/>
                <a:gd name="connsiteY1" fmla="*/ 811045 h 869783"/>
                <a:gd name="connsiteX2" fmla="*/ 141196 w 579438"/>
                <a:gd name="connsiteY2" fmla="*/ 814388 h 869783"/>
                <a:gd name="connsiteX3" fmla="*/ 137628 w 579438"/>
                <a:gd name="connsiteY3" fmla="*/ 811672 h 869783"/>
                <a:gd name="connsiteX4" fmla="*/ 222759 w 579438"/>
                <a:gd name="connsiteY4" fmla="*/ 722371 h 869783"/>
                <a:gd name="connsiteX5" fmla="*/ 225151 w 579438"/>
                <a:gd name="connsiteY5" fmla="*/ 723732 h 869783"/>
                <a:gd name="connsiteX6" fmla="*/ 228509 w 579438"/>
                <a:gd name="connsiteY6" fmla="*/ 727075 h 869783"/>
                <a:gd name="connsiteX7" fmla="*/ 224941 w 579438"/>
                <a:gd name="connsiteY7" fmla="*/ 724358 h 869783"/>
                <a:gd name="connsiteX8" fmla="*/ 311075 w 579438"/>
                <a:gd name="connsiteY8" fmla="*/ 635493 h 869783"/>
                <a:gd name="connsiteX9" fmla="*/ 312378 w 579438"/>
                <a:gd name="connsiteY9" fmla="*/ 636420 h 869783"/>
                <a:gd name="connsiteX10" fmla="*/ 315733 w 579438"/>
                <a:gd name="connsiteY10" fmla="*/ 639763 h 869783"/>
                <a:gd name="connsiteX11" fmla="*/ 312168 w 579438"/>
                <a:gd name="connsiteY11" fmla="*/ 636420 h 869783"/>
                <a:gd name="connsiteX12" fmla="*/ 85725 w 579438"/>
                <a:gd name="connsiteY12" fmla="*/ 493713 h 869783"/>
                <a:gd name="connsiteX13" fmla="*/ 75834 w 579438"/>
                <a:gd name="connsiteY13" fmla="*/ 510427 h 869783"/>
                <a:gd name="connsiteX14" fmla="*/ 65943 w 579438"/>
                <a:gd name="connsiteY14" fmla="*/ 527142 h 869783"/>
                <a:gd name="connsiteX15" fmla="*/ 52754 w 579438"/>
                <a:gd name="connsiteY15" fmla="*/ 552213 h 869783"/>
                <a:gd name="connsiteX16" fmla="*/ 46160 w 579438"/>
                <a:gd name="connsiteY16" fmla="*/ 565584 h 869783"/>
                <a:gd name="connsiteX17" fmla="*/ 39566 w 579438"/>
                <a:gd name="connsiteY17" fmla="*/ 580627 h 869783"/>
                <a:gd name="connsiteX18" fmla="*/ 32971 w 579438"/>
                <a:gd name="connsiteY18" fmla="*/ 595670 h 869783"/>
                <a:gd name="connsiteX19" fmla="*/ 28026 w 579438"/>
                <a:gd name="connsiteY19" fmla="*/ 612384 h 869783"/>
                <a:gd name="connsiteX20" fmla="*/ 16486 w 579438"/>
                <a:gd name="connsiteY20" fmla="*/ 649155 h 869783"/>
                <a:gd name="connsiteX21" fmla="*/ 11540 w 579438"/>
                <a:gd name="connsiteY21" fmla="*/ 687598 h 869783"/>
                <a:gd name="connsiteX22" fmla="*/ 9892 w 579438"/>
                <a:gd name="connsiteY22" fmla="*/ 697627 h 869783"/>
                <a:gd name="connsiteX23" fmla="*/ 9892 w 579438"/>
                <a:gd name="connsiteY23" fmla="*/ 705984 h 869783"/>
                <a:gd name="connsiteX24" fmla="*/ 9892 w 579438"/>
                <a:gd name="connsiteY24" fmla="*/ 726041 h 869783"/>
                <a:gd name="connsiteX25" fmla="*/ 16486 w 579438"/>
                <a:gd name="connsiteY25" fmla="*/ 762812 h 869783"/>
                <a:gd name="connsiteX26" fmla="*/ 26377 w 579438"/>
                <a:gd name="connsiteY26" fmla="*/ 794569 h 869783"/>
                <a:gd name="connsiteX27" fmla="*/ 41214 w 579438"/>
                <a:gd name="connsiteY27" fmla="*/ 822983 h 869783"/>
                <a:gd name="connsiteX28" fmla="*/ 69240 w 579438"/>
                <a:gd name="connsiteY28" fmla="*/ 859755 h 869783"/>
                <a:gd name="connsiteX29" fmla="*/ 79131 w 579438"/>
                <a:gd name="connsiteY29" fmla="*/ 869783 h 869783"/>
                <a:gd name="connsiteX30" fmla="*/ 67591 w 579438"/>
                <a:gd name="connsiteY30" fmla="*/ 861426 h 869783"/>
                <a:gd name="connsiteX31" fmla="*/ 36269 w 579438"/>
                <a:gd name="connsiteY31" fmla="*/ 826326 h 869783"/>
                <a:gd name="connsiteX32" fmla="*/ 19783 w 579438"/>
                <a:gd name="connsiteY32" fmla="*/ 799584 h 869783"/>
                <a:gd name="connsiteX33" fmla="*/ 13189 w 579438"/>
                <a:gd name="connsiteY33" fmla="*/ 782869 h 869783"/>
                <a:gd name="connsiteX34" fmla="*/ 6594 w 579438"/>
                <a:gd name="connsiteY34" fmla="*/ 764484 h 869783"/>
                <a:gd name="connsiteX35" fmla="*/ 0 w 579438"/>
                <a:gd name="connsiteY35" fmla="*/ 726041 h 869783"/>
                <a:gd name="connsiteX36" fmla="*/ 0 w 579438"/>
                <a:gd name="connsiteY36" fmla="*/ 705984 h 869783"/>
                <a:gd name="connsiteX37" fmla="*/ 0 w 579438"/>
                <a:gd name="connsiteY37" fmla="*/ 695955 h 869783"/>
                <a:gd name="connsiteX38" fmla="*/ 0 w 579438"/>
                <a:gd name="connsiteY38" fmla="*/ 685927 h 869783"/>
                <a:gd name="connsiteX39" fmla="*/ 6594 w 579438"/>
                <a:gd name="connsiteY39" fmla="*/ 647484 h 869783"/>
                <a:gd name="connsiteX40" fmla="*/ 18134 w 579438"/>
                <a:gd name="connsiteY40" fmla="*/ 610713 h 869783"/>
                <a:gd name="connsiteX41" fmla="*/ 24729 w 579438"/>
                <a:gd name="connsiteY41" fmla="*/ 592327 h 869783"/>
                <a:gd name="connsiteX42" fmla="*/ 32971 w 579438"/>
                <a:gd name="connsiteY42" fmla="*/ 577284 h 869783"/>
                <a:gd name="connsiteX43" fmla="*/ 39566 w 579438"/>
                <a:gd name="connsiteY43" fmla="*/ 562241 h 869783"/>
                <a:gd name="connsiteX44" fmla="*/ 47808 w 579438"/>
                <a:gd name="connsiteY44" fmla="*/ 548870 h 869783"/>
                <a:gd name="connsiteX45" fmla="*/ 62645 w 579438"/>
                <a:gd name="connsiteY45" fmla="*/ 525470 h 869783"/>
                <a:gd name="connsiteX46" fmla="*/ 74185 w 579438"/>
                <a:gd name="connsiteY46" fmla="*/ 508756 h 869783"/>
                <a:gd name="connsiteX47" fmla="*/ 85725 w 579438"/>
                <a:gd name="connsiteY47" fmla="*/ 493713 h 869783"/>
                <a:gd name="connsiteX48" fmla="*/ 455659 w 579438"/>
                <a:gd name="connsiteY48" fmla="*/ 491170 h 869783"/>
                <a:gd name="connsiteX49" fmla="*/ 457017 w 579438"/>
                <a:gd name="connsiteY49" fmla="*/ 491956 h 869783"/>
                <a:gd name="connsiteX50" fmla="*/ 460314 w 579438"/>
                <a:gd name="connsiteY50" fmla="*/ 495300 h 869783"/>
                <a:gd name="connsiteX51" fmla="*/ 114300 w 579438"/>
                <a:gd name="connsiteY51" fmla="*/ 465138 h 869783"/>
                <a:gd name="connsiteX52" fmla="*/ 104409 w 579438"/>
                <a:gd name="connsiteY52" fmla="*/ 480184 h 869783"/>
                <a:gd name="connsiteX53" fmla="*/ 94518 w 579438"/>
                <a:gd name="connsiteY53" fmla="*/ 498574 h 869783"/>
                <a:gd name="connsiteX54" fmla="*/ 82978 w 579438"/>
                <a:gd name="connsiteY54" fmla="*/ 521979 h 869783"/>
                <a:gd name="connsiteX55" fmla="*/ 76383 w 579438"/>
                <a:gd name="connsiteY55" fmla="*/ 537025 h 869783"/>
                <a:gd name="connsiteX56" fmla="*/ 69789 w 579438"/>
                <a:gd name="connsiteY56" fmla="*/ 550400 h 869783"/>
                <a:gd name="connsiteX57" fmla="*/ 63195 w 579438"/>
                <a:gd name="connsiteY57" fmla="*/ 567117 h 869783"/>
                <a:gd name="connsiteX58" fmla="*/ 56601 w 579438"/>
                <a:gd name="connsiteY58" fmla="*/ 583835 h 869783"/>
                <a:gd name="connsiteX59" fmla="*/ 46709 w 579438"/>
                <a:gd name="connsiteY59" fmla="*/ 620615 h 869783"/>
                <a:gd name="connsiteX60" fmla="*/ 40115 w 579438"/>
                <a:gd name="connsiteY60" fmla="*/ 657394 h 869783"/>
                <a:gd name="connsiteX61" fmla="*/ 40115 w 579438"/>
                <a:gd name="connsiteY61" fmla="*/ 667425 h 869783"/>
                <a:gd name="connsiteX62" fmla="*/ 40115 w 579438"/>
                <a:gd name="connsiteY62" fmla="*/ 677456 h 869783"/>
                <a:gd name="connsiteX63" fmla="*/ 40115 w 579438"/>
                <a:gd name="connsiteY63" fmla="*/ 695845 h 869783"/>
                <a:gd name="connsiteX64" fmla="*/ 45061 w 579438"/>
                <a:gd name="connsiteY64" fmla="*/ 732625 h 869783"/>
                <a:gd name="connsiteX65" fmla="*/ 56601 w 579438"/>
                <a:gd name="connsiteY65" fmla="*/ 766061 h 869783"/>
                <a:gd name="connsiteX66" fmla="*/ 69789 w 579438"/>
                <a:gd name="connsiteY66" fmla="*/ 794481 h 869783"/>
                <a:gd name="connsiteX67" fmla="*/ 99463 w 579438"/>
                <a:gd name="connsiteY67" fmla="*/ 831261 h 869783"/>
                <a:gd name="connsiteX68" fmla="*/ 112652 w 579438"/>
                <a:gd name="connsiteY68" fmla="*/ 842963 h 869783"/>
                <a:gd name="connsiteX69" fmla="*/ 107706 w 579438"/>
                <a:gd name="connsiteY69" fmla="*/ 841291 h 869783"/>
                <a:gd name="connsiteX70" fmla="*/ 97815 w 579438"/>
                <a:gd name="connsiteY70" fmla="*/ 832932 h 869783"/>
                <a:gd name="connsiteX71" fmla="*/ 64844 w 579438"/>
                <a:gd name="connsiteY71" fmla="*/ 797825 h 869783"/>
                <a:gd name="connsiteX72" fmla="*/ 48358 w 579438"/>
                <a:gd name="connsiteY72" fmla="*/ 769404 h 869783"/>
                <a:gd name="connsiteX73" fmla="*/ 41764 w 579438"/>
                <a:gd name="connsiteY73" fmla="*/ 752686 h 869783"/>
                <a:gd name="connsiteX74" fmla="*/ 36818 w 579438"/>
                <a:gd name="connsiteY74" fmla="*/ 735968 h 869783"/>
                <a:gd name="connsiteX75" fmla="*/ 28575 w 579438"/>
                <a:gd name="connsiteY75" fmla="*/ 697517 h 869783"/>
                <a:gd name="connsiteX76" fmla="*/ 28575 w 579438"/>
                <a:gd name="connsiteY76" fmla="*/ 677456 h 869783"/>
                <a:gd name="connsiteX77" fmla="*/ 28575 w 579438"/>
                <a:gd name="connsiteY77" fmla="*/ 667425 h 869783"/>
                <a:gd name="connsiteX78" fmla="*/ 30224 w 579438"/>
                <a:gd name="connsiteY78" fmla="*/ 657394 h 869783"/>
                <a:gd name="connsiteX79" fmla="*/ 36818 w 579438"/>
                <a:gd name="connsiteY79" fmla="*/ 617271 h 869783"/>
                <a:gd name="connsiteX80" fmla="*/ 48358 w 579438"/>
                <a:gd name="connsiteY80" fmla="*/ 580492 h 869783"/>
                <a:gd name="connsiteX81" fmla="*/ 54952 w 579438"/>
                <a:gd name="connsiteY81" fmla="*/ 563774 h 869783"/>
                <a:gd name="connsiteX82" fmla="*/ 61546 w 579438"/>
                <a:gd name="connsiteY82" fmla="*/ 547056 h 869783"/>
                <a:gd name="connsiteX83" fmla="*/ 69789 w 579438"/>
                <a:gd name="connsiteY83" fmla="*/ 533682 h 869783"/>
                <a:gd name="connsiteX84" fmla="*/ 76383 w 579438"/>
                <a:gd name="connsiteY84" fmla="*/ 520307 h 869783"/>
                <a:gd name="connsiteX85" fmla="*/ 91220 w 579438"/>
                <a:gd name="connsiteY85" fmla="*/ 496902 h 869783"/>
                <a:gd name="connsiteX86" fmla="*/ 102760 w 579438"/>
                <a:gd name="connsiteY86" fmla="*/ 480184 h 869783"/>
                <a:gd name="connsiteX87" fmla="*/ 114300 w 579438"/>
                <a:gd name="connsiteY87" fmla="*/ 465138 h 869783"/>
                <a:gd name="connsiteX88" fmla="*/ 142875 w 579438"/>
                <a:gd name="connsiteY88" fmla="*/ 436563 h 869783"/>
                <a:gd name="connsiteX89" fmla="*/ 134480 w 579438"/>
                <a:gd name="connsiteY89" fmla="*/ 451609 h 869783"/>
                <a:gd name="connsiteX90" fmla="*/ 124405 w 579438"/>
                <a:gd name="connsiteY90" fmla="*/ 469999 h 869783"/>
                <a:gd name="connsiteX91" fmla="*/ 110972 w 579438"/>
                <a:gd name="connsiteY91" fmla="*/ 493404 h 869783"/>
                <a:gd name="connsiteX92" fmla="*/ 104256 w 579438"/>
                <a:gd name="connsiteY92" fmla="*/ 506778 h 869783"/>
                <a:gd name="connsiteX93" fmla="*/ 97540 w 579438"/>
                <a:gd name="connsiteY93" fmla="*/ 521825 h 869783"/>
                <a:gd name="connsiteX94" fmla="*/ 90823 w 579438"/>
                <a:gd name="connsiteY94" fmla="*/ 538542 h 869783"/>
                <a:gd name="connsiteX95" fmla="*/ 84107 w 579438"/>
                <a:gd name="connsiteY95" fmla="*/ 555260 h 869783"/>
                <a:gd name="connsiteX96" fmla="*/ 74032 w 579438"/>
                <a:gd name="connsiteY96" fmla="*/ 590368 h 869783"/>
                <a:gd name="connsiteX97" fmla="*/ 68995 w 579438"/>
                <a:gd name="connsiteY97" fmla="*/ 628819 h 869783"/>
                <a:gd name="connsiteX98" fmla="*/ 67316 w 579438"/>
                <a:gd name="connsiteY98" fmla="*/ 638850 h 869783"/>
                <a:gd name="connsiteX99" fmla="*/ 67316 w 579438"/>
                <a:gd name="connsiteY99" fmla="*/ 648881 h 869783"/>
                <a:gd name="connsiteX100" fmla="*/ 67316 w 579438"/>
                <a:gd name="connsiteY100" fmla="*/ 667270 h 869783"/>
                <a:gd name="connsiteX101" fmla="*/ 74032 w 579438"/>
                <a:gd name="connsiteY101" fmla="*/ 704050 h 869783"/>
                <a:gd name="connsiteX102" fmla="*/ 84107 w 579438"/>
                <a:gd name="connsiteY102" fmla="*/ 737486 h 869783"/>
                <a:gd name="connsiteX103" fmla="*/ 99219 w 579438"/>
                <a:gd name="connsiteY103" fmla="*/ 764234 h 869783"/>
                <a:gd name="connsiteX104" fmla="*/ 127763 w 579438"/>
                <a:gd name="connsiteY104" fmla="*/ 802686 h 869783"/>
                <a:gd name="connsiteX105" fmla="*/ 135446 w 579438"/>
                <a:gd name="connsiteY105" fmla="*/ 809684 h 869783"/>
                <a:gd name="connsiteX106" fmla="*/ 126084 w 579438"/>
                <a:gd name="connsiteY106" fmla="*/ 804357 h 869783"/>
                <a:gd name="connsiteX107" fmla="*/ 94181 w 579438"/>
                <a:gd name="connsiteY107" fmla="*/ 767578 h 869783"/>
                <a:gd name="connsiteX108" fmla="*/ 77390 w 579438"/>
                <a:gd name="connsiteY108" fmla="*/ 740829 h 869783"/>
                <a:gd name="connsiteX109" fmla="*/ 68995 w 579438"/>
                <a:gd name="connsiteY109" fmla="*/ 724111 h 869783"/>
                <a:gd name="connsiteX110" fmla="*/ 63958 w 579438"/>
                <a:gd name="connsiteY110" fmla="*/ 705722 h 869783"/>
                <a:gd name="connsiteX111" fmla="*/ 57241 w 579438"/>
                <a:gd name="connsiteY111" fmla="*/ 667270 h 869783"/>
                <a:gd name="connsiteX112" fmla="*/ 55562 w 579438"/>
                <a:gd name="connsiteY112" fmla="*/ 648881 h 869783"/>
                <a:gd name="connsiteX113" fmla="*/ 57241 w 579438"/>
                <a:gd name="connsiteY113" fmla="*/ 637178 h 869783"/>
                <a:gd name="connsiteX114" fmla="*/ 57241 w 579438"/>
                <a:gd name="connsiteY114" fmla="*/ 627147 h 869783"/>
                <a:gd name="connsiteX115" fmla="*/ 63958 w 579438"/>
                <a:gd name="connsiteY115" fmla="*/ 588696 h 869783"/>
                <a:gd name="connsiteX116" fmla="*/ 75711 w 579438"/>
                <a:gd name="connsiteY116" fmla="*/ 551917 h 869783"/>
                <a:gd name="connsiteX117" fmla="*/ 82428 w 579438"/>
                <a:gd name="connsiteY117" fmla="*/ 535199 h 869783"/>
                <a:gd name="connsiteX118" fmla="*/ 90823 w 579438"/>
                <a:gd name="connsiteY118" fmla="*/ 518481 h 869783"/>
                <a:gd name="connsiteX119" fmla="*/ 97540 w 579438"/>
                <a:gd name="connsiteY119" fmla="*/ 503435 h 869783"/>
                <a:gd name="connsiteX120" fmla="*/ 105935 w 579438"/>
                <a:gd name="connsiteY120" fmla="*/ 490060 h 869783"/>
                <a:gd name="connsiteX121" fmla="*/ 121047 w 579438"/>
                <a:gd name="connsiteY121" fmla="*/ 466655 h 869783"/>
                <a:gd name="connsiteX122" fmla="*/ 132801 w 579438"/>
                <a:gd name="connsiteY122" fmla="*/ 449937 h 869783"/>
                <a:gd name="connsiteX123" fmla="*/ 142875 w 579438"/>
                <a:gd name="connsiteY123" fmla="*/ 436563 h 869783"/>
                <a:gd name="connsiteX124" fmla="*/ 173038 w 579438"/>
                <a:gd name="connsiteY124" fmla="*/ 406400 h 869783"/>
                <a:gd name="connsiteX125" fmla="*/ 162964 w 579438"/>
                <a:gd name="connsiteY125" fmla="*/ 423114 h 869783"/>
                <a:gd name="connsiteX126" fmla="*/ 152889 w 579438"/>
                <a:gd name="connsiteY126" fmla="*/ 439828 h 869783"/>
                <a:gd name="connsiteX127" fmla="*/ 141135 w 579438"/>
                <a:gd name="connsiteY127" fmla="*/ 464900 h 869783"/>
                <a:gd name="connsiteX128" fmla="*/ 132740 w 579438"/>
                <a:gd name="connsiteY128" fmla="*/ 478271 h 869783"/>
                <a:gd name="connsiteX129" fmla="*/ 126024 w 579438"/>
                <a:gd name="connsiteY129" fmla="*/ 493314 h 869783"/>
                <a:gd name="connsiteX130" fmla="*/ 120986 w 579438"/>
                <a:gd name="connsiteY130" fmla="*/ 508357 h 869783"/>
                <a:gd name="connsiteX131" fmla="*/ 114270 w 579438"/>
                <a:gd name="connsiteY131" fmla="*/ 525071 h 869783"/>
                <a:gd name="connsiteX132" fmla="*/ 104195 w 579438"/>
                <a:gd name="connsiteY132" fmla="*/ 561842 h 869783"/>
                <a:gd name="connsiteX133" fmla="*/ 97479 w 579438"/>
                <a:gd name="connsiteY133" fmla="*/ 600285 h 869783"/>
                <a:gd name="connsiteX134" fmla="*/ 95800 w 579438"/>
                <a:gd name="connsiteY134" fmla="*/ 608642 h 869783"/>
                <a:gd name="connsiteX135" fmla="*/ 95800 w 579438"/>
                <a:gd name="connsiteY135" fmla="*/ 618671 h 869783"/>
                <a:gd name="connsiteX136" fmla="*/ 97479 w 579438"/>
                <a:gd name="connsiteY136" fmla="*/ 638728 h 869783"/>
                <a:gd name="connsiteX137" fmla="*/ 102516 w 579438"/>
                <a:gd name="connsiteY137" fmla="*/ 675499 h 869783"/>
                <a:gd name="connsiteX138" fmla="*/ 112591 w 579438"/>
                <a:gd name="connsiteY138" fmla="*/ 707256 h 869783"/>
                <a:gd name="connsiteX139" fmla="*/ 127703 w 579438"/>
                <a:gd name="connsiteY139" fmla="*/ 735670 h 869783"/>
                <a:gd name="connsiteX140" fmla="*/ 156247 w 579438"/>
                <a:gd name="connsiteY140" fmla="*/ 772442 h 869783"/>
                <a:gd name="connsiteX141" fmla="*/ 169680 w 579438"/>
                <a:gd name="connsiteY141" fmla="*/ 785813 h 869783"/>
                <a:gd name="connsiteX142" fmla="*/ 166322 w 579438"/>
                <a:gd name="connsiteY142" fmla="*/ 782470 h 869783"/>
                <a:gd name="connsiteX143" fmla="*/ 156247 w 579438"/>
                <a:gd name="connsiteY143" fmla="*/ 774113 h 869783"/>
                <a:gd name="connsiteX144" fmla="*/ 122665 w 579438"/>
                <a:gd name="connsiteY144" fmla="*/ 739013 h 869783"/>
                <a:gd name="connsiteX145" fmla="*/ 105874 w 579438"/>
                <a:gd name="connsiteY145" fmla="*/ 710599 h 869783"/>
                <a:gd name="connsiteX146" fmla="*/ 99158 w 579438"/>
                <a:gd name="connsiteY146" fmla="*/ 695556 h 869783"/>
                <a:gd name="connsiteX147" fmla="*/ 92442 w 579438"/>
                <a:gd name="connsiteY147" fmla="*/ 677171 h 869783"/>
                <a:gd name="connsiteX148" fmla="*/ 85725 w 579438"/>
                <a:gd name="connsiteY148" fmla="*/ 638728 h 869783"/>
                <a:gd name="connsiteX149" fmla="*/ 85725 w 579438"/>
                <a:gd name="connsiteY149" fmla="*/ 618671 h 869783"/>
                <a:gd name="connsiteX150" fmla="*/ 85725 w 579438"/>
                <a:gd name="connsiteY150" fmla="*/ 608642 h 869783"/>
                <a:gd name="connsiteX151" fmla="*/ 85725 w 579438"/>
                <a:gd name="connsiteY151" fmla="*/ 598614 h 869783"/>
                <a:gd name="connsiteX152" fmla="*/ 92442 w 579438"/>
                <a:gd name="connsiteY152" fmla="*/ 558500 h 869783"/>
                <a:gd name="connsiteX153" fmla="*/ 104195 w 579438"/>
                <a:gd name="connsiteY153" fmla="*/ 521728 h 869783"/>
                <a:gd name="connsiteX154" fmla="*/ 112591 w 579438"/>
                <a:gd name="connsiteY154" fmla="*/ 505014 h 869783"/>
                <a:gd name="connsiteX155" fmla="*/ 119307 w 579438"/>
                <a:gd name="connsiteY155" fmla="*/ 489971 h 869783"/>
                <a:gd name="connsiteX156" fmla="*/ 127703 w 579438"/>
                <a:gd name="connsiteY156" fmla="*/ 474928 h 869783"/>
                <a:gd name="connsiteX157" fmla="*/ 134419 w 579438"/>
                <a:gd name="connsiteY157" fmla="*/ 461557 h 869783"/>
                <a:gd name="connsiteX158" fmla="*/ 149531 w 579438"/>
                <a:gd name="connsiteY158" fmla="*/ 438157 h 869783"/>
                <a:gd name="connsiteX159" fmla="*/ 161285 w 579438"/>
                <a:gd name="connsiteY159" fmla="*/ 421443 h 869783"/>
                <a:gd name="connsiteX160" fmla="*/ 173038 w 579438"/>
                <a:gd name="connsiteY160" fmla="*/ 406400 h 869783"/>
                <a:gd name="connsiteX161" fmla="*/ 541846 w 579438"/>
                <a:gd name="connsiteY161" fmla="*/ 403283 h 869783"/>
                <a:gd name="connsiteX162" fmla="*/ 544238 w 579438"/>
                <a:gd name="connsiteY162" fmla="*/ 404644 h 869783"/>
                <a:gd name="connsiteX163" fmla="*/ 547596 w 579438"/>
                <a:gd name="connsiteY163" fmla="*/ 407988 h 869783"/>
                <a:gd name="connsiteX164" fmla="*/ 544028 w 579438"/>
                <a:gd name="connsiteY164" fmla="*/ 405271 h 869783"/>
                <a:gd name="connsiteX165" fmla="*/ 201613 w 579438"/>
                <a:gd name="connsiteY165" fmla="*/ 377825 h 869783"/>
                <a:gd name="connsiteX166" fmla="*/ 193218 w 579438"/>
                <a:gd name="connsiteY166" fmla="*/ 392871 h 869783"/>
                <a:gd name="connsiteX167" fmla="*/ 181464 w 579438"/>
                <a:gd name="connsiteY167" fmla="*/ 411261 h 869783"/>
                <a:gd name="connsiteX168" fmla="*/ 169710 w 579438"/>
                <a:gd name="connsiteY168" fmla="*/ 434666 h 869783"/>
                <a:gd name="connsiteX169" fmla="*/ 162994 w 579438"/>
                <a:gd name="connsiteY169" fmla="*/ 448040 h 869783"/>
                <a:gd name="connsiteX170" fmla="*/ 156278 w 579438"/>
                <a:gd name="connsiteY170" fmla="*/ 463086 h 869783"/>
                <a:gd name="connsiteX171" fmla="*/ 149561 w 579438"/>
                <a:gd name="connsiteY171" fmla="*/ 479804 h 869783"/>
                <a:gd name="connsiteX172" fmla="*/ 142845 w 579438"/>
                <a:gd name="connsiteY172" fmla="*/ 496522 h 869783"/>
                <a:gd name="connsiteX173" fmla="*/ 132770 w 579438"/>
                <a:gd name="connsiteY173" fmla="*/ 533302 h 869783"/>
                <a:gd name="connsiteX174" fmla="*/ 126054 w 579438"/>
                <a:gd name="connsiteY174" fmla="*/ 570081 h 869783"/>
                <a:gd name="connsiteX175" fmla="*/ 126054 w 579438"/>
                <a:gd name="connsiteY175" fmla="*/ 580112 h 869783"/>
                <a:gd name="connsiteX176" fmla="*/ 126054 w 579438"/>
                <a:gd name="connsiteY176" fmla="*/ 590143 h 869783"/>
                <a:gd name="connsiteX177" fmla="*/ 126054 w 579438"/>
                <a:gd name="connsiteY177" fmla="*/ 608532 h 869783"/>
                <a:gd name="connsiteX178" fmla="*/ 131091 w 579438"/>
                <a:gd name="connsiteY178" fmla="*/ 645312 h 869783"/>
                <a:gd name="connsiteX179" fmla="*/ 142845 w 579438"/>
                <a:gd name="connsiteY179" fmla="*/ 678748 h 869783"/>
                <a:gd name="connsiteX180" fmla="*/ 156278 w 579438"/>
                <a:gd name="connsiteY180" fmla="*/ 707168 h 869783"/>
                <a:gd name="connsiteX181" fmla="*/ 186501 w 579438"/>
                <a:gd name="connsiteY181" fmla="*/ 743948 h 869783"/>
                <a:gd name="connsiteX182" fmla="*/ 199934 w 579438"/>
                <a:gd name="connsiteY182" fmla="*/ 755650 h 869783"/>
                <a:gd name="connsiteX183" fmla="*/ 194897 w 579438"/>
                <a:gd name="connsiteY183" fmla="*/ 753978 h 869783"/>
                <a:gd name="connsiteX184" fmla="*/ 184822 w 579438"/>
                <a:gd name="connsiteY184" fmla="*/ 745619 h 869783"/>
                <a:gd name="connsiteX185" fmla="*/ 151240 w 579438"/>
                <a:gd name="connsiteY185" fmla="*/ 710512 h 869783"/>
                <a:gd name="connsiteX186" fmla="*/ 134449 w 579438"/>
                <a:gd name="connsiteY186" fmla="*/ 682091 h 869783"/>
                <a:gd name="connsiteX187" fmla="*/ 127733 w 579438"/>
                <a:gd name="connsiteY187" fmla="*/ 665373 h 869783"/>
                <a:gd name="connsiteX188" fmla="*/ 122696 w 579438"/>
                <a:gd name="connsiteY188" fmla="*/ 648655 h 869783"/>
                <a:gd name="connsiteX189" fmla="*/ 115979 w 579438"/>
                <a:gd name="connsiteY189" fmla="*/ 610204 h 869783"/>
                <a:gd name="connsiteX190" fmla="*/ 114300 w 579438"/>
                <a:gd name="connsiteY190" fmla="*/ 590143 h 869783"/>
                <a:gd name="connsiteX191" fmla="*/ 114300 w 579438"/>
                <a:gd name="connsiteY191" fmla="*/ 580112 h 869783"/>
                <a:gd name="connsiteX192" fmla="*/ 115979 w 579438"/>
                <a:gd name="connsiteY192" fmla="*/ 570081 h 869783"/>
                <a:gd name="connsiteX193" fmla="*/ 122696 w 579438"/>
                <a:gd name="connsiteY193" fmla="*/ 529958 h 869783"/>
                <a:gd name="connsiteX194" fmla="*/ 134449 w 579438"/>
                <a:gd name="connsiteY194" fmla="*/ 493179 h 869783"/>
                <a:gd name="connsiteX195" fmla="*/ 141166 w 579438"/>
                <a:gd name="connsiteY195" fmla="*/ 476461 h 869783"/>
                <a:gd name="connsiteX196" fmla="*/ 147882 w 579438"/>
                <a:gd name="connsiteY196" fmla="*/ 459743 h 869783"/>
                <a:gd name="connsiteX197" fmla="*/ 156278 w 579438"/>
                <a:gd name="connsiteY197" fmla="*/ 444697 h 869783"/>
                <a:gd name="connsiteX198" fmla="*/ 164673 w 579438"/>
                <a:gd name="connsiteY198" fmla="*/ 431322 h 869783"/>
                <a:gd name="connsiteX199" fmla="*/ 178106 w 579438"/>
                <a:gd name="connsiteY199" fmla="*/ 409589 h 869783"/>
                <a:gd name="connsiteX200" fmla="*/ 191539 w 579438"/>
                <a:gd name="connsiteY200" fmla="*/ 392871 h 869783"/>
                <a:gd name="connsiteX201" fmla="*/ 201613 w 579438"/>
                <a:gd name="connsiteY201" fmla="*/ 377825 h 869783"/>
                <a:gd name="connsiteX202" fmla="*/ 230188 w 579438"/>
                <a:gd name="connsiteY202" fmla="*/ 349250 h 869783"/>
                <a:gd name="connsiteX203" fmla="*/ 221793 w 579438"/>
                <a:gd name="connsiteY203" fmla="*/ 364296 h 869783"/>
                <a:gd name="connsiteX204" fmla="*/ 211718 w 579438"/>
                <a:gd name="connsiteY204" fmla="*/ 382686 h 869783"/>
                <a:gd name="connsiteX205" fmla="*/ 198285 w 579438"/>
                <a:gd name="connsiteY205" fmla="*/ 406091 h 869783"/>
                <a:gd name="connsiteX206" fmla="*/ 191569 w 579438"/>
                <a:gd name="connsiteY206" fmla="*/ 419465 h 869783"/>
                <a:gd name="connsiteX207" fmla="*/ 184853 w 579438"/>
                <a:gd name="connsiteY207" fmla="*/ 434511 h 869783"/>
                <a:gd name="connsiteX208" fmla="*/ 178136 w 579438"/>
                <a:gd name="connsiteY208" fmla="*/ 451229 h 869783"/>
                <a:gd name="connsiteX209" fmla="*/ 173099 w 579438"/>
                <a:gd name="connsiteY209" fmla="*/ 467947 h 869783"/>
                <a:gd name="connsiteX210" fmla="*/ 161345 w 579438"/>
                <a:gd name="connsiteY210" fmla="*/ 503055 h 869783"/>
                <a:gd name="connsiteX211" fmla="*/ 156308 w 579438"/>
                <a:gd name="connsiteY211" fmla="*/ 541506 h 869783"/>
                <a:gd name="connsiteX212" fmla="*/ 154629 w 579438"/>
                <a:gd name="connsiteY212" fmla="*/ 551537 h 869783"/>
                <a:gd name="connsiteX213" fmla="*/ 154629 w 579438"/>
                <a:gd name="connsiteY213" fmla="*/ 559896 h 869783"/>
                <a:gd name="connsiteX214" fmla="*/ 154629 w 579438"/>
                <a:gd name="connsiteY214" fmla="*/ 579957 h 869783"/>
                <a:gd name="connsiteX215" fmla="*/ 161345 w 579438"/>
                <a:gd name="connsiteY215" fmla="*/ 616737 h 869783"/>
                <a:gd name="connsiteX216" fmla="*/ 171420 w 579438"/>
                <a:gd name="connsiteY216" fmla="*/ 650173 h 869783"/>
                <a:gd name="connsiteX217" fmla="*/ 186532 w 579438"/>
                <a:gd name="connsiteY217" fmla="*/ 676921 h 869783"/>
                <a:gd name="connsiteX218" fmla="*/ 215076 w 579438"/>
                <a:gd name="connsiteY218" fmla="*/ 715373 h 869783"/>
                <a:gd name="connsiteX219" fmla="*/ 222759 w 579438"/>
                <a:gd name="connsiteY219" fmla="*/ 722371 h 869783"/>
                <a:gd name="connsiteX220" fmla="*/ 213397 w 579438"/>
                <a:gd name="connsiteY220" fmla="*/ 717044 h 869783"/>
                <a:gd name="connsiteX221" fmla="*/ 181494 w 579438"/>
                <a:gd name="connsiteY221" fmla="*/ 680265 h 869783"/>
                <a:gd name="connsiteX222" fmla="*/ 164703 w 579438"/>
                <a:gd name="connsiteY222" fmla="*/ 653516 h 869783"/>
                <a:gd name="connsiteX223" fmla="*/ 156308 w 579438"/>
                <a:gd name="connsiteY223" fmla="*/ 636798 h 869783"/>
                <a:gd name="connsiteX224" fmla="*/ 151271 w 579438"/>
                <a:gd name="connsiteY224" fmla="*/ 618409 h 869783"/>
                <a:gd name="connsiteX225" fmla="*/ 144554 w 579438"/>
                <a:gd name="connsiteY225" fmla="*/ 579957 h 869783"/>
                <a:gd name="connsiteX226" fmla="*/ 144554 w 579438"/>
                <a:gd name="connsiteY226" fmla="*/ 559896 h 869783"/>
                <a:gd name="connsiteX227" fmla="*/ 144554 w 579438"/>
                <a:gd name="connsiteY227" fmla="*/ 549865 h 869783"/>
                <a:gd name="connsiteX228" fmla="*/ 144554 w 579438"/>
                <a:gd name="connsiteY228" fmla="*/ 539834 h 869783"/>
                <a:gd name="connsiteX229" fmla="*/ 151271 w 579438"/>
                <a:gd name="connsiteY229" fmla="*/ 501383 h 869783"/>
                <a:gd name="connsiteX230" fmla="*/ 163024 w 579438"/>
                <a:gd name="connsiteY230" fmla="*/ 464604 h 869783"/>
                <a:gd name="connsiteX231" fmla="*/ 169741 w 579438"/>
                <a:gd name="connsiteY231" fmla="*/ 446214 h 869783"/>
                <a:gd name="connsiteX232" fmla="*/ 178136 w 579438"/>
                <a:gd name="connsiteY232" fmla="*/ 431168 h 869783"/>
                <a:gd name="connsiteX233" fmla="*/ 184853 w 579438"/>
                <a:gd name="connsiteY233" fmla="*/ 416122 h 869783"/>
                <a:gd name="connsiteX234" fmla="*/ 193248 w 579438"/>
                <a:gd name="connsiteY234" fmla="*/ 402747 h 869783"/>
                <a:gd name="connsiteX235" fmla="*/ 208360 w 579438"/>
                <a:gd name="connsiteY235" fmla="*/ 379342 h 869783"/>
                <a:gd name="connsiteX236" fmla="*/ 220114 w 579438"/>
                <a:gd name="connsiteY236" fmla="*/ 362624 h 869783"/>
                <a:gd name="connsiteX237" fmla="*/ 230188 w 579438"/>
                <a:gd name="connsiteY237" fmla="*/ 349250 h 869783"/>
                <a:gd name="connsiteX238" fmla="*/ 260350 w 579438"/>
                <a:gd name="connsiteY238" fmla="*/ 319088 h 869783"/>
                <a:gd name="connsiteX239" fmla="*/ 250276 w 579438"/>
                <a:gd name="connsiteY239" fmla="*/ 335802 h 869783"/>
                <a:gd name="connsiteX240" fmla="*/ 240201 w 579438"/>
                <a:gd name="connsiteY240" fmla="*/ 352516 h 869783"/>
                <a:gd name="connsiteX241" fmla="*/ 228447 w 579438"/>
                <a:gd name="connsiteY241" fmla="*/ 377588 h 869783"/>
                <a:gd name="connsiteX242" fmla="*/ 221731 w 579438"/>
                <a:gd name="connsiteY242" fmla="*/ 390959 h 869783"/>
                <a:gd name="connsiteX243" fmla="*/ 215015 w 579438"/>
                <a:gd name="connsiteY243" fmla="*/ 406002 h 869783"/>
                <a:gd name="connsiteX244" fmla="*/ 208298 w 579438"/>
                <a:gd name="connsiteY244" fmla="*/ 421045 h 869783"/>
                <a:gd name="connsiteX245" fmla="*/ 201582 w 579438"/>
                <a:gd name="connsiteY245" fmla="*/ 437759 h 869783"/>
                <a:gd name="connsiteX246" fmla="*/ 191507 w 579438"/>
                <a:gd name="connsiteY246" fmla="*/ 474530 h 869783"/>
                <a:gd name="connsiteX247" fmla="*/ 184791 w 579438"/>
                <a:gd name="connsiteY247" fmla="*/ 512973 h 869783"/>
                <a:gd name="connsiteX248" fmla="*/ 184791 w 579438"/>
                <a:gd name="connsiteY248" fmla="*/ 521330 h 869783"/>
                <a:gd name="connsiteX249" fmla="*/ 183112 w 579438"/>
                <a:gd name="connsiteY249" fmla="*/ 531359 h 869783"/>
                <a:gd name="connsiteX250" fmla="*/ 184791 w 579438"/>
                <a:gd name="connsiteY250" fmla="*/ 551416 h 869783"/>
                <a:gd name="connsiteX251" fmla="*/ 189828 w 579438"/>
                <a:gd name="connsiteY251" fmla="*/ 588187 h 869783"/>
                <a:gd name="connsiteX252" fmla="*/ 201582 w 579438"/>
                <a:gd name="connsiteY252" fmla="*/ 619944 h 869783"/>
                <a:gd name="connsiteX253" fmla="*/ 215015 w 579438"/>
                <a:gd name="connsiteY253" fmla="*/ 648358 h 869783"/>
                <a:gd name="connsiteX254" fmla="*/ 243559 w 579438"/>
                <a:gd name="connsiteY254" fmla="*/ 685130 h 869783"/>
                <a:gd name="connsiteX255" fmla="*/ 256992 w 579438"/>
                <a:gd name="connsiteY255" fmla="*/ 698501 h 869783"/>
                <a:gd name="connsiteX256" fmla="*/ 253634 w 579438"/>
                <a:gd name="connsiteY256" fmla="*/ 695158 h 869783"/>
                <a:gd name="connsiteX257" fmla="*/ 243559 w 579438"/>
                <a:gd name="connsiteY257" fmla="*/ 686801 h 869783"/>
                <a:gd name="connsiteX258" fmla="*/ 209977 w 579438"/>
                <a:gd name="connsiteY258" fmla="*/ 651701 h 869783"/>
                <a:gd name="connsiteX259" fmla="*/ 193186 w 579438"/>
                <a:gd name="connsiteY259" fmla="*/ 623287 h 869783"/>
                <a:gd name="connsiteX260" fmla="*/ 186470 w 579438"/>
                <a:gd name="connsiteY260" fmla="*/ 608244 h 869783"/>
                <a:gd name="connsiteX261" fmla="*/ 179754 w 579438"/>
                <a:gd name="connsiteY261" fmla="*/ 589859 h 869783"/>
                <a:gd name="connsiteX262" fmla="*/ 173037 w 579438"/>
                <a:gd name="connsiteY262" fmla="*/ 551416 h 869783"/>
                <a:gd name="connsiteX263" fmla="*/ 173037 w 579438"/>
                <a:gd name="connsiteY263" fmla="*/ 531359 h 869783"/>
                <a:gd name="connsiteX264" fmla="*/ 173037 w 579438"/>
                <a:gd name="connsiteY264" fmla="*/ 521330 h 869783"/>
                <a:gd name="connsiteX265" fmla="*/ 173037 w 579438"/>
                <a:gd name="connsiteY265" fmla="*/ 511302 h 869783"/>
                <a:gd name="connsiteX266" fmla="*/ 181433 w 579438"/>
                <a:gd name="connsiteY266" fmla="*/ 471187 h 869783"/>
                <a:gd name="connsiteX267" fmla="*/ 191507 w 579438"/>
                <a:gd name="connsiteY267" fmla="*/ 434416 h 869783"/>
                <a:gd name="connsiteX268" fmla="*/ 199903 w 579438"/>
                <a:gd name="connsiteY268" fmla="*/ 417702 h 869783"/>
                <a:gd name="connsiteX269" fmla="*/ 206619 w 579438"/>
                <a:gd name="connsiteY269" fmla="*/ 402659 h 869783"/>
                <a:gd name="connsiteX270" fmla="*/ 215015 w 579438"/>
                <a:gd name="connsiteY270" fmla="*/ 387616 h 869783"/>
                <a:gd name="connsiteX271" fmla="*/ 221731 w 579438"/>
                <a:gd name="connsiteY271" fmla="*/ 374245 h 869783"/>
                <a:gd name="connsiteX272" fmla="*/ 236843 w 579438"/>
                <a:gd name="connsiteY272" fmla="*/ 350845 h 869783"/>
                <a:gd name="connsiteX273" fmla="*/ 248597 w 579438"/>
                <a:gd name="connsiteY273" fmla="*/ 334131 h 869783"/>
                <a:gd name="connsiteX274" fmla="*/ 260350 w 579438"/>
                <a:gd name="connsiteY274" fmla="*/ 319088 h 869783"/>
                <a:gd name="connsiteX275" fmla="*/ 288925 w 579438"/>
                <a:gd name="connsiteY275" fmla="*/ 290513 h 869783"/>
                <a:gd name="connsiteX276" fmla="*/ 280530 w 579438"/>
                <a:gd name="connsiteY276" fmla="*/ 305559 h 869783"/>
                <a:gd name="connsiteX277" fmla="*/ 268776 w 579438"/>
                <a:gd name="connsiteY277" fmla="*/ 323949 h 869783"/>
                <a:gd name="connsiteX278" fmla="*/ 257022 w 579438"/>
                <a:gd name="connsiteY278" fmla="*/ 347354 h 869783"/>
                <a:gd name="connsiteX279" fmla="*/ 250306 w 579438"/>
                <a:gd name="connsiteY279" fmla="*/ 360728 h 869783"/>
                <a:gd name="connsiteX280" fmla="*/ 243590 w 579438"/>
                <a:gd name="connsiteY280" fmla="*/ 375774 h 869783"/>
                <a:gd name="connsiteX281" fmla="*/ 236873 w 579438"/>
                <a:gd name="connsiteY281" fmla="*/ 392492 h 869783"/>
                <a:gd name="connsiteX282" fmla="*/ 230157 w 579438"/>
                <a:gd name="connsiteY282" fmla="*/ 409210 h 869783"/>
                <a:gd name="connsiteX283" fmla="*/ 220082 w 579438"/>
                <a:gd name="connsiteY283" fmla="*/ 444318 h 869783"/>
                <a:gd name="connsiteX284" fmla="*/ 213366 w 579438"/>
                <a:gd name="connsiteY284" fmla="*/ 482769 h 869783"/>
                <a:gd name="connsiteX285" fmla="*/ 213366 w 579438"/>
                <a:gd name="connsiteY285" fmla="*/ 492800 h 869783"/>
                <a:gd name="connsiteX286" fmla="*/ 213366 w 579438"/>
                <a:gd name="connsiteY286" fmla="*/ 502831 h 869783"/>
                <a:gd name="connsiteX287" fmla="*/ 213366 w 579438"/>
                <a:gd name="connsiteY287" fmla="*/ 521220 h 869783"/>
                <a:gd name="connsiteX288" fmla="*/ 218403 w 579438"/>
                <a:gd name="connsiteY288" fmla="*/ 558000 h 869783"/>
                <a:gd name="connsiteX289" fmla="*/ 230157 w 579438"/>
                <a:gd name="connsiteY289" fmla="*/ 591436 h 869783"/>
                <a:gd name="connsiteX290" fmla="*/ 243590 w 579438"/>
                <a:gd name="connsiteY290" fmla="*/ 619856 h 869783"/>
                <a:gd name="connsiteX291" fmla="*/ 273813 w 579438"/>
                <a:gd name="connsiteY291" fmla="*/ 656636 h 869783"/>
                <a:gd name="connsiteX292" fmla="*/ 287246 w 579438"/>
                <a:gd name="connsiteY292" fmla="*/ 668338 h 869783"/>
                <a:gd name="connsiteX293" fmla="*/ 282209 w 579438"/>
                <a:gd name="connsiteY293" fmla="*/ 666666 h 869783"/>
                <a:gd name="connsiteX294" fmla="*/ 272134 w 579438"/>
                <a:gd name="connsiteY294" fmla="*/ 658307 h 869783"/>
                <a:gd name="connsiteX295" fmla="*/ 238552 w 579438"/>
                <a:gd name="connsiteY295" fmla="*/ 623200 h 869783"/>
                <a:gd name="connsiteX296" fmla="*/ 221761 w 579438"/>
                <a:gd name="connsiteY296" fmla="*/ 594779 h 869783"/>
                <a:gd name="connsiteX297" fmla="*/ 215045 w 579438"/>
                <a:gd name="connsiteY297" fmla="*/ 578061 h 869783"/>
                <a:gd name="connsiteX298" fmla="*/ 210008 w 579438"/>
                <a:gd name="connsiteY298" fmla="*/ 561343 h 869783"/>
                <a:gd name="connsiteX299" fmla="*/ 203291 w 579438"/>
                <a:gd name="connsiteY299" fmla="*/ 522892 h 869783"/>
                <a:gd name="connsiteX300" fmla="*/ 201612 w 579438"/>
                <a:gd name="connsiteY300" fmla="*/ 502831 h 869783"/>
                <a:gd name="connsiteX301" fmla="*/ 201612 w 579438"/>
                <a:gd name="connsiteY301" fmla="*/ 492800 h 869783"/>
                <a:gd name="connsiteX302" fmla="*/ 203291 w 579438"/>
                <a:gd name="connsiteY302" fmla="*/ 482769 h 869783"/>
                <a:gd name="connsiteX303" fmla="*/ 210008 w 579438"/>
                <a:gd name="connsiteY303" fmla="*/ 442646 h 869783"/>
                <a:gd name="connsiteX304" fmla="*/ 221761 w 579438"/>
                <a:gd name="connsiteY304" fmla="*/ 405867 h 869783"/>
                <a:gd name="connsiteX305" fmla="*/ 228478 w 579438"/>
                <a:gd name="connsiteY305" fmla="*/ 389149 h 869783"/>
                <a:gd name="connsiteX306" fmla="*/ 235194 w 579438"/>
                <a:gd name="connsiteY306" fmla="*/ 372431 h 869783"/>
                <a:gd name="connsiteX307" fmla="*/ 243590 w 579438"/>
                <a:gd name="connsiteY307" fmla="*/ 357385 h 869783"/>
                <a:gd name="connsiteX308" fmla="*/ 251985 w 579438"/>
                <a:gd name="connsiteY308" fmla="*/ 344010 h 869783"/>
                <a:gd name="connsiteX309" fmla="*/ 265418 w 579438"/>
                <a:gd name="connsiteY309" fmla="*/ 322277 h 869783"/>
                <a:gd name="connsiteX310" fmla="*/ 278851 w 579438"/>
                <a:gd name="connsiteY310" fmla="*/ 303887 h 869783"/>
                <a:gd name="connsiteX311" fmla="*/ 288925 w 579438"/>
                <a:gd name="connsiteY311" fmla="*/ 290513 h 869783"/>
                <a:gd name="connsiteX312" fmla="*/ 319087 w 579438"/>
                <a:gd name="connsiteY312" fmla="*/ 260350 h 869783"/>
                <a:gd name="connsiteX313" fmla="*/ 309023 w 579438"/>
                <a:gd name="connsiteY313" fmla="*/ 277064 h 869783"/>
                <a:gd name="connsiteX314" fmla="*/ 298959 w 579438"/>
                <a:gd name="connsiteY314" fmla="*/ 295450 h 869783"/>
                <a:gd name="connsiteX315" fmla="*/ 285540 w 579438"/>
                <a:gd name="connsiteY315" fmla="*/ 318850 h 869783"/>
                <a:gd name="connsiteX316" fmla="*/ 278831 w 579438"/>
                <a:gd name="connsiteY316" fmla="*/ 332221 h 869783"/>
                <a:gd name="connsiteX317" fmla="*/ 272121 w 579438"/>
                <a:gd name="connsiteY317" fmla="*/ 347264 h 869783"/>
                <a:gd name="connsiteX318" fmla="*/ 265412 w 579438"/>
                <a:gd name="connsiteY318" fmla="*/ 362307 h 869783"/>
                <a:gd name="connsiteX319" fmla="*/ 260380 w 579438"/>
                <a:gd name="connsiteY319" fmla="*/ 380692 h 869783"/>
                <a:gd name="connsiteX320" fmla="*/ 248638 w 579438"/>
                <a:gd name="connsiteY320" fmla="*/ 415792 h 869783"/>
                <a:gd name="connsiteX321" fmla="*/ 243606 w 579438"/>
                <a:gd name="connsiteY321" fmla="*/ 454235 h 869783"/>
                <a:gd name="connsiteX322" fmla="*/ 241929 w 579438"/>
                <a:gd name="connsiteY322" fmla="*/ 464263 h 869783"/>
                <a:gd name="connsiteX323" fmla="*/ 241929 w 579438"/>
                <a:gd name="connsiteY323" fmla="*/ 472621 h 869783"/>
                <a:gd name="connsiteX324" fmla="*/ 241929 w 579438"/>
                <a:gd name="connsiteY324" fmla="*/ 492678 h 869783"/>
                <a:gd name="connsiteX325" fmla="*/ 248638 w 579438"/>
                <a:gd name="connsiteY325" fmla="*/ 529449 h 869783"/>
                <a:gd name="connsiteX326" fmla="*/ 258702 w 579438"/>
                <a:gd name="connsiteY326" fmla="*/ 562878 h 869783"/>
                <a:gd name="connsiteX327" fmla="*/ 273799 w 579438"/>
                <a:gd name="connsiteY327" fmla="*/ 589620 h 869783"/>
                <a:gd name="connsiteX328" fmla="*/ 302314 w 579438"/>
                <a:gd name="connsiteY328" fmla="*/ 628063 h 869783"/>
                <a:gd name="connsiteX329" fmla="*/ 311075 w 579438"/>
                <a:gd name="connsiteY329" fmla="*/ 635493 h 869783"/>
                <a:gd name="connsiteX330" fmla="*/ 300636 w 579438"/>
                <a:gd name="connsiteY330" fmla="*/ 628063 h 869783"/>
                <a:gd name="connsiteX331" fmla="*/ 268766 w 579438"/>
                <a:gd name="connsiteY331" fmla="*/ 592963 h 869783"/>
                <a:gd name="connsiteX332" fmla="*/ 251993 w 579438"/>
                <a:gd name="connsiteY332" fmla="*/ 566221 h 869783"/>
                <a:gd name="connsiteX333" fmla="*/ 245283 w 579438"/>
                <a:gd name="connsiteY333" fmla="*/ 549506 h 869783"/>
                <a:gd name="connsiteX334" fmla="*/ 238574 w 579438"/>
                <a:gd name="connsiteY334" fmla="*/ 531121 h 869783"/>
                <a:gd name="connsiteX335" fmla="*/ 231865 w 579438"/>
                <a:gd name="connsiteY335" fmla="*/ 492678 h 869783"/>
                <a:gd name="connsiteX336" fmla="*/ 231865 w 579438"/>
                <a:gd name="connsiteY336" fmla="*/ 472621 h 869783"/>
                <a:gd name="connsiteX337" fmla="*/ 231865 w 579438"/>
                <a:gd name="connsiteY337" fmla="*/ 462592 h 869783"/>
                <a:gd name="connsiteX338" fmla="*/ 231865 w 579438"/>
                <a:gd name="connsiteY338" fmla="*/ 452564 h 869783"/>
                <a:gd name="connsiteX339" fmla="*/ 238574 w 579438"/>
                <a:gd name="connsiteY339" fmla="*/ 414121 h 869783"/>
                <a:gd name="connsiteX340" fmla="*/ 250316 w 579438"/>
                <a:gd name="connsiteY340" fmla="*/ 377350 h 869783"/>
                <a:gd name="connsiteX341" fmla="*/ 257025 w 579438"/>
                <a:gd name="connsiteY341" fmla="*/ 358964 h 869783"/>
                <a:gd name="connsiteX342" fmla="*/ 265412 w 579438"/>
                <a:gd name="connsiteY342" fmla="*/ 343921 h 869783"/>
                <a:gd name="connsiteX343" fmla="*/ 272121 w 579438"/>
                <a:gd name="connsiteY343" fmla="*/ 328878 h 869783"/>
                <a:gd name="connsiteX344" fmla="*/ 280508 w 579438"/>
                <a:gd name="connsiteY344" fmla="*/ 315507 h 869783"/>
                <a:gd name="connsiteX345" fmla="*/ 295604 w 579438"/>
                <a:gd name="connsiteY345" fmla="*/ 292107 h 869783"/>
                <a:gd name="connsiteX346" fmla="*/ 307346 w 579438"/>
                <a:gd name="connsiteY346" fmla="*/ 275393 h 869783"/>
                <a:gd name="connsiteX347" fmla="*/ 319087 w 579438"/>
                <a:gd name="connsiteY347" fmla="*/ 260350 h 869783"/>
                <a:gd name="connsiteX348" fmla="*/ 347663 w 579438"/>
                <a:gd name="connsiteY348" fmla="*/ 231775 h 869783"/>
                <a:gd name="connsiteX349" fmla="*/ 337589 w 579438"/>
                <a:gd name="connsiteY349" fmla="*/ 246821 h 869783"/>
                <a:gd name="connsiteX350" fmla="*/ 327514 w 579438"/>
                <a:gd name="connsiteY350" fmla="*/ 265211 h 869783"/>
                <a:gd name="connsiteX351" fmla="*/ 315760 w 579438"/>
                <a:gd name="connsiteY351" fmla="*/ 288616 h 869783"/>
                <a:gd name="connsiteX352" fmla="*/ 309044 w 579438"/>
                <a:gd name="connsiteY352" fmla="*/ 303662 h 869783"/>
                <a:gd name="connsiteX353" fmla="*/ 302328 w 579438"/>
                <a:gd name="connsiteY353" fmla="*/ 318708 h 869783"/>
                <a:gd name="connsiteX354" fmla="*/ 295611 w 579438"/>
                <a:gd name="connsiteY354" fmla="*/ 333754 h 869783"/>
                <a:gd name="connsiteX355" fmla="*/ 288895 w 579438"/>
                <a:gd name="connsiteY355" fmla="*/ 350472 h 869783"/>
                <a:gd name="connsiteX356" fmla="*/ 278820 w 579438"/>
                <a:gd name="connsiteY356" fmla="*/ 387252 h 869783"/>
                <a:gd name="connsiteX357" fmla="*/ 272104 w 579438"/>
                <a:gd name="connsiteY357" fmla="*/ 425703 h 869783"/>
                <a:gd name="connsiteX358" fmla="*/ 272104 w 579438"/>
                <a:gd name="connsiteY358" fmla="*/ 434062 h 869783"/>
                <a:gd name="connsiteX359" fmla="*/ 270425 w 579438"/>
                <a:gd name="connsiteY359" fmla="*/ 444092 h 869783"/>
                <a:gd name="connsiteX360" fmla="*/ 272104 w 579438"/>
                <a:gd name="connsiteY360" fmla="*/ 462482 h 869783"/>
                <a:gd name="connsiteX361" fmla="*/ 277141 w 579438"/>
                <a:gd name="connsiteY361" fmla="*/ 499262 h 869783"/>
                <a:gd name="connsiteX362" fmla="*/ 288895 w 579438"/>
                <a:gd name="connsiteY362" fmla="*/ 532698 h 869783"/>
                <a:gd name="connsiteX363" fmla="*/ 302328 w 579438"/>
                <a:gd name="connsiteY363" fmla="*/ 561118 h 869783"/>
                <a:gd name="connsiteX364" fmla="*/ 332551 w 579438"/>
                <a:gd name="connsiteY364" fmla="*/ 597898 h 869783"/>
                <a:gd name="connsiteX365" fmla="*/ 345984 w 579438"/>
                <a:gd name="connsiteY365" fmla="*/ 609600 h 869783"/>
                <a:gd name="connsiteX366" fmla="*/ 340947 w 579438"/>
                <a:gd name="connsiteY366" fmla="*/ 607928 h 869783"/>
                <a:gd name="connsiteX367" fmla="*/ 330872 w 579438"/>
                <a:gd name="connsiteY367" fmla="*/ 599569 h 869783"/>
                <a:gd name="connsiteX368" fmla="*/ 297290 w 579438"/>
                <a:gd name="connsiteY368" fmla="*/ 564462 h 869783"/>
                <a:gd name="connsiteX369" fmla="*/ 280499 w 579438"/>
                <a:gd name="connsiteY369" fmla="*/ 536041 h 869783"/>
                <a:gd name="connsiteX370" fmla="*/ 273783 w 579438"/>
                <a:gd name="connsiteY370" fmla="*/ 519323 h 869783"/>
                <a:gd name="connsiteX371" fmla="*/ 267067 w 579438"/>
                <a:gd name="connsiteY371" fmla="*/ 502605 h 869783"/>
                <a:gd name="connsiteX372" fmla="*/ 260350 w 579438"/>
                <a:gd name="connsiteY372" fmla="*/ 464154 h 869783"/>
                <a:gd name="connsiteX373" fmla="*/ 260350 w 579438"/>
                <a:gd name="connsiteY373" fmla="*/ 444092 h 869783"/>
                <a:gd name="connsiteX374" fmla="*/ 260350 w 579438"/>
                <a:gd name="connsiteY374" fmla="*/ 434062 h 869783"/>
                <a:gd name="connsiteX375" fmla="*/ 262029 w 579438"/>
                <a:gd name="connsiteY375" fmla="*/ 424031 h 869783"/>
                <a:gd name="connsiteX376" fmla="*/ 268746 w 579438"/>
                <a:gd name="connsiteY376" fmla="*/ 383908 h 869783"/>
                <a:gd name="connsiteX377" fmla="*/ 280499 w 579438"/>
                <a:gd name="connsiteY377" fmla="*/ 347129 h 869783"/>
                <a:gd name="connsiteX378" fmla="*/ 287216 w 579438"/>
                <a:gd name="connsiteY378" fmla="*/ 330411 h 869783"/>
                <a:gd name="connsiteX379" fmla="*/ 293932 w 579438"/>
                <a:gd name="connsiteY379" fmla="*/ 315365 h 869783"/>
                <a:gd name="connsiteX380" fmla="*/ 302328 w 579438"/>
                <a:gd name="connsiteY380" fmla="*/ 300318 h 869783"/>
                <a:gd name="connsiteX381" fmla="*/ 309044 w 579438"/>
                <a:gd name="connsiteY381" fmla="*/ 286944 h 869783"/>
                <a:gd name="connsiteX382" fmla="*/ 324156 w 579438"/>
                <a:gd name="connsiteY382" fmla="*/ 263539 h 869783"/>
                <a:gd name="connsiteX383" fmla="*/ 335910 w 579438"/>
                <a:gd name="connsiteY383" fmla="*/ 246821 h 869783"/>
                <a:gd name="connsiteX384" fmla="*/ 347663 w 579438"/>
                <a:gd name="connsiteY384" fmla="*/ 231775 h 869783"/>
                <a:gd name="connsiteX385" fmla="*/ 376238 w 579438"/>
                <a:gd name="connsiteY385" fmla="*/ 203200 h 869783"/>
                <a:gd name="connsiteX386" fmla="*/ 367843 w 579438"/>
                <a:gd name="connsiteY386" fmla="*/ 218246 h 869783"/>
                <a:gd name="connsiteX387" fmla="*/ 357768 w 579438"/>
                <a:gd name="connsiteY387" fmla="*/ 236636 h 869783"/>
                <a:gd name="connsiteX388" fmla="*/ 344335 w 579438"/>
                <a:gd name="connsiteY388" fmla="*/ 260041 h 869783"/>
                <a:gd name="connsiteX389" fmla="*/ 337619 w 579438"/>
                <a:gd name="connsiteY389" fmla="*/ 273415 h 869783"/>
                <a:gd name="connsiteX390" fmla="*/ 330903 w 579438"/>
                <a:gd name="connsiteY390" fmla="*/ 288461 h 869783"/>
                <a:gd name="connsiteX391" fmla="*/ 324186 w 579438"/>
                <a:gd name="connsiteY391" fmla="*/ 305179 h 869783"/>
                <a:gd name="connsiteX392" fmla="*/ 317470 w 579438"/>
                <a:gd name="connsiteY392" fmla="*/ 321897 h 869783"/>
                <a:gd name="connsiteX393" fmla="*/ 307395 w 579438"/>
                <a:gd name="connsiteY393" fmla="*/ 357005 h 869783"/>
                <a:gd name="connsiteX394" fmla="*/ 300679 w 579438"/>
                <a:gd name="connsiteY394" fmla="*/ 395456 h 869783"/>
                <a:gd name="connsiteX395" fmla="*/ 300679 w 579438"/>
                <a:gd name="connsiteY395" fmla="*/ 405487 h 869783"/>
                <a:gd name="connsiteX396" fmla="*/ 300679 w 579438"/>
                <a:gd name="connsiteY396" fmla="*/ 415518 h 869783"/>
                <a:gd name="connsiteX397" fmla="*/ 300679 w 579438"/>
                <a:gd name="connsiteY397" fmla="*/ 433907 h 869783"/>
                <a:gd name="connsiteX398" fmla="*/ 305716 w 579438"/>
                <a:gd name="connsiteY398" fmla="*/ 470687 h 869783"/>
                <a:gd name="connsiteX399" fmla="*/ 317470 w 579438"/>
                <a:gd name="connsiteY399" fmla="*/ 504123 h 869783"/>
                <a:gd name="connsiteX400" fmla="*/ 332582 w 579438"/>
                <a:gd name="connsiteY400" fmla="*/ 530871 h 869783"/>
                <a:gd name="connsiteX401" fmla="*/ 361126 w 579438"/>
                <a:gd name="connsiteY401" fmla="*/ 569323 h 869783"/>
                <a:gd name="connsiteX402" fmla="*/ 374559 w 579438"/>
                <a:gd name="connsiteY402" fmla="*/ 581025 h 869783"/>
                <a:gd name="connsiteX403" fmla="*/ 369522 w 579438"/>
                <a:gd name="connsiteY403" fmla="*/ 579353 h 869783"/>
                <a:gd name="connsiteX404" fmla="*/ 359447 w 579438"/>
                <a:gd name="connsiteY404" fmla="*/ 570994 h 869783"/>
                <a:gd name="connsiteX405" fmla="*/ 325865 w 579438"/>
                <a:gd name="connsiteY405" fmla="*/ 535887 h 869783"/>
                <a:gd name="connsiteX406" fmla="*/ 310753 w 579438"/>
                <a:gd name="connsiteY406" fmla="*/ 507466 h 869783"/>
                <a:gd name="connsiteX407" fmla="*/ 302358 w 579438"/>
                <a:gd name="connsiteY407" fmla="*/ 490748 h 869783"/>
                <a:gd name="connsiteX408" fmla="*/ 297321 w 579438"/>
                <a:gd name="connsiteY408" fmla="*/ 474030 h 869783"/>
                <a:gd name="connsiteX409" fmla="*/ 290604 w 579438"/>
                <a:gd name="connsiteY409" fmla="*/ 435579 h 869783"/>
                <a:gd name="connsiteX410" fmla="*/ 288925 w 579438"/>
                <a:gd name="connsiteY410" fmla="*/ 415518 h 869783"/>
                <a:gd name="connsiteX411" fmla="*/ 288925 w 579438"/>
                <a:gd name="connsiteY411" fmla="*/ 405487 h 869783"/>
                <a:gd name="connsiteX412" fmla="*/ 290604 w 579438"/>
                <a:gd name="connsiteY412" fmla="*/ 395456 h 869783"/>
                <a:gd name="connsiteX413" fmla="*/ 297321 w 579438"/>
                <a:gd name="connsiteY413" fmla="*/ 355333 h 869783"/>
                <a:gd name="connsiteX414" fmla="*/ 309074 w 579438"/>
                <a:gd name="connsiteY414" fmla="*/ 318554 h 869783"/>
                <a:gd name="connsiteX415" fmla="*/ 315791 w 579438"/>
                <a:gd name="connsiteY415" fmla="*/ 301836 h 869783"/>
                <a:gd name="connsiteX416" fmla="*/ 324186 w 579438"/>
                <a:gd name="connsiteY416" fmla="*/ 285118 h 869783"/>
                <a:gd name="connsiteX417" fmla="*/ 330903 w 579438"/>
                <a:gd name="connsiteY417" fmla="*/ 270072 h 869783"/>
                <a:gd name="connsiteX418" fmla="*/ 339298 w 579438"/>
                <a:gd name="connsiteY418" fmla="*/ 256697 h 869783"/>
                <a:gd name="connsiteX419" fmla="*/ 352731 w 579438"/>
                <a:gd name="connsiteY419" fmla="*/ 234964 h 869783"/>
                <a:gd name="connsiteX420" fmla="*/ 366164 w 579438"/>
                <a:gd name="connsiteY420" fmla="*/ 216574 h 869783"/>
                <a:gd name="connsiteX421" fmla="*/ 376238 w 579438"/>
                <a:gd name="connsiteY421" fmla="*/ 203200 h 869783"/>
                <a:gd name="connsiteX422" fmla="*/ 406400 w 579438"/>
                <a:gd name="connsiteY422" fmla="*/ 173038 h 869783"/>
                <a:gd name="connsiteX423" fmla="*/ 396326 w 579438"/>
                <a:gd name="connsiteY423" fmla="*/ 189822 h 869783"/>
                <a:gd name="connsiteX424" fmla="*/ 386251 w 579438"/>
                <a:gd name="connsiteY424" fmla="*/ 206606 h 869783"/>
                <a:gd name="connsiteX425" fmla="*/ 372818 w 579438"/>
                <a:gd name="connsiteY425" fmla="*/ 231782 h 869783"/>
                <a:gd name="connsiteX426" fmla="*/ 366102 w 579438"/>
                <a:gd name="connsiteY426" fmla="*/ 245210 h 869783"/>
                <a:gd name="connsiteX427" fmla="*/ 359386 w 579438"/>
                <a:gd name="connsiteY427" fmla="*/ 260315 h 869783"/>
                <a:gd name="connsiteX428" fmla="*/ 352669 w 579438"/>
                <a:gd name="connsiteY428" fmla="*/ 275421 h 869783"/>
                <a:gd name="connsiteX429" fmla="*/ 347632 w 579438"/>
                <a:gd name="connsiteY429" fmla="*/ 292205 h 869783"/>
                <a:gd name="connsiteX430" fmla="*/ 335878 w 579438"/>
                <a:gd name="connsiteY430" fmla="*/ 329130 h 869783"/>
                <a:gd name="connsiteX431" fmla="*/ 330841 w 579438"/>
                <a:gd name="connsiteY431" fmla="*/ 367734 h 869783"/>
                <a:gd name="connsiteX432" fmla="*/ 329162 w 579438"/>
                <a:gd name="connsiteY432" fmla="*/ 377804 h 869783"/>
                <a:gd name="connsiteX433" fmla="*/ 329162 w 579438"/>
                <a:gd name="connsiteY433" fmla="*/ 386197 h 869783"/>
                <a:gd name="connsiteX434" fmla="*/ 329162 w 579438"/>
                <a:gd name="connsiteY434" fmla="*/ 406337 h 869783"/>
                <a:gd name="connsiteX435" fmla="*/ 335878 w 579438"/>
                <a:gd name="connsiteY435" fmla="*/ 443263 h 869783"/>
                <a:gd name="connsiteX436" fmla="*/ 345953 w 579438"/>
                <a:gd name="connsiteY436" fmla="*/ 475152 h 869783"/>
                <a:gd name="connsiteX437" fmla="*/ 361065 w 579438"/>
                <a:gd name="connsiteY437" fmla="*/ 503686 h 869783"/>
                <a:gd name="connsiteX438" fmla="*/ 389609 w 579438"/>
                <a:gd name="connsiteY438" fmla="*/ 540611 h 869783"/>
                <a:gd name="connsiteX439" fmla="*/ 403042 w 579438"/>
                <a:gd name="connsiteY439" fmla="*/ 554038 h 869783"/>
                <a:gd name="connsiteX440" fmla="*/ 399684 w 579438"/>
                <a:gd name="connsiteY440" fmla="*/ 550681 h 869783"/>
                <a:gd name="connsiteX441" fmla="*/ 387930 w 579438"/>
                <a:gd name="connsiteY441" fmla="*/ 542289 h 869783"/>
                <a:gd name="connsiteX442" fmla="*/ 356027 w 579438"/>
                <a:gd name="connsiteY442" fmla="*/ 507043 h 869783"/>
                <a:gd name="connsiteX443" fmla="*/ 339236 w 579438"/>
                <a:gd name="connsiteY443" fmla="*/ 480188 h 869783"/>
                <a:gd name="connsiteX444" fmla="*/ 332520 w 579438"/>
                <a:gd name="connsiteY444" fmla="*/ 463403 h 869783"/>
                <a:gd name="connsiteX445" fmla="*/ 325804 w 579438"/>
                <a:gd name="connsiteY445" fmla="*/ 444941 h 869783"/>
                <a:gd name="connsiteX446" fmla="*/ 319087 w 579438"/>
                <a:gd name="connsiteY446" fmla="*/ 406337 h 869783"/>
                <a:gd name="connsiteX447" fmla="*/ 319087 w 579438"/>
                <a:gd name="connsiteY447" fmla="*/ 386197 h 869783"/>
                <a:gd name="connsiteX448" fmla="*/ 319087 w 579438"/>
                <a:gd name="connsiteY448" fmla="*/ 376126 h 869783"/>
                <a:gd name="connsiteX449" fmla="*/ 319087 w 579438"/>
                <a:gd name="connsiteY449" fmla="*/ 366056 h 869783"/>
                <a:gd name="connsiteX450" fmla="*/ 325804 w 579438"/>
                <a:gd name="connsiteY450" fmla="*/ 327452 h 869783"/>
                <a:gd name="connsiteX451" fmla="*/ 337557 w 579438"/>
                <a:gd name="connsiteY451" fmla="*/ 290527 h 869783"/>
                <a:gd name="connsiteX452" fmla="*/ 344274 w 579438"/>
                <a:gd name="connsiteY452" fmla="*/ 272064 h 869783"/>
                <a:gd name="connsiteX453" fmla="*/ 352669 w 579438"/>
                <a:gd name="connsiteY453" fmla="*/ 256959 h 869783"/>
                <a:gd name="connsiteX454" fmla="*/ 359386 w 579438"/>
                <a:gd name="connsiteY454" fmla="*/ 241853 h 869783"/>
                <a:gd name="connsiteX455" fmla="*/ 367781 w 579438"/>
                <a:gd name="connsiteY455" fmla="*/ 228426 h 869783"/>
                <a:gd name="connsiteX456" fmla="*/ 382893 w 579438"/>
                <a:gd name="connsiteY456" fmla="*/ 204928 h 869783"/>
                <a:gd name="connsiteX457" fmla="*/ 394647 w 579438"/>
                <a:gd name="connsiteY457" fmla="*/ 188144 h 869783"/>
                <a:gd name="connsiteX458" fmla="*/ 406400 w 579438"/>
                <a:gd name="connsiteY458" fmla="*/ 173038 h 869783"/>
                <a:gd name="connsiteX459" fmla="*/ 434975 w 579438"/>
                <a:gd name="connsiteY459" fmla="*/ 146050 h 869783"/>
                <a:gd name="connsiteX460" fmla="*/ 424901 w 579438"/>
                <a:gd name="connsiteY460" fmla="*/ 161096 h 869783"/>
                <a:gd name="connsiteX461" fmla="*/ 414826 w 579438"/>
                <a:gd name="connsiteY461" fmla="*/ 179486 h 869783"/>
                <a:gd name="connsiteX462" fmla="*/ 403072 w 579438"/>
                <a:gd name="connsiteY462" fmla="*/ 202891 h 869783"/>
                <a:gd name="connsiteX463" fmla="*/ 396356 w 579438"/>
                <a:gd name="connsiteY463" fmla="*/ 217937 h 869783"/>
                <a:gd name="connsiteX464" fmla="*/ 389640 w 579438"/>
                <a:gd name="connsiteY464" fmla="*/ 231311 h 869783"/>
                <a:gd name="connsiteX465" fmla="*/ 382923 w 579438"/>
                <a:gd name="connsiteY465" fmla="*/ 248029 h 869783"/>
                <a:gd name="connsiteX466" fmla="*/ 376207 w 579438"/>
                <a:gd name="connsiteY466" fmla="*/ 264747 h 869783"/>
                <a:gd name="connsiteX467" fmla="*/ 366132 w 579438"/>
                <a:gd name="connsiteY467" fmla="*/ 301527 h 869783"/>
                <a:gd name="connsiteX468" fmla="*/ 359416 w 579438"/>
                <a:gd name="connsiteY468" fmla="*/ 338306 h 869783"/>
                <a:gd name="connsiteX469" fmla="*/ 359416 w 579438"/>
                <a:gd name="connsiteY469" fmla="*/ 348337 h 869783"/>
                <a:gd name="connsiteX470" fmla="*/ 359416 w 579438"/>
                <a:gd name="connsiteY470" fmla="*/ 358368 h 869783"/>
                <a:gd name="connsiteX471" fmla="*/ 359416 w 579438"/>
                <a:gd name="connsiteY471" fmla="*/ 376757 h 869783"/>
                <a:gd name="connsiteX472" fmla="*/ 364453 w 579438"/>
                <a:gd name="connsiteY472" fmla="*/ 413537 h 869783"/>
                <a:gd name="connsiteX473" fmla="*/ 376207 w 579438"/>
                <a:gd name="connsiteY473" fmla="*/ 446972 h 869783"/>
                <a:gd name="connsiteX474" fmla="*/ 389640 w 579438"/>
                <a:gd name="connsiteY474" fmla="*/ 475393 h 869783"/>
                <a:gd name="connsiteX475" fmla="*/ 419863 w 579438"/>
                <a:gd name="connsiteY475" fmla="*/ 512173 h 869783"/>
                <a:gd name="connsiteX476" fmla="*/ 433296 w 579438"/>
                <a:gd name="connsiteY476" fmla="*/ 523875 h 869783"/>
                <a:gd name="connsiteX477" fmla="*/ 428259 w 579438"/>
                <a:gd name="connsiteY477" fmla="*/ 522203 h 869783"/>
                <a:gd name="connsiteX478" fmla="*/ 418184 w 579438"/>
                <a:gd name="connsiteY478" fmla="*/ 513844 h 869783"/>
                <a:gd name="connsiteX479" fmla="*/ 384602 w 579438"/>
                <a:gd name="connsiteY479" fmla="*/ 478736 h 869783"/>
                <a:gd name="connsiteX480" fmla="*/ 367811 w 579438"/>
                <a:gd name="connsiteY480" fmla="*/ 450316 h 869783"/>
                <a:gd name="connsiteX481" fmla="*/ 361095 w 579438"/>
                <a:gd name="connsiteY481" fmla="*/ 433598 h 869783"/>
                <a:gd name="connsiteX482" fmla="*/ 356058 w 579438"/>
                <a:gd name="connsiteY482" fmla="*/ 416880 h 869783"/>
                <a:gd name="connsiteX483" fmla="*/ 347662 w 579438"/>
                <a:gd name="connsiteY483" fmla="*/ 378429 h 869783"/>
                <a:gd name="connsiteX484" fmla="*/ 347662 w 579438"/>
                <a:gd name="connsiteY484" fmla="*/ 358368 h 869783"/>
                <a:gd name="connsiteX485" fmla="*/ 347662 w 579438"/>
                <a:gd name="connsiteY485" fmla="*/ 348337 h 869783"/>
                <a:gd name="connsiteX486" fmla="*/ 349341 w 579438"/>
                <a:gd name="connsiteY486" fmla="*/ 338306 h 869783"/>
                <a:gd name="connsiteX487" fmla="*/ 356058 w 579438"/>
                <a:gd name="connsiteY487" fmla="*/ 298183 h 869783"/>
                <a:gd name="connsiteX488" fmla="*/ 367811 w 579438"/>
                <a:gd name="connsiteY488" fmla="*/ 261404 h 869783"/>
                <a:gd name="connsiteX489" fmla="*/ 374528 w 579438"/>
                <a:gd name="connsiteY489" fmla="*/ 244686 h 869783"/>
                <a:gd name="connsiteX490" fmla="*/ 381244 w 579438"/>
                <a:gd name="connsiteY490" fmla="*/ 227968 h 869783"/>
                <a:gd name="connsiteX491" fmla="*/ 389640 w 579438"/>
                <a:gd name="connsiteY491" fmla="*/ 214593 h 869783"/>
                <a:gd name="connsiteX492" fmla="*/ 396356 w 579438"/>
                <a:gd name="connsiteY492" fmla="*/ 201219 h 869783"/>
                <a:gd name="connsiteX493" fmla="*/ 411468 w 579438"/>
                <a:gd name="connsiteY493" fmla="*/ 177814 h 869783"/>
                <a:gd name="connsiteX494" fmla="*/ 423222 w 579438"/>
                <a:gd name="connsiteY494" fmla="*/ 161096 h 869783"/>
                <a:gd name="connsiteX495" fmla="*/ 434975 w 579438"/>
                <a:gd name="connsiteY495" fmla="*/ 146050 h 869783"/>
                <a:gd name="connsiteX496" fmla="*/ 461962 w 579438"/>
                <a:gd name="connsiteY496" fmla="*/ 117475 h 869783"/>
                <a:gd name="connsiteX497" fmla="*/ 453719 w 579438"/>
                <a:gd name="connsiteY497" fmla="*/ 132521 h 869783"/>
                <a:gd name="connsiteX498" fmla="*/ 443828 w 579438"/>
                <a:gd name="connsiteY498" fmla="*/ 150911 h 869783"/>
                <a:gd name="connsiteX499" fmla="*/ 430640 w 579438"/>
                <a:gd name="connsiteY499" fmla="*/ 174316 h 869783"/>
                <a:gd name="connsiteX500" fmla="*/ 424045 w 579438"/>
                <a:gd name="connsiteY500" fmla="*/ 187690 h 869783"/>
                <a:gd name="connsiteX501" fmla="*/ 417451 w 579438"/>
                <a:gd name="connsiteY501" fmla="*/ 202736 h 869783"/>
                <a:gd name="connsiteX502" fmla="*/ 410857 w 579438"/>
                <a:gd name="connsiteY502" fmla="*/ 219454 h 869783"/>
                <a:gd name="connsiteX503" fmla="*/ 404263 w 579438"/>
                <a:gd name="connsiteY503" fmla="*/ 236172 h 869783"/>
                <a:gd name="connsiteX504" fmla="*/ 394371 w 579438"/>
                <a:gd name="connsiteY504" fmla="*/ 271280 h 869783"/>
                <a:gd name="connsiteX505" fmla="*/ 389426 w 579438"/>
                <a:gd name="connsiteY505" fmla="*/ 309731 h 869783"/>
                <a:gd name="connsiteX506" fmla="*/ 387777 w 579438"/>
                <a:gd name="connsiteY506" fmla="*/ 319762 h 869783"/>
                <a:gd name="connsiteX507" fmla="*/ 387777 w 579438"/>
                <a:gd name="connsiteY507" fmla="*/ 329793 h 869783"/>
                <a:gd name="connsiteX508" fmla="*/ 387777 w 579438"/>
                <a:gd name="connsiteY508" fmla="*/ 348182 h 869783"/>
                <a:gd name="connsiteX509" fmla="*/ 392723 w 579438"/>
                <a:gd name="connsiteY509" fmla="*/ 384962 h 869783"/>
                <a:gd name="connsiteX510" fmla="*/ 404263 w 579438"/>
                <a:gd name="connsiteY510" fmla="*/ 418397 h 869783"/>
                <a:gd name="connsiteX511" fmla="*/ 419100 w 579438"/>
                <a:gd name="connsiteY511" fmla="*/ 445146 h 869783"/>
                <a:gd name="connsiteX512" fmla="*/ 447125 w 579438"/>
                <a:gd name="connsiteY512" fmla="*/ 483597 h 869783"/>
                <a:gd name="connsiteX513" fmla="*/ 455659 w 579438"/>
                <a:gd name="connsiteY513" fmla="*/ 491170 h 869783"/>
                <a:gd name="connsiteX514" fmla="*/ 445477 w 579438"/>
                <a:gd name="connsiteY514" fmla="*/ 485269 h 869783"/>
                <a:gd name="connsiteX515" fmla="*/ 414154 w 579438"/>
                <a:gd name="connsiteY515" fmla="*/ 448490 h 869783"/>
                <a:gd name="connsiteX516" fmla="*/ 397668 w 579438"/>
                <a:gd name="connsiteY516" fmla="*/ 421741 h 869783"/>
                <a:gd name="connsiteX517" fmla="*/ 389426 w 579438"/>
                <a:gd name="connsiteY517" fmla="*/ 405023 h 869783"/>
                <a:gd name="connsiteX518" fmla="*/ 384480 w 579438"/>
                <a:gd name="connsiteY518" fmla="*/ 386633 h 869783"/>
                <a:gd name="connsiteX519" fmla="*/ 377886 w 579438"/>
                <a:gd name="connsiteY519" fmla="*/ 349854 h 869783"/>
                <a:gd name="connsiteX520" fmla="*/ 376237 w 579438"/>
                <a:gd name="connsiteY520" fmla="*/ 329793 h 869783"/>
                <a:gd name="connsiteX521" fmla="*/ 377886 w 579438"/>
                <a:gd name="connsiteY521" fmla="*/ 318090 h 869783"/>
                <a:gd name="connsiteX522" fmla="*/ 377886 w 579438"/>
                <a:gd name="connsiteY522" fmla="*/ 308059 h 869783"/>
                <a:gd name="connsiteX523" fmla="*/ 384480 w 579438"/>
                <a:gd name="connsiteY523" fmla="*/ 269608 h 869783"/>
                <a:gd name="connsiteX524" fmla="*/ 396020 w 579438"/>
                <a:gd name="connsiteY524" fmla="*/ 232829 h 869783"/>
                <a:gd name="connsiteX525" fmla="*/ 402614 w 579438"/>
                <a:gd name="connsiteY525" fmla="*/ 216111 h 869783"/>
                <a:gd name="connsiteX526" fmla="*/ 410857 w 579438"/>
                <a:gd name="connsiteY526" fmla="*/ 199393 h 869783"/>
                <a:gd name="connsiteX527" fmla="*/ 417451 w 579438"/>
                <a:gd name="connsiteY527" fmla="*/ 184347 h 869783"/>
                <a:gd name="connsiteX528" fmla="*/ 425694 w 579438"/>
                <a:gd name="connsiteY528" fmla="*/ 170972 h 869783"/>
                <a:gd name="connsiteX529" fmla="*/ 440531 w 579438"/>
                <a:gd name="connsiteY529" fmla="*/ 147567 h 869783"/>
                <a:gd name="connsiteX530" fmla="*/ 452071 w 579438"/>
                <a:gd name="connsiteY530" fmla="*/ 130849 h 869783"/>
                <a:gd name="connsiteX531" fmla="*/ 461962 w 579438"/>
                <a:gd name="connsiteY531" fmla="*/ 117475 h 869783"/>
                <a:gd name="connsiteX532" fmla="*/ 492125 w 579438"/>
                <a:gd name="connsiteY532" fmla="*/ 87313 h 869783"/>
                <a:gd name="connsiteX533" fmla="*/ 482234 w 579438"/>
                <a:gd name="connsiteY533" fmla="*/ 104027 h 869783"/>
                <a:gd name="connsiteX534" fmla="*/ 472343 w 579438"/>
                <a:gd name="connsiteY534" fmla="*/ 120741 h 869783"/>
                <a:gd name="connsiteX535" fmla="*/ 460803 w 579438"/>
                <a:gd name="connsiteY535" fmla="*/ 145813 h 869783"/>
                <a:gd name="connsiteX536" fmla="*/ 452560 w 579438"/>
                <a:gd name="connsiteY536" fmla="*/ 159184 h 869783"/>
                <a:gd name="connsiteX537" fmla="*/ 445966 w 579438"/>
                <a:gd name="connsiteY537" fmla="*/ 174227 h 869783"/>
                <a:gd name="connsiteX538" fmla="*/ 441020 w 579438"/>
                <a:gd name="connsiteY538" fmla="*/ 189270 h 869783"/>
                <a:gd name="connsiteX539" fmla="*/ 434426 w 579438"/>
                <a:gd name="connsiteY539" fmla="*/ 205984 h 869783"/>
                <a:gd name="connsiteX540" fmla="*/ 424534 w 579438"/>
                <a:gd name="connsiteY540" fmla="*/ 242755 h 869783"/>
                <a:gd name="connsiteX541" fmla="*/ 417940 w 579438"/>
                <a:gd name="connsiteY541" fmla="*/ 281198 h 869783"/>
                <a:gd name="connsiteX542" fmla="*/ 416292 w 579438"/>
                <a:gd name="connsiteY542" fmla="*/ 289555 h 869783"/>
                <a:gd name="connsiteX543" fmla="*/ 416292 w 579438"/>
                <a:gd name="connsiteY543" fmla="*/ 299584 h 869783"/>
                <a:gd name="connsiteX544" fmla="*/ 417940 w 579438"/>
                <a:gd name="connsiteY544" fmla="*/ 319641 h 869783"/>
                <a:gd name="connsiteX545" fmla="*/ 422886 w 579438"/>
                <a:gd name="connsiteY545" fmla="*/ 356412 h 869783"/>
                <a:gd name="connsiteX546" fmla="*/ 432777 w 579438"/>
                <a:gd name="connsiteY546" fmla="*/ 388169 h 869783"/>
                <a:gd name="connsiteX547" fmla="*/ 447614 w 579438"/>
                <a:gd name="connsiteY547" fmla="*/ 416583 h 869783"/>
                <a:gd name="connsiteX548" fmla="*/ 475640 w 579438"/>
                <a:gd name="connsiteY548" fmla="*/ 453354 h 869783"/>
                <a:gd name="connsiteX549" fmla="*/ 488828 w 579438"/>
                <a:gd name="connsiteY549" fmla="*/ 466726 h 869783"/>
                <a:gd name="connsiteX550" fmla="*/ 485531 w 579438"/>
                <a:gd name="connsiteY550" fmla="*/ 463383 h 869783"/>
                <a:gd name="connsiteX551" fmla="*/ 473991 w 579438"/>
                <a:gd name="connsiteY551" fmla="*/ 455026 h 869783"/>
                <a:gd name="connsiteX552" fmla="*/ 442669 w 579438"/>
                <a:gd name="connsiteY552" fmla="*/ 419926 h 869783"/>
                <a:gd name="connsiteX553" fmla="*/ 426183 w 579438"/>
                <a:gd name="connsiteY553" fmla="*/ 391512 h 869783"/>
                <a:gd name="connsiteX554" fmla="*/ 419589 w 579438"/>
                <a:gd name="connsiteY554" fmla="*/ 376469 h 869783"/>
                <a:gd name="connsiteX555" fmla="*/ 412994 w 579438"/>
                <a:gd name="connsiteY555" fmla="*/ 358083 h 869783"/>
                <a:gd name="connsiteX556" fmla="*/ 406400 w 579438"/>
                <a:gd name="connsiteY556" fmla="*/ 319641 h 869783"/>
                <a:gd name="connsiteX557" fmla="*/ 406400 w 579438"/>
                <a:gd name="connsiteY557" fmla="*/ 299584 h 869783"/>
                <a:gd name="connsiteX558" fmla="*/ 406400 w 579438"/>
                <a:gd name="connsiteY558" fmla="*/ 289555 h 869783"/>
                <a:gd name="connsiteX559" fmla="*/ 406400 w 579438"/>
                <a:gd name="connsiteY559" fmla="*/ 279527 h 869783"/>
                <a:gd name="connsiteX560" fmla="*/ 412994 w 579438"/>
                <a:gd name="connsiteY560" fmla="*/ 239412 h 869783"/>
                <a:gd name="connsiteX561" fmla="*/ 424534 w 579438"/>
                <a:gd name="connsiteY561" fmla="*/ 202641 h 869783"/>
                <a:gd name="connsiteX562" fmla="*/ 432777 w 579438"/>
                <a:gd name="connsiteY562" fmla="*/ 185927 h 869783"/>
                <a:gd name="connsiteX563" fmla="*/ 439371 w 579438"/>
                <a:gd name="connsiteY563" fmla="*/ 170884 h 869783"/>
                <a:gd name="connsiteX564" fmla="*/ 447614 w 579438"/>
                <a:gd name="connsiteY564" fmla="*/ 155841 h 869783"/>
                <a:gd name="connsiteX565" fmla="*/ 454208 w 579438"/>
                <a:gd name="connsiteY565" fmla="*/ 142470 h 869783"/>
                <a:gd name="connsiteX566" fmla="*/ 469045 w 579438"/>
                <a:gd name="connsiteY566" fmla="*/ 119070 h 869783"/>
                <a:gd name="connsiteX567" fmla="*/ 480585 w 579438"/>
                <a:gd name="connsiteY567" fmla="*/ 102356 h 869783"/>
                <a:gd name="connsiteX568" fmla="*/ 492125 w 579438"/>
                <a:gd name="connsiteY568" fmla="*/ 87313 h 869783"/>
                <a:gd name="connsiteX569" fmla="*/ 520700 w 579438"/>
                <a:gd name="connsiteY569" fmla="*/ 58738 h 869783"/>
                <a:gd name="connsiteX570" fmla="*/ 512457 w 579438"/>
                <a:gd name="connsiteY570" fmla="*/ 73784 h 869783"/>
                <a:gd name="connsiteX571" fmla="*/ 500918 w 579438"/>
                <a:gd name="connsiteY571" fmla="*/ 92174 h 869783"/>
                <a:gd name="connsiteX572" fmla="*/ 489378 w 579438"/>
                <a:gd name="connsiteY572" fmla="*/ 115579 h 869783"/>
                <a:gd name="connsiteX573" fmla="*/ 482783 w 579438"/>
                <a:gd name="connsiteY573" fmla="*/ 128953 h 869783"/>
                <a:gd name="connsiteX574" fmla="*/ 476189 w 579438"/>
                <a:gd name="connsiteY574" fmla="*/ 143999 h 869783"/>
                <a:gd name="connsiteX575" fmla="*/ 469595 w 579438"/>
                <a:gd name="connsiteY575" fmla="*/ 160717 h 869783"/>
                <a:gd name="connsiteX576" fmla="*/ 463001 w 579438"/>
                <a:gd name="connsiteY576" fmla="*/ 177435 h 869783"/>
                <a:gd name="connsiteX577" fmla="*/ 453109 w 579438"/>
                <a:gd name="connsiteY577" fmla="*/ 214215 h 869783"/>
                <a:gd name="connsiteX578" fmla="*/ 446515 w 579438"/>
                <a:gd name="connsiteY578" fmla="*/ 250994 h 869783"/>
                <a:gd name="connsiteX579" fmla="*/ 446515 w 579438"/>
                <a:gd name="connsiteY579" fmla="*/ 261025 h 869783"/>
                <a:gd name="connsiteX580" fmla="*/ 446515 w 579438"/>
                <a:gd name="connsiteY580" fmla="*/ 271056 h 869783"/>
                <a:gd name="connsiteX581" fmla="*/ 446515 w 579438"/>
                <a:gd name="connsiteY581" fmla="*/ 289445 h 869783"/>
                <a:gd name="connsiteX582" fmla="*/ 451461 w 579438"/>
                <a:gd name="connsiteY582" fmla="*/ 326225 h 869783"/>
                <a:gd name="connsiteX583" fmla="*/ 463001 w 579438"/>
                <a:gd name="connsiteY583" fmla="*/ 359660 h 869783"/>
                <a:gd name="connsiteX584" fmla="*/ 476189 w 579438"/>
                <a:gd name="connsiteY584" fmla="*/ 388081 h 869783"/>
                <a:gd name="connsiteX585" fmla="*/ 505863 w 579438"/>
                <a:gd name="connsiteY585" fmla="*/ 424860 h 869783"/>
                <a:gd name="connsiteX586" fmla="*/ 519052 w 579438"/>
                <a:gd name="connsiteY586" fmla="*/ 436563 h 869783"/>
                <a:gd name="connsiteX587" fmla="*/ 514106 w 579438"/>
                <a:gd name="connsiteY587" fmla="*/ 434891 h 869783"/>
                <a:gd name="connsiteX588" fmla="*/ 504215 w 579438"/>
                <a:gd name="connsiteY588" fmla="*/ 426532 h 869783"/>
                <a:gd name="connsiteX589" fmla="*/ 471244 w 579438"/>
                <a:gd name="connsiteY589" fmla="*/ 391425 h 869783"/>
                <a:gd name="connsiteX590" fmla="*/ 454758 w 579438"/>
                <a:gd name="connsiteY590" fmla="*/ 363004 h 869783"/>
                <a:gd name="connsiteX591" fmla="*/ 448164 w 579438"/>
                <a:gd name="connsiteY591" fmla="*/ 346286 h 869783"/>
                <a:gd name="connsiteX592" fmla="*/ 443218 w 579438"/>
                <a:gd name="connsiteY592" fmla="*/ 329568 h 869783"/>
                <a:gd name="connsiteX593" fmla="*/ 436624 w 579438"/>
                <a:gd name="connsiteY593" fmla="*/ 291117 h 869783"/>
                <a:gd name="connsiteX594" fmla="*/ 434975 w 579438"/>
                <a:gd name="connsiteY594" fmla="*/ 271056 h 869783"/>
                <a:gd name="connsiteX595" fmla="*/ 434975 w 579438"/>
                <a:gd name="connsiteY595" fmla="*/ 261025 h 869783"/>
                <a:gd name="connsiteX596" fmla="*/ 436624 w 579438"/>
                <a:gd name="connsiteY596" fmla="*/ 250994 h 869783"/>
                <a:gd name="connsiteX597" fmla="*/ 443218 w 579438"/>
                <a:gd name="connsiteY597" fmla="*/ 210871 h 869783"/>
                <a:gd name="connsiteX598" fmla="*/ 454758 w 579438"/>
                <a:gd name="connsiteY598" fmla="*/ 174092 h 869783"/>
                <a:gd name="connsiteX599" fmla="*/ 461352 w 579438"/>
                <a:gd name="connsiteY599" fmla="*/ 157374 h 869783"/>
                <a:gd name="connsiteX600" fmla="*/ 467946 w 579438"/>
                <a:gd name="connsiteY600" fmla="*/ 140656 h 869783"/>
                <a:gd name="connsiteX601" fmla="*/ 476189 w 579438"/>
                <a:gd name="connsiteY601" fmla="*/ 125610 h 869783"/>
                <a:gd name="connsiteX602" fmla="*/ 484432 w 579438"/>
                <a:gd name="connsiteY602" fmla="*/ 112235 h 869783"/>
                <a:gd name="connsiteX603" fmla="*/ 497620 w 579438"/>
                <a:gd name="connsiteY603" fmla="*/ 90502 h 869783"/>
                <a:gd name="connsiteX604" fmla="*/ 510809 w 579438"/>
                <a:gd name="connsiteY604" fmla="*/ 73784 h 869783"/>
                <a:gd name="connsiteX605" fmla="*/ 520700 w 579438"/>
                <a:gd name="connsiteY605" fmla="*/ 58738 h 869783"/>
                <a:gd name="connsiteX606" fmla="*/ 549275 w 579438"/>
                <a:gd name="connsiteY606" fmla="*/ 30163 h 869783"/>
                <a:gd name="connsiteX607" fmla="*/ 540880 w 579438"/>
                <a:gd name="connsiteY607" fmla="*/ 45209 h 869783"/>
                <a:gd name="connsiteX608" fmla="*/ 530805 w 579438"/>
                <a:gd name="connsiteY608" fmla="*/ 63599 h 869783"/>
                <a:gd name="connsiteX609" fmla="*/ 517372 w 579438"/>
                <a:gd name="connsiteY609" fmla="*/ 87004 h 869783"/>
                <a:gd name="connsiteX610" fmla="*/ 510656 w 579438"/>
                <a:gd name="connsiteY610" fmla="*/ 100378 h 869783"/>
                <a:gd name="connsiteX611" fmla="*/ 503940 w 579438"/>
                <a:gd name="connsiteY611" fmla="*/ 115424 h 869783"/>
                <a:gd name="connsiteX612" fmla="*/ 497223 w 579438"/>
                <a:gd name="connsiteY612" fmla="*/ 132142 h 869783"/>
                <a:gd name="connsiteX613" fmla="*/ 492186 w 579438"/>
                <a:gd name="connsiteY613" fmla="*/ 148860 h 869783"/>
                <a:gd name="connsiteX614" fmla="*/ 480432 w 579438"/>
                <a:gd name="connsiteY614" fmla="*/ 183968 h 869783"/>
                <a:gd name="connsiteX615" fmla="*/ 475395 w 579438"/>
                <a:gd name="connsiteY615" fmla="*/ 222419 h 869783"/>
                <a:gd name="connsiteX616" fmla="*/ 473716 w 579438"/>
                <a:gd name="connsiteY616" fmla="*/ 232450 h 869783"/>
                <a:gd name="connsiteX617" fmla="*/ 473716 w 579438"/>
                <a:gd name="connsiteY617" fmla="*/ 242481 h 869783"/>
                <a:gd name="connsiteX618" fmla="*/ 473716 w 579438"/>
                <a:gd name="connsiteY618" fmla="*/ 260870 h 869783"/>
                <a:gd name="connsiteX619" fmla="*/ 480432 w 579438"/>
                <a:gd name="connsiteY619" fmla="*/ 297650 h 869783"/>
                <a:gd name="connsiteX620" fmla="*/ 490507 w 579438"/>
                <a:gd name="connsiteY620" fmla="*/ 331085 h 869783"/>
                <a:gd name="connsiteX621" fmla="*/ 505619 w 579438"/>
                <a:gd name="connsiteY621" fmla="*/ 357834 h 869783"/>
                <a:gd name="connsiteX622" fmla="*/ 534163 w 579438"/>
                <a:gd name="connsiteY622" fmla="*/ 396285 h 869783"/>
                <a:gd name="connsiteX623" fmla="*/ 541846 w 579438"/>
                <a:gd name="connsiteY623" fmla="*/ 403283 h 869783"/>
                <a:gd name="connsiteX624" fmla="*/ 532484 w 579438"/>
                <a:gd name="connsiteY624" fmla="*/ 397957 h 869783"/>
                <a:gd name="connsiteX625" fmla="*/ 500581 w 579438"/>
                <a:gd name="connsiteY625" fmla="*/ 361178 h 869783"/>
                <a:gd name="connsiteX626" fmla="*/ 483790 w 579438"/>
                <a:gd name="connsiteY626" fmla="*/ 334429 h 869783"/>
                <a:gd name="connsiteX627" fmla="*/ 475395 w 579438"/>
                <a:gd name="connsiteY627" fmla="*/ 317711 h 869783"/>
                <a:gd name="connsiteX628" fmla="*/ 470358 w 579438"/>
                <a:gd name="connsiteY628" fmla="*/ 299321 h 869783"/>
                <a:gd name="connsiteX629" fmla="*/ 463641 w 579438"/>
                <a:gd name="connsiteY629" fmla="*/ 260870 h 869783"/>
                <a:gd name="connsiteX630" fmla="*/ 463641 w 579438"/>
                <a:gd name="connsiteY630" fmla="*/ 240809 h 869783"/>
                <a:gd name="connsiteX631" fmla="*/ 463641 w 579438"/>
                <a:gd name="connsiteY631" fmla="*/ 230778 h 869783"/>
                <a:gd name="connsiteX632" fmla="*/ 463641 w 579438"/>
                <a:gd name="connsiteY632" fmla="*/ 220747 h 869783"/>
                <a:gd name="connsiteX633" fmla="*/ 470358 w 579438"/>
                <a:gd name="connsiteY633" fmla="*/ 182296 h 869783"/>
                <a:gd name="connsiteX634" fmla="*/ 482111 w 579438"/>
                <a:gd name="connsiteY634" fmla="*/ 145517 h 869783"/>
                <a:gd name="connsiteX635" fmla="*/ 488828 w 579438"/>
                <a:gd name="connsiteY635" fmla="*/ 128799 h 869783"/>
                <a:gd name="connsiteX636" fmla="*/ 497223 w 579438"/>
                <a:gd name="connsiteY636" fmla="*/ 112081 h 869783"/>
                <a:gd name="connsiteX637" fmla="*/ 503940 w 579438"/>
                <a:gd name="connsiteY637" fmla="*/ 97035 h 869783"/>
                <a:gd name="connsiteX638" fmla="*/ 512335 w 579438"/>
                <a:gd name="connsiteY638" fmla="*/ 83660 h 869783"/>
                <a:gd name="connsiteX639" fmla="*/ 527447 w 579438"/>
                <a:gd name="connsiteY639" fmla="*/ 60255 h 869783"/>
                <a:gd name="connsiteX640" fmla="*/ 539201 w 579438"/>
                <a:gd name="connsiteY640" fmla="*/ 43537 h 869783"/>
                <a:gd name="connsiteX641" fmla="*/ 549275 w 579438"/>
                <a:gd name="connsiteY641" fmla="*/ 30163 h 869783"/>
                <a:gd name="connsiteX642" fmla="*/ 579438 w 579438"/>
                <a:gd name="connsiteY642" fmla="*/ 0 h 869783"/>
                <a:gd name="connsiteX643" fmla="*/ 569364 w 579438"/>
                <a:gd name="connsiteY643" fmla="*/ 16714 h 869783"/>
                <a:gd name="connsiteX644" fmla="*/ 559289 w 579438"/>
                <a:gd name="connsiteY644" fmla="*/ 33428 h 869783"/>
                <a:gd name="connsiteX645" fmla="*/ 547535 w 579438"/>
                <a:gd name="connsiteY645" fmla="*/ 58500 h 869783"/>
                <a:gd name="connsiteX646" fmla="*/ 540819 w 579438"/>
                <a:gd name="connsiteY646" fmla="*/ 71871 h 869783"/>
                <a:gd name="connsiteX647" fmla="*/ 534103 w 579438"/>
                <a:gd name="connsiteY647" fmla="*/ 86914 h 869783"/>
                <a:gd name="connsiteX648" fmla="*/ 527386 w 579438"/>
                <a:gd name="connsiteY648" fmla="*/ 101957 h 869783"/>
                <a:gd name="connsiteX649" fmla="*/ 520670 w 579438"/>
                <a:gd name="connsiteY649" fmla="*/ 118671 h 869783"/>
                <a:gd name="connsiteX650" fmla="*/ 510595 w 579438"/>
                <a:gd name="connsiteY650" fmla="*/ 155442 h 869783"/>
                <a:gd name="connsiteX651" fmla="*/ 503879 w 579438"/>
                <a:gd name="connsiteY651" fmla="*/ 193885 h 869783"/>
                <a:gd name="connsiteX652" fmla="*/ 502200 w 579438"/>
                <a:gd name="connsiteY652" fmla="*/ 202242 h 869783"/>
                <a:gd name="connsiteX653" fmla="*/ 502200 w 579438"/>
                <a:gd name="connsiteY653" fmla="*/ 212271 h 869783"/>
                <a:gd name="connsiteX654" fmla="*/ 503879 w 579438"/>
                <a:gd name="connsiteY654" fmla="*/ 232328 h 869783"/>
                <a:gd name="connsiteX655" fmla="*/ 508916 w 579438"/>
                <a:gd name="connsiteY655" fmla="*/ 269099 h 869783"/>
                <a:gd name="connsiteX656" fmla="*/ 518991 w 579438"/>
                <a:gd name="connsiteY656" fmla="*/ 300856 h 869783"/>
                <a:gd name="connsiteX657" fmla="*/ 534103 w 579438"/>
                <a:gd name="connsiteY657" fmla="*/ 329270 h 869783"/>
                <a:gd name="connsiteX658" fmla="*/ 562647 w 579438"/>
                <a:gd name="connsiteY658" fmla="*/ 366042 h 869783"/>
                <a:gd name="connsiteX659" fmla="*/ 576080 w 579438"/>
                <a:gd name="connsiteY659" fmla="*/ 379413 h 869783"/>
                <a:gd name="connsiteX660" fmla="*/ 572722 w 579438"/>
                <a:gd name="connsiteY660" fmla="*/ 376070 h 869783"/>
                <a:gd name="connsiteX661" fmla="*/ 562647 w 579438"/>
                <a:gd name="connsiteY661" fmla="*/ 367713 h 869783"/>
                <a:gd name="connsiteX662" fmla="*/ 529065 w 579438"/>
                <a:gd name="connsiteY662" fmla="*/ 332613 h 869783"/>
                <a:gd name="connsiteX663" fmla="*/ 512274 w 579438"/>
                <a:gd name="connsiteY663" fmla="*/ 304199 h 869783"/>
                <a:gd name="connsiteX664" fmla="*/ 505558 w 579438"/>
                <a:gd name="connsiteY664" fmla="*/ 289156 h 869783"/>
                <a:gd name="connsiteX665" fmla="*/ 498842 w 579438"/>
                <a:gd name="connsiteY665" fmla="*/ 270770 h 869783"/>
                <a:gd name="connsiteX666" fmla="*/ 492125 w 579438"/>
                <a:gd name="connsiteY666" fmla="*/ 232328 h 869783"/>
                <a:gd name="connsiteX667" fmla="*/ 492125 w 579438"/>
                <a:gd name="connsiteY667" fmla="*/ 212271 h 869783"/>
                <a:gd name="connsiteX668" fmla="*/ 492125 w 579438"/>
                <a:gd name="connsiteY668" fmla="*/ 202242 h 869783"/>
                <a:gd name="connsiteX669" fmla="*/ 492125 w 579438"/>
                <a:gd name="connsiteY669" fmla="*/ 192214 h 869783"/>
                <a:gd name="connsiteX670" fmla="*/ 498842 w 579438"/>
                <a:gd name="connsiteY670" fmla="*/ 152099 h 869783"/>
                <a:gd name="connsiteX671" fmla="*/ 510595 w 579438"/>
                <a:gd name="connsiteY671" fmla="*/ 115328 h 869783"/>
                <a:gd name="connsiteX672" fmla="*/ 518991 w 579438"/>
                <a:gd name="connsiteY672" fmla="*/ 98614 h 869783"/>
                <a:gd name="connsiteX673" fmla="*/ 525707 w 579438"/>
                <a:gd name="connsiteY673" fmla="*/ 83571 h 869783"/>
                <a:gd name="connsiteX674" fmla="*/ 534103 w 579438"/>
                <a:gd name="connsiteY674" fmla="*/ 68528 h 869783"/>
                <a:gd name="connsiteX675" fmla="*/ 540819 w 579438"/>
                <a:gd name="connsiteY675" fmla="*/ 55157 h 869783"/>
                <a:gd name="connsiteX676" fmla="*/ 555931 w 579438"/>
                <a:gd name="connsiteY676" fmla="*/ 31757 h 869783"/>
                <a:gd name="connsiteX677" fmla="*/ 567685 w 579438"/>
                <a:gd name="connsiteY677" fmla="*/ 15043 h 869783"/>
                <a:gd name="connsiteX678" fmla="*/ 579438 w 579438"/>
                <a:gd name="connsiteY678" fmla="*/ 0 h 86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Lst>
              <a:rect l="l" t="t" r="r" b="b"/>
              <a:pathLst>
                <a:path w="579438" h="869783">
                  <a:moveTo>
                    <a:pt x="135446" y="809684"/>
                  </a:moveTo>
                  <a:lnTo>
                    <a:pt x="137838" y="811045"/>
                  </a:lnTo>
                  <a:cubicBezTo>
                    <a:pt x="139517" y="814388"/>
                    <a:pt x="141196" y="814388"/>
                    <a:pt x="141196" y="814388"/>
                  </a:cubicBezTo>
                  <a:cubicBezTo>
                    <a:pt x="141196" y="814388"/>
                    <a:pt x="139937" y="813552"/>
                    <a:pt x="137628" y="811672"/>
                  </a:cubicBezTo>
                  <a:close/>
                  <a:moveTo>
                    <a:pt x="222759" y="722371"/>
                  </a:moveTo>
                  <a:lnTo>
                    <a:pt x="225151" y="723732"/>
                  </a:lnTo>
                  <a:cubicBezTo>
                    <a:pt x="226830" y="725403"/>
                    <a:pt x="228509" y="727075"/>
                    <a:pt x="228509" y="727075"/>
                  </a:cubicBezTo>
                  <a:cubicBezTo>
                    <a:pt x="228509" y="727075"/>
                    <a:pt x="227250" y="726239"/>
                    <a:pt x="224941" y="724358"/>
                  </a:cubicBezTo>
                  <a:close/>
                  <a:moveTo>
                    <a:pt x="311075" y="635493"/>
                  </a:moveTo>
                  <a:lnTo>
                    <a:pt x="312378" y="636420"/>
                  </a:lnTo>
                  <a:cubicBezTo>
                    <a:pt x="314055" y="638092"/>
                    <a:pt x="315733" y="639763"/>
                    <a:pt x="315733" y="639763"/>
                  </a:cubicBezTo>
                  <a:cubicBezTo>
                    <a:pt x="315733" y="639763"/>
                    <a:pt x="314475" y="638510"/>
                    <a:pt x="312168" y="636420"/>
                  </a:cubicBezTo>
                  <a:close/>
                  <a:moveTo>
                    <a:pt x="85725" y="493713"/>
                  </a:moveTo>
                  <a:cubicBezTo>
                    <a:pt x="85725" y="493713"/>
                    <a:pt x="82428" y="500399"/>
                    <a:pt x="75834" y="510427"/>
                  </a:cubicBezTo>
                  <a:cubicBezTo>
                    <a:pt x="72537" y="515442"/>
                    <a:pt x="69240" y="520456"/>
                    <a:pt x="65943" y="527142"/>
                  </a:cubicBezTo>
                  <a:cubicBezTo>
                    <a:pt x="62645" y="535499"/>
                    <a:pt x="57700" y="542184"/>
                    <a:pt x="52754" y="552213"/>
                  </a:cubicBezTo>
                  <a:cubicBezTo>
                    <a:pt x="51106" y="555556"/>
                    <a:pt x="49457" y="560570"/>
                    <a:pt x="46160" y="565584"/>
                  </a:cubicBezTo>
                  <a:cubicBezTo>
                    <a:pt x="44511" y="570599"/>
                    <a:pt x="42863" y="575613"/>
                    <a:pt x="39566" y="580627"/>
                  </a:cubicBezTo>
                  <a:cubicBezTo>
                    <a:pt x="37917" y="585641"/>
                    <a:pt x="36269" y="590656"/>
                    <a:pt x="32971" y="595670"/>
                  </a:cubicBezTo>
                  <a:cubicBezTo>
                    <a:pt x="31323" y="602356"/>
                    <a:pt x="29674" y="607370"/>
                    <a:pt x="28026" y="612384"/>
                  </a:cubicBezTo>
                  <a:cubicBezTo>
                    <a:pt x="23080" y="624084"/>
                    <a:pt x="19783" y="637456"/>
                    <a:pt x="16486" y="649155"/>
                  </a:cubicBezTo>
                  <a:cubicBezTo>
                    <a:pt x="14837" y="660855"/>
                    <a:pt x="11540" y="674227"/>
                    <a:pt x="11540" y="687598"/>
                  </a:cubicBezTo>
                  <a:cubicBezTo>
                    <a:pt x="9892" y="697627"/>
                    <a:pt x="9892" y="697627"/>
                    <a:pt x="9892" y="697627"/>
                  </a:cubicBezTo>
                  <a:cubicBezTo>
                    <a:pt x="9892" y="705984"/>
                    <a:pt x="9892" y="705984"/>
                    <a:pt x="9892" y="705984"/>
                  </a:cubicBezTo>
                  <a:cubicBezTo>
                    <a:pt x="9892" y="712670"/>
                    <a:pt x="9892" y="719355"/>
                    <a:pt x="9892" y="726041"/>
                  </a:cubicBezTo>
                  <a:cubicBezTo>
                    <a:pt x="11540" y="737741"/>
                    <a:pt x="13189" y="751112"/>
                    <a:pt x="16486" y="762812"/>
                  </a:cubicBezTo>
                  <a:cubicBezTo>
                    <a:pt x="18134" y="774512"/>
                    <a:pt x="23080" y="784541"/>
                    <a:pt x="26377" y="794569"/>
                  </a:cubicBezTo>
                  <a:cubicBezTo>
                    <a:pt x="31323" y="806269"/>
                    <a:pt x="36269" y="814626"/>
                    <a:pt x="41214" y="822983"/>
                  </a:cubicBezTo>
                  <a:cubicBezTo>
                    <a:pt x="51106" y="839698"/>
                    <a:pt x="60997" y="853069"/>
                    <a:pt x="69240" y="859755"/>
                  </a:cubicBezTo>
                  <a:lnTo>
                    <a:pt x="79131" y="869783"/>
                  </a:lnTo>
                  <a:lnTo>
                    <a:pt x="67591" y="861426"/>
                  </a:lnTo>
                  <a:cubicBezTo>
                    <a:pt x="59348" y="854740"/>
                    <a:pt x="47808" y="843041"/>
                    <a:pt x="36269" y="826326"/>
                  </a:cubicBezTo>
                  <a:cubicBezTo>
                    <a:pt x="29674" y="817969"/>
                    <a:pt x="24729" y="809612"/>
                    <a:pt x="19783" y="799584"/>
                  </a:cubicBezTo>
                  <a:cubicBezTo>
                    <a:pt x="16486" y="792898"/>
                    <a:pt x="14837" y="787884"/>
                    <a:pt x="13189" y="782869"/>
                  </a:cubicBezTo>
                  <a:cubicBezTo>
                    <a:pt x="9892" y="776184"/>
                    <a:pt x="8243" y="771169"/>
                    <a:pt x="6594" y="764484"/>
                  </a:cubicBezTo>
                  <a:cubicBezTo>
                    <a:pt x="3297" y="752784"/>
                    <a:pt x="1649" y="739412"/>
                    <a:pt x="0" y="726041"/>
                  </a:cubicBezTo>
                  <a:cubicBezTo>
                    <a:pt x="0" y="719355"/>
                    <a:pt x="0" y="712670"/>
                    <a:pt x="0" y="705984"/>
                  </a:cubicBezTo>
                  <a:cubicBezTo>
                    <a:pt x="0" y="695955"/>
                    <a:pt x="0" y="695955"/>
                    <a:pt x="0" y="695955"/>
                  </a:cubicBezTo>
                  <a:cubicBezTo>
                    <a:pt x="0" y="685927"/>
                    <a:pt x="0" y="685927"/>
                    <a:pt x="0" y="685927"/>
                  </a:cubicBezTo>
                  <a:cubicBezTo>
                    <a:pt x="1649" y="672555"/>
                    <a:pt x="4946" y="659184"/>
                    <a:pt x="6594" y="647484"/>
                  </a:cubicBezTo>
                  <a:cubicBezTo>
                    <a:pt x="9892" y="634113"/>
                    <a:pt x="14837" y="622413"/>
                    <a:pt x="18134" y="610713"/>
                  </a:cubicBezTo>
                  <a:cubicBezTo>
                    <a:pt x="19783" y="604027"/>
                    <a:pt x="23080" y="599013"/>
                    <a:pt x="24729" y="592327"/>
                  </a:cubicBezTo>
                  <a:cubicBezTo>
                    <a:pt x="28026" y="587313"/>
                    <a:pt x="29674" y="582299"/>
                    <a:pt x="32971" y="577284"/>
                  </a:cubicBezTo>
                  <a:cubicBezTo>
                    <a:pt x="34620" y="572270"/>
                    <a:pt x="37917" y="567256"/>
                    <a:pt x="39566" y="562241"/>
                  </a:cubicBezTo>
                  <a:cubicBezTo>
                    <a:pt x="42863" y="557227"/>
                    <a:pt x="46160" y="552213"/>
                    <a:pt x="47808" y="548870"/>
                  </a:cubicBezTo>
                  <a:cubicBezTo>
                    <a:pt x="52754" y="540513"/>
                    <a:pt x="57700" y="532156"/>
                    <a:pt x="62645" y="525470"/>
                  </a:cubicBezTo>
                  <a:cubicBezTo>
                    <a:pt x="65943" y="518784"/>
                    <a:pt x="70888" y="513770"/>
                    <a:pt x="74185" y="508756"/>
                  </a:cubicBezTo>
                  <a:cubicBezTo>
                    <a:pt x="80780" y="498727"/>
                    <a:pt x="85725" y="493713"/>
                    <a:pt x="85725" y="493713"/>
                  </a:cubicBezTo>
                  <a:close/>
                  <a:moveTo>
                    <a:pt x="455659" y="491170"/>
                  </a:moveTo>
                  <a:lnTo>
                    <a:pt x="457017" y="491956"/>
                  </a:lnTo>
                  <a:cubicBezTo>
                    <a:pt x="458665" y="495300"/>
                    <a:pt x="460314" y="495300"/>
                    <a:pt x="460314" y="495300"/>
                  </a:cubicBezTo>
                  <a:close/>
                  <a:moveTo>
                    <a:pt x="114300" y="465138"/>
                  </a:moveTo>
                  <a:cubicBezTo>
                    <a:pt x="114300" y="465138"/>
                    <a:pt x="111003" y="470153"/>
                    <a:pt x="104409" y="480184"/>
                  </a:cubicBezTo>
                  <a:cubicBezTo>
                    <a:pt x="102760" y="485199"/>
                    <a:pt x="99463" y="491887"/>
                    <a:pt x="94518" y="498574"/>
                  </a:cubicBezTo>
                  <a:cubicBezTo>
                    <a:pt x="91220" y="505261"/>
                    <a:pt x="86275" y="513620"/>
                    <a:pt x="82978" y="521979"/>
                  </a:cubicBezTo>
                  <a:cubicBezTo>
                    <a:pt x="79681" y="526994"/>
                    <a:pt x="78032" y="532010"/>
                    <a:pt x="76383" y="537025"/>
                  </a:cubicBezTo>
                  <a:cubicBezTo>
                    <a:pt x="73086" y="540369"/>
                    <a:pt x="71438" y="545384"/>
                    <a:pt x="69789" y="550400"/>
                  </a:cubicBezTo>
                  <a:cubicBezTo>
                    <a:pt x="66492" y="557087"/>
                    <a:pt x="64844" y="562102"/>
                    <a:pt x="63195" y="567117"/>
                  </a:cubicBezTo>
                  <a:cubicBezTo>
                    <a:pt x="61546" y="572133"/>
                    <a:pt x="58249" y="578820"/>
                    <a:pt x="56601" y="583835"/>
                  </a:cubicBezTo>
                  <a:cubicBezTo>
                    <a:pt x="53304" y="595538"/>
                    <a:pt x="50006" y="607240"/>
                    <a:pt x="46709" y="620615"/>
                  </a:cubicBezTo>
                  <a:cubicBezTo>
                    <a:pt x="43412" y="632317"/>
                    <a:pt x="41764" y="645692"/>
                    <a:pt x="40115" y="657394"/>
                  </a:cubicBezTo>
                  <a:cubicBezTo>
                    <a:pt x="40115" y="667425"/>
                    <a:pt x="40115" y="667425"/>
                    <a:pt x="40115" y="667425"/>
                  </a:cubicBezTo>
                  <a:cubicBezTo>
                    <a:pt x="40115" y="677456"/>
                    <a:pt x="40115" y="677456"/>
                    <a:pt x="40115" y="677456"/>
                  </a:cubicBezTo>
                  <a:cubicBezTo>
                    <a:pt x="38467" y="684143"/>
                    <a:pt x="40115" y="690830"/>
                    <a:pt x="40115" y="695845"/>
                  </a:cubicBezTo>
                  <a:cubicBezTo>
                    <a:pt x="40115" y="709220"/>
                    <a:pt x="41764" y="720922"/>
                    <a:pt x="45061" y="732625"/>
                  </a:cubicBezTo>
                  <a:cubicBezTo>
                    <a:pt x="48358" y="744327"/>
                    <a:pt x="51655" y="756030"/>
                    <a:pt x="56601" y="766061"/>
                  </a:cubicBezTo>
                  <a:cubicBezTo>
                    <a:pt x="59898" y="776091"/>
                    <a:pt x="64844" y="786122"/>
                    <a:pt x="69789" y="794481"/>
                  </a:cubicBezTo>
                  <a:cubicBezTo>
                    <a:pt x="79681" y="811199"/>
                    <a:pt x="91220" y="822902"/>
                    <a:pt x="99463" y="831261"/>
                  </a:cubicBezTo>
                  <a:cubicBezTo>
                    <a:pt x="106057" y="839620"/>
                    <a:pt x="112652" y="842963"/>
                    <a:pt x="112652" y="842963"/>
                  </a:cubicBezTo>
                  <a:cubicBezTo>
                    <a:pt x="112652" y="842963"/>
                    <a:pt x="111003" y="842963"/>
                    <a:pt x="107706" y="841291"/>
                  </a:cubicBezTo>
                  <a:cubicBezTo>
                    <a:pt x="106057" y="839620"/>
                    <a:pt x="101112" y="836276"/>
                    <a:pt x="97815" y="832932"/>
                  </a:cubicBezTo>
                  <a:cubicBezTo>
                    <a:pt x="89572" y="826245"/>
                    <a:pt x="76383" y="814543"/>
                    <a:pt x="64844" y="797825"/>
                  </a:cubicBezTo>
                  <a:cubicBezTo>
                    <a:pt x="59898" y="789466"/>
                    <a:pt x="53304" y="779435"/>
                    <a:pt x="48358" y="769404"/>
                  </a:cubicBezTo>
                  <a:cubicBezTo>
                    <a:pt x="46709" y="764389"/>
                    <a:pt x="43412" y="759374"/>
                    <a:pt x="41764" y="752686"/>
                  </a:cubicBezTo>
                  <a:cubicBezTo>
                    <a:pt x="40115" y="747671"/>
                    <a:pt x="36818" y="740984"/>
                    <a:pt x="36818" y="735968"/>
                  </a:cubicBezTo>
                  <a:cubicBezTo>
                    <a:pt x="31872" y="724266"/>
                    <a:pt x="30224" y="710892"/>
                    <a:pt x="28575" y="697517"/>
                  </a:cubicBezTo>
                  <a:cubicBezTo>
                    <a:pt x="28575" y="690830"/>
                    <a:pt x="28575" y="684143"/>
                    <a:pt x="28575" y="677456"/>
                  </a:cubicBezTo>
                  <a:cubicBezTo>
                    <a:pt x="28575" y="667425"/>
                    <a:pt x="28575" y="667425"/>
                    <a:pt x="28575" y="667425"/>
                  </a:cubicBezTo>
                  <a:cubicBezTo>
                    <a:pt x="30224" y="657394"/>
                    <a:pt x="30224" y="657394"/>
                    <a:pt x="30224" y="657394"/>
                  </a:cubicBezTo>
                  <a:cubicBezTo>
                    <a:pt x="30224" y="644020"/>
                    <a:pt x="33521" y="630646"/>
                    <a:pt x="36818" y="617271"/>
                  </a:cubicBezTo>
                  <a:cubicBezTo>
                    <a:pt x="40115" y="605569"/>
                    <a:pt x="43412" y="592194"/>
                    <a:pt x="48358" y="580492"/>
                  </a:cubicBezTo>
                  <a:cubicBezTo>
                    <a:pt x="50006" y="575476"/>
                    <a:pt x="51655" y="568789"/>
                    <a:pt x="54952" y="563774"/>
                  </a:cubicBezTo>
                  <a:cubicBezTo>
                    <a:pt x="56601" y="558758"/>
                    <a:pt x="59898" y="552071"/>
                    <a:pt x="61546" y="547056"/>
                  </a:cubicBezTo>
                  <a:cubicBezTo>
                    <a:pt x="64844" y="542041"/>
                    <a:pt x="66492" y="537025"/>
                    <a:pt x="69789" y="533682"/>
                  </a:cubicBezTo>
                  <a:cubicBezTo>
                    <a:pt x="71438" y="528666"/>
                    <a:pt x="74735" y="523651"/>
                    <a:pt x="76383" y="520307"/>
                  </a:cubicBezTo>
                  <a:cubicBezTo>
                    <a:pt x="81329" y="510277"/>
                    <a:pt x="87923" y="503589"/>
                    <a:pt x="91220" y="496902"/>
                  </a:cubicBezTo>
                  <a:cubicBezTo>
                    <a:pt x="96166" y="490215"/>
                    <a:pt x="99463" y="483528"/>
                    <a:pt x="102760" y="480184"/>
                  </a:cubicBezTo>
                  <a:cubicBezTo>
                    <a:pt x="111003" y="470153"/>
                    <a:pt x="114300" y="465138"/>
                    <a:pt x="114300" y="465138"/>
                  </a:cubicBezTo>
                  <a:close/>
                  <a:moveTo>
                    <a:pt x="142875" y="436563"/>
                  </a:moveTo>
                  <a:cubicBezTo>
                    <a:pt x="142875" y="436563"/>
                    <a:pt x="139517" y="441578"/>
                    <a:pt x="134480" y="451609"/>
                  </a:cubicBezTo>
                  <a:cubicBezTo>
                    <a:pt x="131122" y="456624"/>
                    <a:pt x="127763" y="461640"/>
                    <a:pt x="124405" y="469999"/>
                  </a:cubicBezTo>
                  <a:cubicBezTo>
                    <a:pt x="119368" y="476686"/>
                    <a:pt x="116010" y="485045"/>
                    <a:pt x="110972" y="493404"/>
                  </a:cubicBezTo>
                  <a:cubicBezTo>
                    <a:pt x="109293" y="498419"/>
                    <a:pt x="105935" y="501763"/>
                    <a:pt x="104256" y="506778"/>
                  </a:cubicBezTo>
                  <a:cubicBezTo>
                    <a:pt x="102577" y="511794"/>
                    <a:pt x="99219" y="516809"/>
                    <a:pt x="97540" y="521825"/>
                  </a:cubicBezTo>
                  <a:cubicBezTo>
                    <a:pt x="95861" y="526840"/>
                    <a:pt x="92502" y="531855"/>
                    <a:pt x="90823" y="538542"/>
                  </a:cubicBezTo>
                  <a:cubicBezTo>
                    <a:pt x="89144" y="543558"/>
                    <a:pt x="85786" y="548573"/>
                    <a:pt x="84107" y="555260"/>
                  </a:cubicBezTo>
                  <a:cubicBezTo>
                    <a:pt x="80749" y="566963"/>
                    <a:pt x="77390" y="578665"/>
                    <a:pt x="74032" y="590368"/>
                  </a:cubicBezTo>
                  <a:cubicBezTo>
                    <a:pt x="72353" y="603742"/>
                    <a:pt x="68995" y="615445"/>
                    <a:pt x="68995" y="628819"/>
                  </a:cubicBezTo>
                  <a:cubicBezTo>
                    <a:pt x="67316" y="638850"/>
                    <a:pt x="67316" y="638850"/>
                    <a:pt x="67316" y="638850"/>
                  </a:cubicBezTo>
                  <a:cubicBezTo>
                    <a:pt x="67316" y="648881"/>
                    <a:pt x="67316" y="648881"/>
                    <a:pt x="67316" y="648881"/>
                  </a:cubicBezTo>
                  <a:cubicBezTo>
                    <a:pt x="67316" y="653896"/>
                    <a:pt x="67316" y="660583"/>
                    <a:pt x="67316" y="667270"/>
                  </a:cubicBezTo>
                  <a:cubicBezTo>
                    <a:pt x="68995" y="680645"/>
                    <a:pt x="70674" y="692347"/>
                    <a:pt x="74032" y="704050"/>
                  </a:cubicBezTo>
                  <a:cubicBezTo>
                    <a:pt x="75711" y="715752"/>
                    <a:pt x="79070" y="727455"/>
                    <a:pt x="84107" y="737486"/>
                  </a:cubicBezTo>
                  <a:cubicBezTo>
                    <a:pt x="89144" y="747516"/>
                    <a:pt x="94181" y="755875"/>
                    <a:pt x="99219" y="764234"/>
                  </a:cubicBezTo>
                  <a:cubicBezTo>
                    <a:pt x="109293" y="780952"/>
                    <a:pt x="119368" y="794327"/>
                    <a:pt x="127763" y="802686"/>
                  </a:cubicBezTo>
                  <a:lnTo>
                    <a:pt x="135446" y="809684"/>
                  </a:lnTo>
                  <a:lnTo>
                    <a:pt x="126084" y="804357"/>
                  </a:lnTo>
                  <a:cubicBezTo>
                    <a:pt x="117689" y="795998"/>
                    <a:pt x="105935" y="784296"/>
                    <a:pt x="94181" y="767578"/>
                  </a:cubicBezTo>
                  <a:cubicBezTo>
                    <a:pt x="87465" y="760891"/>
                    <a:pt x="82428" y="750860"/>
                    <a:pt x="77390" y="740829"/>
                  </a:cubicBezTo>
                  <a:cubicBezTo>
                    <a:pt x="74032" y="735814"/>
                    <a:pt x="72353" y="729127"/>
                    <a:pt x="68995" y="724111"/>
                  </a:cubicBezTo>
                  <a:cubicBezTo>
                    <a:pt x="67316" y="719096"/>
                    <a:pt x="65637" y="712409"/>
                    <a:pt x="63958" y="705722"/>
                  </a:cubicBezTo>
                  <a:cubicBezTo>
                    <a:pt x="60600" y="694019"/>
                    <a:pt x="58920" y="680645"/>
                    <a:pt x="57241" y="667270"/>
                  </a:cubicBezTo>
                  <a:cubicBezTo>
                    <a:pt x="57241" y="662255"/>
                    <a:pt x="55562" y="655568"/>
                    <a:pt x="55562" y="648881"/>
                  </a:cubicBezTo>
                  <a:cubicBezTo>
                    <a:pt x="57241" y="637178"/>
                    <a:pt x="57241" y="637178"/>
                    <a:pt x="57241" y="637178"/>
                  </a:cubicBezTo>
                  <a:cubicBezTo>
                    <a:pt x="57241" y="627147"/>
                    <a:pt x="57241" y="627147"/>
                    <a:pt x="57241" y="627147"/>
                  </a:cubicBezTo>
                  <a:cubicBezTo>
                    <a:pt x="58920" y="613773"/>
                    <a:pt x="60600" y="602071"/>
                    <a:pt x="63958" y="588696"/>
                  </a:cubicBezTo>
                  <a:cubicBezTo>
                    <a:pt x="67316" y="575322"/>
                    <a:pt x="70674" y="563619"/>
                    <a:pt x="75711" y="551917"/>
                  </a:cubicBezTo>
                  <a:cubicBezTo>
                    <a:pt x="77390" y="545230"/>
                    <a:pt x="80749" y="540214"/>
                    <a:pt x="82428" y="535199"/>
                  </a:cubicBezTo>
                  <a:cubicBezTo>
                    <a:pt x="85786" y="528512"/>
                    <a:pt x="87465" y="523496"/>
                    <a:pt x="90823" y="518481"/>
                  </a:cubicBezTo>
                  <a:cubicBezTo>
                    <a:pt x="92502" y="513466"/>
                    <a:pt x="95861" y="508450"/>
                    <a:pt x="97540" y="503435"/>
                  </a:cubicBezTo>
                  <a:cubicBezTo>
                    <a:pt x="100898" y="498419"/>
                    <a:pt x="102577" y="495076"/>
                    <a:pt x="105935" y="490060"/>
                  </a:cubicBezTo>
                  <a:cubicBezTo>
                    <a:pt x="110972" y="481701"/>
                    <a:pt x="116010" y="473342"/>
                    <a:pt x="121047" y="466655"/>
                  </a:cubicBezTo>
                  <a:cubicBezTo>
                    <a:pt x="124405" y="459968"/>
                    <a:pt x="129442" y="454953"/>
                    <a:pt x="132801" y="449937"/>
                  </a:cubicBezTo>
                  <a:cubicBezTo>
                    <a:pt x="139517" y="441578"/>
                    <a:pt x="142875" y="436563"/>
                    <a:pt x="142875" y="436563"/>
                  </a:cubicBezTo>
                  <a:close/>
                  <a:moveTo>
                    <a:pt x="173038" y="406400"/>
                  </a:moveTo>
                  <a:cubicBezTo>
                    <a:pt x="173038" y="406400"/>
                    <a:pt x="169680" y="413086"/>
                    <a:pt x="162964" y="423114"/>
                  </a:cubicBezTo>
                  <a:cubicBezTo>
                    <a:pt x="159605" y="428128"/>
                    <a:pt x="156247" y="433143"/>
                    <a:pt x="152889" y="439828"/>
                  </a:cubicBezTo>
                  <a:cubicBezTo>
                    <a:pt x="149531" y="448185"/>
                    <a:pt x="144494" y="454871"/>
                    <a:pt x="141135" y="464900"/>
                  </a:cubicBezTo>
                  <a:cubicBezTo>
                    <a:pt x="137777" y="468243"/>
                    <a:pt x="136098" y="473257"/>
                    <a:pt x="132740" y="478271"/>
                  </a:cubicBezTo>
                  <a:cubicBezTo>
                    <a:pt x="131061" y="483285"/>
                    <a:pt x="129382" y="488300"/>
                    <a:pt x="126024" y="493314"/>
                  </a:cubicBezTo>
                  <a:cubicBezTo>
                    <a:pt x="124344" y="498328"/>
                    <a:pt x="122665" y="503343"/>
                    <a:pt x="120986" y="508357"/>
                  </a:cubicBezTo>
                  <a:cubicBezTo>
                    <a:pt x="117628" y="515043"/>
                    <a:pt x="115949" y="520057"/>
                    <a:pt x="114270" y="525071"/>
                  </a:cubicBezTo>
                  <a:cubicBezTo>
                    <a:pt x="109233" y="536771"/>
                    <a:pt x="105874" y="550143"/>
                    <a:pt x="104195" y="561842"/>
                  </a:cubicBezTo>
                  <a:cubicBezTo>
                    <a:pt x="100837" y="573542"/>
                    <a:pt x="99158" y="586914"/>
                    <a:pt x="97479" y="600285"/>
                  </a:cubicBezTo>
                  <a:cubicBezTo>
                    <a:pt x="95800" y="608642"/>
                    <a:pt x="95800" y="608642"/>
                    <a:pt x="95800" y="608642"/>
                  </a:cubicBezTo>
                  <a:cubicBezTo>
                    <a:pt x="95800" y="618671"/>
                    <a:pt x="95800" y="618671"/>
                    <a:pt x="95800" y="618671"/>
                  </a:cubicBezTo>
                  <a:cubicBezTo>
                    <a:pt x="95800" y="625357"/>
                    <a:pt x="95800" y="632042"/>
                    <a:pt x="97479" y="638728"/>
                  </a:cubicBezTo>
                  <a:cubicBezTo>
                    <a:pt x="97479" y="650428"/>
                    <a:pt x="99158" y="663799"/>
                    <a:pt x="102516" y="675499"/>
                  </a:cubicBezTo>
                  <a:cubicBezTo>
                    <a:pt x="105874" y="687199"/>
                    <a:pt x="109233" y="697228"/>
                    <a:pt x="112591" y="707256"/>
                  </a:cubicBezTo>
                  <a:cubicBezTo>
                    <a:pt x="117628" y="718956"/>
                    <a:pt x="122665" y="727313"/>
                    <a:pt x="127703" y="735670"/>
                  </a:cubicBezTo>
                  <a:cubicBezTo>
                    <a:pt x="137777" y="752385"/>
                    <a:pt x="149531" y="764085"/>
                    <a:pt x="156247" y="772442"/>
                  </a:cubicBezTo>
                  <a:cubicBezTo>
                    <a:pt x="164643" y="780799"/>
                    <a:pt x="169680" y="785813"/>
                    <a:pt x="169680" y="785813"/>
                  </a:cubicBezTo>
                  <a:cubicBezTo>
                    <a:pt x="169680" y="785813"/>
                    <a:pt x="168001" y="784142"/>
                    <a:pt x="166322" y="782470"/>
                  </a:cubicBezTo>
                  <a:cubicBezTo>
                    <a:pt x="162964" y="780799"/>
                    <a:pt x="159605" y="779127"/>
                    <a:pt x="156247" y="774113"/>
                  </a:cubicBezTo>
                  <a:cubicBezTo>
                    <a:pt x="146173" y="767427"/>
                    <a:pt x="134419" y="755728"/>
                    <a:pt x="122665" y="739013"/>
                  </a:cubicBezTo>
                  <a:cubicBezTo>
                    <a:pt x="115949" y="730656"/>
                    <a:pt x="110912" y="722299"/>
                    <a:pt x="105874" y="710599"/>
                  </a:cubicBezTo>
                  <a:cubicBezTo>
                    <a:pt x="102516" y="705585"/>
                    <a:pt x="100837" y="700571"/>
                    <a:pt x="99158" y="695556"/>
                  </a:cubicBezTo>
                  <a:cubicBezTo>
                    <a:pt x="97479" y="688871"/>
                    <a:pt x="94121" y="683856"/>
                    <a:pt x="92442" y="677171"/>
                  </a:cubicBezTo>
                  <a:cubicBezTo>
                    <a:pt x="89083" y="665471"/>
                    <a:pt x="87404" y="652099"/>
                    <a:pt x="85725" y="638728"/>
                  </a:cubicBezTo>
                  <a:cubicBezTo>
                    <a:pt x="85725" y="632042"/>
                    <a:pt x="85725" y="625357"/>
                    <a:pt x="85725" y="618671"/>
                  </a:cubicBezTo>
                  <a:cubicBezTo>
                    <a:pt x="85725" y="608642"/>
                    <a:pt x="85725" y="608642"/>
                    <a:pt x="85725" y="608642"/>
                  </a:cubicBezTo>
                  <a:cubicBezTo>
                    <a:pt x="85725" y="598614"/>
                    <a:pt x="85725" y="598614"/>
                    <a:pt x="85725" y="598614"/>
                  </a:cubicBezTo>
                  <a:cubicBezTo>
                    <a:pt x="87404" y="585242"/>
                    <a:pt x="90763" y="571871"/>
                    <a:pt x="92442" y="558500"/>
                  </a:cubicBezTo>
                  <a:cubicBezTo>
                    <a:pt x="95800" y="546800"/>
                    <a:pt x="100837" y="533428"/>
                    <a:pt x="104195" y="521728"/>
                  </a:cubicBezTo>
                  <a:cubicBezTo>
                    <a:pt x="107553" y="516714"/>
                    <a:pt x="109233" y="511700"/>
                    <a:pt x="112591" y="505014"/>
                  </a:cubicBezTo>
                  <a:cubicBezTo>
                    <a:pt x="114270" y="500000"/>
                    <a:pt x="115949" y="494986"/>
                    <a:pt x="119307" y="489971"/>
                  </a:cubicBezTo>
                  <a:cubicBezTo>
                    <a:pt x="122665" y="484957"/>
                    <a:pt x="124344" y="479942"/>
                    <a:pt x="127703" y="474928"/>
                  </a:cubicBezTo>
                  <a:cubicBezTo>
                    <a:pt x="129382" y="469914"/>
                    <a:pt x="132740" y="464900"/>
                    <a:pt x="134419" y="461557"/>
                  </a:cubicBezTo>
                  <a:cubicBezTo>
                    <a:pt x="139456" y="453200"/>
                    <a:pt x="144494" y="444843"/>
                    <a:pt x="149531" y="438157"/>
                  </a:cubicBezTo>
                  <a:cubicBezTo>
                    <a:pt x="154568" y="431471"/>
                    <a:pt x="157926" y="426457"/>
                    <a:pt x="161285" y="421443"/>
                  </a:cubicBezTo>
                  <a:cubicBezTo>
                    <a:pt x="168001" y="411414"/>
                    <a:pt x="173038" y="406400"/>
                    <a:pt x="173038" y="406400"/>
                  </a:cubicBezTo>
                  <a:close/>
                  <a:moveTo>
                    <a:pt x="541846" y="403283"/>
                  </a:moveTo>
                  <a:lnTo>
                    <a:pt x="544238" y="404644"/>
                  </a:lnTo>
                  <a:cubicBezTo>
                    <a:pt x="545917" y="406316"/>
                    <a:pt x="547596" y="407988"/>
                    <a:pt x="547596" y="407988"/>
                  </a:cubicBezTo>
                  <a:cubicBezTo>
                    <a:pt x="547596" y="407988"/>
                    <a:pt x="546337" y="407152"/>
                    <a:pt x="544028" y="405271"/>
                  </a:cubicBezTo>
                  <a:close/>
                  <a:moveTo>
                    <a:pt x="201613" y="377825"/>
                  </a:moveTo>
                  <a:cubicBezTo>
                    <a:pt x="201613" y="377825"/>
                    <a:pt x="198255" y="382840"/>
                    <a:pt x="193218" y="392871"/>
                  </a:cubicBezTo>
                  <a:cubicBezTo>
                    <a:pt x="189860" y="397886"/>
                    <a:pt x="186501" y="404574"/>
                    <a:pt x="181464" y="411261"/>
                  </a:cubicBezTo>
                  <a:cubicBezTo>
                    <a:pt x="178106" y="417948"/>
                    <a:pt x="173069" y="426307"/>
                    <a:pt x="169710" y="434666"/>
                  </a:cubicBezTo>
                  <a:cubicBezTo>
                    <a:pt x="168031" y="439681"/>
                    <a:pt x="164673" y="444697"/>
                    <a:pt x="162994" y="448040"/>
                  </a:cubicBezTo>
                  <a:cubicBezTo>
                    <a:pt x="161315" y="453056"/>
                    <a:pt x="157957" y="458071"/>
                    <a:pt x="156278" y="463086"/>
                  </a:cubicBezTo>
                  <a:cubicBezTo>
                    <a:pt x="152919" y="468102"/>
                    <a:pt x="151240" y="474789"/>
                    <a:pt x="149561" y="479804"/>
                  </a:cubicBezTo>
                  <a:cubicBezTo>
                    <a:pt x="147882" y="484820"/>
                    <a:pt x="144524" y="491507"/>
                    <a:pt x="142845" y="496522"/>
                  </a:cubicBezTo>
                  <a:cubicBezTo>
                    <a:pt x="139487" y="508225"/>
                    <a:pt x="136128" y="519927"/>
                    <a:pt x="132770" y="533302"/>
                  </a:cubicBezTo>
                  <a:cubicBezTo>
                    <a:pt x="129412" y="545004"/>
                    <a:pt x="127733" y="558379"/>
                    <a:pt x="126054" y="570081"/>
                  </a:cubicBezTo>
                  <a:cubicBezTo>
                    <a:pt x="126054" y="580112"/>
                    <a:pt x="126054" y="580112"/>
                    <a:pt x="126054" y="580112"/>
                  </a:cubicBezTo>
                  <a:cubicBezTo>
                    <a:pt x="126054" y="590143"/>
                    <a:pt x="126054" y="590143"/>
                    <a:pt x="126054" y="590143"/>
                  </a:cubicBezTo>
                  <a:cubicBezTo>
                    <a:pt x="124375" y="596830"/>
                    <a:pt x="126054" y="603517"/>
                    <a:pt x="126054" y="608532"/>
                  </a:cubicBezTo>
                  <a:cubicBezTo>
                    <a:pt x="127733" y="621907"/>
                    <a:pt x="127733" y="633609"/>
                    <a:pt x="131091" y="645312"/>
                  </a:cubicBezTo>
                  <a:cubicBezTo>
                    <a:pt x="134449" y="657014"/>
                    <a:pt x="137808" y="668717"/>
                    <a:pt x="142845" y="678748"/>
                  </a:cubicBezTo>
                  <a:cubicBezTo>
                    <a:pt x="146203" y="688778"/>
                    <a:pt x="151240" y="698809"/>
                    <a:pt x="156278" y="707168"/>
                  </a:cubicBezTo>
                  <a:cubicBezTo>
                    <a:pt x="168031" y="723886"/>
                    <a:pt x="178106" y="735589"/>
                    <a:pt x="186501" y="743948"/>
                  </a:cubicBezTo>
                  <a:cubicBezTo>
                    <a:pt x="194897" y="752307"/>
                    <a:pt x="199934" y="755650"/>
                    <a:pt x="199934" y="755650"/>
                  </a:cubicBezTo>
                  <a:cubicBezTo>
                    <a:pt x="199934" y="755650"/>
                    <a:pt x="198255" y="755650"/>
                    <a:pt x="194897" y="753978"/>
                  </a:cubicBezTo>
                  <a:cubicBezTo>
                    <a:pt x="193218" y="752307"/>
                    <a:pt x="189860" y="748963"/>
                    <a:pt x="184822" y="745619"/>
                  </a:cubicBezTo>
                  <a:cubicBezTo>
                    <a:pt x="176427" y="737260"/>
                    <a:pt x="162994" y="727230"/>
                    <a:pt x="151240" y="710512"/>
                  </a:cubicBezTo>
                  <a:cubicBezTo>
                    <a:pt x="146203" y="702153"/>
                    <a:pt x="139487" y="692122"/>
                    <a:pt x="134449" y="682091"/>
                  </a:cubicBezTo>
                  <a:cubicBezTo>
                    <a:pt x="132770" y="677076"/>
                    <a:pt x="129412" y="672061"/>
                    <a:pt x="127733" y="665373"/>
                  </a:cubicBezTo>
                  <a:cubicBezTo>
                    <a:pt x="126054" y="660358"/>
                    <a:pt x="124375" y="653671"/>
                    <a:pt x="122696" y="648655"/>
                  </a:cubicBezTo>
                  <a:cubicBezTo>
                    <a:pt x="119338" y="635281"/>
                    <a:pt x="115979" y="623579"/>
                    <a:pt x="115979" y="610204"/>
                  </a:cubicBezTo>
                  <a:cubicBezTo>
                    <a:pt x="114300" y="603517"/>
                    <a:pt x="114300" y="596830"/>
                    <a:pt x="114300" y="590143"/>
                  </a:cubicBezTo>
                  <a:cubicBezTo>
                    <a:pt x="114300" y="580112"/>
                    <a:pt x="114300" y="580112"/>
                    <a:pt x="114300" y="580112"/>
                  </a:cubicBezTo>
                  <a:cubicBezTo>
                    <a:pt x="115979" y="570081"/>
                    <a:pt x="115979" y="570081"/>
                    <a:pt x="115979" y="570081"/>
                  </a:cubicBezTo>
                  <a:cubicBezTo>
                    <a:pt x="115979" y="556707"/>
                    <a:pt x="119338" y="543333"/>
                    <a:pt x="122696" y="529958"/>
                  </a:cubicBezTo>
                  <a:cubicBezTo>
                    <a:pt x="126054" y="516584"/>
                    <a:pt x="129412" y="504881"/>
                    <a:pt x="134449" y="493179"/>
                  </a:cubicBezTo>
                  <a:cubicBezTo>
                    <a:pt x="136128" y="488163"/>
                    <a:pt x="137808" y="481476"/>
                    <a:pt x="141166" y="476461"/>
                  </a:cubicBezTo>
                  <a:cubicBezTo>
                    <a:pt x="142845" y="471445"/>
                    <a:pt x="146203" y="464758"/>
                    <a:pt x="147882" y="459743"/>
                  </a:cubicBezTo>
                  <a:cubicBezTo>
                    <a:pt x="151240" y="454727"/>
                    <a:pt x="152919" y="449712"/>
                    <a:pt x="156278" y="444697"/>
                  </a:cubicBezTo>
                  <a:cubicBezTo>
                    <a:pt x="159636" y="441353"/>
                    <a:pt x="161315" y="436338"/>
                    <a:pt x="164673" y="431322"/>
                  </a:cubicBezTo>
                  <a:cubicBezTo>
                    <a:pt x="168031" y="422963"/>
                    <a:pt x="174748" y="416276"/>
                    <a:pt x="178106" y="409589"/>
                  </a:cubicBezTo>
                  <a:cubicBezTo>
                    <a:pt x="183143" y="402902"/>
                    <a:pt x="186501" y="396215"/>
                    <a:pt x="191539" y="392871"/>
                  </a:cubicBezTo>
                  <a:cubicBezTo>
                    <a:pt x="198255" y="382840"/>
                    <a:pt x="201613" y="377825"/>
                    <a:pt x="201613" y="377825"/>
                  </a:cubicBezTo>
                  <a:close/>
                  <a:moveTo>
                    <a:pt x="230188" y="349250"/>
                  </a:moveTo>
                  <a:cubicBezTo>
                    <a:pt x="230188" y="349250"/>
                    <a:pt x="226830" y="354265"/>
                    <a:pt x="221793" y="364296"/>
                  </a:cubicBezTo>
                  <a:cubicBezTo>
                    <a:pt x="218435" y="369311"/>
                    <a:pt x="215076" y="374327"/>
                    <a:pt x="211718" y="382686"/>
                  </a:cubicBezTo>
                  <a:cubicBezTo>
                    <a:pt x="206681" y="389373"/>
                    <a:pt x="203323" y="397732"/>
                    <a:pt x="198285" y="406091"/>
                  </a:cubicBezTo>
                  <a:cubicBezTo>
                    <a:pt x="196606" y="411106"/>
                    <a:pt x="194927" y="414450"/>
                    <a:pt x="191569" y="419465"/>
                  </a:cubicBezTo>
                  <a:cubicBezTo>
                    <a:pt x="189890" y="424481"/>
                    <a:pt x="188211" y="429496"/>
                    <a:pt x="184853" y="434511"/>
                  </a:cubicBezTo>
                  <a:cubicBezTo>
                    <a:pt x="183174" y="439527"/>
                    <a:pt x="179815" y="444542"/>
                    <a:pt x="178136" y="451229"/>
                  </a:cubicBezTo>
                  <a:cubicBezTo>
                    <a:pt x="176457" y="456245"/>
                    <a:pt x="174778" y="461260"/>
                    <a:pt x="173099" y="467947"/>
                  </a:cubicBezTo>
                  <a:cubicBezTo>
                    <a:pt x="168062" y="479650"/>
                    <a:pt x="164703" y="491352"/>
                    <a:pt x="161345" y="503055"/>
                  </a:cubicBezTo>
                  <a:cubicBezTo>
                    <a:pt x="159666" y="516429"/>
                    <a:pt x="156308" y="528132"/>
                    <a:pt x="156308" y="541506"/>
                  </a:cubicBezTo>
                  <a:cubicBezTo>
                    <a:pt x="154629" y="551537"/>
                    <a:pt x="154629" y="551537"/>
                    <a:pt x="154629" y="551537"/>
                  </a:cubicBezTo>
                  <a:cubicBezTo>
                    <a:pt x="154629" y="559896"/>
                    <a:pt x="154629" y="559896"/>
                    <a:pt x="154629" y="559896"/>
                  </a:cubicBezTo>
                  <a:cubicBezTo>
                    <a:pt x="154629" y="566583"/>
                    <a:pt x="154629" y="573270"/>
                    <a:pt x="154629" y="579957"/>
                  </a:cubicBezTo>
                  <a:cubicBezTo>
                    <a:pt x="156308" y="591660"/>
                    <a:pt x="157987" y="605034"/>
                    <a:pt x="161345" y="616737"/>
                  </a:cubicBezTo>
                  <a:cubicBezTo>
                    <a:pt x="163024" y="628439"/>
                    <a:pt x="166383" y="640142"/>
                    <a:pt x="171420" y="650173"/>
                  </a:cubicBezTo>
                  <a:cubicBezTo>
                    <a:pt x="176457" y="660203"/>
                    <a:pt x="181494" y="668562"/>
                    <a:pt x="186532" y="676921"/>
                  </a:cubicBezTo>
                  <a:cubicBezTo>
                    <a:pt x="196606" y="693639"/>
                    <a:pt x="206681" y="707014"/>
                    <a:pt x="215076" y="715373"/>
                  </a:cubicBezTo>
                  <a:lnTo>
                    <a:pt x="222759" y="722371"/>
                  </a:lnTo>
                  <a:lnTo>
                    <a:pt x="213397" y="717044"/>
                  </a:lnTo>
                  <a:cubicBezTo>
                    <a:pt x="205002" y="708685"/>
                    <a:pt x="193248" y="696983"/>
                    <a:pt x="181494" y="680265"/>
                  </a:cubicBezTo>
                  <a:cubicBezTo>
                    <a:pt x="174778" y="673578"/>
                    <a:pt x="169741" y="663547"/>
                    <a:pt x="164703" y="653516"/>
                  </a:cubicBezTo>
                  <a:cubicBezTo>
                    <a:pt x="161345" y="648501"/>
                    <a:pt x="159666" y="641814"/>
                    <a:pt x="156308" y="636798"/>
                  </a:cubicBezTo>
                  <a:cubicBezTo>
                    <a:pt x="154629" y="631783"/>
                    <a:pt x="152950" y="625096"/>
                    <a:pt x="151271" y="618409"/>
                  </a:cubicBezTo>
                  <a:cubicBezTo>
                    <a:pt x="147913" y="606706"/>
                    <a:pt x="146233" y="593332"/>
                    <a:pt x="144554" y="579957"/>
                  </a:cubicBezTo>
                  <a:cubicBezTo>
                    <a:pt x="144554" y="573270"/>
                    <a:pt x="142875" y="566583"/>
                    <a:pt x="144554" y="559896"/>
                  </a:cubicBezTo>
                  <a:cubicBezTo>
                    <a:pt x="144554" y="549865"/>
                    <a:pt x="144554" y="549865"/>
                    <a:pt x="144554" y="549865"/>
                  </a:cubicBezTo>
                  <a:cubicBezTo>
                    <a:pt x="144554" y="539834"/>
                    <a:pt x="144554" y="539834"/>
                    <a:pt x="144554" y="539834"/>
                  </a:cubicBezTo>
                  <a:cubicBezTo>
                    <a:pt x="146233" y="526460"/>
                    <a:pt x="147913" y="513086"/>
                    <a:pt x="151271" y="501383"/>
                  </a:cubicBezTo>
                  <a:cubicBezTo>
                    <a:pt x="154629" y="488009"/>
                    <a:pt x="157987" y="476306"/>
                    <a:pt x="163024" y="464604"/>
                  </a:cubicBezTo>
                  <a:cubicBezTo>
                    <a:pt x="164703" y="457916"/>
                    <a:pt x="168062" y="452901"/>
                    <a:pt x="169741" y="446214"/>
                  </a:cubicBezTo>
                  <a:cubicBezTo>
                    <a:pt x="173099" y="441198"/>
                    <a:pt x="174778" y="436183"/>
                    <a:pt x="178136" y="431168"/>
                  </a:cubicBezTo>
                  <a:cubicBezTo>
                    <a:pt x="179815" y="426152"/>
                    <a:pt x="183174" y="421137"/>
                    <a:pt x="184853" y="416122"/>
                  </a:cubicBezTo>
                  <a:cubicBezTo>
                    <a:pt x="188211" y="411106"/>
                    <a:pt x="189890" y="407763"/>
                    <a:pt x="193248" y="402747"/>
                  </a:cubicBezTo>
                  <a:cubicBezTo>
                    <a:pt x="198285" y="394388"/>
                    <a:pt x="203323" y="386029"/>
                    <a:pt x="208360" y="379342"/>
                  </a:cubicBezTo>
                  <a:cubicBezTo>
                    <a:pt x="211718" y="372655"/>
                    <a:pt x="216755" y="367640"/>
                    <a:pt x="220114" y="362624"/>
                  </a:cubicBezTo>
                  <a:cubicBezTo>
                    <a:pt x="226830" y="354265"/>
                    <a:pt x="230188" y="349250"/>
                    <a:pt x="230188" y="349250"/>
                  </a:cubicBezTo>
                  <a:close/>
                  <a:moveTo>
                    <a:pt x="260350" y="319088"/>
                  </a:moveTo>
                  <a:cubicBezTo>
                    <a:pt x="260350" y="319088"/>
                    <a:pt x="256992" y="325774"/>
                    <a:pt x="250276" y="335802"/>
                  </a:cubicBezTo>
                  <a:cubicBezTo>
                    <a:pt x="246917" y="339145"/>
                    <a:pt x="243559" y="345831"/>
                    <a:pt x="240201" y="352516"/>
                  </a:cubicBezTo>
                  <a:cubicBezTo>
                    <a:pt x="236843" y="360874"/>
                    <a:pt x="231806" y="367559"/>
                    <a:pt x="228447" y="377588"/>
                  </a:cubicBezTo>
                  <a:cubicBezTo>
                    <a:pt x="225089" y="380931"/>
                    <a:pt x="223410" y="385945"/>
                    <a:pt x="221731" y="390959"/>
                  </a:cubicBezTo>
                  <a:cubicBezTo>
                    <a:pt x="218373" y="395973"/>
                    <a:pt x="216694" y="400988"/>
                    <a:pt x="215015" y="406002"/>
                  </a:cubicBezTo>
                  <a:cubicBezTo>
                    <a:pt x="211656" y="411016"/>
                    <a:pt x="209977" y="416030"/>
                    <a:pt x="208298" y="421045"/>
                  </a:cubicBezTo>
                  <a:cubicBezTo>
                    <a:pt x="204940" y="426059"/>
                    <a:pt x="203261" y="432745"/>
                    <a:pt x="201582" y="437759"/>
                  </a:cubicBezTo>
                  <a:cubicBezTo>
                    <a:pt x="196545" y="449459"/>
                    <a:pt x="193186" y="461159"/>
                    <a:pt x="191507" y="474530"/>
                  </a:cubicBezTo>
                  <a:cubicBezTo>
                    <a:pt x="188149" y="486230"/>
                    <a:pt x="186470" y="499602"/>
                    <a:pt x="184791" y="512973"/>
                  </a:cubicBezTo>
                  <a:cubicBezTo>
                    <a:pt x="184791" y="521330"/>
                    <a:pt x="184791" y="521330"/>
                    <a:pt x="184791" y="521330"/>
                  </a:cubicBezTo>
                  <a:cubicBezTo>
                    <a:pt x="183112" y="531359"/>
                    <a:pt x="183112" y="531359"/>
                    <a:pt x="183112" y="531359"/>
                  </a:cubicBezTo>
                  <a:cubicBezTo>
                    <a:pt x="183112" y="538045"/>
                    <a:pt x="183112" y="544730"/>
                    <a:pt x="184791" y="551416"/>
                  </a:cubicBezTo>
                  <a:cubicBezTo>
                    <a:pt x="184791" y="563116"/>
                    <a:pt x="186470" y="576487"/>
                    <a:pt x="189828" y="588187"/>
                  </a:cubicBezTo>
                  <a:cubicBezTo>
                    <a:pt x="193186" y="599887"/>
                    <a:pt x="196545" y="609916"/>
                    <a:pt x="201582" y="619944"/>
                  </a:cubicBezTo>
                  <a:cubicBezTo>
                    <a:pt x="204940" y="629973"/>
                    <a:pt x="209977" y="640001"/>
                    <a:pt x="215015" y="648358"/>
                  </a:cubicBezTo>
                  <a:cubicBezTo>
                    <a:pt x="225089" y="665073"/>
                    <a:pt x="236843" y="676773"/>
                    <a:pt x="243559" y="685130"/>
                  </a:cubicBezTo>
                  <a:cubicBezTo>
                    <a:pt x="251955" y="693487"/>
                    <a:pt x="256992" y="698501"/>
                    <a:pt x="256992" y="698501"/>
                  </a:cubicBezTo>
                  <a:cubicBezTo>
                    <a:pt x="256992" y="698501"/>
                    <a:pt x="256992" y="696830"/>
                    <a:pt x="253634" y="695158"/>
                  </a:cubicBezTo>
                  <a:cubicBezTo>
                    <a:pt x="251955" y="693487"/>
                    <a:pt x="246917" y="690144"/>
                    <a:pt x="243559" y="686801"/>
                  </a:cubicBezTo>
                  <a:cubicBezTo>
                    <a:pt x="233485" y="680115"/>
                    <a:pt x="221731" y="668416"/>
                    <a:pt x="209977" y="651701"/>
                  </a:cubicBezTo>
                  <a:cubicBezTo>
                    <a:pt x="204940" y="643344"/>
                    <a:pt x="198224" y="634987"/>
                    <a:pt x="193186" y="623287"/>
                  </a:cubicBezTo>
                  <a:cubicBezTo>
                    <a:pt x="189828" y="618273"/>
                    <a:pt x="188149" y="613259"/>
                    <a:pt x="186470" y="608244"/>
                  </a:cubicBezTo>
                  <a:cubicBezTo>
                    <a:pt x="184791" y="601559"/>
                    <a:pt x="181433" y="596544"/>
                    <a:pt x="179754" y="589859"/>
                  </a:cubicBezTo>
                  <a:cubicBezTo>
                    <a:pt x="176395" y="578159"/>
                    <a:pt x="174716" y="564787"/>
                    <a:pt x="173037" y="551416"/>
                  </a:cubicBezTo>
                  <a:cubicBezTo>
                    <a:pt x="173037" y="544730"/>
                    <a:pt x="173037" y="538045"/>
                    <a:pt x="173037" y="531359"/>
                  </a:cubicBezTo>
                  <a:cubicBezTo>
                    <a:pt x="173037" y="521330"/>
                    <a:pt x="173037" y="521330"/>
                    <a:pt x="173037" y="521330"/>
                  </a:cubicBezTo>
                  <a:cubicBezTo>
                    <a:pt x="173037" y="511302"/>
                    <a:pt x="173037" y="511302"/>
                    <a:pt x="173037" y="511302"/>
                  </a:cubicBezTo>
                  <a:cubicBezTo>
                    <a:pt x="174716" y="497930"/>
                    <a:pt x="178075" y="484559"/>
                    <a:pt x="181433" y="471187"/>
                  </a:cubicBezTo>
                  <a:cubicBezTo>
                    <a:pt x="183112" y="459487"/>
                    <a:pt x="188149" y="446116"/>
                    <a:pt x="191507" y="434416"/>
                  </a:cubicBezTo>
                  <a:cubicBezTo>
                    <a:pt x="194865" y="429402"/>
                    <a:pt x="196545" y="422716"/>
                    <a:pt x="199903" y="417702"/>
                  </a:cubicBezTo>
                  <a:cubicBezTo>
                    <a:pt x="201582" y="412688"/>
                    <a:pt x="203261" y="407673"/>
                    <a:pt x="206619" y="402659"/>
                  </a:cubicBezTo>
                  <a:cubicBezTo>
                    <a:pt x="209977" y="397645"/>
                    <a:pt x="211656" y="392631"/>
                    <a:pt x="215015" y="387616"/>
                  </a:cubicBezTo>
                  <a:cubicBezTo>
                    <a:pt x="216694" y="382602"/>
                    <a:pt x="220052" y="377588"/>
                    <a:pt x="221731" y="374245"/>
                  </a:cubicBezTo>
                  <a:cubicBezTo>
                    <a:pt x="226768" y="364216"/>
                    <a:pt x="231806" y="357531"/>
                    <a:pt x="236843" y="350845"/>
                  </a:cubicBezTo>
                  <a:cubicBezTo>
                    <a:pt x="241880" y="344159"/>
                    <a:pt x="245238" y="339145"/>
                    <a:pt x="248597" y="334131"/>
                  </a:cubicBezTo>
                  <a:cubicBezTo>
                    <a:pt x="255313" y="324102"/>
                    <a:pt x="260350" y="319088"/>
                    <a:pt x="260350" y="319088"/>
                  </a:cubicBezTo>
                  <a:close/>
                  <a:moveTo>
                    <a:pt x="288925" y="290513"/>
                  </a:moveTo>
                  <a:cubicBezTo>
                    <a:pt x="288925" y="290513"/>
                    <a:pt x="285567" y="295528"/>
                    <a:pt x="280530" y="305559"/>
                  </a:cubicBezTo>
                  <a:cubicBezTo>
                    <a:pt x="277172" y="310574"/>
                    <a:pt x="273813" y="317262"/>
                    <a:pt x="268776" y="323949"/>
                  </a:cubicBezTo>
                  <a:cubicBezTo>
                    <a:pt x="265418" y="330636"/>
                    <a:pt x="262060" y="338995"/>
                    <a:pt x="257022" y="347354"/>
                  </a:cubicBezTo>
                  <a:cubicBezTo>
                    <a:pt x="255343" y="352369"/>
                    <a:pt x="251985" y="357385"/>
                    <a:pt x="250306" y="360728"/>
                  </a:cubicBezTo>
                  <a:cubicBezTo>
                    <a:pt x="248627" y="365744"/>
                    <a:pt x="245269" y="370759"/>
                    <a:pt x="243590" y="375774"/>
                  </a:cubicBezTo>
                  <a:cubicBezTo>
                    <a:pt x="240231" y="380790"/>
                    <a:pt x="238552" y="387477"/>
                    <a:pt x="236873" y="392492"/>
                  </a:cubicBezTo>
                  <a:cubicBezTo>
                    <a:pt x="235194" y="397508"/>
                    <a:pt x="231836" y="402523"/>
                    <a:pt x="230157" y="409210"/>
                  </a:cubicBezTo>
                  <a:cubicBezTo>
                    <a:pt x="226799" y="420913"/>
                    <a:pt x="223440" y="432615"/>
                    <a:pt x="220082" y="444318"/>
                  </a:cubicBezTo>
                  <a:cubicBezTo>
                    <a:pt x="216724" y="457692"/>
                    <a:pt x="215045" y="471066"/>
                    <a:pt x="213366" y="482769"/>
                  </a:cubicBezTo>
                  <a:cubicBezTo>
                    <a:pt x="213366" y="492800"/>
                    <a:pt x="213366" y="492800"/>
                    <a:pt x="213366" y="492800"/>
                  </a:cubicBezTo>
                  <a:cubicBezTo>
                    <a:pt x="213366" y="502831"/>
                    <a:pt x="213366" y="502831"/>
                    <a:pt x="213366" y="502831"/>
                  </a:cubicBezTo>
                  <a:cubicBezTo>
                    <a:pt x="213366" y="509518"/>
                    <a:pt x="213366" y="514533"/>
                    <a:pt x="213366" y="521220"/>
                  </a:cubicBezTo>
                  <a:cubicBezTo>
                    <a:pt x="215045" y="534595"/>
                    <a:pt x="215045" y="546297"/>
                    <a:pt x="218403" y="558000"/>
                  </a:cubicBezTo>
                  <a:cubicBezTo>
                    <a:pt x="221761" y="569702"/>
                    <a:pt x="225120" y="581405"/>
                    <a:pt x="230157" y="591436"/>
                  </a:cubicBezTo>
                  <a:cubicBezTo>
                    <a:pt x="233515" y="601466"/>
                    <a:pt x="238552" y="611497"/>
                    <a:pt x="243590" y="619856"/>
                  </a:cubicBezTo>
                  <a:cubicBezTo>
                    <a:pt x="255343" y="636574"/>
                    <a:pt x="265418" y="648277"/>
                    <a:pt x="273813" y="656636"/>
                  </a:cubicBezTo>
                  <a:cubicBezTo>
                    <a:pt x="282209" y="664995"/>
                    <a:pt x="287246" y="668338"/>
                    <a:pt x="287246" y="668338"/>
                  </a:cubicBezTo>
                  <a:cubicBezTo>
                    <a:pt x="287246" y="668338"/>
                    <a:pt x="285567" y="668338"/>
                    <a:pt x="282209" y="666666"/>
                  </a:cubicBezTo>
                  <a:cubicBezTo>
                    <a:pt x="280530" y="664995"/>
                    <a:pt x="277172" y="661651"/>
                    <a:pt x="272134" y="658307"/>
                  </a:cubicBezTo>
                  <a:cubicBezTo>
                    <a:pt x="263739" y="649948"/>
                    <a:pt x="250306" y="638246"/>
                    <a:pt x="238552" y="623200"/>
                  </a:cubicBezTo>
                  <a:cubicBezTo>
                    <a:pt x="233515" y="614841"/>
                    <a:pt x="226799" y="604810"/>
                    <a:pt x="221761" y="594779"/>
                  </a:cubicBezTo>
                  <a:cubicBezTo>
                    <a:pt x="220082" y="589764"/>
                    <a:pt x="218403" y="584749"/>
                    <a:pt x="215045" y="578061"/>
                  </a:cubicBezTo>
                  <a:cubicBezTo>
                    <a:pt x="213366" y="573046"/>
                    <a:pt x="211687" y="566359"/>
                    <a:pt x="210008" y="561343"/>
                  </a:cubicBezTo>
                  <a:cubicBezTo>
                    <a:pt x="206650" y="547969"/>
                    <a:pt x="203291" y="536267"/>
                    <a:pt x="203291" y="522892"/>
                  </a:cubicBezTo>
                  <a:cubicBezTo>
                    <a:pt x="201612" y="516205"/>
                    <a:pt x="201612" y="509518"/>
                    <a:pt x="201612" y="502831"/>
                  </a:cubicBezTo>
                  <a:cubicBezTo>
                    <a:pt x="201612" y="492800"/>
                    <a:pt x="201612" y="492800"/>
                    <a:pt x="201612" y="492800"/>
                  </a:cubicBezTo>
                  <a:cubicBezTo>
                    <a:pt x="203291" y="482769"/>
                    <a:pt x="203291" y="482769"/>
                    <a:pt x="203291" y="482769"/>
                  </a:cubicBezTo>
                  <a:cubicBezTo>
                    <a:pt x="204970" y="469395"/>
                    <a:pt x="206650" y="456020"/>
                    <a:pt x="210008" y="442646"/>
                  </a:cubicBezTo>
                  <a:cubicBezTo>
                    <a:pt x="213366" y="429272"/>
                    <a:pt x="216724" y="417569"/>
                    <a:pt x="221761" y="405867"/>
                  </a:cubicBezTo>
                  <a:cubicBezTo>
                    <a:pt x="223440" y="399179"/>
                    <a:pt x="226799" y="394164"/>
                    <a:pt x="228478" y="389149"/>
                  </a:cubicBezTo>
                  <a:cubicBezTo>
                    <a:pt x="230157" y="382461"/>
                    <a:pt x="233515" y="377446"/>
                    <a:pt x="235194" y="372431"/>
                  </a:cubicBezTo>
                  <a:cubicBezTo>
                    <a:pt x="238552" y="367415"/>
                    <a:pt x="241911" y="362400"/>
                    <a:pt x="243590" y="357385"/>
                  </a:cubicBezTo>
                  <a:cubicBezTo>
                    <a:pt x="246948" y="354041"/>
                    <a:pt x="248627" y="349026"/>
                    <a:pt x="251985" y="344010"/>
                  </a:cubicBezTo>
                  <a:cubicBezTo>
                    <a:pt x="257022" y="335651"/>
                    <a:pt x="262060" y="328964"/>
                    <a:pt x="265418" y="322277"/>
                  </a:cubicBezTo>
                  <a:cubicBezTo>
                    <a:pt x="270455" y="315590"/>
                    <a:pt x="275492" y="308903"/>
                    <a:pt x="278851" y="303887"/>
                  </a:cubicBezTo>
                  <a:cubicBezTo>
                    <a:pt x="285567" y="295528"/>
                    <a:pt x="288925" y="290513"/>
                    <a:pt x="288925" y="290513"/>
                  </a:cubicBezTo>
                  <a:close/>
                  <a:moveTo>
                    <a:pt x="319087" y="260350"/>
                  </a:moveTo>
                  <a:cubicBezTo>
                    <a:pt x="319087" y="260350"/>
                    <a:pt x="315733" y="267036"/>
                    <a:pt x="309023" y="277064"/>
                  </a:cubicBezTo>
                  <a:cubicBezTo>
                    <a:pt x="305668" y="282078"/>
                    <a:pt x="302314" y="287093"/>
                    <a:pt x="298959" y="295450"/>
                  </a:cubicBezTo>
                  <a:cubicBezTo>
                    <a:pt x="295604" y="302136"/>
                    <a:pt x="290572" y="308821"/>
                    <a:pt x="285540" y="318850"/>
                  </a:cubicBezTo>
                  <a:cubicBezTo>
                    <a:pt x="283863" y="322193"/>
                    <a:pt x="282185" y="327207"/>
                    <a:pt x="278831" y="332221"/>
                  </a:cubicBezTo>
                  <a:cubicBezTo>
                    <a:pt x="277153" y="337235"/>
                    <a:pt x="275476" y="342250"/>
                    <a:pt x="272121" y="347264"/>
                  </a:cubicBezTo>
                  <a:cubicBezTo>
                    <a:pt x="270444" y="352278"/>
                    <a:pt x="268766" y="357292"/>
                    <a:pt x="265412" y="362307"/>
                  </a:cubicBezTo>
                  <a:cubicBezTo>
                    <a:pt x="263734" y="368992"/>
                    <a:pt x="262057" y="374007"/>
                    <a:pt x="260380" y="380692"/>
                  </a:cubicBezTo>
                  <a:cubicBezTo>
                    <a:pt x="255348" y="390721"/>
                    <a:pt x="251993" y="404092"/>
                    <a:pt x="248638" y="415792"/>
                  </a:cubicBezTo>
                  <a:cubicBezTo>
                    <a:pt x="246961" y="429164"/>
                    <a:pt x="243606" y="440864"/>
                    <a:pt x="243606" y="454235"/>
                  </a:cubicBezTo>
                  <a:cubicBezTo>
                    <a:pt x="241929" y="464263"/>
                    <a:pt x="241929" y="464263"/>
                    <a:pt x="241929" y="464263"/>
                  </a:cubicBezTo>
                  <a:cubicBezTo>
                    <a:pt x="241929" y="472621"/>
                    <a:pt x="241929" y="472621"/>
                    <a:pt x="241929" y="472621"/>
                  </a:cubicBezTo>
                  <a:cubicBezTo>
                    <a:pt x="241929" y="479306"/>
                    <a:pt x="241929" y="485992"/>
                    <a:pt x="241929" y="492678"/>
                  </a:cubicBezTo>
                  <a:cubicBezTo>
                    <a:pt x="243606" y="504378"/>
                    <a:pt x="245283" y="517749"/>
                    <a:pt x="248638" y="529449"/>
                  </a:cubicBezTo>
                  <a:cubicBezTo>
                    <a:pt x="250316" y="541149"/>
                    <a:pt x="255348" y="551178"/>
                    <a:pt x="258702" y="562878"/>
                  </a:cubicBezTo>
                  <a:cubicBezTo>
                    <a:pt x="263734" y="572906"/>
                    <a:pt x="268766" y="581263"/>
                    <a:pt x="273799" y="589620"/>
                  </a:cubicBezTo>
                  <a:cubicBezTo>
                    <a:pt x="283863" y="606335"/>
                    <a:pt x="293927" y="619706"/>
                    <a:pt x="302314" y="628063"/>
                  </a:cubicBezTo>
                  <a:lnTo>
                    <a:pt x="311075" y="635493"/>
                  </a:lnTo>
                  <a:lnTo>
                    <a:pt x="300636" y="628063"/>
                  </a:lnTo>
                  <a:cubicBezTo>
                    <a:pt x="292250" y="621377"/>
                    <a:pt x="280508" y="609678"/>
                    <a:pt x="268766" y="592963"/>
                  </a:cubicBezTo>
                  <a:cubicBezTo>
                    <a:pt x="262057" y="584606"/>
                    <a:pt x="257025" y="576249"/>
                    <a:pt x="251993" y="566221"/>
                  </a:cubicBezTo>
                  <a:cubicBezTo>
                    <a:pt x="248638" y="561206"/>
                    <a:pt x="246961" y="554521"/>
                    <a:pt x="245283" y="549506"/>
                  </a:cubicBezTo>
                  <a:cubicBezTo>
                    <a:pt x="241929" y="542821"/>
                    <a:pt x="240251" y="537806"/>
                    <a:pt x="238574" y="531121"/>
                  </a:cubicBezTo>
                  <a:cubicBezTo>
                    <a:pt x="235219" y="519421"/>
                    <a:pt x="233542" y="506049"/>
                    <a:pt x="231865" y="492678"/>
                  </a:cubicBezTo>
                  <a:cubicBezTo>
                    <a:pt x="231865" y="485992"/>
                    <a:pt x="230187" y="479306"/>
                    <a:pt x="231865" y="472621"/>
                  </a:cubicBezTo>
                  <a:cubicBezTo>
                    <a:pt x="231865" y="462592"/>
                    <a:pt x="231865" y="462592"/>
                    <a:pt x="231865" y="462592"/>
                  </a:cubicBezTo>
                  <a:cubicBezTo>
                    <a:pt x="231865" y="452564"/>
                    <a:pt x="231865" y="452564"/>
                    <a:pt x="231865" y="452564"/>
                  </a:cubicBezTo>
                  <a:cubicBezTo>
                    <a:pt x="233542" y="439192"/>
                    <a:pt x="235219" y="425821"/>
                    <a:pt x="238574" y="414121"/>
                  </a:cubicBezTo>
                  <a:cubicBezTo>
                    <a:pt x="241929" y="400749"/>
                    <a:pt x="246961" y="389049"/>
                    <a:pt x="250316" y="377350"/>
                  </a:cubicBezTo>
                  <a:cubicBezTo>
                    <a:pt x="251993" y="370664"/>
                    <a:pt x="255348" y="365650"/>
                    <a:pt x="257025" y="358964"/>
                  </a:cubicBezTo>
                  <a:cubicBezTo>
                    <a:pt x="260380" y="353950"/>
                    <a:pt x="262057" y="348935"/>
                    <a:pt x="265412" y="343921"/>
                  </a:cubicBezTo>
                  <a:cubicBezTo>
                    <a:pt x="267089" y="338907"/>
                    <a:pt x="270444" y="333893"/>
                    <a:pt x="272121" y="328878"/>
                  </a:cubicBezTo>
                  <a:cubicBezTo>
                    <a:pt x="275476" y="323864"/>
                    <a:pt x="278831" y="320521"/>
                    <a:pt x="280508" y="315507"/>
                  </a:cubicBezTo>
                  <a:cubicBezTo>
                    <a:pt x="285540" y="307150"/>
                    <a:pt x="290572" y="298793"/>
                    <a:pt x="295604" y="292107"/>
                  </a:cubicBezTo>
                  <a:cubicBezTo>
                    <a:pt x="298959" y="285421"/>
                    <a:pt x="303991" y="280407"/>
                    <a:pt x="307346" y="275393"/>
                  </a:cubicBezTo>
                  <a:cubicBezTo>
                    <a:pt x="314055" y="267036"/>
                    <a:pt x="319087" y="260350"/>
                    <a:pt x="319087" y="260350"/>
                  </a:cubicBezTo>
                  <a:close/>
                  <a:moveTo>
                    <a:pt x="347663" y="231775"/>
                  </a:moveTo>
                  <a:cubicBezTo>
                    <a:pt x="347663" y="231775"/>
                    <a:pt x="344305" y="238462"/>
                    <a:pt x="337589" y="246821"/>
                  </a:cubicBezTo>
                  <a:cubicBezTo>
                    <a:pt x="335910" y="251836"/>
                    <a:pt x="330872" y="258524"/>
                    <a:pt x="327514" y="265211"/>
                  </a:cubicBezTo>
                  <a:cubicBezTo>
                    <a:pt x="324156" y="271898"/>
                    <a:pt x="319119" y="280257"/>
                    <a:pt x="315760" y="288616"/>
                  </a:cubicBezTo>
                  <a:cubicBezTo>
                    <a:pt x="312402" y="293631"/>
                    <a:pt x="310723" y="298647"/>
                    <a:pt x="309044" y="303662"/>
                  </a:cubicBezTo>
                  <a:cubicBezTo>
                    <a:pt x="305686" y="308677"/>
                    <a:pt x="304007" y="312021"/>
                    <a:pt x="302328" y="318708"/>
                  </a:cubicBezTo>
                  <a:cubicBezTo>
                    <a:pt x="298969" y="323723"/>
                    <a:pt x="297290" y="328739"/>
                    <a:pt x="295611" y="333754"/>
                  </a:cubicBezTo>
                  <a:cubicBezTo>
                    <a:pt x="292253" y="338770"/>
                    <a:pt x="290574" y="345457"/>
                    <a:pt x="288895" y="350472"/>
                  </a:cubicBezTo>
                  <a:cubicBezTo>
                    <a:pt x="285537" y="362175"/>
                    <a:pt x="282178" y="373877"/>
                    <a:pt x="278820" y="387252"/>
                  </a:cubicBezTo>
                  <a:cubicBezTo>
                    <a:pt x="275462" y="398954"/>
                    <a:pt x="273783" y="412328"/>
                    <a:pt x="272104" y="425703"/>
                  </a:cubicBezTo>
                  <a:cubicBezTo>
                    <a:pt x="272104" y="434062"/>
                    <a:pt x="272104" y="434062"/>
                    <a:pt x="272104" y="434062"/>
                  </a:cubicBezTo>
                  <a:cubicBezTo>
                    <a:pt x="270425" y="444092"/>
                    <a:pt x="270425" y="444092"/>
                    <a:pt x="270425" y="444092"/>
                  </a:cubicBezTo>
                  <a:cubicBezTo>
                    <a:pt x="270425" y="450780"/>
                    <a:pt x="272104" y="457467"/>
                    <a:pt x="272104" y="462482"/>
                  </a:cubicBezTo>
                  <a:cubicBezTo>
                    <a:pt x="272104" y="475857"/>
                    <a:pt x="273783" y="487559"/>
                    <a:pt x="277141" y="499262"/>
                  </a:cubicBezTo>
                  <a:cubicBezTo>
                    <a:pt x="280499" y="510964"/>
                    <a:pt x="283858" y="522667"/>
                    <a:pt x="288895" y="532698"/>
                  </a:cubicBezTo>
                  <a:cubicBezTo>
                    <a:pt x="292253" y="542728"/>
                    <a:pt x="297290" y="552759"/>
                    <a:pt x="302328" y="561118"/>
                  </a:cubicBezTo>
                  <a:cubicBezTo>
                    <a:pt x="312402" y="577836"/>
                    <a:pt x="324156" y="589539"/>
                    <a:pt x="332551" y="597898"/>
                  </a:cubicBezTo>
                  <a:cubicBezTo>
                    <a:pt x="339268" y="606257"/>
                    <a:pt x="345984" y="609600"/>
                    <a:pt x="345984" y="609600"/>
                  </a:cubicBezTo>
                  <a:cubicBezTo>
                    <a:pt x="345984" y="609600"/>
                    <a:pt x="344305" y="609600"/>
                    <a:pt x="340947" y="607928"/>
                  </a:cubicBezTo>
                  <a:cubicBezTo>
                    <a:pt x="339268" y="606257"/>
                    <a:pt x="334230" y="602913"/>
                    <a:pt x="330872" y="599569"/>
                  </a:cubicBezTo>
                  <a:cubicBezTo>
                    <a:pt x="320798" y="592882"/>
                    <a:pt x="309044" y="581180"/>
                    <a:pt x="297290" y="564462"/>
                  </a:cubicBezTo>
                  <a:cubicBezTo>
                    <a:pt x="292253" y="556103"/>
                    <a:pt x="285537" y="546072"/>
                    <a:pt x="280499" y="536041"/>
                  </a:cubicBezTo>
                  <a:cubicBezTo>
                    <a:pt x="278820" y="531026"/>
                    <a:pt x="275462" y="526011"/>
                    <a:pt x="273783" y="519323"/>
                  </a:cubicBezTo>
                  <a:cubicBezTo>
                    <a:pt x="272104" y="514308"/>
                    <a:pt x="268746" y="509293"/>
                    <a:pt x="267067" y="502605"/>
                  </a:cubicBezTo>
                  <a:cubicBezTo>
                    <a:pt x="263708" y="490903"/>
                    <a:pt x="262029" y="477528"/>
                    <a:pt x="260350" y="464154"/>
                  </a:cubicBezTo>
                  <a:cubicBezTo>
                    <a:pt x="260350" y="457467"/>
                    <a:pt x="260350" y="450780"/>
                    <a:pt x="260350" y="444092"/>
                  </a:cubicBezTo>
                  <a:cubicBezTo>
                    <a:pt x="260350" y="434062"/>
                    <a:pt x="260350" y="434062"/>
                    <a:pt x="260350" y="434062"/>
                  </a:cubicBezTo>
                  <a:cubicBezTo>
                    <a:pt x="262029" y="424031"/>
                    <a:pt x="262029" y="424031"/>
                    <a:pt x="262029" y="424031"/>
                  </a:cubicBezTo>
                  <a:cubicBezTo>
                    <a:pt x="262029" y="410657"/>
                    <a:pt x="265388" y="397282"/>
                    <a:pt x="268746" y="383908"/>
                  </a:cubicBezTo>
                  <a:cubicBezTo>
                    <a:pt x="270425" y="372205"/>
                    <a:pt x="275462" y="358831"/>
                    <a:pt x="280499" y="347129"/>
                  </a:cubicBezTo>
                  <a:cubicBezTo>
                    <a:pt x="282178" y="342113"/>
                    <a:pt x="283858" y="335426"/>
                    <a:pt x="287216" y="330411"/>
                  </a:cubicBezTo>
                  <a:cubicBezTo>
                    <a:pt x="288895" y="325395"/>
                    <a:pt x="292253" y="320380"/>
                    <a:pt x="293932" y="315365"/>
                  </a:cubicBezTo>
                  <a:cubicBezTo>
                    <a:pt x="297290" y="308677"/>
                    <a:pt x="298969" y="303662"/>
                    <a:pt x="302328" y="300318"/>
                  </a:cubicBezTo>
                  <a:cubicBezTo>
                    <a:pt x="304007" y="295303"/>
                    <a:pt x="307365" y="290288"/>
                    <a:pt x="309044" y="286944"/>
                  </a:cubicBezTo>
                  <a:cubicBezTo>
                    <a:pt x="314081" y="276913"/>
                    <a:pt x="319119" y="270226"/>
                    <a:pt x="324156" y="263539"/>
                  </a:cubicBezTo>
                  <a:cubicBezTo>
                    <a:pt x="329193" y="256852"/>
                    <a:pt x="332551" y="250165"/>
                    <a:pt x="335910" y="246821"/>
                  </a:cubicBezTo>
                  <a:cubicBezTo>
                    <a:pt x="342626" y="236790"/>
                    <a:pt x="347663" y="231775"/>
                    <a:pt x="347663" y="231775"/>
                  </a:cubicBezTo>
                  <a:close/>
                  <a:moveTo>
                    <a:pt x="376238" y="203200"/>
                  </a:moveTo>
                  <a:cubicBezTo>
                    <a:pt x="376238" y="203200"/>
                    <a:pt x="372880" y="208215"/>
                    <a:pt x="367843" y="218246"/>
                  </a:cubicBezTo>
                  <a:cubicBezTo>
                    <a:pt x="364485" y="223261"/>
                    <a:pt x="361126" y="229949"/>
                    <a:pt x="357768" y="236636"/>
                  </a:cubicBezTo>
                  <a:cubicBezTo>
                    <a:pt x="352731" y="243323"/>
                    <a:pt x="349373" y="251682"/>
                    <a:pt x="344335" y="260041"/>
                  </a:cubicBezTo>
                  <a:cubicBezTo>
                    <a:pt x="342656" y="265056"/>
                    <a:pt x="339298" y="268400"/>
                    <a:pt x="337619" y="273415"/>
                  </a:cubicBezTo>
                  <a:cubicBezTo>
                    <a:pt x="335940" y="278431"/>
                    <a:pt x="332582" y="283446"/>
                    <a:pt x="330903" y="288461"/>
                  </a:cubicBezTo>
                  <a:cubicBezTo>
                    <a:pt x="329224" y="293477"/>
                    <a:pt x="325865" y="298492"/>
                    <a:pt x="324186" y="305179"/>
                  </a:cubicBezTo>
                  <a:cubicBezTo>
                    <a:pt x="322507" y="310195"/>
                    <a:pt x="319149" y="315210"/>
                    <a:pt x="317470" y="321897"/>
                  </a:cubicBezTo>
                  <a:cubicBezTo>
                    <a:pt x="314112" y="333600"/>
                    <a:pt x="310753" y="345302"/>
                    <a:pt x="307395" y="357005"/>
                  </a:cubicBezTo>
                  <a:cubicBezTo>
                    <a:pt x="304037" y="370379"/>
                    <a:pt x="302358" y="382082"/>
                    <a:pt x="300679" y="395456"/>
                  </a:cubicBezTo>
                  <a:cubicBezTo>
                    <a:pt x="300679" y="405487"/>
                    <a:pt x="300679" y="405487"/>
                    <a:pt x="300679" y="405487"/>
                  </a:cubicBezTo>
                  <a:cubicBezTo>
                    <a:pt x="300679" y="415518"/>
                    <a:pt x="300679" y="415518"/>
                    <a:pt x="300679" y="415518"/>
                  </a:cubicBezTo>
                  <a:cubicBezTo>
                    <a:pt x="300679" y="422205"/>
                    <a:pt x="300679" y="427220"/>
                    <a:pt x="300679" y="433907"/>
                  </a:cubicBezTo>
                  <a:cubicBezTo>
                    <a:pt x="302358" y="447282"/>
                    <a:pt x="304037" y="458984"/>
                    <a:pt x="305716" y="470687"/>
                  </a:cubicBezTo>
                  <a:cubicBezTo>
                    <a:pt x="309074" y="482389"/>
                    <a:pt x="312433" y="494092"/>
                    <a:pt x="317470" y="504123"/>
                  </a:cubicBezTo>
                  <a:cubicBezTo>
                    <a:pt x="322507" y="514153"/>
                    <a:pt x="327544" y="524184"/>
                    <a:pt x="332582" y="530871"/>
                  </a:cubicBezTo>
                  <a:cubicBezTo>
                    <a:pt x="342656" y="547589"/>
                    <a:pt x="352731" y="560964"/>
                    <a:pt x="361126" y="569323"/>
                  </a:cubicBezTo>
                  <a:cubicBezTo>
                    <a:pt x="369522" y="577682"/>
                    <a:pt x="374559" y="581025"/>
                    <a:pt x="374559" y="581025"/>
                  </a:cubicBezTo>
                  <a:cubicBezTo>
                    <a:pt x="374559" y="581025"/>
                    <a:pt x="372880" y="581025"/>
                    <a:pt x="369522" y="579353"/>
                  </a:cubicBezTo>
                  <a:cubicBezTo>
                    <a:pt x="367843" y="577682"/>
                    <a:pt x="364485" y="574338"/>
                    <a:pt x="359447" y="570994"/>
                  </a:cubicBezTo>
                  <a:cubicBezTo>
                    <a:pt x="351052" y="562635"/>
                    <a:pt x="337619" y="550933"/>
                    <a:pt x="325865" y="535887"/>
                  </a:cubicBezTo>
                  <a:cubicBezTo>
                    <a:pt x="320828" y="527528"/>
                    <a:pt x="314112" y="517497"/>
                    <a:pt x="310753" y="507466"/>
                  </a:cubicBezTo>
                  <a:cubicBezTo>
                    <a:pt x="307395" y="502451"/>
                    <a:pt x="305716" y="495764"/>
                    <a:pt x="302358" y="490748"/>
                  </a:cubicBezTo>
                  <a:cubicBezTo>
                    <a:pt x="300679" y="485733"/>
                    <a:pt x="299000" y="479046"/>
                    <a:pt x="297321" y="474030"/>
                  </a:cubicBezTo>
                  <a:cubicBezTo>
                    <a:pt x="293963" y="460656"/>
                    <a:pt x="290604" y="447282"/>
                    <a:pt x="290604" y="435579"/>
                  </a:cubicBezTo>
                  <a:cubicBezTo>
                    <a:pt x="290604" y="428892"/>
                    <a:pt x="288925" y="422205"/>
                    <a:pt x="288925" y="415518"/>
                  </a:cubicBezTo>
                  <a:cubicBezTo>
                    <a:pt x="288925" y="405487"/>
                    <a:pt x="288925" y="405487"/>
                    <a:pt x="288925" y="405487"/>
                  </a:cubicBezTo>
                  <a:cubicBezTo>
                    <a:pt x="290604" y="395456"/>
                    <a:pt x="290604" y="395456"/>
                    <a:pt x="290604" y="395456"/>
                  </a:cubicBezTo>
                  <a:cubicBezTo>
                    <a:pt x="292283" y="382082"/>
                    <a:pt x="293963" y="368707"/>
                    <a:pt x="297321" y="355333"/>
                  </a:cubicBezTo>
                  <a:cubicBezTo>
                    <a:pt x="300679" y="341959"/>
                    <a:pt x="304037" y="330256"/>
                    <a:pt x="309074" y="318554"/>
                  </a:cubicBezTo>
                  <a:cubicBezTo>
                    <a:pt x="310753" y="311866"/>
                    <a:pt x="314112" y="306851"/>
                    <a:pt x="315791" y="301836"/>
                  </a:cubicBezTo>
                  <a:cubicBezTo>
                    <a:pt x="319149" y="295148"/>
                    <a:pt x="320828" y="290133"/>
                    <a:pt x="324186" y="285118"/>
                  </a:cubicBezTo>
                  <a:cubicBezTo>
                    <a:pt x="325865" y="280102"/>
                    <a:pt x="329224" y="275087"/>
                    <a:pt x="330903" y="270072"/>
                  </a:cubicBezTo>
                  <a:cubicBezTo>
                    <a:pt x="334261" y="265056"/>
                    <a:pt x="335940" y="261713"/>
                    <a:pt x="339298" y="256697"/>
                  </a:cubicBezTo>
                  <a:cubicBezTo>
                    <a:pt x="344335" y="248338"/>
                    <a:pt x="349373" y="241651"/>
                    <a:pt x="352731" y="234964"/>
                  </a:cubicBezTo>
                  <a:cubicBezTo>
                    <a:pt x="357768" y="228277"/>
                    <a:pt x="362805" y="221590"/>
                    <a:pt x="366164" y="216574"/>
                  </a:cubicBezTo>
                  <a:cubicBezTo>
                    <a:pt x="372880" y="208215"/>
                    <a:pt x="376238" y="203200"/>
                    <a:pt x="376238" y="203200"/>
                  </a:cubicBezTo>
                  <a:close/>
                  <a:moveTo>
                    <a:pt x="406400" y="173038"/>
                  </a:moveTo>
                  <a:cubicBezTo>
                    <a:pt x="406400" y="173038"/>
                    <a:pt x="403042" y="179752"/>
                    <a:pt x="396326" y="189822"/>
                  </a:cubicBezTo>
                  <a:cubicBezTo>
                    <a:pt x="392967" y="194857"/>
                    <a:pt x="389609" y="199893"/>
                    <a:pt x="386251" y="206606"/>
                  </a:cubicBezTo>
                  <a:cubicBezTo>
                    <a:pt x="382893" y="214998"/>
                    <a:pt x="377856" y="221712"/>
                    <a:pt x="372818" y="231782"/>
                  </a:cubicBezTo>
                  <a:cubicBezTo>
                    <a:pt x="371139" y="235139"/>
                    <a:pt x="369460" y="240174"/>
                    <a:pt x="366102" y="245210"/>
                  </a:cubicBezTo>
                  <a:cubicBezTo>
                    <a:pt x="364423" y="250245"/>
                    <a:pt x="362744" y="255280"/>
                    <a:pt x="359386" y="260315"/>
                  </a:cubicBezTo>
                  <a:cubicBezTo>
                    <a:pt x="357706" y="265351"/>
                    <a:pt x="356027" y="270386"/>
                    <a:pt x="352669" y="275421"/>
                  </a:cubicBezTo>
                  <a:cubicBezTo>
                    <a:pt x="350990" y="282135"/>
                    <a:pt x="349311" y="287170"/>
                    <a:pt x="347632" y="292205"/>
                  </a:cubicBezTo>
                  <a:cubicBezTo>
                    <a:pt x="342595" y="303954"/>
                    <a:pt x="339236" y="317382"/>
                    <a:pt x="335878" y="329130"/>
                  </a:cubicBezTo>
                  <a:cubicBezTo>
                    <a:pt x="334199" y="340879"/>
                    <a:pt x="330841" y="354307"/>
                    <a:pt x="330841" y="367734"/>
                  </a:cubicBezTo>
                  <a:cubicBezTo>
                    <a:pt x="329162" y="377804"/>
                    <a:pt x="329162" y="377804"/>
                    <a:pt x="329162" y="377804"/>
                  </a:cubicBezTo>
                  <a:cubicBezTo>
                    <a:pt x="329162" y="386197"/>
                    <a:pt x="329162" y="386197"/>
                    <a:pt x="329162" y="386197"/>
                  </a:cubicBezTo>
                  <a:cubicBezTo>
                    <a:pt x="329162" y="392910"/>
                    <a:pt x="329162" y="399624"/>
                    <a:pt x="329162" y="406337"/>
                  </a:cubicBezTo>
                  <a:cubicBezTo>
                    <a:pt x="330841" y="418086"/>
                    <a:pt x="332520" y="431514"/>
                    <a:pt x="335878" y="443263"/>
                  </a:cubicBezTo>
                  <a:cubicBezTo>
                    <a:pt x="337557" y="455011"/>
                    <a:pt x="342595" y="465082"/>
                    <a:pt x="345953" y="475152"/>
                  </a:cubicBezTo>
                  <a:cubicBezTo>
                    <a:pt x="350990" y="486901"/>
                    <a:pt x="356027" y="495294"/>
                    <a:pt x="361065" y="503686"/>
                  </a:cubicBezTo>
                  <a:cubicBezTo>
                    <a:pt x="371139" y="520470"/>
                    <a:pt x="381214" y="533897"/>
                    <a:pt x="389609" y="540611"/>
                  </a:cubicBezTo>
                  <a:cubicBezTo>
                    <a:pt x="398005" y="549003"/>
                    <a:pt x="403042" y="554038"/>
                    <a:pt x="403042" y="554038"/>
                  </a:cubicBezTo>
                  <a:cubicBezTo>
                    <a:pt x="403042" y="554038"/>
                    <a:pt x="401363" y="552360"/>
                    <a:pt x="399684" y="550681"/>
                  </a:cubicBezTo>
                  <a:cubicBezTo>
                    <a:pt x="396326" y="549003"/>
                    <a:pt x="392967" y="547324"/>
                    <a:pt x="387930" y="542289"/>
                  </a:cubicBezTo>
                  <a:cubicBezTo>
                    <a:pt x="379535" y="535576"/>
                    <a:pt x="367781" y="523827"/>
                    <a:pt x="356027" y="507043"/>
                  </a:cubicBezTo>
                  <a:cubicBezTo>
                    <a:pt x="349311" y="498650"/>
                    <a:pt x="344274" y="490258"/>
                    <a:pt x="339236" y="480188"/>
                  </a:cubicBezTo>
                  <a:cubicBezTo>
                    <a:pt x="335878" y="473474"/>
                    <a:pt x="334199" y="468439"/>
                    <a:pt x="332520" y="463403"/>
                  </a:cubicBezTo>
                  <a:cubicBezTo>
                    <a:pt x="329162" y="456690"/>
                    <a:pt x="327483" y="451655"/>
                    <a:pt x="325804" y="444941"/>
                  </a:cubicBezTo>
                  <a:cubicBezTo>
                    <a:pt x="322445" y="433192"/>
                    <a:pt x="320766" y="419765"/>
                    <a:pt x="319087" y="406337"/>
                  </a:cubicBezTo>
                  <a:cubicBezTo>
                    <a:pt x="319087" y="399624"/>
                    <a:pt x="319087" y="392910"/>
                    <a:pt x="319087" y="386197"/>
                  </a:cubicBezTo>
                  <a:cubicBezTo>
                    <a:pt x="319087" y="376126"/>
                    <a:pt x="319087" y="376126"/>
                    <a:pt x="319087" y="376126"/>
                  </a:cubicBezTo>
                  <a:cubicBezTo>
                    <a:pt x="319087" y="366056"/>
                    <a:pt x="319087" y="366056"/>
                    <a:pt x="319087" y="366056"/>
                  </a:cubicBezTo>
                  <a:cubicBezTo>
                    <a:pt x="320766" y="352628"/>
                    <a:pt x="324125" y="339201"/>
                    <a:pt x="325804" y="327452"/>
                  </a:cubicBezTo>
                  <a:cubicBezTo>
                    <a:pt x="329162" y="314025"/>
                    <a:pt x="334199" y="302276"/>
                    <a:pt x="337557" y="290527"/>
                  </a:cubicBezTo>
                  <a:cubicBezTo>
                    <a:pt x="339236" y="283813"/>
                    <a:pt x="342595" y="278778"/>
                    <a:pt x="344274" y="272064"/>
                  </a:cubicBezTo>
                  <a:cubicBezTo>
                    <a:pt x="347632" y="267029"/>
                    <a:pt x="349311" y="261994"/>
                    <a:pt x="352669" y="256959"/>
                  </a:cubicBezTo>
                  <a:cubicBezTo>
                    <a:pt x="354348" y="251923"/>
                    <a:pt x="357706" y="246888"/>
                    <a:pt x="359386" y="241853"/>
                  </a:cubicBezTo>
                  <a:cubicBezTo>
                    <a:pt x="362744" y="236818"/>
                    <a:pt x="366102" y="231782"/>
                    <a:pt x="367781" y="228426"/>
                  </a:cubicBezTo>
                  <a:cubicBezTo>
                    <a:pt x="372818" y="220034"/>
                    <a:pt x="377856" y="211641"/>
                    <a:pt x="382893" y="204928"/>
                  </a:cubicBezTo>
                  <a:cubicBezTo>
                    <a:pt x="386251" y="198214"/>
                    <a:pt x="391288" y="193179"/>
                    <a:pt x="394647" y="188144"/>
                  </a:cubicBezTo>
                  <a:cubicBezTo>
                    <a:pt x="401363" y="178073"/>
                    <a:pt x="406400" y="173038"/>
                    <a:pt x="406400" y="173038"/>
                  </a:cubicBezTo>
                  <a:close/>
                  <a:moveTo>
                    <a:pt x="434975" y="146050"/>
                  </a:moveTo>
                  <a:cubicBezTo>
                    <a:pt x="434975" y="146050"/>
                    <a:pt x="431617" y="151065"/>
                    <a:pt x="424901" y="161096"/>
                  </a:cubicBezTo>
                  <a:cubicBezTo>
                    <a:pt x="423222" y="166111"/>
                    <a:pt x="419863" y="172799"/>
                    <a:pt x="414826" y="179486"/>
                  </a:cubicBezTo>
                  <a:cubicBezTo>
                    <a:pt x="411468" y="186173"/>
                    <a:pt x="406431" y="194532"/>
                    <a:pt x="403072" y="202891"/>
                  </a:cubicBezTo>
                  <a:cubicBezTo>
                    <a:pt x="399714" y="207906"/>
                    <a:pt x="398035" y="212922"/>
                    <a:pt x="396356" y="217937"/>
                  </a:cubicBezTo>
                  <a:cubicBezTo>
                    <a:pt x="392998" y="221281"/>
                    <a:pt x="391319" y="226296"/>
                    <a:pt x="389640" y="231311"/>
                  </a:cubicBezTo>
                  <a:cubicBezTo>
                    <a:pt x="386281" y="237998"/>
                    <a:pt x="384602" y="243014"/>
                    <a:pt x="382923" y="248029"/>
                  </a:cubicBezTo>
                  <a:cubicBezTo>
                    <a:pt x="381244" y="253045"/>
                    <a:pt x="377886" y="259732"/>
                    <a:pt x="376207" y="264747"/>
                  </a:cubicBezTo>
                  <a:cubicBezTo>
                    <a:pt x="372849" y="276450"/>
                    <a:pt x="369490" y="288152"/>
                    <a:pt x="366132" y="301527"/>
                  </a:cubicBezTo>
                  <a:cubicBezTo>
                    <a:pt x="362774" y="313229"/>
                    <a:pt x="361095" y="326603"/>
                    <a:pt x="359416" y="338306"/>
                  </a:cubicBezTo>
                  <a:cubicBezTo>
                    <a:pt x="359416" y="348337"/>
                    <a:pt x="359416" y="348337"/>
                    <a:pt x="359416" y="348337"/>
                  </a:cubicBezTo>
                  <a:cubicBezTo>
                    <a:pt x="359416" y="358368"/>
                    <a:pt x="359416" y="358368"/>
                    <a:pt x="359416" y="358368"/>
                  </a:cubicBezTo>
                  <a:cubicBezTo>
                    <a:pt x="357737" y="365055"/>
                    <a:pt x="359416" y="371742"/>
                    <a:pt x="359416" y="376757"/>
                  </a:cubicBezTo>
                  <a:cubicBezTo>
                    <a:pt x="359416" y="390132"/>
                    <a:pt x="361095" y="401834"/>
                    <a:pt x="364453" y="413537"/>
                  </a:cubicBezTo>
                  <a:cubicBezTo>
                    <a:pt x="367811" y="425239"/>
                    <a:pt x="371170" y="436942"/>
                    <a:pt x="376207" y="446972"/>
                  </a:cubicBezTo>
                  <a:cubicBezTo>
                    <a:pt x="379565" y="457003"/>
                    <a:pt x="384602" y="467034"/>
                    <a:pt x="389640" y="475393"/>
                  </a:cubicBezTo>
                  <a:cubicBezTo>
                    <a:pt x="399714" y="492111"/>
                    <a:pt x="411468" y="503814"/>
                    <a:pt x="419863" y="512173"/>
                  </a:cubicBezTo>
                  <a:cubicBezTo>
                    <a:pt x="426580" y="520532"/>
                    <a:pt x="433296" y="523875"/>
                    <a:pt x="433296" y="523875"/>
                  </a:cubicBezTo>
                  <a:cubicBezTo>
                    <a:pt x="433296" y="523875"/>
                    <a:pt x="431617" y="523875"/>
                    <a:pt x="428259" y="522203"/>
                  </a:cubicBezTo>
                  <a:cubicBezTo>
                    <a:pt x="426580" y="520532"/>
                    <a:pt x="421542" y="517188"/>
                    <a:pt x="418184" y="513844"/>
                  </a:cubicBezTo>
                  <a:cubicBezTo>
                    <a:pt x="409789" y="507157"/>
                    <a:pt x="396356" y="495455"/>
                    <a:pt x="384602" y="478736"/>
                  </a:cubicBezTo>
                  <a:cubicBezTo>
                    <a:pt x="379565" y="470378"/>
                    <a:pt x="372849" y="460347"/>
                    <a:pt x="367811" y="450316"/>
                  </a:cubicBezTo>
                  <a:cubicBezTo>
                    <a:pt x="366132" y="445301"/>
                    <a:pt x="362774" y="440285"/>
                    <a:pt x="361095" y="433598"/>
                  </a:cubicBezTo>
                  <a:cubicBezTo>
                    <a:pt x="359416" y="428583"/>
                    <a:pt x="356058" y="421896"/>
                    <a:pt x="356058" y="416880"/>
                  </a:cubicBezTo>
                  <a:cubicBezTo>
                    <a:pt x="351020" y="405178"/>
                    <a:pt x="349341" y="391803"/>
                    <a:pt x="347662" y="378429"/>
                  </a:cubicBezTo>
                  <a:cubicBezTo>
                    <a:pt x="347662" y="371742"/>
                    <a:pt x="347662" y="365055"/>
                    <a:pt x="347662" y="358368"/>
                  </a:cubicBezTo>
                  <a:cubicBezTo>
                    <a:pt x="347662" y="348337"/>
                    <a:pt x="347662" y="348337"/>
                    <a:pt x="347662" y="348337"/>
                  </a:cubicBezTo>
                  <a:cubicBezTo>
                    <a:pt x="349341" y="338306"/>
                    <a:pt x="349341" y="338306"/>
                    <a:pt x="349341" y="338306"/>
                  </a:cubicBezTo>
                  <a:cubicBezTo>
                    <a:pt x="349341" y="324932"/>
                    <a:pt x="352700" y="311557"/>
                    <a:pt x="356058" y="298183"/>
                  </a:cubicBezTo>
                  <a:cubicBezTo>
                    <a:pt x="359416" y="286480"/>
                    <a:pt x="362774" y="273106"/>
                    <a:pt x="367811" y="261404"/>
                  </a:cubicBezTo>
                  <a:cubicBezTo>
                    <a:pt x="369490" y="256388"/>
                    <a:pt x="371170" y="249701"/>
                    <a:pt x="374528" y="244686"/>
                  </a:cubicBezTo>
                  <a:cubicBezTo>
                    <a:pt x="376207" y="239670"/>
                    <a:pt x="379565" y="232983"/>
                    <a:pt x="381244" y="227968"/>
                  </a:cubicBezTo>
                  <a:cubicBezTo>
                    <a:pt x="384602" y="222952"/>
                    <a:pt x="386281" y="217937"/>
                    <a:pt x="389640" y="214593"/>
                  </a:cubicBezTo>
                  <a:cubicBezTo>
                    <a:pt x="391319" y="209578"/>
                    <a:pt x="394677" y="204563"/>
                    <a:pt x="396356" y="201219"/>
                  </a:cubicBezTo>
                  <a:cubicBezTo>
                    <a:pt x="401393" y="191188"/>
                    <a:pt x="408110" y="184501"/>
                    <a:pt x="411468" y="177814"/>
                  </a:cubicBezTo>
                  <a:cubicBezTo>
                    <a:pt x="416505" y="171127"/>
                    <a:pt x="419863" y="164440"/>
                    <a:pt x="423222" y="161096"/>
                  </a:cubicBezTo>
                  <a:cubicBezTo>
                    <a:pt x="431617" y="151065"/>
                    <a:pt x="434975" y="146050"/>
                    <a:pt x="434975" y="146050"/>
                  </a:cubicBezTo>
                  <a:close/>
                  <a:moveTo>
                    <a:pt x="461962" y="117475"/>
                  </a:moveTo>
                  <a:cubicBezTo>
                    <a:pt x="461962" y="117475"/>
                    <a:pt x="458665" y="122490"/>
                    <a:pt x="453719" y="132521"/>
                  </a:cubicBezTo>
                  <a:cubicBezTo>
                    <a:pt x="450422" y="137536"/>
                    <a:pt x="447125" y="144224"/>
                    <a:pt x="443828" y="150911"/>
                  </a:cubicBezTo>
                  <a:cubicBezTo>
                    <a:pt x="438882" y="157598"/>
                    <a:pt x="435585" y="165957"/>
                    <a:pt x="430640" y="174316"/>
                  </a:cubicBezTo>
                  <a:cubicBezTo>
                    <a:pt x="428991" y="179331"/>
                    <a:pt x="425694" y="182675"/>
                    <a:pt x="424045" y="187690"/>
                  </a:cubicBezTo>
                  <a:cubicBezTo>
                    <a:pt x="422397" y="192706"/>
                    <a:pt x="419100" y="197721"/>
                    <a:pt x="417451" y="202736"/>
                  </a:cubicBezTo>
                  <a:cubicBezTo>
                    <a:pt x="415803" y="207752"/>
                    <a:pt x="412506" y="212767"/>
                    <a:pt x="410857" y="219454"/>
                  </a:cubicBezTo>
                  <a:cubicBezTo>
                    <a:pt x="409208" y="224470"/>
                    <a:pt x="405911" y="229485"/>
                    <a:pt x="404263" y="236172"/>
                  </a:cubicBezTo>
                  <a:cubicBezTo>
                    <a:pt x="400966" y="247875"/>
                    <a:pt x="397668" y="259577"/>
                    <a:pt x="394371" y="271280"/>
                  </a:cubicBezTo>
                  <a:cubicBezTo>
                    <a:pt x="392723" y="284654"/>
                    <a:pt x="389426" y="296357"/>
                    <a:pt x="389426" y="309731"/>
                  </a:cubicBezTo>
                  <a:cubicBezTo>
                    <a:pt x="387777" y="319762"/>
                    <a:pt x="387777" y="319762"/>
                    <a:pt x="387777" y="319762"/>
                  </a:cubicBezTo>
                  <a:cubicBezTo>
                    <a:pt x="387777" y="329793"/>
                    <a:pt x="387777" y="329793"/>
                    <a:pt x="387777" y="329793"/>
                  </a:cubicBezTo>
                  <a:cubicBezTo>
                    <a:pt x="387777" y="334808"/>
                    <a:pt x="387777" y="341495"/>
                    <a:pt x="387777" y="348182"/>
                  </a:cubicBezTo>
                  <a:cubicBezTo>
                    <a:pt x="389426" y="361557"/>
                    <a:pt x="391074" y="373259"/>
                    <a:pt x="392723" y="384962"/>
                  </a:cubicBezTo>
                  <a:cubicBezTo>
                    <a:pt x="396020" y="396664"/>
                    <a:pt x="399317" y="408367"/>
                    <a:pt x="404263" y="418397"/>
                  </a:cubicBezTo>
                  <a:cubicBezTo>
                    <a:pt x="409208" y="428428"/>
                    <a:pt x="414154" y="436787"/>
                    <a:pt x="419100" y="445146"/>
                  </a:cubicBezTo>
                  <a:cubicBezTo>
                    <a:pt x="428991" y="461864"/>
                    <a:pt x="438882" y="475238"/>
                    <a:pt x="447125" y="483597"/>
                  </a:cubicBezTo>
                  <a:lnTo>
                    <a:pt x="455659" y="491170"/>
                  </a:lnTo>
                  <a:lnTo>
                    <a:pt x="445477" y="485269"/>
                  </a:lnTo>
                  <a:cubicBezTo>
                    <a:pt x="437234" y="476910"/>
                    <a:pt x="424045" y="465208"/>
                    <a:pt x="414154" y="448490"/>
                  </a:cubicBezTo>
                  <a:cubicBezTo>
                    <a:pt x="407560" y="441803"/>
                    <a:pt x="402614" y="431772"/>
                    <a:pt x="397668" y="421741"/>
                  </a:cubicBezTo>
                  <a:cubicBezTo>
                    <a:pt x="394371" y="416726"/>
                    <a:pt x="392723" y="410039"/>
                    <a:pt x="389426" y="405023"/>
                  </a:cubicBezTo>
                  <a:cubicBezTo>
                    <a:pt x="387777" y="400008"/>
                    <a:pt x="386129" y="393321"/>
                    <a:pt x="384480" y="386633"/>
                  </a:cubicBezTo>
                  <a:cubicBezTo>
                    <a:pt x="381183" y="374931"/>
                    <a:pt x="379534" y="361557"/>
                    <a:pt x="377886" y="349854"/>
                  </a:cubicBezTo>
                  <a:cubicBezTo>
                    <a:pt x="377886" y="343167"/>
                    <a:pt x="376237" y="336480"/>
                    <a:pt x="376237" y="329793"/>
                  </a:cubicBezTo>
                  <a:cubicBezTo>
                    <a:pt x="377886" y="318090"/>
                    <a:pt x="377886" y="318090"/>
                    <a:pt x="377886" y="318090"/>
                  </a:cubicBezTo>
                  <a:cubicBezTo>
                    <a:pt x="377886" y="308059"/>
                    <a:pt x="377886" y="308059"/>
                    <a:pt x="377886" y="308059"/>
                  </a:cubicBezTo>
                  <a:cubicBezTo>
                    <a:pt x="379534" y="294685"/>
                    <a:pt x="381183" y="282982"/>
                    <a:pt x="384480" y="269608"/>
                  </a:cubicBezTo>
                  <a:cubicBezTo>
                    <a:pt x="387777" y="256234"/>
                    <a:pt x="391074" y="244531"/>
                    <a:pt x="396020" y="232829"/>
                  </a:cubicBezTo>
                  <a:cubicBezTo>
                    <a:pt x="397668" y="226141"/>
                    <a:pt x="400966" y="221126"/>
                    <a:pt x="402614" y="216111"/>
                  </a:cubicBezTo>
                  <a:cubicBezTo>
                    <a:pt x="405911" y="209423"/>
                    <a:pt x="407560" y="204408"/>
                    <a:pt x="410857" y="199393"/>
                  </a:cubicBezTo>
                  <a:cubicBezTo>
                    <a:pt x="412506" y="194377"/>
                    <a:pt x="415803" y="189362"/>
                    <a:pt x="417451" y="184347"/>
                  </a:cubicBezTo>
                  <a:cubicBezTo>
                    <a:pt x="420748" y="179331"/>
                    <a:pt x="422397" y="175988"/>
                    <a:pt x="425694" y="170972"/>
                  </a:cubicBezTo>
                  <a:cubicBezTo>
                    <a:pt x="430640" y="162613"/>
                    <a:pt x="435585" y="154254"/>
                    <a:pt x="440531" y="147567"/>
                  </a:cubicBezTo>
                  <a:cubicBezTo>
                    <a:pt x="443828" y="140880"/>
                    <a:pt x="448774" y="135865"/>
                    <a:pt x="452071" y="130849"/>
                  </a:cubicBezTo>
                  <a:cubicBezTo>
                    <a:pt x="458665" y="122490"/>
                    <a:pt x="461962" y="117475"/>
                    <a:pt x="461962" y="117475"/>
                  </a:cubicBezTo>
                  <a:close/>
                  <a:moveTo>
                    <a:pt x="492125" y="87313"/>
                  </a:moveTo>
                  <a:cubicBezTo>
                    <a:pt x="492125" y="87313"/>
                    <a:pt x="488828" y="93999"/>
                    <a:pt x="482234" y="104027"/>
                  </a:cubicBezTo>
                  <a:cubicBezTo>
                    <a:pt x="478937" y="109041"/>
                    <a:pt x="475640" y="114056"/>
                    <a:pt x="472343" y="120741"/>
                  </a:cubicBezTo>
                  <a:cubicBezTo>
                    <a:pt x="469045" y="129099"/>
                    <a:pt x="464100" y="135784"/>
                    <a:pt x="460803" y="145813"/>
                  </a:cubicBezTo>
                  <a:cubicBezTo>
                    <a:pt x="457506" y="149156"/>
                    <a:pt x="455857" y="154170"/>
                    <a:pt x="452560" y="159184"/>
                  </a:cubicBezTo>
                  <a:cubicBezTo>
                    <a:pt x="450911" y="164198"/>
                    <a:pt x="449263" y="169213"/>
                    <a:pt x="445966" y="174227"/>
                  </a:cubicBezTo>
                  <a:cubicBezTo>
                    <a:pt x="444317" y="179241"/>
                    <a:pt x="442669" y="184255"/>
                    <a:pt x="441020" y="189270"/>
                  </a:cubicBezTo>
                  <a:cubicBezTo>
                    <a:pt x="437723" y="195955"/>
                    <a:pt x="436074" y="200970"/>
                    <a:pt x="434426" y="205984"/>
                  </a:cubicBezTo>
                  <a:cubicBezTo>
                    <a:pt x="429480" y="217684"/>
                    <a:pt x="426183" y="231055"/>
                    <a:pt x="424534" y="242755"/>
                  </a:cubicBezTo>
                  <a:cubicBezTo>
                    <a:pt x="421237" y="254455"/>
                    <a:pt x="419589" y="267827"/>
                    <a:pt x="417940" y="281198"/>
                  </a:cubicBezTo>
                  <a:cubicBezTo>
                    <a:pt x="416292" y="289555"/>
                    <a:pt x="416292" y="289555"/>
                    <a:pt x="416292" y="289555"/>
                  </a:cubicBezTo>
                  <a:cubicBezTo>
                    <a:pt x="416292" y="299584"/>
                    <a:pt x="416292" y="299584"/>
                    <a:pt x="416292" y="299584"/>
                  </a:cubicBezTo>
                  <a:cubicBezTo>
                    <a:pt x="416292" y="306269"/>
                    <a:pt x="416292" y="312955"/>
                    <a:pt x="417940" y="319641"/>
                  </a:cubicBezTo>
                  <a:cubicBezTo>
                    <a:pt x="417940" y="331341"/>
                    <a:pt x="419589" y="344712"/>
                    <a:pt x="422886" y="356412"/>
                  </a:cubicBezTo>
                  <a:cubicBezTo>
                    <a:pt x="426183" y="368112"/>
                    <a:pt x="429480" y="378141"/>
                    <a:pt x="432777" y="388169"/>
                  </a:cubicBezTo>
                  <a:cubicBezTo>
                    <a:pt x="437723" y="399869"/>
                    <a:pt x="442669" y="408226"/>
                    <a:pt x="447614" y="416583"/>
                  </a:cubicBezTo>
                  <a:cubicBezTo>
                    <a:pt x="457506" y="433297"/>
                    <a:pt x="469045" y="444997"/>
                    <a:pt x="475640" y="453354"/>
                  </a:cubicBezTo>
                  <a:cubicBezTo>
                    <a:pt x="483882" y="461712"/>
                    <a:pt x="488828" y="466726"/>
                    <a:pt x="488828" y="466726"/>
                  </a:cubicBezTo>
                  <a:cubicBezTo>
                    <a:pt x="488828" y="466726"/>
                    <a:pt x="487180" y="465054"/>
                    <a:pt x="485531" y="463383"/>
                  </a:cubicBezTo>
                  <a:cubicBezTo>
                    <a:pt x="482234" y="461712"/>
                    <a:pt x="478937" y="460040"/>
                    <a:pt x="473991" y="455026"/>
                  </a:cubicBezTo>
                  <a:cubicBezTo>
                    <a:pt x="465748" y="448340"/>
                    <a:pt x="454208" y="436640"/>
                    <a:pt x="442669" y="419926"/>
                  </a:cubicBezTo>
                  <a:cubicBezTo>
                    <a:pt x="436074" y="411569"/>
                    <a:pt x="431129" y="403212"/>
                    <a:pt x="426183" y="391512"/>
                  </a:cubicBezTo>
                  <a:cubicBezTo>
                    <a:pt x="422886" y="386498"/>
                    <a:pt x="421237" y="381483"/>
                    <a:pt x="419589" y="376469"/>
                  </a:cubicBezTo>
                  <a:cubicBezTo>
                    <a:pt x="417940" y="369783"/>
                    <a:pt x="414643" y="364769"/>
                    <a:pt x="412994" y="358083"/>
                  </a:cubicBezTo>
                  <a:cubicBezTo>
                    <a:pt x="409697" y="346383"/>
                    <a:pt x="408049" y="333012"/>
                    <a:pt x="406400" y="319641"/>
                  </a:cubicBezTo>
                  <a:cubicBezTo>
                    <a:pt x="406400" y="312955"/>
                    <a:pt x="406400" y="306269"/>
                    <a:pt x="406400" y="299584"/>
                  </a:cubicBezTo>
                  <a:cubicBezTo>
                    <a:pt x="406400" y="289555"/>
                    <a:pt x="406400" y="289555"/>
                    <a:pt x="406400" y="289555"/>
                  </a:cubicBezTo>
                  <a:cubicBezTo>
                    <a:pt x="406400" y="279527"/>
                    <a:pt x="406400" y="279527"/>
                    <a:pt x="406400" y="279527"/>
                  </a:cubicBezTo>
                  <a:cubicBezTo>
                    <a:pt x="408049" y="266155"/>
                    <a:pt x="411346" y="252784"/>
                    <a:pt x="412994" y="239412"/>
                  </a:cubicBezTo>
                  <a:cubicBezTo>
                    <a:pt x="416292" y="227712"/>
                    <a:pt x="421237" y="214341"/>
                    <a:pt x="424534" y="202641"/>
                  </a:cubicBezTo>
                  <a:cubicBezTo>
                    <a:pt x="427831" y="197627"/>
                    <a:pt x="429480" y="192613"/>
                    <a:pt x="432777" y="185927"/>
                  </a:cubicBezTo>
                  <a:cubicBezTo>
                    <a:pt x="434426" y="180913"/>
                    <a:pt x="436074" y="175898"/>
                    <a:pt x="439371" y="170884"/>
                  </a:cubicBezTo>
                  <a:cubicBezTo>
                    <a:pt x="442669" y="165870"/>
                    <a:pt x="444317" y="160856"/>
                    <a:pt x="447614" y="155841"/>
                  </a:cubicBezTo>
                  <a:cubicBezTo>
                    <a:pt x="449263" y="150827"/>
                    <a:pt x="452560" y="145813"/>
                    <a:pt x="454208" y="142470"/>
                  </a:cubicBezTo>
                  <a:cubicBezTo>
                    <a:pt x="459154" y="134113"/>
                    <a:pt x="464100" y="125756"/>
                    <a:pt x="469045" y="119070"/>
                  </a:cubicBezTo>
                  <a:cubicBezTo>
                    <a:pt x="473991" y="112384"/>
                    <a:pt x="477288" y="107370"/>
                    <a:pt x="480585" y="102356"/>
                  </a:cubicBezTo>
                  <a:cubicBezTo>
                    <a:pt x="487180" y="92327"/>
                    <a:pt x="492125" y="87313"/>
                    <a:pt x="492125" y="87313"/>
                  </a:cubicBezTo>
                  <a:close/>
                  <a:moveTo>
                    <a:pt x="520700" y="58738"/>
                  </a:moveTo>
                  <a:cubicBezTo>
                    <a:pt x="520700" y="58738"/>
                    <a:pt x="517403" y="63753"/>
                    <a:pt x="512457" y="73784"/>
                  </a:cubicBezTo>
                  <a:cubicBezTo>
                    <a:pt x="509160" y="78799"/>
                    <a:pt x="505863" y="85487"/>
                    <a:pt x="500918" y="92174"/>
                  </a:cubicBezTo>
                  <a:cubicBezTo>
                    <a:pt x="497620" y="98861"/>
                    <a:pt x="492675" y="107220"/>
                    <a:pt x="489378" y="115579"/>
                  </a:cubicBezTo>
                  <a:cubicBezTo>
                    <a:pt x="487729" y="120594"/>
                    <a:pt x="484432" y="125610"/>
                    <a:pt x="482783" y="128953"/>
                  </a:cubicBezTo>
                  <a:cubicBezTo>
                    <a:pt x="479486" y="133969"/>
                    <a:pt x="477838" y="138984"/>
                    <a:pt x="476189" y="143999"/>
                  </a:cubicBezTo>
                  <a:cubicBezTo>
                    <a:pt x="472892" y="149015"/>
                    <a:pt x="471244" y="155702"/>
                    <a:pt x="469595" y="160717"/>
                  </a:cubicBezTo>
                  <a:cubicBezTo>
                    <a:pt x="467946" y="165733"/>
                    <a:pt x="464649" y="172420"/>
                    <a:pt x="463001" y="177435"/>
                  </a:cubicBezTo>
                  <a:cubicBezTo>
                    <a:pt x="459704" y="189138"/>
                    <a:pt x="456406" y="200840"/>
                    <a:pt x="453109" y="214215"/>
                  </a:cubicBezTo>
                  <a:cubicBezTo>
                    <a:pt x="449812" y="225917"/>
                    <a:pt x="448164" y="239291"/>
                    <a:pt x="446515" y="250994"/>
                  </a:cubicBezTo>
                  <a:cubicBezTo>
                    <a:pt x="446515" y="261025"/>
                    <a:pt x="446515" y="261025"/>
                    <a:pt x="446515" y="261025"/>
                  </a:cubicBezTo>
                  <a:cubicBezTo>
                    <a:pt x="446515" y="271056"/>
                    <a:pt x="446515" y="271056"/>
                    <a:pt x="446515" y="271056"/>
                  </a:cubicBezTo>
                  <a:cubicBezTo>
                    <a:pt x="444867" y="277743"/>
                    <a:pt x="446515" y="284430"/>
                    <a:pt x="446515" y="289445"/>
                  </a:cubicBezTo>
                  <a:cubicBezTo>
                    <a:pt x="448164" y="302820"/>
                    <a:pt x="448164" y="314522"/>
                    <a:pt x="451461" y="326225"/>
                  </a:cubicBezTo>
                  <a:cubicBezTo>
                    <a:pt x="454758" y="337927"/>
                    <a:pt x="458055" y="349630"/>
                    <a:pt x="463001" y="359660"/>
                  </a:cubicBezTo>
                  <a:cubicBezTo>
                    <a:pt x="466298" y="369691"/>
                    <a:pt x="471244" y="379722"/>
                    <a:pt x="476189" y="388081"/>
                  </a:cubicBezTo>
                  <a:cubicBezTo>
                    <a:pt x="487729" y="404799"/>
                    <a:pt x="497620" y="416501"/>
                    <a:pt x="505863" y="424860"/>
                  </a:cubicBezTo>
                  <a:cubicBezTo>
                    <a:pt x="514106" y="433219"/>
                    <a:pt x="519052" y="436563"/>
                    <a:pt x="519052" y="436563"/>
                  </a:cubicBezTo>
                  <a:cubicBezTo>
                    <a:pt x="519052" y="436563"/>
                    <a:pt x="517403" y="436563"/>
                    <a:pt x="514106" y="434891"/>
                  </a:cubicBezTo>
                  <a:cubicBezTo>
                    <a:pt x="512457" y="433219"/>
                    <a:pt x="507512" y="429876"/>
                    <a:pt x="504215" y="426532"/>
                  </a:cubicBezTo>
                  <a:cubicBezTo>
                    <a:pt x="495972" y="418173"/>
                    <a:pt x="482783" y="408142"/>
                    <a:pt x="471244" y="391425"/>
                  </a:cubicBezTo>
                  <a:cubicBezTo>
                    <a:pt x="466298" y="383066"/>
                    <a:pt x="459704" y="373035"/>
                    <a:pt x="454758" y="363004"/>
                  </a:cubicBezTo>
                  <a:cubicBezTo>
                    <a:pt x="453109" y="357989"/>
                    <a:pt x="449812" y="352973"/>
                    <a:pt x="448164" y="346286"/>
                  </a:cubicBezTo>
                  <a:cubicBezTo>
                    <a:pt x="446515" y="341271"/>
                    <a:pt x="444867" y="334584"/>
                    <a:pt x="443218" y="329568"/>
                  </a:cubicBezTo>
                  <a:cubicBezTo>
                    <a:pt x="439921" y="316194"/>
                    <a:pt x="436624" y="304491"/>
                    <a:pt x="436624" y="291117"/>
                  </a:cubicBezTo>
                  <a:cubicBezTo>
                    <a:pt x="434975" y="284430"/>
                    <a:pt x="434975" y="277743"/>
                    <a:pt x="434975" y="271056"/>
                  </a:cubicBezTo>
                  <a:cubicBezTo>
                    <a:pt x="434975" y="261025"/>
                    <a:pt x="434975" y="261025"/>
                    <a:pt x="434975" y="261025"/>
                  </a:cubicBezTo>
                  <a:cubicBezTo>
                    <a:pt x="436624" y="250994"/>
                    <a:pt x="436624" y="250994"/>
                    <a:pt x="436624" y="250994"/>
                  </a:cubicBezTo>
                  <a:cubicBezTo>
                    <a:pt x="436624" y="237620"/>
                    <a:pt x="439921" y="224245"/>
                    <a:pt x="443218" y="210871"/>
                  </a:cubicBezTo>
                  <a:cubicBezTo>
                    <a:pt x="446515" y="197497"/>
                    <a:pt x="449812" y="185794"/>
                    <a:pt x="454758" y="174092"/>
                  </a:cubicBezTo>
                  <a:cubicBezTo>
                    <a:pt x="456406" y="169076"/>
                    <a:pt x="458055" y="162389"/>
                    <a:pt x="461352" y="157374"/>
                  </a:cubicBezTo>
                  <a:cubicBezTo>
                    <a:pt x="463001" y="152358"/>
                    <a:pt x="466298" y="145671"/>
                    <a:pt x="467946" y="140656"/>
                  </a:cubicBezTo>
                  <a:cubicBezTo>
                    <a:pt x="471244" y="135640"/>
                    <a:pt x="472892" y="130625"/>
                    <a:pt x="476189" y="125610"/>
                  </a:cubicBezTo>
                  <a:cubicBezTo>
                    <a:pt x="479486" y="122266"/>
                    <a:pt x="481135" y="117251"/>
                    <a:pt x="484432" y="112235"/>
                  </a:cubicBezTo>
                  <a:cubicBezTo>
                    <a:pt x="487729" y="103876"/>
                    <a:pt x="494323" y="97189"/>
                    <a:pt x="497620" y="90502"/>
                  </a:cubicBezTo>
                  <a:cubicBezTo>
                    <a:pt x="502566" y="83815"/>
                    <a:pt x="505863" y="77128"/>
                    <a:pt x="510809" y="73784"/>
                  </a:cubicBezTo>
                  <a:cubicBezTo>
                    <a:pt x="517403" y="63753"/>
                    <a:pt x="520700" y="58738"/>
                    <a:pt x="520700" y="58738"/>
                  </a:cubicBezTo>
                  <a:close/>
                  <a:moveTo>
                    <a:pt x="549275" y="30163"/>
                  </a:moveTo>
                  <a:cubicBezTo>
                    <a:pt x="549275" y="30163"/>
                    <a:pt x="545917" y="35178"/>
                    <a:pt x="540880" y="45209"/>
                  </a:cubicBezTo>
                  <a:cubicBezTo>
                    <a:pt x="537522" y="50224"/>
                    <a:pt x="534163" y="55240"/>
                    <a:pt x="530805" y="63599"/>
                  </a:cubicBezTo>
                  <a:cubicBezTo>
                    <a:pt x="525768" y="70286"/>
                    <a:pt x="522410" y="78645"/>
                    <a:pt x="517372" y="87004"/>
                  </a:cubicBezTo>
                  <a:cubicBezTo>
                    <a:pt x="515693" y="92019"/>
                    <a:pt x="514014" y="95363"/>
                    <a:pt x="510656" y="100378"/>
                  </a:cubicBezTo>
                  <a:cubicBezTo>
                    <a:pt x="508977" y="105394"/>
                    <a:pt x="507298" y="110409"/>
                    <a:pt x="503940" y="115424"/>
                  </a:cubicBezTo>
                  <a:cubicBezTo>
                    <a:pt x="502261" y="120440"/>
                    <a:pt x="498902" y="125455"/>
                    <a:pt x="497223" y="132142"/>
                  </a:cubicBezTo>
                  <a:cubicBezTo>
                    <a:pt x="495544" y="137158"/>
                    <a:pt x="493865" y="142173"/>
                    <a:pt x="492186" y="148860"/>
                  </a:cubicBezTo>
                  <a:cubicBezTo>
                    <a:pt x="487149" y="160563"/>
                    <a:pt x="483790" y="172265"/>
                    <a:pt x="480432" y="183968"/>
                  </a:cubicBezTo>
                  <a:cubicBezTo>
                    <a:pt x="478753" y="197342"/>
                    <a:pt x="475395" y="209045"/>
                    <a:pt x="475395" y="222419"/>
                  </a:cubicBezTo>
                  <a:cubicBezTo>
                    <a:pt x="473716" y="232450"/>
                    <a:pt x="473716" y="232450"/>
                    <a:pt x="473716" y="232450"/>
                  </a:cubicBezTo>
                  <a:cubicBezTo>
                    <a:pt x="473716" y="242481"/>
                    <a:pt x="473716" y="242481"/>
                    <a:pt x="473716" y="242481"/>
                  </a:cubicBezTo>
                  <a:cubicBezTo>
                    <a:pt x="473716" y="247496"/>
                    <a:pt x="473716" y="254183"/>
                    <a:pt x="473716" y="260870"/>
                  </a:cubicBezTo>
                  <a:cubicBezTo>
                    <a:pt x="475395" y="272573"/>
                    <a:pt x="477074" y="285947"/>
                    <a:pt x="480432" y="297650"/>
                  </a:cubicBezTo>
                  <a:cubicBezTo>
                    <a:pt x="482111" y="309352"/>
                    <a:pt x="485470" y="321055"/>
                    <a:pt x="490507" y="331085"/>
                  </a:cubicBezTo>
                  <a:cubicBezTo>
                    <a:pt x="495544" y="341116"/>
                    <a:pt x="500581" y="349475"/>
                    <a:pt x="505619" y="357834"/>
                  </a:cubicBezTo>
                  <a:cubicBezTo>
                    <a:pt x="515693" y="374552"/>
                    <a:pt x="525768" y="387926"/>
                    <a:pt x="534163" y="396285"/>
                  </a:cubicBezTo>
                  <a:lnTo>
                    <a:pt x="541846" y="403283"/>
                  </a:lnTo>
                  <a:lnTo>
                    <a:pt x="532484" y="397957"/>
                  </a:lnTo>
                  <a:cubicBezTo>
                    <a:pt x="524089" y="389598"/>
                    <a:pt x="512335" y="377896"/>
                    <a:pt x="500581" y="361178"/>
                  </a:cubicBezTo>
                  <a:cubicBezTo>
                    <a:pt x="493865" y="354491"/>
                    <a:pt x="488828" y="344460"/>
                    <a:pt x="483790" y="334429"/>
                  </a:cubicBezTo>
                  <a:cubicBezTo>
                    <a:pt x="480432" y="329414"/>
                    <a:pt x="478753" y="322727"/>
                    <a:pt x="475395" y="317711"/>
                  </a:cubicBezTo>
                  <a:cubicBezTo>
                    <a:pt x="473716" y="312696"/>
                    <a:pt x="472037" y="306009"/>
                    <a:pt x="470358" y="299321"/>
                  </a:cubicBezTo>
                  <a:cubicBezTo>
                    <a:pt x="467000" y="287619"/>
                    <a:pt x="465320" y="274245"/>
                    <a:pt x="463641" y="260870"/>
                  </a:cubicBezTo>
                  <a:cubicBezTo>
                    <a:pt x="463641" y="254183"/>
                    <a:pt x="461962" y="247496"/>
                    <a:pt x="463641" y="240809"/>
                  </a:cubicBezTo>
                  <a:cubicBezTo>
                    <a:pt x="463641" y="230778"/>
                    <a:pt x="463641" y="230778"/>
                    <a:pt x="463641" y="230778"/>
                  </a:cubicBezTo>
                  <a:cubicBezTo>
                    <a:pt x="463641" y="220747"/>
                    <a:pt x="463641" y="220747"/>
                    <a:pt x="463641" y="220747"/>
                  </a:cubicBezTo>
                  <a:cubicBezTo>
                    <a:pt x="465320" y="207373"/>
                    <a:pt x="467000" y="193999"/>
                    <a:pt x="470358" y="182296"/>
                  </a:cubicBezTo>
                  <a:cubicBezTo>
                    <a:pt x="473716" y="168922"/>
                    <a:pt x="477074" y="157219"/>
                    <a:pt x="482111" y="145517"/>
                  </a:cubicBezTo>
                  <a:cubicBezTo>
                    <a:pt x="483790" y="138829"/>
                    <a:pt x="487149" y="133814"/>
                    <a:pt x="488828" y="128799"/>
                  </a:cubicBezTo>
                  <a:cubicBezTo>
                    <a:pt x="492186" y="122111"/>
                    <a:pt x="493865" y="117096"/>
                    <a:pt x="497223" y="112081"/>
                  </a:cubicBezTo>
                  <a:cubicBezTo>
                    <a:pt x="498902" y="107065"/>
                    <a:pt x="502261" y="102050"/>
                    <a:pt x="503940" y="97035"/>
                  </a:cubicBezTo>
                  <a:cubicBezTo>
                    <a:pt x="507298" y="92019"/>
                    <a:pt x="508977" y="88676"/>
                    <a:pt x="512335" y="83660"/>
                  </a:cubicBezTo>
                  <a:cubicBezTo>
                    <a:pt x="517372" y="75301"/>
                    <a:pt x="522410" y="66942"/>
                    <a:pt x="527447" y="60255"/>
                  </a:cubicBezTo>
                  <a:cubicBezTo>
                    <a:pt x="530805" y="53568"/>
                    <a:pt x="535842" y="48553"/>
                    <a:pt x="539201" y="43537"/>
                  </a:cubicBezTo>
                  <a:cubicBezTo>
                    <a:pt x="545917" y="35178"/>
                    <a:pt x="549275" y="30163"/>
                    <a:pt x="549275" y="30163"/>
                  </a:cubicBezTo>
                  <a:close/>
                  <a:moveTo>
                    <a:pt x="579438" y="0"/>
                  </a:moveTo>
                  <a:cubicBezTo>
                    <a:pt x="579438" y="0"/>
                    <a:pt x="576080" y="6686"/>
                    <a:pt x="569364" y="16714"/>
                  </a:cubicBezTo>
                  <a:cubicBezTo>
                    <a:pt x="566005" y="20057"/>
                    <a:pt x="562647" y="26743"/>
                    <a:pt x="559289" y="33428"/>
                  </a:cubicBezTo>
                  <a:cubicBezTo>
                    <a:pt x="555931" y="41786"/>
                    <a:pt x="550894" y="48471"/>
                    <a:pt x="547535" y="58500"/>
                  </a:cubicBezTo>
                  <a:cubicBezTo>
                    <a:pt x="544177" y="61843"/>
                    <a:pt x="542498" y="66857"/>
                    <a:pt x="540819" y="71871"/>
                  </a:cubicBezTo>
                  <a:cubicBezTo>
                    <a:pt x="537461" y="76885"/>
                    <a:pt x="535782" y="81900"/>
                    <a:pt x="534103" y="86914"/>
                  </a:cubicBezTo>
                  <a:cubicBezTo>
                    <a:pt x="530744" y="91928"/>
                    <a:pt x="529065" y="96942"/>
                    <a:pt x="527386" y="101957"/>
                  </a:cubicBezTo>
                  <a:cubicBezTo>
                    <a:pt x="524028" y="108642"/>
                    <a:pt x="522349" y="113657"/>
                    <a:pt x="520670" y="118671"/>
                  </a:cubicBezTo>
                  <a:cubicBezTo>
                    <a:pt x="515633" y="130371"/>
                    <a:pt x="512274" y="142071"/>
                    <a:pt x="510595" y="155442"/>
                  </a:cubicBezTo>
                  <a:cubicBezTo>
                    <a:pt x="507237" y="167142"/>
                    <a:pt x="505558" y="180514"/>
                    <a:pt x="503879" y="193885"/>
                  </a:cubicBezTo>
                  <a:cubicBezTo>
                    <a:pt x="502200" y="202242"/>
                    <a:pt x="502200" y="202242"/>
                    <a:pt x="502200" y="202242"/>
                  </a:cubicBezTo>
                  <a:cubicBezTo>
                    <a:pt x="502200" y="212271"/>
                    <a:pt x="502200" y="212271"/>
                    <a:pt x="502200" y="212271"/>
                  </a:cubicBezTo>
                  <a:cubicBezTo>
                    <a:pt x="502200" y="218956"/>
                    <a:pt x="502200" y="225642"/>
                    <a:pt x="503879" y="232328"/>
                  </a:cubicBezTo>
                  <a:cubicBezTo>
                    <a:pt x="503879" y="244028"/>
                    <a:pt x="505558" y="257399"/>
                    <a:pt x="508916" y="269099"/>
                  </a:cubicBezTo>
                  <a:cubicBezTo>
                    <a:pt x="512274" y="280799"/>
                    <a:pt x="515633" y="290828"/>
                    <a:pt x="518991" y="300856"/>
                  </a:cubicBezTo>
                  <a:cubicBezTo>
                    <a:pt x="524028" y="310885"/>
                    <a:pt x="529065" y="320913"/>
                    <a:pt x="534103" y="329270"/>
                  </a:cubicBezTo>
                  <a:cubicBezTo>
                    <a:pt x="544177" y="345984"/>
                    <a:pt x="555931" y="357684"/>
                    <a:pt x="562647" y="366042"/>
                  </a:cubicBezTo>
                  <a:cubicBezTo>
                    <a:pt x="571043" y="374399"/>
                    <a:pt x="576080" y="379413"/>
                    <a:pt x="576080" y="379413"/>
                  </a:cubicBezTo>
                  <a:cubicBezTo>
                    <a:pt x="576080" y="379413"/>
                    <a:pt x="576080" y="377741"/>
                    <a:pt x="572722" y="376070"/>
                  </a:cubicBezTo>
                  <a:cubicBezTo>
                    <a:pt x="569364" y="374399"/>
                    <a:pt x="566005" y="371056"/>
                    <a:pt x="562647" y="367713"/>
                  </a:cubicBezTo>
                  <a:cubicBezTo>
                    <a:pt x="552573" y="361027"/>
                    <a:pt x="540819" y="349327"/>
                    <a:pt x="529065" y="332613"/>
                  </a:cubicBezTo>
                  <a:cubicBezTo>
                    <a:pt x="524028" y="324256"/>
                    <a:pt x="517312" y="315899"/>
                    <a:pt x="512274" y="304199"/>
                  </a:cubicBezTo>
                  <a:cubicBezTo>
                    <a:pt x="508916" y="299185"/>
                    <a:pt x="507237" y="294170"/>
                    <a:pt x="505558" y="289156"/>
                  </a:cubicBezTo>
                  <a:cubicBezTo>
                    <a:pt x="503879" y="282470"/>
                    <a:pt x="500521" y="277456"/>
                    <a:pt x="498842" y="270770"/>
                  </a:cubicBezTo>
                  <a:cubicBezTo>
                    <a:pt x="495483" y="259070"/>
                    <a:pt x="493804" y="245699"/>
                    <a:pt x="492125" y="232328"/>
                  </a:cubicBezTo>
                  <a:cubicBezTo>
                    <a:pt x="492125" y="225642"/>
                    <a:pt x="492125" y="218956"/>
                    <a:pt x="492125" y="212271"/>
                  </a:cubicBezTo>
                  <a:cubicBezTo>
                    <a:pt x="492125" y="202242"/>
                    <a:pt x="492125" y="202242"/>
                    <a:pt x="492125" y="202242"/>
                  </a:cubicBezTo>
                  <a:cubicBezTo>
                    <a:pt x="492125" y="192214"/>
                    <a:pt x="492125" y="192214"/>
                    <a:pt x="492125" y="192214"/>
                  </a:cubicBezTo>
                  <a:cubicBezTo>
                    <a:pt x="493804" y="178842"/>
                    <a:pt x="497163" y="165471"/>
                    <a:pt x="498842" y="152099"/>
                  </a:cubicBezTo>
                  <a:cubicBezTo>
                    <a:pt x="502200" y="140399"/>
                    <a:pt x="507237" y="127028"/>
                    <a:pt x="510595" y="115328"/>
                  </a:cubicBezTo>
                  <a:cubicBezTo>
                    <a:pt x="513953" y="110314"/>
                    <a:pt x="515633" y="103628"/>
                    <a:pt x="518991" y="98614"/>
                  </a:cubicBezTo>
                  <a:cubicBezTo>
                    <a:pt x="520670" y="93600"/>
                    <a:pt x="522349" y="88585"/>
                    <a:pt x="525707" y="83571"/>
                  </a:cubicBezTo>
                  <a:cubicBezTo>
                    <a:pt x="529065" y="78557"/>
                    <a:pt x="530744" y="73543"/>
                    <a:pt x="534103" y="68528"/>
                  </a:cubicBezTo>
                  <a:cubicBezTo>
                    <a:pt x="535782" y="63514"/>
                    <a:pt x="539140" y="58500"/>
                    <a:pt x="540819" y="55157"/>
                  </a:cubicBezTo>
                  <a:cubicBezTo>
                    <a:pt x="545856" y="46800"/>
                    <a:pt x="550894" y="38443"/>
                    <a:pt x="555931" y="31757"/>
                  </a:cubicBezTo>
                  <a:cubicBezTo>
                    <a:pt x="560968" y="25071"/>
                    <a:pt x="564326" y="20057"/>
                    <a:pt x="567685" y="15043"/>
                  </a:cubicBezTo>
                  <a:cubicBezTo>
                    <a:pt x="574401" y="5014"/>
                    <a:pt x="579438" y="0"/>
                    <a:pt x="579438" y="0"/>
                  </a:cubicBezTo>
                  <a:close/>
                </a:path>
              </a:pathLst>
            </a:custGeom>
            <a:solidFill>
              <a:schemeClr val="accent5"/>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7" name="Freeform 59"/>
            <p:cNvSpPr/>
            <p:nvPr/>
          </p:nvSpPr>
          <p:spPr bwMode="auto">
            <a:xfrm>
              <a:off x="7833095" y="2091081"/>
              <a:ext cx="927514" cy="704132"/>
            </a:xfrm>
            <a:custGeom>
              <a:avLst/>
              <a:gdLst>
                <a:gd name="T0" fmla="*/ 329 w 555"/>
                <a:gd name="T1" fmla="*/ 1 h 420"/>
                <a:gd name="T2" fmla="*/ 555 w 555"/>
                <a:gd name="T3" fmla="*/ 0 h 420"/>
                <a:gd name="T4" fmla="*/ 222 w 555"/>
                <a:gd name="T5" fmla="*/ 333 h 420"/>
                <a:gd name="T6" fmla="*/ 0 w 555"/>
                <a:gd name="T7" fmla="*/ 330 h 420"/>
                <a:gd name="T8" fmla="*/ 329 w 555"/>
                <a:gd name="T9" fmla="*/ 1 h 420"/>
              </a:gdLst>
              <a:ahLst/>
              <a:cxnLst>
                <a:cxn ang="0">
                  <a:pos x="T0" y="T1"/>
                </a:cxn>
                <a:cxn ang="0">
                  <a:pos x="T2" y="T3"/>
                </a:cxn>
                <a:cxn ang="0">
                  <a:pos x="T4" y="T5"/>
                </a:cxn>
                <a:cxn ang="0">
                  <a:pos x="T6" y="T7"/>
                </a:cxn>
                <a:cxn ang="0">
                  <a:pos x="T8" y="T9"/>
                </a:cxn>
              </a:cxnLst>
              <a:rect l="0" t="0" r="r" b="b"/>
              <a:pathLst>
                <a:path w="555" h="420">
                  <a:moveTo>
                    <a:pt x="329" y="1"/>
                  </a:moveTo>
                  <a:cubicBezTo>
                    <a:pt x="329" y="1"/>
                    <a:pt x="400" y="109"/>
                    <a:pt x="555" y="0"/>
                  </a:cubicBezTo>
                  <a:cubicBezTo>
                    <a:pt x="222" y="333"/>
                    <a:pt x="222" y="333"/>
                    <a:pt x="222" y="333"/>
                  </a:cubicBezTo>
                  <a:cubicBezTo>
                    <a:pt x="222" y="333"/>
                    <a:pt x="90" y="420"/>
                    <a:pt x="0" y="330"/>
                  </a:cubicBezTo>
                  <a:lnTo>
                    <a:pt x="329" y="1"/>
                  </a:lnTo>
                  <a:close/>
                </a:path>
              </a:pathLst>
            </a:custGeom>
            <a:solidFill>
              <a:schemeClr val="accent6"/>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8" name="Freeform 37"/>
            <p:cNvSpPr/>
            <p:nvPr/>
          </p:nvSpPr>
          <p:spPr bwMode="auto">
            <a:xfrm>
              <a:off x="7861262" y="2121258"/>
              <a:ext cx="873191" cy="579400"/>
            </a:xfrm>
            <a:custGeom>
              <a:avLst/>
              <a:gdLst>
                <a:gd name="connsiteX0" fmla="*/ 0 w 873125"/>
                <a:gd name="connsiteY0" fmla="*/ 497070 h 581025"/>
                <a:gd name="connsiteX1" fmla="*/ 3343 w 873125"/>
                <a:gd name="connsiteY1" fmla="*/ 500429 h 581025"/>
                <a:gd name="connsiteX2" fmla="*/ 11700 w 873125"/>
                <a:gd name="connsiteY2" fmla="*/ 510503 h 581025"/>
                <a:gd name="connsiteX3" fmla="*/ 0 w 873125"/>
                <a:gd name="connsiteY3" fmla="*/ 497070 h 581025"/>
                <a:gd name="connsiteX4" fmla="*/ 379413 w 873125"/>
                <a:gd name="connsiteY4" fmla="*/ 493712 h 581025"/>
                <a:gd name="connsiteX5" fmla="*/ 364370 w 873125"/>
                <a:gd name="connsiteY5" fmla="*/ 505466 h 581025"/>
                <a:gd name="connsiteX6" fmla="*/ 347656 w 873125"/>
                <a:gd name="connsiteY6" fmla="*/ 517219 h 581025"/>
                <a:gd name="connsiteX7" fmla="*/ 324256 w 873125"/>
                <a:gd name="connsiteY7" fmla="*/ 532331 h 581025"/>
                <a:gd name="connsiteX8" fmla="*/ 310885 w 873125"/>
                <a:gd name="connsiteY8" fmla="*/ 539048 h 581025"/>
                <a:gd name="connsiteX9" fmla="*/ 295842 w 873125"/>
                <a:gd name="connsiteY9" fmla="*/ 547443 h 581025"/>
                <a:gd name="connsiteX10" fmla="*/ 280799 w 873125"/>
                <a:gd name="connsiteY10" fmla="*/ 554160 h 581025"/>
                <a:gd name="connsiteX11" fmla="*/ 262414 w 873125"/>
                <a:gd name="connsiteY11" fmla="*/ 562555 h 581025"/>
                <a:gd name="connsiteX12" fmla="*/ 225642 w 873125"/>
                <a:gd name="connsiteY12" fmla="*/ 574309 h 581025"/>
                <a:gd name="connsiteX13" fmla="*/ 187200 w 873125"/>
                <a:gd name="connsiteY13" fmla="*/ 581025 h 581025"/>
                <a:gd name="connsiteX14" fmla="*/ 177171 w 873125"/>
                <a:gd name="connsiteY14" fmla="*/ 581025 h 581025"/>
                <a:gd name="connsiteX15" fmla="*/ 167143 w 873125"/>
                <a:gd name="connsiteY15" fmla="*/ 581025 h 581025"/>
                <a:gd name="connsiteX16" fmla="*/ 147085 w 873125"/>
                <a:gd name="connsiteY16" fmla="*/ 581025 h 581025"/>
                <a:gd name="connsiteX17" fmla="*/ 108643 w 873125"/>
                <a:gd name="connsiteY17" fmla="*/ 574309 h 581025"/>
                <a:gd name="connsiteX18" fmla="*/ 90257 w 873125"/>
                <a:gd name="connsiteY18" fmla="*/ 567592 h 581025"/>
                <a:gd name="connsiteX19" fmla="*/ 73543 w 873125"/>
                <a:gd name="connsiteY19" fmla="*/ 560876 h 581025"/>
                <a:gd name="connsiteX20" fmla="*/ 46800 w 873125"/>
                <a:gd name="connsiteY20" fmla="*/ 544085 h 581025"/>
                <a:gd name="connsiteX21" fmla="*/ 11700 w 873125"/>
                <a:gd name="connsiteY21" fmla="*/ 510503 h 581025"/>
                <a:gd name="connsiteX22" fmla="*/ 50143 w 873125"/>
                <a:gd name="connsiteY22" fmla="*/ 539048 h 581025"/>
                <a:gd name="connsiteX23" fmla="*/ 76886 w 873125"/>
                <a:gd name="connsiteY23" fmla="*/ 554160 h 581025"/>
                <a:gd name="connsiteX24" fmla="*/ 110314 w 873125"/>
                <a:gd name="connsiteY24" fmla="*/ 564234 h 581025"/>
                <a:gd name="connsiteX25" fmla="*/ 147085 w 873125"/>
                <a:gd name="connsiteY25" fmla="*/ 569271 h 581025"/>
                <a:gd name="connsiteX26" fmla="*/ 167143 w 873125"/>
                <a:gd name="connsiteY26" fmla="*/ 570951 h 581025"/>
                <a:gd name="connsiteX27" fmla="*/ 175500 w 873125"/>
                <a:gd name="connsiteY27" fmla="*/ 570951 h 581025"/>
                <a:gd name="connsiteX28" fmla="*/ 185528 w 873125"/>
                <a:gd name="connsiteY28" fmla="*/ 569271 h 581025"/>
                <a:gd name="connsiteX29" fmla="*/ 223971 w 873125"/>
                <a:gd name="connsiteY29" fmla="*/ 562555 h 581025"/>
                <a:gd name="connsiteX30" fmla="*/ 259071 w 873125"/>
                <a:gd name="connsiteY30" fmla="*/ 552480 h 581025"/>
                <a:gd name="connsiteX31" fmla="*/ 277456 w 873125"/>
                <a:gd name="connsiteY31" fmla="*/ 545764 h 581025"/>
                <a:gd name="connsiteX32" fmla="*/ 292499 w 873125"/>
                <a:gd name="connsiteY32" fmla="*/ 540727 h 581025"/>
                <a:gd name="connsiteX33" fmla="*/ 307542 w 873125"/>
                <a:gd name="connsiteY33" fmla="*/ 534010 h 581025"/>
                <a:gd name="connsiteX34" fmla="*/ 320913 w 873125"/>
                <a:gd name="connsiteY34" fmla="*/ 525615 h 581025"/>
                <a:gd name="connsiteX35" fmla="*/ 344313 w 873125"/>
                <a:gd name="connsiteY35" fmla="*/ 513861 h 581025"/>
                <a:gd name="connsiteX36" fmla="*/ 362699 w 873125"/>
                <a:gd name="connsiteY36" fmla="*/ 503787 h 581025"/>
                <a:gd name="connsiteX37" fmla="*/ 379413 w 873125"/>
                <a:gd name="connsiteY37" fmla="*/ 493712 h 581025"/>
                <a:gd name="connsiteX38" fmla="*/ 407988 w 873125"/>
                <a:gd name="connsiteY38" fmla="*/ 465137 h 581025"/>
                <a:gd name="connsiteX39" fmla="*/ 392942 w 873125"/>
                <a:gd name="connsiteY39" fmla="*/ 475211 h 581025"/>
                <a:gd name="connsiteX40" fmla="*/ 376224 w 873125"/>
                <a:gd name="connsiteY40" fmla="*/ 488644 h 581025"/>
                <a:gd name="connsiteX41" fmla="*/ 352819 w 873125"/>
                <a:gd name="connsiteY41" fmla="*/ 502077 h 581025"/>
                <a:gd name="connsiteX42" fmla="*/ 339445 w 873125"/>
                <a:gd name="connsiteY42" fmla="*/ 510473 h 581025"/>
                <a:gd name="connsiteX43" fmla="*/ 324399 w 873125"/>
                <a:gd name="connsiteY43" fmla="*/ 518868 h 581025"/>
                <a:gd name="connsiteX44" fmla="*/ 309353 w 873125"/>
                <a:gd name="connsiteY44" fmla="*/ 525585 h 581025"/>
                <a:gd name="connsiteX45" fmla="*/ 292635 w 873125"/>
                <a:gd name="connsiteY45" fmla="*/ 532301 h 581025"/>
                <a:gd name="connsiteX46" fmla="*/ 255855 w 873125"/>
                <a:gd name="connsiteY46" fmla="*/ 544055 h 581025"/>
                <a:gd name="connsiteX47" fmla="*/ 215732 w 873125"/>
                <a:gd name="connsiteY47" fmla="*/ 550771 h 581025"/>
                <a:gd name="connsiteX48" fmla="*/ 205701 w 873125"/>
                <a:gd name="connsiteY48" fmla="*/ 552450 h 581025"/>
                <a:gd name="connsiteX49" fmla="*/ 195671 w 873125"/>
                <a:gd name="connsiteY49" fmla="*/ 552450 h 581025"/>
                <a:gd name="connsiteX50" fmla="*/ 175609 w 873125"/>
                <a:gd name="connsiteY50" fmla="*/ 550771 h 581025"/>
                <a:gd name="connsiteX51" fmla="*/ 137158 w 873125"/>
                <a:gd name="connsiteY51" fmla="*/ 544055 h 581025"/>
                <a:gd name="connsiteX52" fmla="*/ 118768 w 873125"/>
                <a:gd name="connsiteY52" fmla="*/ 539017 h 581025"/>
                <a:gd name="connsiteX53" fmla="*/ 103722 w 873125"/>
                <a:gd name="connsiteY53" fmla="*/ 532301 h 581025"/>
                <a:gd name="connsiteX54" fmla="*/ 75302 w 873125"/>
                <a:gd name="connsiteY54" fmla="*/ 515510 h 581025"/>
                <a:gd name="connsiteX55" fmla="*/ 40194 w 873125"/>
                <a:gd name="connsiteY55" fmla="*/ 481928 h 581025"/>
                <a:gd name="connsiteX56" fmla="*/ 31835 w 873125"/>
                <a:gd name="connsiteY56" fmla="*/ 471853 h 581025"/>
                <a:gd name="connsiteX57" fmla="*/ 30163 w 873125"/>
                <a:gd name="connsiteY57" fmla="*/ 466816 h 581025"/>
                <a:gd name="connsiteX58" fmla="*/ 41866 w 873125"/>
                <a:gd name="connsiteY58" fmla="*/ 480249 h 581025"/>
                <a:gd name="connsiteX59" fmla="*/ 78645 w 873125"/>
                <a:gd name="connsiteY59" fmla="*/ 510473 h 581025"/>
                <a:gd name="connsiteX60" fmla="*/ 107066 w 873125"/>
                <a:gd name="connsiteY60" fmla="*/ 523905 h 581025"/>
                <a:gd name="connsiteX61" fmla="*/ 140502 w 873125"/>
                <a:gd name="connsiteY61" fmla="*/ 535659 h 581025"/>
                <a:gd name="connsiteX62" fmla="*/ 177281 w 873125"/>
                <a:gd name="connsiteY62" fmla="*/ 540696 h 581025"/>
                <a:gd name="connsiteX63" fmla="*/ 195671 w 873125"/>
                <a:gd name="connsiteY63" fmla="*/ 540696 h 581025"/>
                <a:gd name="connsiteX64" fmla="*/ 205701 w 873125"/>
                <a:gd name="connsiteY64" fmla="*/ 540696 h 581025"/>
                <a:gd name="connsiteX65" fmla="*/ 214060 w 873125"/>
                <a:gd name="connsiteY65" fmla="*/ 540696 h 581025"/>
                <a:gd name="connsiteX66" fmla="*/ 252512 w 873125"/>
                <a:gd name="connsiteY66" fmla="*/ 533980 h 581025"/>
                <a:gd name="connsiteX67" fmla="*/ 289291 w 873125"/>
                <a:gd name="connsiteY67" fmla="*/ 523905 h 581025"/>
                <a:gd name="connsiteX68" fmla="*/ 306009 w 873125"/>
                <a:gd name="connsiteY68" fmla="*/ 517189 h 581025"/>
                <a:gd name="connsiteX69" fmla="*/ 321055 w 873125"/>
                <a:gd name="connsiteY69" fmla="*/ 510473 h 581025"/>
                <a:gd name="connsiteX70" fmla="*/ 336101 w 873125"/>
                <a:gd name="connsiteY70" fmla="*/ 503756 h 581025"/>
                <a:gd name="connsiteX71" fmla="*/ 351147 w 873125"/>
                <a:gd name="connsiteY71" fmla="*/ 497040 h 581025"/>
                <a:gd name="connsiteX72" fmla="*/ 374552 w 873125"/>
                <a:gd name="connsiteY72" fmla="*/ 485286 h 581025"/>
                <a:gd name="connsiteX73" fmla="*/ 392942 w 873125"/>
                <a:gd name="connsiteY73" fmla="*/ 473532 h 581025"/>
                <a:gd name="connsiteX74" fmla="*/ 407988 w 873125"/>
                <a:gd name="connsiteY74" fmla="*/ 465137 h 581025"/>
                <a:gd name="connsiteX75" fmla="*/ 436563 w 873125"/>
                <a:gd name="connsiteY75" fmla="*/ 436562 h 581025"/>
                <a:gd name="connsiteX76" fmla="*/ 423189 w 873125"/>
                <a:gd name="connsiteY76" fmla="*/ 446636 h 581025"/>
                <a:gd name="connsiteX77" fmla="*/ 404799 w 873125"/>
                <a:gd name="connsiteY77" fmla="*/ 458390 h 581025"/>
                <a:gd name="connsiteX78" fmla="*/ 383066 w 873125"/>
                <a:gd name="connsiteY78" fmla="*/ 473502 h 581025"/>
                <a:gd name="connsiteX79" fmla="*/ 369692 w 873125"/>
                <a:gd name="connsiteY79" fmla="*/ 481897 h 581025"/>
                <a:gd name="connsiteX80" fmla="*/ 354645 w 873125"/>
                <a:gd name="connsiteY80" fmla="*/ 488614 h 581025"/>
                <a:gd name="connsiteX81" fmla="*/ 337928 w 873125"/>
                <a:gd name="connsiteY81" fmla="*/ 497010 h 581025"/>
                <a:gd name="connsiteX82" fmla="*/ 321210 w 873125"/>
                <a:gd name="connsiteY82" fmla="*/ 503726 h 581025"/>
                <a:gd name="connsiteX83" fmla="*/ 284430 w 873125"/>
                <a:gd name="connsiteY83" fmla="*/ 515480 h 581025"/>
                <a:gd name="connsiteX84" fmla="*/ 244307 w 873125"/>
                <a:gd name="connsiteY84" fmla="*/ 522196 h 581025"/>
                <a:gd name="connsiteX85" fmla="*/ 234276 w 873125"/>
                <a:gd name="connsiteY85" fmla="*/ 522196 h 581025"/>
                <a:gd name="connsiteX86" fmla="*/ 224246 w 873125"/>
                <a:gd name="connsiteY86" fmla="*/ 522196 h 581025"/>
                <a:gd name="connsiteX87" fmla="*/ 204184 w 873125"/>
                <a:gd name="connsiteY87" fmla="*/ 522196 h 581025"/>
                <a:gd name="connsiteX88" fmla="*/ 165733 w 873125"/>
                <a:gd name="connsiteY88" fmla="*/ 515480 h 581025"/>
                <a:gd name="connsiteX89" fmla="*/ 149015 w 873125"/>
                <a:gd name="connsiteY89" fmla="*/ 510442 h 581025"/>
                <a:gd name="connsiteX90" fmla="*/ 132297 w 873125"/>
                <a:gd name="connsiteY90" fmla="*/ 502047 h 581025"/>
                <a:gd name="connsiteX91" fmla="*/ 103877 w 873125"/>
                <a:gd name="connsiteY91" fmla="*/ 485256 h 581025"/>
                <a:gd name="connsiteX92" fmla="*/ 68769 w 873125"/>
                <a:gd name="connsiteY92" fmla="*/ 453353 h 581025"/>
                <a:gd name="connsiteX93" fmla="*/ 60410 w 873125"/>
                <a:gd name="connsiteY93" fmla="*/ 441599 h 581025"/>
                <a:gd name="connsiteX94" fmla="*/ 58738 w 873125"/>
                <a:gd name="connsiteY94" fmla="*/ 438241 h 581025"/>
                <a:gd name="connsiteX95" fmla="*/ 70441 w 873125"/>
                <a:gd name="connsiteY95" fmla="*/ 451674 h 581025"/>
                <a:gd name="connsiteX96" fmla="*/ 107220 w 873125"/>
                <a:gd name="connsiteY96" fmla="*/ 480218 h 581025"/>
                <a:gd name="connsiteX97" fmla="*/ 135641 w 873125"/>
                <a:gd name="connsiteY97" fmla="*/ 495330 h 581025"/>
                <a:gd name="connsiteX98" fmla="*/ 169077 w 873125"/>
                <a:gd name="connsiteY98" fmla="*/ 505405 h 581025"/>
                <a:gd name="connsiteX99" fmla="*/ 205856 w 873125"/>
                <a:gd name="connsiteY99" fmla="*/ 512121 h 581025"/>
                <a:gd name="connsiteX100" fmla="*/ 224246 w 873125"/>
                <a:gd name="connsiteY100" fmla="*/ 512121 h 581025"/>
                <a:gd name="connsiteX101" fmla="*/ 234276 w 873125"/>
                <a:gd name="connsiteY101" fmla="*/ 512121 h 581025"/>
                <a:gd name="connsiteX102" fmla="*/ 244307 w 873125"/>
                <a:gd name="connsiteY102" fmla="*/ 510442 h 581025"/>
                <a:gd name="connsiteX103" fmla="*/ 282758 w 873125"/>
                <a:gd name="connsiteY103" fmla="*/ 505405 h 581025"/>
                <a:gd name="connsiteX104" fmla="*/ 317866 w 873125"/>
                <a:gd name="connsiteY104" fmla="*/ 493651 h 581025"/>
                <a:gd name="connsiteX105" fmla="*/ 334584 w 873125"/>
                <a:gd name="connsiteY105" fmla="*/ 488614 h 581025"/>
                <a:gd name="connsiteX106" fmla="*/ 351302 w 873125"/>
                <a:gd name="connsiteY106" fmla="*/ 481897 h 581025"/>
                <a:gd name="connsiteX107" fmla="*/ 366348 w 873125"/>
                <a:gd name="connsiteY107" fmla="*/ 475181 h 581025"/>
                <a:gd name="connsiteX108" fmla="*/ 379722 w 873125"/>
                <a:gd name="connsiteY108" fmla="*/ 468465 h 581025"/>
                <a:gd name="connsiteX109" fmla="*/ 403127 w 873125"/>
                <a:gd name="connsiteY109" fmla="*/ 455032 h 581025"/>
                <a:gd name="connsiteX110" fmla="*/ 421517 w 873125"/>
                <a:gd name="connsiteY110" fmla="*/ 444957 h 581025"/>
                <a:gd name="connsiteX111" fmla="*/ 436563 w 873125"/>
                <a:gd name="connsiteY111" fmla="*/ 436562 h 581025"/>
                <a:gd name="connsiteX112" fmla="*/ 85725 w 873125"/>
                <a:gd name="connsiteY112" fmla="*/ 409758 h 581025"/>
                <a:gd name="connsiteX113" fmla="*/ 89083 w 873125"/>
                <a:gd name="connsiteY113" fmla="*/ 413117 h 581025"/>
                <a:gd name="connsiteX114" fmla="*/ 89082 w 873125"/>
                <a:gd name="connsiteY114" fmla="*/ 413116 h 581025"/>
                <a:gd name="connsiteX115" fmla="*/ 85725 w 873125"/>
                <a:gd name="connsiteY115" fmla="*/ 409758 h 581025"/>
                <a:gd name="connsiteX116" fmla="*/ 466725 w 873125"/>
                <a:gd name="connsiteY116" fmla="*/ 406400 h 581025"/>
                <a:gd name="connsiteX117" fmla="*/ 451620 w 873125"/>
                <a:gd name="connsiteY117" fmla="*/ 418154 h 581025"/>
                <a:gd name="connsiteX118" fmla="*/ 434835 w 873125"/>
                <a:gd name="connsiteY118" fmla="*/ 429907 h 581025"/>
                <a:gd name="connsiteX119" fmla="*/ 411338 w 873125"/>
                <a:gd name="connsiteY119" fmla="*/ 445019 h 581025"/>
                <a:gd name="connsiteX120" fmla="*/ 397910 w 873125"/>
                <a:gd name="connsiteY120" fmla="*/ 451735 h 581025"/>
                <a:gd name="connsiteX121" fmla="*/ 382805 w 873125"/>
                <a:gd name="connsiteY121" fmla="*/ 460131 h 581025"/>
                <a:gd name="connsiteX122" fmla="*/ 367699 w 873125"/>
                <a:gd name="connsiteY122" fmla="*/ 466847 h 581025"/>
                <a:gd name="connsiteX123" fmla="*/ 349236 w 873125"/>
                <a:gd name="connsiteY123" fmla="*/ 475243 h 581025"/>
                <a:gd name="connsiteX124" fmla="*/ 312311 w 873125"/>
                <a:gd name="connsiteY124" fmla="*/ 485317 h 581025"/>
                <a:gd name="connsiteX125" fmla="*/ 273708 w 873125"/>
                <a:gd name="connsiteY125" fmla="*/ 492034 h 581025"/>
                <a:gd name="connsiteX126" fmla="*/ 263637 w 873125"/>
                <a:gd name="connsiteY126" fmla="*/ 493713 h 581025"/>
                <a:gd name="connsiteX127" fmla="*/ 253567 w 873125"/>
                <a:gd name="connsiteY127" fmla="*/ 493713 h 581025"/>
                <a:gd name="connsiteX128" fmla="*/ 233426 w 873125"/>
                <a:gd name="connsiteY128" fmla="*/ 493713 h 581025"/>
                <a:gd name="connsiteX129" fmla="*/ 194822 w 873125"/>
                <a:gd name="connsiteY129" fmla="*/ 486996 h 581025"/>
                <a:gd name="connsiteX130" fmla="*/ 176360 w 873125"/>
                <a:gd name="connsiteY130" fmla="*/ 480280 h 581025"/>
                <a:gd name="connsiteX131" fmla="*/ 159575 w 873125"/>
                <a:gd name="connsiteY131" fmla="*/ 473564 h 581025"/>
                <a:gd name="connsiteX132" fmla="*/ 132721 w 873125"/>
                <a:gd name="connsiteY132" fmla="*/ 456773 h 581025"/>
                <a:gd name="connsiteX133" fmla="*/ 97474 w 873125"/>
                <a:gd name="connsiteY133" fmla="*/ 423191 h 581025"/>
                <a:gd name="connsiteX134" fmla="*/ 89083 w 873125"/>
                <a:gd name="connsiteY134" fmla="*/ 413117 h 581025"/>
                <a:gd name="connsiteX135" fmla="*/ 89292 w 873125"/>
                <a:gd name="connsiteY135" fmla="*/ 413326 h 581025"/>
                <a:gd name="connsiteX136" fmla="*/ 99153 w 873125"/>
                <a:gd name="connsiteY136" fmla="*/ 423191 h 581025"/>
                <a:gd name="connsiteX137" fmla="*/ 136078 w 873125"/>
                <a:gd name="connsiteY137" fmla="*/ 451735 h 581025"/>
                <a:gd name="connsiteX138" fmla="*/ 164611 w 873125"/>
                <a:gd name="connsiteY138" fmla="*/ 465168 h 581025"/>
                <a:gd name="connsiteX139" fmla="*/ 196501 w 873125"/>
                <a:gd name="connsiteY139" fmla="*/ 476922 h 581025"/>
                <a:gd name="connsiteX140" fmla="*/ 233426 w 873125"/>
                <a:gd name="connsiteY140" fmla="*/ 481959 h 581025"/>
                <a:gd name="connsiteX141" fmla="*/ 253567 w 873125"/>
                <a:gd name="connsiteY141" fmla="*/ 483638 h 581025"/>
                <a:gd name="connsiteX142" fmla="*/ 261959 w 873125"/>
                <a:gd name="connsiteY142" fmla="*/ 481959 h 581025"/>
                <a:gd name="connsiteX143" fmla="*/ 272029 w 873125"/>
                <a:gd name="connsiteY143" fmla="*/ 481959 h 581025"/>
                <a:gd name="connsiteX144" fmla="*/ 310633 w 873125"/>
                <a:gd name="connsiteY144" fmla="*/ 475243 h 581025"/>
                <a:gd name="connsiteX145" fmla="*/ 347558 w 873125"/>
                <a:gd name="connsiteY145" fmla="*/ 465168 h 581025"/>
                <a:gd name="connsiteX146" fmla="*/ 364342 w 873125"/>
                <a:gd name="connsiteY146" fmla="*/ 458452 h 581025"/>
                <a:gd name="connsiteX147" fmla="*/ 379448 w 873125"/>
                <a:gd name="connsiteY147" fmla="*/ 451735 h 581025"/>
                <a:gd name="connsiteX148" fmla="*/ 394553 w 873125"/>
                <a:gd name="connsiteY148" fmla="*/ 445019 h 581025"/>
                <a:gd name="connsiteX149" fmla="*/ 407981 w 873125"/>
                <a:gd name="connsiteY149" fmla="*/ 438303 h 581025"/>
                <a:gd name="connsiteX150" fmla="*/ 433157 w 873125"/>
                <a:gd name="connsiteY150" fmla="*/ 426549 h 581025"/>
                <a:gd name="connsiteX151" fmla="*/ 449941 w 873125"/>
                <a:gd name="connsiteY151" fmla="*/ 416474 h 581025"/>
                <a:gd name="connsiteX152" fmla="*/ 466725 w 873125"/>
                <a:gd name="connsiteY152" fmla="*/ 406400 h 581025"/>
                <a:gd name="connsiteX153" fmla="*/ 493713 w 873125"/>
                <a:gd name="connsiteY153" fmla="*/ 377825 h 581025"/>
                <a:gd name="connsiteX154" fmla="*/ 478667 w 873125"/>
                <a:gd name="connsiteY154" fmla="*/ 387899 h 581025"/>
                <a:gd name="connsiteX155" fmla="*/ 461949 w 873125"/>
                <a:gd name="connsiteY155" fmla="*/ 401332 h 581025"/>
                <a:gd name="connsiteX156" fmla="*/ 438544 w 873125"/>
                <a:gd name="connsiteY156" fmla="*/ 414765 h 581025"/>
                <a:gd name="connsiteX157" fmla="*/ 425170 w 873125"/>
                <a:gd name="connsiteY157" fmla="*/ 423160 h 581025"/>
                <a:gd name="connsiteX158" fmla="*/ 411795 w 873125"/>
                <a:gd name="connsiteY158" fmla="*/ 431556 h 581025"/>
                <a:gd name="connsiteX159" fmla="*/ 395078 w 873125"/>
                <a:gd name="connsiteY159" fmla="*/ 438272 h 581025"/>
                <a:gd name="connsiteX160" fmla="*/ 378360 w 873125"/>
                <a:gd name="connsiteY160" fmla="*/ 444989 h 581025"/>
                <a:gd name="connsiteX161" fmla="*/ 341580 w 873125"/>
                <a:gd name="connsiteY161" fmla="*/ 456742 h 581025"/>
                <a:gd name="connsiteX162" fmla="*/ 301457 w 873125"/>
                <a:gd name="connsiteY162" fmla="*/ 463459 h 581025"/>
                <a:gd name="connsiteX163" fmla="*/ 291426 w 873125"/>
                <a:gd name="connsiteY163" fmla="*/ 465138 h 581025"/>
                <a:gd name="connsiteX164" fmla="*/ 281396 w 873125"/>
                <a:gd name="connsiteY164" fmla="*/ 465138 h 581025"/>
                <a:gd name="connsiteX165" fmla="*/ 261334 w 873125"/>
                <a:gd name="connsiteY165" fmla="*/ 463459 h 581025"/>
                <a:gd name="connsiteX166" fmla="*/ 222883 w 873125"/>
                <a:gd name="connsiteY166" fmla="*/ 456742 h 581025"/>
                <a:gd name="connsiteX167" fmla="*/ 206165 w 873125"/>
                <a:gd name="connsiteY167" fmla="*/ 451705 h 581025"/>
                <a:gd name="connsiteX168" fmla="*/ 189447 w 873125"/>
                <a:gd name="connsiteY168" fmla="*/ 444989 h 581025"/>
                <a:gd name="connsiteX169" fmla="*/ 161027 w 873125"/>
                <a:gd name="connsiteY169" fmla="*/ 428198 h 581025"/>
                <a:gd name="connsiteX170" fmla="*/ 125919 w 873125"/>
                <a:gd name="connsiteY170" fmla="*/ 394616 h 581025"/>
                <a:gd name="connsiteX171" fmla="*/ 117560 w 873125"/>
                <a:gd name="connsiteY171" fmla="*/ 384541 h 581025"/>
                <a:gd name="connsiteX172" fmla="*/ 115888 w 873125"/>
                <a:gd name="connsiteY172" fmla="*/ 379504 h 581025"/>
                <a:gd name="connsiteX173" fmla="*/ 127591 w 873125"/>
                <a:gd name="connsiteY173" fmla="*/ 392937 h 581025"/>
                <a:gd name="connsiteX174" fmla="*/ 164370 w 873125"/>
                <a:gd name="connsiteY174" fmla="*/ 421481 h 581025"/>
                <a:gd name="connsiteX175" fmla="*/ 192791 w 873125"/>
                <a:gd name="connsiteY175" fmla="*/ 436593 h 581025"/>
                <a:gd name="connsiteX176" fmla="*/ 226227 w 873125"/>
                <a:gd name="connsiteY176" fmla="*/ 448347 h 581025"/>
                <a:gd name="connsiteX177" fmla="*/ 263006 w 873125"/>
                <a:gd name="connsiteY177" fmla="*/ 453384 h 581025"/>
                <a:gd name="connsiteX178" fmla="*/ 281396 w 873125"/>
                <a:gd name="connsiteY178" fmla="*/ 453384 h 581025"/>
                <a:gd name="connsiteX179" fmla="*/ 291426 w 873125"/>
                <a:gd name="connsiteY179" fmla="*/ 453384 h 581025"/>
                <a:gd name="connsiteX180" fmla="*/ 301457 w 873125"/>
                <a:gd name="connsiteY180" fmla="*/ 453384 h 581025"/>
                <a:gd name="connsiteX181" fmla="*/ 338237 w 873125"/>
                <a:gd name="connsiteY181" fmla="*/ 446668 h 581025"/>
                <a:gd name="connsiteX182" fmla="*/ 375016 w 873125"/>
                <a:gd name="connsiteY182" fmla="*/ 436593 h 581025"/>
                <a:gd name="connsiteX183" fmla="*/ 391734 w 873125"/>
                <a:gd name="connsiteY183" fmla="*/ 429877 h 581025"/>
                <a:gd name="connsiteX184" fmla="*/ 408452 w 873125"/>
                <a:gd name="connsiteY184" fmla="*/ 423160 h 581025"/>
                <a:gd name="connsiteX185" fmla="*/ 421826 w 873125"/>
                <a:gd name="connsiteY185" fmla="*/ 416444 h 581025"/>
                <a:gd name="connsiteX186" fmla="*/ 436872 w 873125"/>
                <a:gd name="connsiteY186" fmla="*/ 409728 h 581025"/>
                <a:gd name="connsiteX187" fmla="*/ 460277 w 873125"/>
                <a:gd name="connsiteY187" fmla="*/ 397974 h 581025"/>
                <a:gd name="connsiteX188" fmla="*/ 478667 w 873125"/>
                <a:gd name="connsiteY188" fmla="*/ 386220 h 581025"/>
                <a:gd name="connsiteX189" fmla="*/ 493713 w 873125"/>
                <a:gd name="connsiteY189" fmla="*/ 377825 h 581025"/>
                <a:gd name="connsiteX190" fmla="*/ 522288 w 873125"/>
                <a:gd name="connsiteY190" fmla="*/ 347662 h 581025"/>
                <a:gd name="connsiteX191" fmla="*/ 508914 w 873125"/>
                <a:gd name="connsiteY191" fmla="*/ 359416 h 581025"/>
                <a:gd name="connsiteX192" fmla="*/ 492196 w 873125"/>
                <a:gd name="connsiteY192" fmla="*/ 371169 h 581025"/>
                <a:gd name="connsiteX193" fmla="*/ 468791 w 873125"/>
                <a:gd name="connsiteY193" fmla="*/ 386281 h 581025"/>
                <a:gd name="connsiteX194" fmla="*/ 455417 w 873125"/>
                <a:gd name="connsiteY194" fmla="*/ 394677 h 581025"/>
                <a:gd name="connsiteX195" fmla="*/ 440370 w 873125"/>
                <a:gd name="connsiteY195" fmla="*/ 401393 h 581025"/>
                <a:gd name="connsiteX196" fmla="*/ 423653 w 873125"/>
                <a:gd name="connsiteY196" fmla="*/ 409788 h 581025"/>
                <a:gd name="connsiteX197" fmla="*/ 406935 w 873125"/>
                <a:gd name="connsiteY197" fmla="*/ 416505 h 581025"/>
                <a:gd name="connsiteX198" fmla="*/ 370155 w 873125"/>
                <a:gd name="connsiteY198" fmla="*/ 428258 h 581025"/>
                <a:gd name="connsiteX199" fmla="*/ 331704 w 873125"/>
                <a:gd name="connsiteY199" fmla="*/ 434975 h 581025"/>
                <a:gd name="connsiteX200" fmla="*/ 320001 w 873125"/>
                <a:gd name="connsiteY200" fmla="*/ 434975 h 581025"/>
                <a:gd name="connsiteX201" fmla="*/ 309971 w 873125"/>
                <a:gd name="connsiteY201" fmla="*/ 434975 h 581025"/>
                <a:gd name="connsiteX202" fmla="*/ 289909 w 873125"/>
                <a:gd name="connsiteY202" fmla="*/ 434975 h 581025"/>
                <a:gd name="connsiteX203" fmla="*/ 253130 w 873125"/>
                <a:gd name="connsiteY203" fmla="*/ 428258 h 581025"/>
                <a:gd name="connsiteX204" fmla="*/ 234740 w 873125"/>
                <a:gd name="connsiteY204" fmla="*/ 421542 h 581025"/>
                <a:gd name="connsiteX205" fmla="*/ 218022 w 873125"/>
                <a:gd name="connsiteY205" fmla="*/ 414826 h 581025"/>
                <a:gd name="connsiteX206" fmla="*/ 191273 w 873125"/>
                <a:gd name="connsiteY206" fmla="*/ 398035 h 581025"/>
                <a:gd name="connsiteX207" fmla="*/ 154494 w 873125"/>
                <a:gd name="connsiteY207" fmla="*/ 366132 h 581025"/>
                <a:gd name="connsiteX208" fmla="*/ 146135 w 873125"/>
                <a:gd name="connsiteY208" fmla="*/ 354378 h 581025"/>
                <a:gd name="connsiteX209" fmla="*/ 144463 w 873125"/>
                <a:gd name="connsiteY209" fmla="*/ 351020 h 581025"/>
                <a:gd name="connsiteX210" fmla="*/ 156166 w 873125"/>
                <a:gd name="connsiteY210" fmla="*/ 364453 h 581025"/>
                <a:gd name="connsiteX211" fmla="*/ 194617 w 873125"/>
                <a:gd name="connsiteY211" fmla="*/ 392997 h 581025"/>
                <a:gd name="connsiteX212" fmla="*/ 221366 w 873125"/>
                <a:gd name="connsiteY212" fmla="*/ 408109 h 581025"/>
                <a:gd name="connsiteX213" fmla="*/ 254802 w 873125"/>
                <a:gd name="connsiteY213" fmla="*/ 418184 h 581025"/>
                <a:gd name="connsiteX214" fmla="*/ 291581 w 873125"/>
                <a:gd name="connsiteY214" fmla="*/ 424900 h 581025"/>
                <a:gd name="connsiteX215" fmla="*/ 309971 w 873125"/>
                <a:gd name="connsiteY215" fmla="*/ 424900 h 581025"/>
                <a:gd name="connsiteX216" fmla="*/ 320001 w 873125"/>
                <a:gd name="connsiteY216" fmla="*/ 424900 h 581025"/>
                <a:gd name="connsiteX217" fmla="*/ 330032 w 873125"/>
                <a:gd name="connsiteY217" fmla="*/ 423221 h 581025"/>
                <a:gd name="connsiteX218" fmla="*/ 368483 w 873125"/>
                <a:gd name="connsiteY218" fmla="*/ 418184 h 581025"/>
                <a:gd name="connsiteX219" fmla="*/ 403591 w 873125"/>
                <a:gd name="connsiteY219" fmla="*/ 406430 h 581025"/>
                <a:gd name="connsiteX220" fmla="*/ 420309 w 873125"/>
                <a:gd name="connsiteY220" fmla="*/ 401393 h 581025"/>
                <a:gd name="connsiteX221" fmla="*/ 437027 w 873125"/>
                <a:gd name="connsiteY221" fmla="*/ 394677 h 581025"/>
                <a:gd name="connsiteX222" fmla="*/ 452073 w 873125"/>
                <a:gd name="connsiteY222" fmla="*/ 387960 h 581025"/>
                <a:gd name="connsiteX223" fmla="*/ 465447 w 873125"/>
                <a:gd name="connsiteY223" fmla="*/ 381244 h 581025"/>
                <a:gd name="connsiteX224" fmla="*/ 488852 w 873125"/>
                <a:gd name="connsiteY224" fmla="*/ 367811 h 581025"/>
                <a:gd name="connsiteX225" fmla="*/ 507242 w 873125"/>
                <a:gd name="connsiteY225" fmla="*/ 357736 h 581025"/>
                <a:gd name="connsiteX226" fmla="*/ 522288 w 873125"/>
                <a:gd name="connsiteY226" fmla="*/ 347662 h 581025"/>
                <a:gd name="connsiteX227" fmla="*/ 552451 w 873125"/>
                <a:gd name="connsiteY227" fmla="*/ 319087 h 581025"/>
                <a:gd name="connsiteX228" fmla="*/ 537408 w 873125"/>
                <a:gd name="connsiteY228" fmla="*/ 330841 h 581025"/>
                <a:gd name="connsiteX229" fmla="*/ 520694 w 873125"/>
                <a:gd name="connsiteY229" fmla="*/ 342594 h 581025"/>
                <a:gd name="connsiteX230" fmla="*/ 497294 w 873125"/>
                <a:gd name="connsiteY230" fmla="*/ 357706 h 581025"/>
                <a:gd name="connsiteX231" fmla="*/ 483923 w 873125"/>
                <a:gd name="connsiteY231" fmla="*/ 364422 h 581025"/>
                <a:gd name="connsiteX232" fmla="*/ 468880 w 873125"/>
                <a:gd name="connsiteY232" fmla="*/ 372818 h 581025"/>
                <a:gd name="connsiteX233" fmla="*/ 453837 w 873125"/>
                <a:gd name="connsiteY233" fmla="*/ 379534 h 581025"/>
                <a:gd name="connsiteX234" fmla="*/ 437123 w 873125"/>
                <a:gd name="connsiteY234" fmla="*/ 386251 h 581025"/>
                <a:gd name="connsiteX235" fmla="*/ 400352 w 873125"/>
                <a:gd name="connsiteY235" fmla="*/ 398004 h 581025"/>
                <a:gd name="connsiteX236" fmla="*/ 360238 w 873125"/>
                <a:gd name="connsiteY236" fmla="*/ 404721 h 581025"/>
                <a:gd name="connsiteX237" fmla="*/ 350209 w 873125"/>
                <a:gd name="connsiteY237" fmla="*/ 406400 h 581025"/>
                <a:gd name="connsiteX238" fmla="*/ 340181 w 873125"/>
                <a:gd name="connsiteY238" fmla="*/ 406400 h 581025"/>
                <a:gd name="connsiteX239" fmla="*/ 320123 w 873125"/>
                <a:gd name="connsiteY239" fmla="*/ 406400 h 581025"/>
                <a:gd name="connsiteX240" fmla="*/ 281681 w 873125"/>
                <a:gd name="connsiteY240" fmla="*/ 398004 h 581025"/>
                <a:gd name="connsiteX241" fmla="*/ 263295 w 873125"/>
                <a:gd name="connsiteY241" fmla="*/ 392967 h 581025"/>
                <a:gd name="connsiteX242" fmla="*/ 248252 w 873125"/>
                <a:gd name="connsiteY242" fmla="*/ 386251 h 581025"/>
                <a:gd name="connsiteX243" fmla="*/ 219838 w 873125"/>
                <a:gd name="connsiteY243" fmla="*/ 369460 h 581025"/>
                <a:gd name="connsiteX244" fmla="*/ 184738 w 873125"/>
                <a:gd name="connsiteY244" fmla="*/ 335878 h 581025"/>
                <a:gd name="connsiteX245" fmla="*/ 176381 w 873125"/>
                <a:gd name="connsiteY245" fmla="*/ 325803 h 581025"/>
                <a:gd name="connsiteX246" fmla="*/ 173038 w 873125"/>
                <a:gd name="connsiteY246" fmla="*/ 320766 h 581025"/>
                <a:gd name="connsiteX247" fmla="*/ 186410 w 873125"/>
                <a:gd name="connsiteY247" fmla="*/ 334199 h 581025"/>
                <a:gd name="connsiteX248" fmla="*/ 223181 w 873125"/>
                <a:gd name="connsiteY248" fmla="*/ 364422 h 581025"/>
                <a:gd name="connsiteX249" fmla="*/ 251595 w 873125"/>
                <a:gd name="connsiteY249" fmla="*/ 377855 h 581025"/>
                <a:gd name="connsiteX250" fmla="*/ 283352 w 873125"/>
                <a:gd name="connsiteY250" fmla="*/ 389609 h 581025"/>
                <a:gd name="connsiteX251" fmla="*/ 320123 w 873125"/>
                <a:gd name="connsiteY251" fmla="*/ 394646 h 581025"/>
                <a:gd name="connsiteX252" fmla="*/ 340181 w 873125"/>
                <a:gd name="connsiteY252" fmla="*/ 396325 h 581025"/>
                <a:gd name="connsiteX253" fmla="*/ 350209 w 873125"/>
                <a:gd name="connsiteY253" fmla="*/ 394646 h 581025"/>
                <a:gd name="connsiteX254" fmla="*/ 358566 w 873125"/>
                <a:gd name="connsiteY254" fmla="*/ 394646 h 581025"/>
                <a:gd name="connsiteX255" fmla="*/ 397009 w 873125"/>
                <a:gd name="connsiteY255" fmla="*/ 387930 h 581025"/>
                <a:gd name="connsiteX256" fmla="*/ 433780 w 873125"/>
                <a:gd name="connsiteY256" fmla="*/ 377855 h 581025"/>
                <a:gd name="connsiteX257" fmla="*/ 450494 w 873125"/>
                <a:gd name="connsiteY257" fmla="*/ 371139 h 581025"/>
                <a:gd name="connsiteX258" fmla="*/ 465537 w 873125"/>
                <a:gd name="connsiteY258" fmla="*/ 364422 h 581025"/>
                <a:gd name="connsiteX259" fmla="*/ 480580 w 873125"/>
                <a:gd name="connsiteY259" fmla="*/ 357706 h 581025"/>
                <a:gd name="connsiteX260" fmla="*/ 493951 w 873125"/>
                <a:gd name="connsiteY260" fmla="*/ 350990 h 581025"/>
                <a:gd name="connsiteX261" fmla="*/ 519023 w 873125"/>
                <a:gd name="connsiteY261" fmla="*/ 339236 h 581025"/>
                <a:gd name="connsiteX262" fmla="*/ 535737 w 873125"/>
                <a:gd name="connsiteY262" fmla="*/ 329161 h 581025"/>
                <a:gd name="connsiteX263" fmla="*/ 552451 w 873125"/>
                <a:gd name="connsiteY263" fmla="*/ 319087 h 581025"/>
                <a:gd name="connsiteX264" fmla="*/ 581025 w 873125"/>
                <a:gd name="connsiteY264" fmla="*/ 292100 h 581025"/>
                <a:gd name="connsiteX265" fmla="*/ 565979 w 873125"/>
                <a:gd name="connsiteY265" fmla="*/ 301991 h 581025"/>
                <a:gd name="connsiteX266" fmla="*/ 549261 w 873125"/>
                <a:gd name="connsiteY266" fmla="*/ 313531 h 581025"/>
                <a:gd name="connsiteX267" fmla="*/ 527528 w 873125"/>
                <a:gd name="connsiteY267" fmla="*/ 328368 h 581025"/>
                <a:gd name="connsiteX268" fmla="*/ 514154 w 873125"/>
                <a:gd name="connsiteY268" fmla="*/ 336611 h 581025"/>
                <a:gd name="connsiteX269" fmla="*/ 499107 w 873125"/>
                <a:gd name="connsiteY269" fmla="*/ 343205 h 581025"/>
                <a:gd name="connsiteX270" fmla="*/ 482390 w 873125"/>
                <a:gd name="connsiteY270" fmla="*/ 351448 h 581025"/>
                <a:gd name="connsiteX271" fmla="*/ 465672 w 873125"/>
                <a:gd name="connsiteY271" fmla="*/ 358042 h 581025"/>
                <a:gd name="connsiteX272" fmla="*/ 428892 w 873125"/>
                <a:gd name="connsiteY272" fmla="*/ 369582 h 581025"/>
                <a:gd name="connsiteX273" fmla="*/ 388769 w 873125"/>
                <a:gd name="connsiteY273" fmla="*/ 376176 h 581025"/>
                <a:gd name="connsiteX274" fmla="*/ 378738 w 873125"/>
                <a:gd name="connsiteY274" fmla="*/ 377825 h 581025"/>
                <a:gd name="connsiteX275" fmla="*/ 368708 w 873125"/>
                <a:gd name="connsiteY275" fmla="*/ 377825 h 581025"/>
                <a:gd name="connsiteX276" fmla="*/ 348646 w 873125"/>
                <a:gd name="connsiteY276" fmla="*/ 376176 h 581025"/>
                <a:gd name="connsiteX277" fmla="*/ 310195 w 873125"/>
                <a:gd name="connsiteY277" fmla="*/ 369582 h 581025"/>
                <a:gd name="connsiteX278" fmla="*/ 293477 w 873125"/>
                <a:gd name="connsiteY278" fmla="*/ 364636 h 581025"/>
                <a:gd name="connsiteX279" fmla="*/ 276759 w 873125"/>
                <a:gd name="connsiteY279" fmla="*/ 356394 h 581025"/>
                <a:gd name="connsiteX280" fmla="*/ 248339 w 873125"/>
                <a:gd name="connsiteY280" fmla="*/ 341557 h 581025"/>
                <a:gd name="connsiteX281" fmla="*/ 213231 w 873125"/>
                <a:gd name="connsiteY281" fmla="*/ 308585 h 581025"/>
                <a:gd name="connsiteX282" fmla="*/ 204872 w 873125"/>
                <a:gd name="connsiteY282" fmla="*/ 298694 h 581025"/>
                <a:gd name="connsiteX283" fmla="*/ 203200 w 873125"/>
                <a:gd name="connsiteY283" fmla="*/ 293748 h 581025"/>
                <a:gd name="connsiteX284" fmla="*/ 214903 w 873125"/>
                <a:gd name="connsiteY284" fmla="*/ 306937 h 581025"/>
                <a:gd name="connsiteX285" fmla="*/ 251682 w 873125"/>
                <a:gd name="connsiteY285" fmla="*/ 334962 h 581025"/>
                <a:gd name="connsiteX286" fmla="*/ 280103 w 873125"/>
                <a:gd name="connsiteY286" fmla="*/ 349799 h 581025"/>
                <a:gd name="connsiteX287" fmla="*/ 313539 w 873125"/>
                <a:gd name="connsiteY287" fmla="*/ 361339 h 581025"/>
                <a:gd name="connsiteX288" fmla="*/ 350318 w 873125"/>
                <a:gd name="connsiteY288" fmla="*/ 366285 h 581025"/>
                <a:gd name="connsiteX289" fmla="*/ 368708 w 873125"/>
                <a:gd name="connsiteY289" fmla="*/ 366285 h 581025"/>
                <a:gd name="connsiteX290" fmla="*/ 378738 w 873125"/>
                <a:gd name="connsiteY290" fmla="*/ 366285 h 581025"/>
                <a:gd name="connsiteX291" fmla="*/ 388769 w 873125"/>
                <a:gd name="connsiteY291" fmla="*/ 366285 h 581025"/>
                <a:gd name="connsiteX292" fmla="*/ 425549 w 873125"/>
                <a:gd name="connsiteY292" fmla="*/ 359691 h 581025"/>
                <a:gd name="connsiteX293" fmla="*/ 462328 w 873125"/>
                <a:gd name="connsiteY293" fmla="*/ 349799 h 581025"/>
                <a:gd name="connsiteX294" fmla="*/ 479046 w 873125"/>
                <a:gd name="connsiteY294" fmla="*/ 343205 h 581025"/>
                <a:gd name="connsiteX295" fmla="*/ 495764 w 873125"/>
                <a:gd name="connsiteY295" fmla="*/ 336611 h 581025"/>
                <a:gd name="connsiteX296" fmla="*/ 510810 w 873125"/>
                <a:gd name="connsiteY296" fmla="*/ 330017 h 581025"/>
                <a:gd name="connsiteX297" fmla="*/ 524184 w 873125"/>
                <a:gd name="connsiteY297" fmla="*/ 323422 h 581025"/>
                <a:gd name="connsiteX298" fmla="*/ 547589 w 873125"/>
                <a:gd name="connsiteY298" fmla="*/ 310234 h 581025"/>
                <a:gd name="connsiteX299" fmla="*/ 565979 w 873125"/>
                <a:gd name="connsiteY299" fmla="*/ 300343 h 581025"/>
                <a:gd name="connsiteX300" fmla="*/ 581025 w 873125"/>
                <a:gd name="connsiteY300" fmla="*/ 292100 h 581025"/>
                <a:gd name="connsiteX301" fmla="*/ 231775 w 873125"/>
                <a:gd name="connsiteY301" fmla="*/ 265234 h 581025"/>
                <a:gd name="connsiteX302" fmla="*/ 235119 w 873125"/>
                <a:gd name="connsiteY302" fmla="*/ 268531 h 581025"/>
                <a:gd name="connsiteX303" fmla="*/ 235905 w 873125"/>
                <a:gd name="connsiteY303" fmla="*/ 269888 h 581025"/>
                <a:gd name="connsiteX304" fmla="*/ 609600 w 873125"/>
                <a:gd name="connsiteY304" fmla="*/ 261937 h 581025"/>
                <a:gd name="connsiteX305" fmla="*/ 596226 w 873125"/>
                <a:gd name="connsiteY305" fmla="*/ 273477 h 581025"/>
                <a:gd name="connsiteX306" fmla="*/ 579508 w 873125"/>
                <a:gd name="connsiteY306" fmla="*/ 285017 h 581025"/>
                <a:gd name="connsiteX307" fmla="*/ 556103 w 873125"/>
                <a:gd name="connsiteY307" fmla="*/ 299854 h 581025"/>
                <a:gd name="connsiteX308" fmla="*/ 542728 w 873125"/>
                <a:gd name="connsiteY308" fmla="*/ 308096 h 581025"/>
                <a:gd name="connsiteX309" fmla="*/ 527682 w 873125"/>
                <a:gd name="connsiteY309" fmla="*/ 314691 h 581025"/>
                <a:gd name="connsiteX310" fmla="*/ 510965 w 873125"/>
                <a:gd name="connsiteY310" fmla="*/ 322934 h 581025"/>
                <a:gd name="connsiteX311" fmla="*/ 494247 w 873125"/>
                <a:gd name="connsiteY311" fmla="*/ 329528 h 581025"/>
                <a:gd name="connsiteX312" fmla="*/ 457467 w 873125"/>
                <a:gd name="connsiteY312" fmla="*/ 341068 h 581025"/>
                <a:gd name="connsiteX313" fmla="*/ 419016 w 873125"/>
                <a:gd name="connsiteY313" fmla="*/ 347662 h 581025"/>
                <a:gd name="connsiteX314" fmla="*/ 408985 w 873125"/>
                <a:gd name="connsiteY314" fmla="*/ 347662 h 581025"/>
                <a:gd name="connsiteX315" fmla="*/ 398954 w 873125"/>
                <a:gd name="connsiteY315" fmla="*/ 347662 h 581025"/>
                <a:gd name="connsiteX316" fmla="*/ 378893 w 873125"/>
                <a:gd name="connsiteY316" fmla="*/ 347662 h 581025"/>
                <a:gd name="connsiteX317" fmla="*/ 340442 w 873125"/>
                <a:gd name="connsiteY317" fmla="*/ 341068 h 581025"/>
                <a:gd name="connsiteX318" fmla="*/ 322052 w 873125"/>
                <a:gd name="connsiteY318" fmla="*/ 334473 h 581025"/>
                <a:gd name="connsiteX319" fmla="*/ 305334 w 873125"/>
                <a:gd name="connsiteY319" fmla="*/ 327879 h 581025"/>
                <a:gd name="connsiteX320" fmla="*/ 278585 w 873125"/>
                <a:gd name="connsiteY320" fmla="*/ 311394 h 581025"/>
                <a:gd name="connsiteX321" fmla="*/ 241806 w 873125"/>
                <a:gd name="connsiteY321" fmla="*/ 280071 h 581025"/>
                <a:gd name="connsiteX322" fmla="*/ 235905 w 873125"/>
                <a:gd name="connsiteY322" fmla="*/ 269888 h 581025"/>
                <a:gd name="connsiteX323" fmla="*/ 243478 w 873125"/>
                <a:gd name="connsiteY323" fmla="*/ 278422 h 581025"/>
                <a:gd name="connsiteX324" fmla="*/ 281929 w 873125"/>
                <a:gd name="connsiteY324" fmla="*/ 306448 h 581025"/>
                <a:gd name="connsiteX325" fmla="*/ 308678 w 873125"/>
                <a:gd name="connsiteY325" fmla="*/ 321285 h 581025"/>
                <a:gd name="connsiteX326" fmla="*/ 342114 w 873125"/>
                <a:gd name="connsiteY326" fmla="*/ 331176 h 581025"/>
                <a:gd name="connsiteX327" fmla="*/ 378893 w 873125"/>
                <a:gd name="connsiteY327" fmla="*/ 337771 h 581025"/>
                <a:gd name="connsiteX328" fmla="*/ 397283 w 873125"/>
                <a:gd name="connsiteY328" fmla="*/ 337771 h 581025"/>
                <a:gd name="connsiteX329" fmla="*/ 407313 w 873125"/>
                <a:gd name="connsiteY329" fmla="*/ 337771 h 581025"/>
                <a:gd name="connsiteX330" fmla="*/ 417344 w 873125"/>
                <a:gd name="connsiteY330" fmla="*/ 336122 h 581025"/>
                <a:gd name="connsiteX331" fmla="*/ 455795 w 873125"/>
                <a:gd name="connsiteY331" fmla="*/ 329528 h 581025"/>
                <a:gd name="connsiteX332" fmla="*/ 490903 w 873125"/>
                <a:gd name="connsiteY332" fmla="*/ 319636 h 581025"/>
                <a:gd name="connsiteX333" fmla="*/ 507621 w 873125"/>
                <a:gd name="connsiteY333" fmla="*/ 314691 h 581025"/>
                <a:gd name="connsiteX334" fmla="*/ 524339 w 873125"/>
                <a:gd name="connsiteY334" fmla="*/ 308096 h 581025"/>
                <a:gd name="connsiteX335" fmla="*/ 539385 w 873125"/>
                <a:gd name="connsiteY335" fmla="*/ 301502 h 581025"/>
                <a:gd name="connsiteX336" fmla="*/ 552759 w 873125"/>
                <a:gd name="connsiteY336" fmla="*/ 294908 h 581025"/>
                <a:gd name="connsiteX337" fmla="*/ 576164 w 873125"/>
                <a:gd name="connsiteY337" fmla="*/ 281720 h 581025"/>
                <a:gd name="connsiteX338" fmla="*/ 594554 w 873125"/>
                <a:gd name="connsiteY338" fmla="*/ 271828 h 581025"/>
                <a:gd name="connsiteX339" fmla="*/ 609600 w 873125"/>
                <a:gd name="connsiteY339" fmla="*/ 261937 h 581025"/>
                <a:gd name="connsiteX340" fmla="*/ 639763 w 873125"/>
                <a:gd name="connsiteY340" fmla="*/ 233362 h 581025"/>
                <a:gd name="connsiteX341" fmla="*/ 624720 w 873125"/>
                <a:gd name="connsiteY341" fmla="*/ 244902 h 581025"/>
                <a:gd name="connsiteX342" fmla="*/ 608006 w 873125"/>
                <a:gd name="connsiteY342" fmla="*/ 256442 h 581025"/>
                <a:gd name="connsiteX343" fmla="*/ 584606 w 873125"/>
                <a:gd name="connsiteY343" fmla="*/ 269630 h 581025"/>
                <a:gd name="connsiteX344" fmla="*/ 571235 w 873125"/>
                <a:gd name="connsiteY344" fmla="*/ 277873 h 581025"/>
                <a:gd name="connsiteX345" fmla="*/ 556192 w 873125"/>
                <a:gd name="connsiteY345" fmla="*/ 286116 h 581025"/>
                <a:gd name="connsiteX346" fmla="*/ 541149 w 873125"/>
                <a:gd name="connsiteY346" fmla="*/ 292710 h 581025"/>
                <a:gd name="connsiteX347" fmla="*/ 524435 w 873125"/>
                <a:gd name="connsiteY347" fmla="*/ 299304 h 581025"/>
                <a:gd name="connsiteX348" fmla="*/ 487664 w 873125"/>
                <a:gd name="connsiteY348" fmla="*/ 310844 h 581025"/>
                <a:gd name="connsiteX349" fmla="*/ 447550 w 873125"/>
                <a:gd name="connsiteY349" fmla="*/ 317438 h 581025"/>
                <a:gd name="connsiteX350" fmla="*/ 437521 w 873125"/>
                <a:gd name="connsiteY350" fmla="*/ 319087 h 581025"/>
                <a:gd name="connsiteX351" fmla="*/ 427493 w 873125"/>
                <a:gd name="connsiteY351" fmla="*/ 319087 h 581025"/>
                <a:gd name="connsiteX352" fmla="*/ 407435 w 873125"/>
                <a:gd name="connsiteY352" fmla="*/ 317438 h 581025"/>
                <a:gd name="connsiteX353" fmla="*/ 368993 w 873125"/>
                <a:gd name="connsiteY353" fmla="*/ 310844 h 581025"/>
                <a:gd name="connsiteX354" fmla="*/ 350607 w 873125"/>
                <a:gd name="connsiteY354" fmla="*/ 305898 h 581025"/>
                <a:gd name="connsiteX355" fmla="*/ 335564 w 873125"/>
                <a:gd name="connsiteY355" fmla="*/ 299304 h 581025"/>
                <a:gd name="connsiteX356" fmla="*/ 307150 w 873125"/>
                <a:gd name="connsiteY356" fmla="*/ 282819 h 581025"/>
                <a:gd name="connsiteX357" fmla="*/ 272050 w 873125"/>
                <a:gd name="connsiteY357" fmla="*/ 249847 h 581025"/>
                <a:gd name="connsiteX358" fmla="*/ 263693 w 873125"/>
                <a:gd name="connsiteY358" fmla="*/ 239956 h 581025"/>
                <a:gd name="connsiteX359" fmla="*/ 260350 w 873125"/>
                <a:gd name="connsiteY359" fmla="*/ 235010 h 581025"/>
                <a:gd name="connsiteX360" fmla="*/ 273722 w 873125"/>
                <a:gd name="connsiteY360" fmla="*/ 248199 h 581025"/>
                <a:gd name="connsiteX361" fmla="*/ 310493 w 873125"/>
                <a:gd name="connsiteY361" fmla="*/ 277873 h 581025"/>
                <a:gd name="connsiteX362" fmla="*/ 338907 w 873125"/>
                <a:gd name="connsiteY362" fmla="*/ 291061 h 581025"/>
                <a:gd name="connsiteX363" fmla="*/ 370664 w 873125"/>
                <a:gd name="connsiteY363" fmla="*/ 302601 h 581025"/>
                <a:gd name="connsiteX364" fmla="*/ 407435 w 873125"/>
                <a:gd name="connsiteY364" fmla="*/ 307547 h 581025"/>
                <a:gd name="connsiteX365" fmla="*/ 427493 w 873125"/>
                <a:gd name="connsiteY365" fmla="*/ 307547 h 581025"/>
                <a:gd name="connsiteX366" fmla="*/ 437521 w 873125"/>
                <a:gd name="connsiteY366" fmla="*/ 307547 h 581025"/>
                <a:gd name="connsiteX367" fmla="*/ 445878 w 873125"/>
                <a:gd name="connsiteY367" fmla="*/ 307547 h 581025"/>
                <a:gd name="connsiteX368" fmla="*/ 484321 w 873125"/>
                <a:gd name="connsiteY368" fmla="*/ 300953 h 581025"/>
                <a:gd name="connsiteX369" fmla="*/ 521092 w 873125"/>
                <a:gd name="connsiteY369" fmla="*/ 291061 h 581025"/>
                <a:gd name="connsiteX370" fmla="*/ 537806 w 873125"/>
                <a:gd name="connsiteY370" fmla="*/ 284467 h 581025"/>
                <a:gd name="connsiteX371" fmla="*/ 552849 w 873125"/>
                <a:gd name="connsiteY371" fmla="*/ 277873 h 581025"/>
                <a:gd name="connsiteX372" fmla="*/ 567892 w 873125"/>
                <a:gd name="connsiteY372" fmla="*/ 271279 h 581025"/>
                <a:gd name="connsiteX373" fmla="*/ 581263 w 873125"/>
                <a:gd name="connsiteY373" fmla="*/ 264684 h 581025"/>
                <a:gd name="connsiteX374" fmla="*/ 606335 w 873125"/>
                <a:gd name="connsiteY374" fmla="*/ 253145 h 581025"/>
                <a:gd name="connsiteX375" fmla="*/ 623049 w 873125"/>
                <a:gd name="connsiteY375" fmla="*/ 241605 h 581025"/>
                <a:gd name="connsiteX376" fmla="*/ 639763 w 873125"/>
                <a:gd name="connsiteY376" fmla="*/ 233362 h 581025"/>
                <a:gd name="connsiteX377" fmla="*/ 668338 w 873125"/>
                <a:gd name="connsiteY377" fmla="*/ 204787 h 581025"/>
                <a:gd name="connsiteX378" fmla="*/ 654964 w 873125"/>
                <a:gd name="connsiteY378" fmla="*/ 214861 h 581025"/>
                <a:gd name="connsiteX379" fmla="*/ 636574 w 873125"/>
                <a:gd name="connsiteY379" fmla="*/ 226615 h 581025"/>
                <a:gd name="connsiteX380" fmla="*/ 614841 w 873125"/>
                <a:gd name="connsiteY380" fmla="*/ 241727 h 581025"/>
                <a:gd name="connsiteX381" fmla="*/ 601466 w 873125"/>
                <a:gd name="connsiteY381" fmla="*/ 250122 h 581025"/>
                <a:gd name="connsiteX382" fmla="*/ 586420 w 873125"/>
                <a:gd name="connsiteY382" fmla="*/ 256839 h 581025"/>
                <a:gd name="connsiteX383" fmla="*/ 569702 w 873125"/>
                <a:gd name="connsiteY383" fmla="*/ 265234 h 581025"/>
                <a:gd name="connsiteX384" fmla="*/ 552984 w 873125"/>
                <a:gd name="connsiteY384" fmla="*/ 271951 h 581025"/>
                <a:gd name="connsiteX385" fmla="*/ 516205 w 873125"/>
                <a:gd name="connsiteY385" fmla="*/ 283704 h 581025"/>
                <a:gd name="connsiteX386" fmla="*/ 476082 w 873125"/>
                <a:gd name="connsiteY386" fmla="*/ 290421 h 581025"/>
                <a:gd name="connsiteX387" fmla="*/ 466051 w 873125"/>
                <a:gd name="connsiteY387" fmla="*/ 290421 h 581025"/>
                <a:gd name="connsiteX388" fmla="*/ 456021 w 873125"/>
                <a:gd name="connsiteY388" fmla="*/ 292100 h 581025"/>
                <a:gd name="connsiteX389" fmla="*/ 435959 w 873125"/>
                <a:gd name="connsiteY389" fmla="*/ 290421 h 581025"/>
                <a:gd name="connsiteX390" fmla="*/ 397508 w 873125"/>
                <a:gd name="connsiteY390" fmla="*/ 283704 h 581025"/>
                <a:gd name="connsiteX391" fmla="*/ 380790 w 873125"/>
                <a:gd name="connsiteY391" fmla="*/ 278667 h 581025"/>
                <a:gd name="connsiteX392" fmla="*/ 364072 w 873125"/>
                <a:gd name="connsiteY392" fmla="*/ 270272 h 581025"/>
                <a:gd name="connsiteX393" fmla="*/ 335652 w 873125"/>
                <a:gd name="connsiteY393" fmla="*/ 253481 h 581025"/>
                <a:gd name="connsiteX394" fmla="*/ 300544 w 873125"/>
                <a:gd name="connsiteY394" fmla="*/ 221578 h 581025"/>
                <a:gd name="connsiteX395" fmla="*/ 292185 w 873125"/>
                <a:gd name="connsiteY395" fmla="*/ 209824 h 581025"/>
                <a:gd name="connsiteX396" fmla="*/ 290513 w 873125"/>
                <a:gd name="connsiteY396" fmla="*/ 206466 h 581025"/>
                <a:gd name="connsiteX397" fmla="*/ 302216 w 873125"/>
                <a:gd name="connsiteY397" fmla="*/ 219899 h 581025"/>
                <a:gd name="connsiteX398" fmla="*/ 338995 w 873125"/>
                <a:gd name="connsiteY398" fmla="*/ 248443 h 581025"/>
                <a:gd name="connsiteX399" fmla="*/ 367416 w 873125"/>
                <a:gd name="connsiteY399" fmla="*/ 263555 h 581025"/>
                <a:gd name="connsiteX400" fmla="*/ 400852 w 873125"/>
                <a:gd name="connsiteY400" fmla="*/ 273630 h 581025"/>
                <a:gd name="connsiteX401" fmla="*/ 437631 w 873125"/>
                <a:gd name="connsiteY401" fmla="*/ 280346 h 581025"/>
                <a:gd name="connsiteX402" fmla="*/ 456021 w 873125"/>
                <a:gd name="connsiteY402" fmla="*/ 280346 h 581025"/>
                <a:gd name="connsiteX403" fmla="*/ 466051 w 873125"/>
                <a:gd name="connsiteY403" fmla="*/ 280346 h 581025"/>
                <a:gd name="connsiteX404" fmla="*/ 476082 w 873125"/>
                <a:gd name="connsiteY404" fmla="*/ 278667 h 581025"/>
                <a:gd name="connsiteX405" fmla="*/ 512862 w 873125"/>
                <a:gd name="connsiteY405" fmla="*/ 273630 h 581025"/>
                <a:gd name="connsiteX406" fmla="*/ 549641 w 873125"/>
                <a:gd name="connsiteY406" fmla="*/ 263555 h 581025"/>
                <a:gd name="connsiteX407" fmla="*/ 566359 w 873125"/>
                <a:gd name="connsiteY407" fmla="*/ 256839 h 581025"/>
                <a:gd name="connsiteX408" fmla="*/ 583077 w 873125"/>
                <a:gd name="connsiteY408" fmla="*/ 250122 h 581025"/>
                <a:gd name="connsiteX409" fmla="*/ 598123 w 873125"/>
                <a:gd name="connsiteY409" fmla="*/ 243406 h 581025"/>
                <a:gd name="connsiteX410" fmla="*/ 611497 w 873125"/>
                <a:gd name="connsiteY410" fmla="*/ 236690 h 581025"/>
                <a:gd name="connsiteX411" fmla="*/ 634902 w 873125"/>
                <a:gd name="connsiteY411" fmla="*/ 223257 h 581025"/>
                <a:gd name="connsiteX412" fmla="*/ 653292 w 873125"/>
                <a:gd name="connsiteY412" fmla="*/ 213182 h 581025"/>
                <a:gd name="connsiteX413" fmla="*/ 668338 w 873125"/>
                <a:gd name="connsiteY413" fmla="*/ 204787 h 581025"/>
                <a:gd name="connsiteX414" fmla="*/ 319088 w 873125"/>
                <a:gd name="connsiteY414" fmla="*/ 177983 h 581025"/>
                <a:gd name="connsiteX415" fmla="*/ 322431 w 873125"/>
                <a:gd name="connsiteY415" fmla="*/ 181341 h 581025"/>
                <a:gd name="connsiteX416" fmla="*/ 330788 w 873125"/>
                <a:gd name="connsiteY416" fmla="*/ 191416 h 581025"/>
                <a:gd name="connsiteX417" fmla="*/ 319088 w 873125"/>
                <a:gd name="connsiteY417" fmla="*/ 177983 h 581025"/>
                <a:gd name="connsiteX418" fmla="*/ 698501 w 873125"/>
                <a:gd name="connsiteY418" fmla="*/ 174625 h 581025"/>
                <a:gd name="connsiteX419" fmla="*/ 683458 w 873125"/>
                <a:gd name="connsiteY419" fmla="*/ 186379 h 581025"/>
                <a:gd name="connsiteX420" fmla="*/ 666744 w 873125"/>
                <a:gd name="connsiteY420" fmla="*/ 198132 h 581025"/>
                <a:gd name="connsiteX421" fmla="*/ 643344 w 873125"/>
                <a:gd name="connsiteY421" fmla="*/ 213244 h 581025"/>
                <a:gd name="connsiteX422" fmla="*/ 629973 w 873125"/>
                <a:gd name="connsiteY422" fmla="*/ 219960 h 581025"/>
                <a:gd name="connsiteX423" fmla="*/ 614930 w 873125"/>
                <a:gd name="connsiteY423" fmla="*/ 228356 h 581025"/>
                <a:gd name="connsiteX424" fmla="*/ 599887 w 873125"/>
                <a:gd name="connsiteY424" fmla="*/ 235072 h 581025"/>
                <a:gd name="connsiteX425" fmla="*/ 581501 w 873125"/>
                <a:gd name="connsiteY425" fmla="*/ 243468 h 581025"/>
                <a:gd name="connsiteX426" fmla="*/ 544730 w 873125"/>
                <a:gd name="connsiteY426" fmla="*/ 255221 h 581025"/>
                <a:gd name="connsiteX427" fmla="*/ 506288 w 873125"/>
                <a:gd name="connsiteY427" fmla="*/ 261938 h 581025"/>
                <a:gd name="connsiteX428" fmla="*/ 496259 w 873125"/>
                <a:gd name="connsiteY428" fmla="*/ 261938 h 581025"/>
                <a:gd name="connsiteX429" fmla="*/ 486231 w 873125"/>
                <a:gd name="connsiteY429" fmla="*/ 261938 h 581025"/>
                <a:gd name="connsiteX430" fmla="*/ 466173 w 873125"/>
                <a:gd name="connsiteY430" fmla="*/ 261938 h 581025"/>
                <a:gd name="connsiteX431" fmla="*/ 427731 w 873125"/>
                <a:gd name="connsiteY431" fmla="*/ 255221 h 581025"/>
                <a:gd name="connsiteX432" fmla="*/ 409345 w 873125"/>
                <a:gd name="connsiteY432" fmla="*/ 248505 h 581025"/>
                <a:gd name="connsiteX433" fmla="*/ 392631 w 873125"/>
                <a:gd name="connsiteY433" fmla="*/ 241789 h 581025"/>
                <a:gd name="connsiteX434" fmla="*/ 365888 w 873125"/>
                <a:gd name="connsiteY434" fmla="*/ 224998 h 581025"/>
                <a:gd name="connsiteX435" fmla="*/ 330788 w 873125"/>
                <a:gd name="connsiteY435" fmla="*/ 191416 h 581025"/>
                <a:gd name="connsiteX436" fmla="*/ 369231 w 873125"/>
                <a:gd name="connsiteY436" fmla="*/ 219960 h 581025"/>
                <a:gd name="connsiteX437" fmla="*/ 395974 w 873125"/>
                <a:gd name="connsiteY437" fmla="*/ 235072 h 581025"/>
                <a:gd name="connsiteX438" fmla="*/ 429402 w 873125"/>
                <a:gd name="connsiteY438" fmla="*/ 245147 h 581025"/>
                <a:gd name="connsiteX439" fmla="*/ 466173 w 873125"/>
                <a:gd name="connsiteY439" fmla="*/ 250184 h 581025"/>
                <a:gd name="connsiteX440" fmla="*/ 486231 w 873125"/>
                <a:gd name="connsiteY440" fmla="*/ 251863 h 581025"/>
                <a:gd name="connsiteX441" fmla="*/ 494588 w 873125"/>
                <a:gd name="connsiteY441" fmla="*/ 251863 h 581025"/>
                <a:gd name="connsiteX442" fmla="*/ 504616 w 873125"/>
                <a:gd name="connsiteY442" fmla="*/ 250184 h 581025"/>
                <a:gd name="connsiteX443" fmla="*/ 543059 w 873125"/>
                <a:gd name="connsiteY443" fmla="*/ 243468 h 581025"/>
                <a:gd name="connsiteX444" fmla="*/ 578159 w 873125"/>
                <a:gd name="connsiteY444" fmla="*/ 233393 h 581025"/>
                <a:gd name="connsiteX445" fmla="*/ 594873 w 873125"/>
                <a:gd name="connsiteY445" fmla="*/ 226677 h 581025"/>
                <a:gd name="connsiteX446" fmla="*/ 611587 w 873125"/>
                <a:gd name="connsiteY446" fmla="*/ 221640 h 581025"/>
                <a:gd name="connsiteX447" fmla="*/ 626630 w 873125"/>
                <a:gd name="connsiteY447" fmla="*/ 214923 h 581025"/>
                <a:gd name="connsiteX448" fmla="*/ 640001 w 873125"/>
                <a:gd name="connsiteY448" fmla="*/ 206528 h 581025"/>
                <a:gd name="connsiteX449" fmla="*/ 663401 w 873125"/>
                <a:gd name="connsiteY449" fmla="*/ 194774 h 581025"/>
                <a:gd name="connsiteX450" fmla="*/ 681787 w 873125"/>
                <a:gd name="connsiteY450" fmla="*/ 184699 h 581025"/>
                <a:gd name="connsiteX451" fmla="*/ 698501 w 873125"/>
                <a:gd name="connsiteY451" fmla="*/ 174625 h 581025"/>
                <a:gd name="connsiteX452" fmla="*/ 727076 w 873125"/>
                <a:gd name="connsiteY452" fmla="*/ 146050 h 581025"/>
                <a:gd name="connsiteX453" fmla="*/ 712033 w 873125"/>
                <a:gd name="connsiteY453" fmla="*/ 156124 h 581025"/>
                <a:gd name="connsiteX454" fmla="*/ 695319 w 873125"/>
                <a:gd name="connsiteY454" fmla="*/ 169557 h 581025"/>
                <a:gd name="connsiteX455" fmla="*/ 671919 w 873125"/>
                <a:gd name="connsiteY455" fmla="*/ 182990 h 581025"/>
                <a:gd name="connsiteX456" fmla="*/ 658548 w 873125"/>
                <a:gd name="connsiteY456" fmla="*/ 191385 h 581025"/>
                <a:gd name="connsiteX457" fmla="*/ 643505 w 873125"/>
                <a:gd name="connsiteY457" fmla="*/ 199781 h 581025"/>
                <a:gd name="connsiteX458" fmla="*/ 628462 w 873125"/>
                <a:gd name="connsiteY458" fmla="*/ 206497 h 581025"/>
                <a:gd name="connsiteX459" fmla="*/ 611748 w 873125"/>
                <a:gd name="connsiteY459" fmla="*/ 213214 h 581025"/>
                <a:gd name="connsiteX460" fmla="*/ 574977 w 873125"/>
                <a:gd name="connsiteY460" fmla="*/ 224967 h 581025"/>
                <a:gd name="connsiteX461" fmla="*/ 534862 w 873125"/>
                <a:gd name="connsiteY461" fmla="*/ 231684 h 581025"/>
                <a:gd name="connsiteX462" fmla="*/ 524834 w 873125"/>
                <a:gd name="connsiteY462" fmla="*/ 233363 h 581025"/>
                <a:gd name="connsiteX463" fmla="*/ 514806 w 873125"/>
                <a:gd name="connsiteY463" fmla="*/ 233363 h 581025"/>
                <a:gd name="connsiteX464" fmla="*/ 494748 w 873125"/>
                <a:gd name="connsiteY464" fmla="*/ 231684 h 581025"/>
                <a:gd name="connsiteX465" fmla="*/ 456306 w 873125"/>
                <a:gd name="connsiteY465" fmla="*/ 224967 h 581025"/>
                <a:gd name="connsiteX466" fmla="*/ 437920 w 873125"/>
                <a:gd name="connsiteY466" fmla="*/ 219930 h 581025"/>
                <a:gd name="connsiteX467" fmla="*/ 422877 w 873125"/>
                <a:gd name="connsiteY467" fmla="*/ 213214 h 581025"/>
                <a:gd name="connsiteX468" fmla="*/ 394463 w 873125"/>
                <a:gd name="connsiteY468" fmla="*/ 196423 h 581025"/>
                <a:gd name="connsiteX469" fmla="*/ 359363 w 873125"/>
                <a:gd name="connsiteY469" fmla="*/ 162841 h 581025"/>
                <a:gd name="connsiteX470" fmla="*/ 351006 w 873125"/>
                <a:gd name="connsiteY470" fmla="*/ 152766 h 581025"/>
                <a:gd name="connsiteX471" fmla="*/ 347663 w 873125"/>
                <a:gd name="connsiteY471" fmla="*/ 147729 h 581025"/>
                <a:gd name="connsiteX472" fmla="*/ 361035 w 873125"/>
                <a:gd name="connsiteY472" fmla="*/ 161162 h 581025"/>
                <a:gd name="connsiteX473" fmla="*/ 397806 w 873125"/>
                <a:gd name="connsiteY473" fmla="*/ 191385 h 581025"/>
                <a:gd name="connsiteX474" fmla="*/ 426220 w 873125"/>
                <a:gd name="connsiteY474" fmla="*/ 204818 h 581025"/>
                <a:gd name="connsiteX475" fmla="*/ 459649 w 873125"/>
                <a:gd name="connsiteY475" fmla="*/ 216572 h 581025"/>
                <a:gd name="connsiteX476" fmla="*/ 494748 w 873125"/>
                <a:gd name="connsiteY476" fmla="*/ 221609 h 581025"/>
                <a:gd name="connsiteX477" fmla="*/ 514806 w 873125"/>
                <a:gd name="connsiteY477" fmla="*/ 221609 h 581025"/>
                <a:gd name="connsiteX478" fmla="*/ 524834 w 873125"/>
                <a:gd name="connsiteY478" fmla="*/ 221609 h 581025"/>
                <a:gd name="connsiteX479" fmla="*/ 533191 w 873125"/>
                <a:gd name="connsiteY479" fmla="*/ 221609 h 581025"/>
                <a:gd name="connsiteX480" fmla="*/ 571634 w 873125"/>
                <a:gd name="connsiteY480" fmla="*/ 214893 h 581025"/>
                <a:gd name="connsiteX481" fmla="*/ 608405 w 873125"/>
                <a:gd name="connsiteY481" fmla="*/ 204818 h 581025"/>
                <a:gd name="connsiteX482" fmla="*/ 625119 w 873125"/>
                <a:gd name="connsiteY482" fmla="*/ 198102 h 581025"/>
                <a:gd name="connsiteX483" fmla="*/ 640162 w 873125"/>
                <a:gd name="connsiteY483" fmla="*/ 191385 h 581025"/>
                <a:gd name="connsiteX484" fmla="*/ 655205 w 873125"/>
                <a:gd name="connsiteY484" fmla="*/ 184669 h 581025"/>
                <a:gd name="connsiteX485" fmla="*/ 670248 w 873125"/>
                <a:gd name="connsiteY485" fmla="*/ 177953 h 581025"/>
                <a:gd name="connsiteX486" fmla="*/ 693648 w 873125"/>
                <a:gd name="connsiteY486" fmla="*/ 166199 h 581025"/>
                <a:gd name="connsiteX487" fmla="*/ 712033 w 873125"/>
                <a:gd name="connsiteY487" fmla="*/ 154445 h 581025"/>
                <a:gd name="connsiteX488" fmla="*/ 727076 w 873125"/>
                <a:gd name="connsiteY488" fmla="*/ 146050 h 581025"/>
                <a:gd name="connsiteX489" fmla="*/ 755650 w 873125"/>
                <a:gd name="connsiteY489" fmla="*/ 117475 h 581025"/>
                <a:gd name="connsiteX490" fmla="*/ 742276 w 873125"/>
                <a:gd name="connsiteY490" fmla="*/ 127549 h 581025"/>
                <a:gd name="connsiteX491" fmla="*/ 723886 w 873125"/>
                <a:gd name="connsiteY491" fmla="*/ 139303 h 581025"/>
                <a:gd name="connsiteX492" fmla="*/ 702153 w 873125"/>
                <a:gd name="connsiteY492" fmla="*/ 154415 h 581025"/>
                <a:gd name="connsiteX493" fmla="*/ 688778 w 873125"/>
                <a:gd name="connsiteY493" fmla="*/ 162810 h 581025"/>
                <a:gd name="connsiteX494" fmla="*/ 673732 w 873125"/>
                <a:gd name="connsiteY494" fmla="*/ 169527 h 581025"/>
                <a:gd name="connsiteX495" fmla="*/ 657014 w 873125"/>
                <a:gd name="connsiteY495" fmla="*/ 177922 h 581025"/>
                <a:gd name="connsiteX496" fmla="*/ 640296 w 873125"/>
                <a:gd name="connsiteY496" fmla="*/ 184639 h 581025"/>
                <a:gd name="connsiteX497" fmla="*/ 603517 w 873125"/>
                <a:gd name="connsiteY497" fmla="*/ 196392 h 581025"/>
                <a:gd name="connsiteX498" fmla="*/ 563394 w 873125"/>
                <a:gd name="connsiteY498" fmla="*/ 203109 h 581025"/>
                <a:gd name="connsiteX499" fmla="*/ 553363 w 873125"/>
                <a:gd name="connsiteY499" fmla="*/ 203109 h 581025"/>
                <a:gd name="connsiteX500" fmla="*/ 543332 w 873125"/>
                <a:gd name="connsiteY500" fmla="*/ 203109 h 581025"/>
                <a:gd name="connsiteX501" fmla="*/ 523271 w 873125"/>
                <a:gd name="connsiteY501" fmla="*/ 203109 h 581025"/>
                <a:gd name="connsiteX502" fmla="*/ 484820 w 873125"/>
                <a:gd name="connsiteY502" fmla="*/ 196392 h 581025"/>
                <a:gd name="connsiteX503" fmla="*/ 468102 w 873125"/>
                <a:gd name="connsiteY503" fmla="*/ 191355 h 581025"/>
                <a:gd name="connsiteX504" fmla="*/ 451384 w 873125"/>
                <a:gd name="connsiteY504" fmla="*/ 182960 h 581025"/>
                <a:gd name="connsiteX505" fmla="*/ 422964 w 873125"/>
                <a:gd name="connsiteY505" fmla="*/ 166169 h 581025"/>
                <a:gd name="connsiteX506" fmla="*/ 387856 w 873125"/>
                <a:gd name="connsiteY506" fmla="*/ 134266 h 581025"/>
                <a:gd name="connsiteX507" fmla="*/ 379497 w 873125"/>
                <a:gd name="connsiteY507" fmla="*/ 122512 h 581025"/>
                <a:gd name="connsiteX508" fmla="*/ 377825 w 873125"/>
                <a:gd name="connsiteY508" fmla="*/ 119154 h 581025"/>
                <a:gd name="connsiteX509" fmla="*/ 389528 w 873125"/>
                <a:gd name="connsiteY509" fmla="*/ 132587 h 581025"/>
                <a:gd name="connsiteX510" fmla="*/ 426307 w 873125"/>
                <a:gd name="connsiteY510" fmla="*/ 161131 h 581025"/>
                <a:gd name="connsiteX511" fmla="*/ 454728 w 873125"/>
                <a:gd name="connsiteY511" fmla="*/ 176243 h 581025"/>
                <a:gd name="connsiteX512" fmla="*/ 488164 w 873125"/>
                <a:gd name="connsiteY512" fmla="*/ 186318 h 581025"/>
                <a:gd name="connsiteX513" fmla="*/ 524943 w 873125"/>
                <a:gd name="connsiteY513" fmla="*/ 193034 h 581025"/>
                <a:gd name="connsiteX514" fmla="*/ 543332 w 873125"/>
                <a:gd name="connsiteY514" fmla="*/ 193034 h 581025"/>
                <a:gd name="connsiteX515" fmla="*/ 553363 w 873125"/>
                <a:gd name="connsiteY515" fmla="*/ 193034 h 581025"/>
                <a:gd name="connsiteX516" fmla="*/ 563394 w 873125"/>
                <a:gd name="connsiteY516" fmla="*/ 191355 h 581025"/>
                <a:gd name="connsiteX517" fmla="*/ 601845 w 873125"/>
                <a:gd name="connsiteY517" fmla="*/ 186318 h 581025"/>
                <a:gd name="connsiteX518" fmla="*/ 636953 w 873125"/>
                <a:gd name="connsiteY518" fmla="*/ 174564 h 581025"/>
                <a:gd name="connsiteX519" fmla="*/ 653671 w 873125"/>
                <a:gd name="connsiteY519" fmla="*/ 169527 h 581025"/>
                <a:gd name="connsiteX520" fmla="*/ 670389 w 873125"/>
                <a:gd name="connsiteY520" fmla="*/ 162810 h 581025"/>
                <a:gd name="connsiteX521" fmla="*/ 685435 w 873125"/>
                <a:gd name="connsiteY521" fmla="*/ 156094 h 581025"/>
                <a:gd name="connsiteX522" fmla="*/ 698809 w 873125"/>
                <a:gd name="connsiteY522" fmla="*/ 149378 h 581025"/>
                <a:gd name="connsiteX523" fmla="*/ 722214 w 873125"/>
                <a:gd name="connsiteY523" fmla="*/ 135945 h 581025"/>
                <a:gd name="connsiteX524" fmla="*/ 740604 w 873125"/>
                <a:gd name="connsiteY524" fmla="*/ 125870 h 581025"/>
                <a:gd name="connsiteX525" fmla="*/ 755650 w 873125"/>
                <a:gd name="connsiteY525" fmla="*/ 117475 h 581025"/>
                <a:gd name="connsiteX526" fmla="*/ 785813 w 873125"/>
                <a:gd name="connsiteY526" fmla="*/ 87312 h 581025"/>
                <a:gd name="connsiteX527" fmla="*/ 770770 w 873125"/>
                <a:gd name="connsiteY527" fmla="*/ 99066 h 581025"/>
                <a:gd name="connsiteX528" fmla="*/ 754056 w 873125"/>
                <a:gd name="connsiteY528" fmla="*/ 110819 h 581025"/>
                <a:gd name="connsiteX529" fmla="*/ 730656 w 873125"/>
                <a:gd name="connsiteY529" fmla="*/ 125931 h 581025"/>
                <a:gd name="connsiteX530" fmla="*/ 717285 w 873125"/>
                <a:gd name="connsiteY530" fmla="*/ 132647 h 581025"/>
                <a:gd name="connsiteX531" fmla="*/ 702242 w 873125"/>
                <a:gd name="connsiteY531" fmla="*/ 141043 h 581025"/>
                <a:gd name="connsiteX532" fmla="*/ 687199 w 873125"/>
                <a:gd name="connsiteY532" fmla="*/ 147759 h 581025"/>
                <a:gd name="connsiteX533" fmla="*/ 668813 w 873125"/>
                <a:gd name="connsiteY533" fmla="*/ 156155 h 581025"/>
                <a:gd name="connsiteX534" fmla="*/ 632042 w 873125"/>
                <a:gd name="connsiteY534" fmla="*/ 166229 h 581025"/>
                <a:gd name="connsiteX535" fmla="*/ 593599 w 873125"/>
                <a:gd name="connsiteY535" fmla="*/ 172946 h 581025"/>
                <a:gd name="connsiteX536" fmla="*/ 583571 w 873125"/>
                <a:gd name="connsiteY536" fmla="*/ 174625 h 581025"/>
                <a:gd name="connsiteX537" fmla="*/ 573542 w 873125"/>
                <a:gd name="connsiteY537" fmla="*/ 174625 h 581025"/>
                <a:gd name="connsiteX538" fmla="*/ 553485 w 873125"/>
                <a:gd name="connsiteY538" fmla="*/ 174625 h 581025"/>
                <a:gd name="connsiteX539" fmla="*/ 515043 w 873125"/>
                <a:gd name="connsiteY539" fmla="*/ 167908 h 581025"/>
                <a:gd name="connsiteX540" fmla="*/ 496657 w 873125"/>
                <a:gd name="connsiteY540" fmla="*/ 161192 h 581025"/>
                <a:gd name="connsiteX541" fmla="*/ 479943 w 873125"/>
                <a:gd name="connsiteY541" fmla="*/ 154476 h 581025"/>
                <a:gd name="connsiteX542" fmla="*/ 453200 w 873125"/>
                <a:gd name="connsiteY542" fmla="*/ 137685 h 581025"/>
                <a:gd name="connsiteX543" fmla="*/ 418100 w 873125"/>
                <a:gd name="connsiteY543" fmla="*/ 104103 h 581025"/>
                <a:gd name="connsiteX544" fmla="*/ 409743 w 873125"/>
                <a:gd name="connsiteY544" fmla="*/ 94028 h 581025"/>
                <a:gd name="connsiteX545" fmla="*/ 406400 w 873125"/>
                <a:gd name="connsiteY545" fmla="*/ 90670 h 581025"/>
                <a:gd name="connsiteX546" fmla="*/ 419772 w 873125"/>
                <a:gd name="connsiteY546" fmla="*/ 104103 h 581025"/>
                <a:gd name="connsiteX547" fmla="*/ 456543 w 873125"/>
                <a:gd name="connsiteY547" fmla="*/ 132647 h 581025"/>
                <a:gd name="connsiteX548" fmla="*/ 483286 w 873125"/>
                <a:gd name="connsiteY548" fmla="*/ 146080 h 581025"/>
                <a:gd name="connsiteX549" fmla="*/ 516714 w 873125"/>
                <a:gd name="connsiteY549" fmla="*/ 157834 h 581025"/>
                <a:gd name="connsiteX550" fmla="*/ 553485 w 873125"/>
                <a:gd name="connsiteY550" fmla="*/ 162871 h 581025"/>
                <a:gd name="connsiteX551" fmla="*/ 573542 w 873125"/>
                <a:gd name="connsiteY551" fmla="*/ 164550 h 581025"/>
                <a:gd name="connsiteX552" fmla="*/ 581899 w 873125"/>
                <a:gd name="connsiteY552" fmla="*/ 162871 h 581025"/>
                <a:gd name="connsiteX553" fmla="*/ 591928 w 873125"/>
                <a:gd name="connsiteY553" fmla="*/ 162871 h 581025"/>
                <a:gd name="connsiteX554" fmla="*/ 630371 w 873125"/>
                <a:gd name="connsiteY554" fmla="*/ 156155 h 581025"/>
                <a:gd name="connsiteX555" fmla="*/ 667142 w 873125"/>
                <a:gd name="connsiteY555" fmla="*/ 146080 h 581025"/>
                <a:gd name="connsiteX556" fmla="*/ 683856 w 873125"/>
                <a:gd name="connsiteY556" fmla="*/ 139364 h 581025"/>
                <a:gd name="connsiteX557" fmla="*/ 698899 w 873125"/>
                <a:gd name="connsiteY557" fmla="*/ 132647 h 581025"/>
                <a:gd name="connsiteX558" fmla="*/ 713942 w 873125"/>
                <a:gd name="connsiteY558" fmla="*/ 125931 h 581025"/>
                <a:gd name="connsiteX559" fmla="*/ 727313 w 873125"/>
                <a:gd name="connsiteY559" fmla="*/ 119215 h 581025"/>
                <a:gd name="connsiteX560" fmla="*/ 750713 w 873125"/>
                <a:gd name="connsiteY560" fmla="*/ 107461 h 581025"/>
                <a:gd name="connsiteX561" fmla="*/ 769099 w 873125"/>
                <a:gd name="connsiteY561" fmla="*/ 97386 h 581025"/>
                <a:gd name="connsiteX562" fmla="*/ 785813 w 873125"/>
                <a:gd name="connsiteY562" fmla="*/ 87312 h 581025"/>
                <a:gd name="connsiteX563" fmla="*/ 814388 w 873125"/>
                <a:gd name="connsiteY563" fmla="*/ 58737 h 581025"/>
                <a:gd name="connsiteX564" fmla="*/ 799342 w 873125"/>
                <a:gd name="connsiteY564" fmla="*/ 68811 h 581025"/>
                <a:gd name="connsiteX565" fmla="*/ 782624 w 873125"/>
                <a:gd name="connsiteY565" fmla="*/ 82244 h 581025"/>
                <a:gd name="connsiteX566" fmla="*/ 759219 w 873125"/>
                <a:gd name="connsiteY566" fmla="*/ 95677 h 581025"/>
                <a:gd name="connsiteX567" fmla="*/ 745845 w 873125"/>
                <a:gd name="connsiteY567" fmla="*/ 104072 h 581025"/>
                <a:gd name="connsiteX568" fmla="*/ 732470 w 873125"/>
                <a:gd name="connsiteY568" fmla="*/ 112468 h 581025"/>
                <a:gd name="connsiteX569" fmla="*/ 715752 w 873125"/>
                <a:gd name="connsiteY569" fmla="*/ 119184 h 581025"/>
                <a:gd name="connsiteX570" fmla="*/ 699034 w 873125"/>
                <a:gd name="connsiteY570" fmla="*/ 125901 h 581025"/>
                <a:gd name="connsiteX571" fmla="*/ 662255 w 873125"/>
                <a:gd name="connsiteY571" fmla="*/ 137654 h 581025"/>
                <a:gd name="connsiteX572" fmla="*/ 622132 w 873125"/>
                <a:gd name="connsiteY572" fmla="*/ 144371 h 581025"/>
                <a:gd name="connsiteX573" fmla="*/ 612101 w 873125"/>
                <a:gd name="connsiteY573" fmla="*/ 146050 h 581025"/>
                <a:gd name="connsiteX574" fmla="*/ 602070 w 873125"/>
                <a:gd name="connsiteY574" fmla="*/ 146050 h 581025"/>
                <a:gd name="connsiteX575" fmla="*/ 582009 w 873125"/>
                <a:gd name="connsiteY575" fmla="*/ 144371 h 581025"/>
                <a:gd name="connsiteX576" fmla="*/ 543558 w 873125"/>
                <a:gd name="connsiteY576" fmla="*/ 137654 h 581025"/>
                <a:gd name="connsiteX577" fmla="*/ 526840 w 873125"/>
                <a:gd name="connsiteY577" fmla="*/ 132617 h 581025"/>
                <a:gd name="connsiteX578" fmla="*/ 510122 w 873125"/>
                <a:gd name="connsiteY578" fmla="*/ 125901 h 581025"/>
                <a:gd name="connsiteX579" fmla="*/ 481702 w 873125"/>
                <a:gd name="connsiteY579" fmla="*/ 109110 h 581025"/>
                <a:gd name="connsiteX580" fmla="*/ 446594 w 873125"/>
                <a:gd name="connsiteY580" fmla="*/ 75528 h 581025"/>
                <a:gd name="connsiteX581" fmla="*/ 438235 w 873125"/>
                <a:gd name="connsiteY581" fmla="*/ 65453 h 581025"/>
                <a:gd name="connsiteX582" fmla="*/ 436563 w 873125"/>
                <a:gd name="connsiteY582" fmla="*/ 60416 h 581025"/>
                <a:gd name="connsiteX583" fmla="*/ 448266 w 873125"/>
                <a:gd name="connsiteY583" fmla="*/ 73849 h 581025"/>
                <a:gd name="connsiteX584" fmla="*/ 485045 w 873125"/>
                <a:gd name="connsiteY584" fmla="*/ 102393 h 581025"/>
                <a:gd name="connsiteX585" fmla="*/ 513466 w 873125"/>
                <a:gd name="connsiteY585" fmla="*/ 117505 h 581025"/>
                <a:gd name="connsiteX586" fmla="*/ 546901 w 873125"/>
                <a:gd name="connsiteY586" fmla="*/ 129259 h 581025"/>
                <a:gd name="connsiteX587" fmla="*/ 583681 w 873125"/>
                <a:gd name="connsiteY587" fmla="*/ 134296 h 581025"/>
                <a:gd name="connsiteX588" fmla="*/ 602070 w 873125"/>
                <a:gd name="connsiteY588" fmla="*/ 134296 h 581025"/>
                <a:gd name="connsiteX589" fmla="*/ 612101 w 873125"/>
                <a:gd name="connsiteY589" fmla="*/ 134296 h 581025"/>
                <a:gd name="connsiteX590" fmla="*/ 622132 w 873125"/>
                <a:gd name="connsiteY590" fmla="*/ 134296 h 581025"/>
                <a:gd name="connsiteX591" fmla="*/ 658911 w 873125"/>
                <a:gd name="connsiteY591" fmla="*/ 127580 h 581025"/>
                <a:gd name="connsiteX592" fmla="*/ 695691 w 873125"/>
                <a:gd name="connsiteY592" fmla="*/ 117505 h 581025"/>
                <a:gd name="connsiteX593" fmla="*/ 712409 w 873125"/>
                <a:gd name="connsiteY593" fmla="*/ 110789 h 581025"/>
                <a:gd name="connsiteX594" fmla="*/ 727455 w 873125"/>
                <a:gd name="connsiteY594" fmla="*/ 104072 h 581025"/>
                <a:gd name="connsiteX595" fmla="*/ 742501 w 873125"/>
                <a:gd name="connsiteY595" fmla="*/ 97356 h 581025"/>
                <a:gd name="connsiteX596" fmla="*/ 757547 w 873125"/>
                <a:gd name="connsiteY596" fmla="*/ 90640 h 581025"/>
                <a:gd name="connsiteX597" fmla="*/ 780952 w 873125"/>
                <a:gd name="connsiteY597" fmla="*/ 78886 h 581025"/>
                <a:gd name="connsiteX598" fmla="*/ 799342 w 873125"/>
                <a:gd name="connsiteY598" fmla="*/ 67132 h 581025"/>
                <a:gd name="connsiteX599" fmla="*/ 814388 w 873125"/>
                <a:gd name="connsiteY599" fmla="*/ 58737 h 581025"/>
                <a:gd name="connsiteX600" fmla="*/ 842963 w 873125"/>
                <a:gd name="connsiteY600" fmla="*/ 28575 h 581025"/>
                <a:gd name="connsiteX601" fmla="*/ 829589 w 873125"/>
                <a:gd name="connsiteY601" fmla="*/ 40316 h 581025"/>
                <a:gd name="connsiteX602" fmla="*/ 811199 w 873125"/>
                <a:gd name="connsiteY602" fmla="*/ 52058 h 581025"/>
                <a:gd name="connsiteX603" fmla="*/ 789466 w 873125"/>
                <a:gd name="connsiteY603" fmla="*/ 67154 h 581025"/>
                <a:gd name="connsiteX604" fmla="*/ 776091 w 873125"/>
                <a:gd name="connsiteY604" fmla="*/ 75541 h 581025"/>
                <a:gd name="connsiteX605" fmla="*/ 761045 w 873125"/>
                <a:gd name="connsiteY605" fmla="*/ 82250 h 581025"/>
                <a:gd name="connsiteX606" fmla="*/ 744327 w 873125"/>
                <a:gd name="connsiteY606" fmla="*/ 90637 h 581025"/>
                <a:gd name="connsiteX607" fmla="*/ 727609 w 873125"/>
                <a:gd name="connsiteY607" fmla="*/ 97347 h 581025"/>
                <a:gd name="connsiteX608" fmla="*/ 690830 w 873125"/>
                <a:gd name="connsiteY608" fmla="*/ 109088 h 581025"/>
                <a:gd name="connsiteX609" fmla="*/ 652379 w 873125"/>
                <a:gd name="connsiteY609" fmla="*/ 115798 h 581025"/>
                <a:gd name="connsiteX610" fmla="*/ 640676 w 873125"/>
                <a:gd name="connsiteY610" fmla="*/ 115798 h 581025"/>
                <a:gd name="connsiteX611" fmla="*/ 630645 w 873125"/>
                <a:gd name="connsiteY611" fmla="*/ 115798 h 581025"/>
                <a:gd name="connsiteX612" fmla="*/ 610584 w 873125"/>
                <a:gd name="connsiteY612" fmla="*/ 115798 h 581025"/>
                <a:gd name="connsiteX613" fmla="*/ 573804 w 873125"/>
                <a:gd name="connsiteY613" fmla="*/ 109088 h 581025"/>
                <a:gd name="connsiteX614" fmla="*/ 555415 w 873125"/>
                <a:gd name="connsiteY614" fmla="*/ 102379 h 581025"/>
                <a:gd name="connsiteX615" fmla="*/ 538697 w 873125"/>
                <a:gd name="connsiteY615" fmla="*/ 95669 h 581025"/>
                <a:gd name="connsiteX616" fmla="*/ 510277 w 873125"/>
                <a:gd name="connsiteY616" fmla="*/ 78896 h 581025"/>
                <a:gd name="connsiteX617" fmla="*/ 475169 w 873125"/>
                <a:gd name="connsiteY617" fmla="*/ 47026 h 581025"/>
                <a:gd name="connsiteX618" fmla="*/ 466810 w 873125"/>
                <a:gd name="connsiteY618" fmla="*/ 35284 h 581025"/>
                <a:gd name="connsiteX619" fmla="*/ 465138 w 873125"/>
                <a:gd name="connsiteY619" fmla="*/ 31930 h 581025"/>
                <a:gd name="connsiteX620" fmla="*/ 476841 w 873125"/>
                <a:gd name="connsiteY620" fmla="*/ 45348 h 581025"/>
                <a:gd name="connsiteX621" fmla="*/ 515292 w 873125"/>
                <a:gd name="connsiteY621" fmla="*/ 73864 h 581025"/>
                <a:gd name="connsiteX622" fmla="*/ 542040 w 873125"/>
                <a:gd name="connsiteY622" fmla="*/ 88960 h 581025"/>
                <a:gd name="connsiteX623" fmla="*/ 575476 w 873125"/>
                <a:gd name="connsiteY623" fmla="*/ 99024 h 581025"/>
                <a:gd name="connsiteX624" fmla="*/ 612256 w 873125"/>
                <a:gd name="connsiteY624" fmla="*/ 105733 h 581025"/>
                <a:gd name="connsiteX625" fmla="*/ 630645 w 873125"/>
                <a:gd name="connsiteY625" fmla="*/ 105733 h 581025"/>
                <a:gd name="connsiteX626" fmla="*/ 640676 w 873125"/>
                <a:gd name="connsiteY626" fmla="*/ 105733 h 581025"/>
                <a:gd name="connsiteX627" fmla="*/ 650707 w 873125"/>
                <a:gd name="connsiteY627" fmla="*/ 104056 h 581025"/>
                <a:gd name="connsiteX628" fmla="*/ 689158 w 873125"/>
                <a:gd name="connsiteY628" fmla="*/ 99024 h 581025"/>
                <a:gd name="connsiteX629" fmla="*/ 724266 w 873125"/>
                <a:gd name="connsiteY629" fmla="*/ 87282 h 581025"/>
                <a:gd name="connsiteX630" fmla="*/ 740984 w 873125"/>
                <a:gd name="connsiteY630" fmla="*/ 82250 h 581025"/>
                <a:gd name="connsiteX631" fmla="*/ 757702 w 873125"/>
                <a:gd name="connsiteY631" fmla="*/ 75541 h 581025"/>
                <a:gd name="connsiteX632" fmla="*/ 772748 w 873125"/>
                <a:gd name="connsiteY632" fmla="*/ 68831 h 581025"/>
                <a:gd name="connsiteX633" fmla="*/ 786122 w 873125"/>
                <a:gd name="connsiteY633" fmla="*/ 62122 h 581025"/>
                <a:gd name="connsiteX634" fmla="*/ 809527 w 873125"/>
                <a:gd name="connsiteY634" fmla="*/ 48703 h 581025"/>
                <a:gd name="connsiteX635" fmla="*/ 827917 w 873125"/>
                <a:gd name="connsiteY635" fmla="*/ 38639 h 581025"/>
                <a:gd name="connsiteX636" fmla="*/ 842963 w 873125"/>
                <a:gd name="connsiteY636" fmla="*/ 28575 h 581025"/>
                <a:gd name="connsiteX637" fmla="*/ 873125 w 873125"/>
                <a:gd name="connsiteY637" fmla="*/ 0 h 581025"/>
                <a:gd name="connsiteX638" fmla="*/ 858019 w 873125"/>
                <a:gd name="connsiteY638" fmla="*/ 11754 h 581025"/>
                <a:gd name="connsiteX639" fmla="*/ 841235 w 873125"/>
                <a:gd name="connsiteY639" fmla="*/ 23507 h 581025"/>
                <a:gd name="connsiteX640" fmla="*/ 817737 w 873125"/>
                <a:gd name="connsiteY640" fmla="*/ 38619 h 581025"/>
                <a:gd name="connsiteX641" fmla="*/ 804310 w 873125"/>
                <a:gd name="connsiteY641" fmla="*/ 45335 h 581025"/>
                <a:gd name="connsiteX642" fmla="*/ 789204 w 873125"/>
                <a:gd name="connsiteY642" fmla="*/ 53731 h 581025"/>
                <a:gd name="connsiteX643" fmla="*/ 774099 w 873125"/>
                <a:gd name="connsiteY643" fmla="*/ 60447 h 581025"/>
                <a:gd name="connsiteX644" fmla="*/ 757314 w 873125"/>
                <a:gd name="connsiteY644" fmla="*/ 67164 h 581025"/>
                <a:gd name="connsiteX645" fmla="*/ 718711 w 873125"/>
                <a:gd name="connsiteY645" fmla="*/ 78917 h 581025"/>
                <a:gd name="connsiteX646" fmla="*/ 680107 w 873125"/>
                <a:gd name="connsiteY646" fmla="*/ 85634 h 581025"/>
                <a:gd name="connsiteX647" fmla="*/ 670037 w 873125"/>
                <a:gd name="connsiteY647" fmla="*/ 87313 h 581025"/>
                <a:gd name="connsiteX648" fmla="*/ 659966 w 873125"/>
                <a:gd name="connsiteY648" fmla="*/ 87313 h 581025"/>
                <a:gd name="connsiteX649" fmla="*/ 639825 w 873125"/>
                <a:gd name="connsiteY649" fmla="*/ 87313 h 581025"/>
                <a:gd name="connsiteX650" fmla="*/ 601222 w 873125"/>
                <a:gd name="connsiteY650" fmla="*/ 80596 h 581025"/>
                <a:gd name="connsiteX651" fmla="*/ 582759 w 873125"/>
                <a:gd name="connsiteY651" fmla="*/ 73880 h 581025"/>
                <a:gd name="connsiteX652" fmla="*/ 567654 w 873125"/>
                <a:gd name="connsiteY652" fmla="*/ 67164 h 581025"/>
                <a:gd name="connsiteX653" fmla="*/ 539121 w 873125"/>
                <a:gd name="connsiteY653" fmla="*/ 50373 h 581025"/>
                <a:gd name="connsiteX654" fmla="*/ 503874 w 873125"/>
                <a:gd name="connsiteY654" fmla="*/ 16791 h 581025"/>
                <a:gd name="connsiteX655" fmla="*/ 495482 w 873125"/>
                <a:gd name="connsiteY655" fmla="*/ 6716 h 581025"/>
                <a:gd name="connsiteX656" fmla="*/ 492125 w 873125"/>
                <a:gd name="connsiteY656" fmla="*/ 1679 h 581025"/>
                <a:gd name="connsiteX657" fmla="*/ 505553 w 873125"/>
                <a:gd name="connsiteY657" fmla="*/ 15112 h 581025"/>
                <a:gd name="connsiteX658" fmla="*/ 542477 w 873125"/>
                <a:gd name="connsiteY658" fmla="*/ 45335 h 581025"/>
                <a:gd name="connsiteX659" fmla="*/ 571010 w 873125"/>
                <a:gd name="connsiteY659" fmla="*/ 58768 h 581025"/>
                <a:gd name="connsiteX660" fmla="*/ 602900 w 873125"/>
                <a:gd name="connsiteY660" fmla="*/ 70522 h 581025"/>
                <a:gd name="connsiteX661" fmla="*/ 639825 w 873125"/>
                <a:gd name="connsiteY661" fmla="*/ 75559 h 581025"/>
                <a:gd name="connsiteX662" fmla="*/ 659966 w 873125"/>
                <a:gd name="connsiteY662" fmla="*/ 77238 h 581025"/>
                <a:gd name="connsiteX663" fmla="*/ 670037 w 873125"/>
                <a:gd name="connsiteY663" fmla="*/ 75559 h 581025"/>
                <a:gd name="connsiteX664" fmla="*/ 678429 w 873125"/>
                <a:gd name="connsiteY664" fmla="*/ 75559 h 581025"/>
                <a:gd name="connsiteX665" fmla="*/ 717032 w 873125"/>
                <a:gd name="connsiteY665" fmla="*/ 68843 h 581025"/>
                <a:gd name="connsiteX666" fmla="*/ 753958 w 873125"/>
                <a:gd name="connsiteY666" fmla="*/ 58768 h 581025"/>
                <a:gd name="connsiteX667" fmla="*/ 770742 w 873125"/>
                <a:gd name="connsiteY667" fmla="*/ 52052 h 581025"/>
                <a:gd name="connsiteX668" fmla="*/ 785847 w 873125"/>
                <a:gd name="connsiteY668" fmla="*/ 45335 h 581025"/>
                <a:gd name="connsiteX669" fmla="*/ 800953 w 873125"/>
                <a:gd name="connsiteY669" fmla="*/ 38619 h 581025"/>
                <a:gd name="connsiteX670" fmla="*/ 814381 w 873125"/>
                <a:gd name="connsiteY670" fmla="*/ 31903 h 581025"/>
                <a:gd name="connsiteX671" fmla="*/ 839557 w 873125"/>
                <a:gd name="connsiteY671" fmla="*/ 20149 h 581025"/>
                <a:gd name="connsiteX672" fmla="*/ 856341 w 873125"/>
                <a:gd name="connsiteY672" fmla="*/ 10074 h 581025"/>
                <a:gd name="connsiteX673" fmla="*/ 873125 w 873125"/>
                <a:gd name="connsiteY673" fmla="*/ 0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Lst>
              <a:rect l="l" t="t" r="r" b="b"/>
              <a:pathLst>
                <a:path w="873125" h="581025">
                  <a:moveTo>
                    <a:pt x="0" y="497070"/>
                  </a:moveTo>
                  <a:cubicBezTo>
                    <a:pt x="0" y="497070"/>
                    <a:pt x="1672" y="498749"/>
                    <a:pt x="3343" y="500429"/>
                  </a:cubicBezTo>
                  <a:cubicBezTo>
                    <a:pt x="5015" y="503787"/>
                    <a:pt x="6686" y="507145"/>
                    <a:pt x="11700" y="510503"/>
                  </a:cubicBezTo>
                  <a:cubicBezTo>
                    <a:pt x="5015" y="502108"/>
                    <a:pt x="0" y="497070"/>
                    <a:pt x="0" y="497070"/>
                  </a:cubicBezTo>
                  <a:close/>
                  <a:moveTo>
                    <a:pt x="379413" y="493712"/>
                  </a:moveTo>
                  <a:cubicBezTo>
                    <a:pt x="379413" y="493712"/>
                    <a:pt x="372728" y="498749"/>
                    <a:pt x="364370" y="505466"/>
                  </a:cubicBezTo>
                  <a:cubicBezTo>
                    <a:pt x="359356" y="508824"/>
                    <a:pt x="354342" y="512182"/>
                    <a:pt x="347656" y="517219"/>
                  </a:cubicBezTo>
                  <a:cubicBezTo>
                    <a:pt x="340971" y="522257"/>
                    <a:pt x="332613" y="527294"/>
                    <a:pt x="324256" y="532331"/>
                  </a:cubicBezTo>
                  <a:cubicBezTo>
                    <a:pt x="319242" y="534010"/>
                    <a:pt x="315899" y="537369"/>
                    <a:pt x="310885" y="539048"/>
                  </a:cubicBezTo>
                  <a:cubicBezTo>
                    <a:pt x="305871" y="542406"/>
                    <a:pt x="300856" y="544085"/>
                    <a:pt x="295842" y="547443"/>
                  </a:cubicBezTo>
                  <a:cubicBezTo>
                    <a:pt x="290828" y="550801"/>
                    <a:pt x="285814" y="552480"/>
                    <a:pt x="280799" y="554160"/>
                  </a:cubicBezTo>
                  <a:cubicBezTo>
                    <a:pt x="274114" y="557518"/>
                    <a:pt x="269099" y="559197"/>
                    <a:pt x="262414" y="562555"/>
                  </a:cubicBezTo>
                  <a:cubicBezTo>
                    <a:pt x="250714" y="565913"/>
                    <a:pt x="239014" y="570951"/>
                    <a:pt x="225642" y="574309"/>
                  </a:cubicBezTo>
                  <a:cubicBezTo>
                    <a:pt x="213942" y="575988"/>
                    <a:pt x="200571" y="579346"/>
                    <a:pt x="187200" y="581025"/>
                  </a:cubicBezTo>
                  <a:cubicBezTo>
                    <a:pt x="177171" y="581025"/>
                    <a:pt x="177171" y="581025"/>
                    <a:pt x="177171" y="581025"/>
                  </a:cubicBezTo>
                  <a:cubicBezTo>
                    <a:pt x="167143" y="581025"/>
                    <a:pt x="167143" y="581025"/>
                    <a:pt x="167143" y="581025"/>
                  </a:cubicBezTo>
                  <a:cubicBezTo>
                    <a:pt x="160457" y="581025"/>
                    <a:pt x="153771" y="581025"/>
                    <a:pt x="147085" y="581025"/>
                  </a:cubicBezTo>
                  <a:cubicBezTo>
                    <a:pt x="133714" y="579346"/>
                    <a:pt x="120343" y="577667"/>
                    <a:pt x="108643" y="574309"/>
                  </a:cubicBezTo>
                  <a:cubicBezTo>
                    <a:pt x="101957" y="572630"/>
                    <a:pt x="96943" y="569271"/>
                    <a:pt x="90257" y="567592"/>
                  </a:cubicBezTo>
                  <a:cubicBezTo>
                    <a:pt x="85243" y="565913"/>
                    <a:pt x="78557" y="564234"/>
                    <a:pt x="73543" y="560876"/>
                  </a:cubicBezTo>
                  <a:cubicBezTo>
                    <a:pt x="63514" y="555839"/>
                    <a:pt x="55157" y="550801"/>
                    <a:pt x="46800" y="544085"/>
                  </a:cubicBezTo>
                  <a:cubicBezTo>
                    <a:pt x="30086" y="532331"/>
                    <a:pt x="18386" y="520578"/>
                    <a:pt x="11700" y="510503"/>
                  </a:cubicBezTo>
                  <a:cubicBezTo>
                    <a:pt x="20057" y="517219"/>
                    <a:pt x="33429" y="528973"/>
                    <a:pt x="50143" y="539048"/>
                  </a:cubicBezTo>
                  <a:cubicBezTo>
                    <a:pt x="58500" y="544085"/>
                    <a:pt x="66857" y="549122"/>
                    <a:pt x="76886" y="554160"/>
                  </a:cubicBezTo>
                  <a:cubicBezTo>
                    <a:pt x="88586" y="557518"/>
                    <a:pt x="98614" y="560876"/>
                    <a:pt x="110314" y="564234"/>
                  </a:cubicBezTo>
                  <a:cubicBezTo>
                    <a:pt x="122014" y="567592"/>
                    <a:pt x="135385" y="569271"/>
                    <a:pt x="147085" y="569271"/>
                  </a:cubicBezTo>
                  <a:cubicBezTo>
                    <a:pt x="153771" y="570951"/>
                    <a:pt x="160457" y="570951"/>
                    <a:pt x="167143" y="570951"/>
                  </a:cubicBezTo>
                  <a:cubicBezTo>
                    <a:pt x="175500" y="570951"/>
                    <a:pt x="175500" y="570951"/>
                    <a:pt x="175500" y="570951"/>
                  </a:cubicBezTo>
                  <a:cubicBezTo>
                    <a:pt x="185528" y="569271"/>
                    <a:pt x="185528" y="569271"/>
                    <a:pt x="185528" y="569271"/>
                  </a:cubicBezTo>
                  <a:cubicBezTo>
                    <a:pt x="198900" y="567592"/>
                    <a:pt x="210600" y="565913"/>
                    <a:pt x="223971" y="562555"/>
                  </a:cubicBezTo>
                  <a:cubicBezTo>
                    <a:pt x="235671" y="560876"/>
                    <a:pt x="249042" y="557518"/>
                    <a:pt x="259071" y="552480"/>
                  </a:cubicBezTo>
                  <a:cubicBezTo>
                    <a:pt x="265756" y="550801"/>
                    <a:pt x="270771" y="549122"/>
                    <a:pt x="277456" y="545764"/>
                  </a:cubicBezTo>
                  <a:cubicBezTo>
                    <a:pt x="282471" y="544085"/>
                    <a:pt x="287485" y="542406"/>
                    <a:pt x="292499" y="540727"/>
                  </a:cubicBezTo>
                  <a:cubicBezTo>
                    <a:pt x="297514" y="537369"/>
                    <a:pt x="302528" y="535690"/>
                    <a:pt x="307542" y="534010"/>
                  </a:cubicBezTo>
                  <a:cubicBezTo>
                    <a:pt x="312556" y="530652"/>
                    <a:pt x="317571" y="528973"/>
                    <a:pt x="320913" y="525615"/>
                  </a:cubicBezTo>
                  <a:cubicBezTo>
                    <a:pt x="330942" y="522257"/>
                    <a:pt x="337628" y="517219"/>
                    <a:pt x="344313" y="513861"/>
                  </a:cubicBezTo>
                  <a:cubicBezTo>
                    <a:pt x="352670" y="510503"/>
                    <a:pt x="357685" y="507145"/>
                    <a:pt x="362699" y="503787"/>
                  </a:cubicBezTo>
                  <a:cubicBezTo>
                    <a:pt x="372728" y="497070"/>
                    <a:pt x="379413" y="493712"/>
                    <a:pt x="379413" y="493712"/>
                  </a:cubicBezTo>
                  <a:close/>
                  <a:moveTo>
                    <a:pt x="407988" y="465137"/>
                  </a:moveTo>
                  <a:cubicBezTo>
                    <a:pt x="407988" y="465137"/>
                    <a:pt x="402973" y="468495"/>
                    <a:pt x="392942" y="475211"/>
                  </a:cubicBezTo>
                  <a:cubicBezTo>
                    <a:pt x="387927" y="480249"/>
                    <a:pt x="382911" y="483607"/>
                    <a:pt x="376224" y="488644"/>
                  </a:cubicBezTo>
                  <a:cubicBezTo>
                    <a:pt x="369537" y="492002"/>
                    <a:pt x="362850" y="498719"/>
                    <a:pt x="352819" y="502077"/>
                  </a:cubicBezTo>
                  <a:cubicBezTo>
                    <a:pt x="349476" y="505435"/>
                    <a:pt x="344460" y="507115"/>
                    <a:pt x="339445" y="510473"/>
                  </a:cubicBezTo>
                  <a:cubicBezTo>
                    <a:pt x="334429" y="513831"/>
                    <a:pt x="331086" y="515510"/>
                    <a:pt x="324399" y="518868"/>
                  </a:cubicBezTo>
                  <a:cubicBezTo>
                    <a:pt x="319383" y="520547"/>
                    <a:pt x="314368" y="523905"/>
                    <a:pt x="309353" y="525585"/>
                  </a:cubicBezTo>
                  <a:cubicBezTo>
                    <a:pt x="304337" y="528943"/>
                    <a:pt x="297650" y="530622"/>
                    <a:pt x="292635" y="532301"/>
                  </a:cubicBezTo>
                  <a:cubicBezTo>
                    <a:pt x="280932" y="537338"/>
                    <a:pt x="267558" y="540696"/>
                    <a:pt x="255855" y="544055"/>
                  </a:cubicBezTo>
                  <a:cubicBezTo>
                    <a:pt x="242481" y="547413"/>
                    <a:pt x="229106" y="550771"/>
                    <a:pt x="215732" y="550771"/>
                  </a:cubicBezTo>
                  <a:cubicBezTo>
                    <a:pt x="205701" y="552450"/>
                    <a:pt x="205701" y="552450"/>
                    <a:pt x="205701" y="552450"/>
                  </a:cubicBezTo>
                  <a:cubicBezTo>
                    <a:pt x="195671" y="552450"/>
                    <a:pt x="195671" y="552450"/>
                    <a:pt x="195671" y="552450"/>
                  </a:cubicBezTo>
                  <a:cubicBezTo>
                    <a:pt x="188983" y="552450"/>
                    <a:pt x="182296" y="552450"/>
                    <a:pt x="175609" y="550771"/>
                  </a:cubicBezTo>
                  <a:cubicBezTo>
                    <a:pt x="162235" y="550771"/>
                    <a:pt x="148860" y="547413"/>
                    <a:pt x="137158" y="544055"/>
                  </a:cubicBezTo>
                  <a:cubicBezTo>
                    <a:pt x="130471" y="542376"/>
                    <a:pt x="125455" y="540696"/>
                    <a:pt x="118768" y="539017"/>
                  </a:cubicBezTo>
                  <a:cubicBezTo>
                    <a:pt x="113753" y="535659"/>
                    <a:pt x="108737" y="533980"/>
                    <a:pt x="103722" y="532301"/>
                  </a:cubicBezTo>
                  <a:cubicBezTo>
                    <a:pt x="92020" y="527264"/>
                    <a:pt x="83661" y="520547"/>
                    <a:pt x="75302" y="515510"/>
                  </a:cubicBezTo>
                  <a:cubicBezTo>
                    <a:pt x="58584" y="503756"/>
                    <a:pt x="46881" y="490323"/>
                    <a:pt x="40194" y="481928"/>
                  </a:cubicBezTo>
                  <a:cubicBezTo>
                    <a:pt x="36850" y="476891"/>
                    <a:pt x="33507" y="473532"/>
                    <a:pt x="31835" y="471853"/>
                  </a:cubicBezTo>
                  <a:cubicBezTo>
                    <a:pt x="30163" y="468495"/>
                    <a:pt x="30163" y="466816"/>
                    <a:pt x="30163" y="466816"/>
                  </a:cubicBezTo>
                  <a:cubicBezTo>
                    <a:pt x="30163" y="466816"/>
                    <a:pt x="33507" y="471853"/>
                    <a:pt x="41866" y="480249"/>
                  </a:cubicBezTo>
                  <a:cubicBezTo>
                    <a:pt x="50225" y="488644"/>
                    <a:pt x="61927" y="498719"/>
                    <a:pt x="78645" y="510473"/>
                  </a:cubicBezTo>
                  <a:cubicBezTo>
                    <a:pt x="87004" y="515510"/>
                    <a:pt x="97035" y="520547"/>
                    <a:pt x="107066" y="523905"/>
                  </a:cubicBezTo>
                  <a:cubicBezTo>
                    <a:pt x="117096" y="528943"/>
                    <a:pt x="128799" y="532301"/>
                    <a:pt x="140502" y="535659"/>
                  </a:cubicBezTo>
                  <a:cubicBezTo>
                    <a:pt x="152204" y="539017"/>
                    <a:pt x="163907" y="539017"/>
                    <a:pt x="177281" y="540696"/>
                  </a:cubicBezTo>
                  <a:cubicBezTo>
                    <a:pt x="182296" y="540696"/>
                    <a:pt x="188983" y="542376"/>
                    <a:pt x="195671" y="540696"/>
                  </a:cubicBezTo>
                  <a:cubicBezTo>
                    <a:pt x="205701" y="540696"/>
                    <a:pt x="205701" y="540696"/>
                    <a:pt x="205701" y="540696"/>
                  </a:cubicBezTo>
                  <a:cubicBezTo>
                    <a:pt x="214060" y="540696"/>
                    <a:pt x="214060" y="540696"/>
                    <a:pt x="214060" y="540696"/>
                  </a:cubicBezTo>
                  <a:cubicBezTo>
                    <a:pt x="227435" y="539017"/>
                    <a:pt x="240809" y="537338"/>
                    <a:pt x="252512" y="533980"/>
                  </a:cubicBezTo>
                  <a:cubicBezTo>
                    <a:pt x="265886" y="530622"/>
                    <a:pt x="277588" y="527264"/>
                    <a:pt x="289291" y="523905"/>
                  </a:cubicBezTo>
                  <a:cubicBezTo>
                    <a:pt x="294306" y="522226"/>
                    <a:pt x="300994" y="518868"/>
                    <a:pt x="306009" y="517189"/>
                  </a:cubicBezTo>
                  <a:cubicBezTo>
                    <a:pt x="311024" y="515510"/>
                    <a:pt x="316040" y="513831"/>
                    <a:pt x="321055" y="510473"/>
                  </a:cubicBezTo>
                  <a:cubicBezTo>
                    <a:pt x="326070" y="508794"/>
                    <a:pt x="331086" y="505435"/>
                    <a:pt x="336101" y="503756"/>
                  </a:cubicBezTo>
                  <a:cubicBezTo>
                    <a:pt x="341117" y="502077"/>
                    <a:pt x="346132" y="498719"/>
                    <a:pt x="351147" y="497040"/>
                  </a:cubicBezTo>
                  <a:cubicBezTo>
                    <a:pt x="359506" y="493682"/>
                    <a:pt x="367865" y="488644"/>
                    <a:pt x="374552" y="485286"/>
                  </a:cubicBezTo>
                  <a:cubicBezTo>
                    <a:pt x="381240" y="480249"/>
                    <a:pt x="387927" y="476891"/>
                    <a:pt x="392942" y="473532"/>
                  </a:cubicBezTo>
                  <a:cubicBezTo>
                    <a:pt x="401301" y="468495"/>
                    <a:pt x="407988" y="465137"/>
                    <a:pt x="407988" y="465137"/>
                  </a:cubicBezTo>
                  <a:close/>
                  <a:moveTo>
                    <a:pt x="436563" y="436562"/>
                  </a:moveTo>
                  <a:cubicBezTo>
                    <a:pt x="436563" y="436562"/>
                    <a:pt x="431548" y="439920"/>
                    <a:pt x="423189" y="446636"/>
                  </a:cubicBezTo>
                  <a:cubicBezTo>
                    <a:pt x="418174" y="449995"/>
                    <a:pt x="411486" y="455032"/>
                    <a:pt x="404799" y="458390"/>
                  </a:cubicBezTo>
                  <a:cubicBezTo>
                    <a:pt x="398112" y="463427"/>
                    <a:pt x="391425" y="468465"/>
                    <a:pt x="383066" y="473502"/>
                  </a:cubicBezTo>
                  <a:cubicBezTo>
                    <a:pt x="378051" y="476860"/>
                    <a:pt x="373035" y="478539"/>
                    <a:pt x="369692" y="481897"/>
                  </a:cubicBezTo>
                  <a:cubicBezTo>
                    <a:pt x="364676" y="483577"/>
                    <a:pt x="359661" y="486935"/>
                    <a:pt x="354645" y="488614"/>
                  </a:cubicBezTo>
                  <a:cubicBezTo>
                    <a:pt x="349630" y="491972"/>
                    <a:pt x="344615" y="493651"/>
                    <a:pt x="337928" y="497010"/>
                  </a:cubicBezTo>
                  <a:cubicBezTo>
                    <a:pt x="332912" y="498689"/>
                    <a:pt x="327897" y="502047"/>
                    <a:pt x="321210" y="503726"/>
                  </a:cubicBezTo>
                  <a:cubicBezTo>
                    <a:pt x="309507" y="508763"/>
                    <a:pt x="297805" y="512121"/>
                    <a:pt x="284430" y="515480"/>
                  </a:cubicBezTo>
                  <a:cubicBezTo>
                    <a:pt x="271056" y="518838"/>
                    <a:pt x="257681" y="520517"/>
                    <a:pt x="244307" y="522196"/>
                  </a:cubicBezTo>
                  <a:cubicBezTo>
                    <a:pt x="234276" y="522196"/>
                    <a:pt x="234276" y="522196"/>
                    <a:pt x="234276" y="522196"/>
                  </a:cubicBezTo>
                  <a:cubicBezTo>
                    <a:pt x="224246" y="522196"/>
                    <a:pt x="224246" y="522196"/>
                    <a:pt x="224246" y="522196"/>
                  </a:cubicBezTo>
                  <a:cubicBezTo>
                    <a:pt x="217558" y="523875"/>
                    <a:pt x="210871" y="522196"/>
                    <a:pt x="204184" y="522196"/>
                  </a:cubicBezTo>
                  <a:cubicBezTo>
                    <a:pt x="190810" y="520517"/>
                    <a:pt x="179107" y="518838"/>
                    <a:pt x="165733" y="515480"/>
                  </a:cubicBezTo>
                  <a:cubicBezTo>
                    <a:pt x="160718" y="513801"/>
                    <a:pt x="154030" y="512121"/>
                    <a:pt x="149015" y="510442"/>
                  </a:cubicBezTo>
                  <a:cubicBezTo>
                    <a:pt x="144000" y="507084"/>
                    <a:pt x="137312" y="505405"/>
                    <a:pt x="132297" y="502047"/>
                  </a:cubicBezTo>
                  <a:cubicBezTo>
                    <a:pt x="122266" y="497010"/>
                    <a:pt x="112236" y="491972"/>
                    <a:pt x="103877" y="485256"/>
                  </a:cubicBezTo>
                  <a:cubicBezTo>
                    <a:pt x="88831" y="473502"/>
                    <a:pt x="77128" y="461748"/>
                    <a:pt x="68769" y="453353"/>
                  </a:cubicBezTo>
                  <a:cubicBezTo>
                    <a:pt x="65425" y="448316"/>
                    <a:pt x="62082" y="444957"/>
                    <a:pt x="60410" y="441599"/>
                  </a:cubicBezTo>
                  <a:cubicBezTo>
                    <a:pt x="58738" y="439920"/>
                    <a:pt x="58738" y="438241"/>
                    <a:pt x="58738" y="438241"/>
                  </a:cubicBezTo>
                  <a:cubicBezTo>
                    <a:pt x="58738" y="438241"/>
                    <a:pt x="62082" y="443278"/>
                    <a:pt x="70441" y="451674"/>
                  </a:cubicBezTo>
                  <a:cubicBezTo>
                    <a:pt x="78800" y="460069"/>
                    <a:pt x="92174" y="470144"/>
                    <a:pt x="107220" y="480218"/>
                  </a:cubicBezTo>
                  <a:cubicBezTo>
                    <a:pt x="115579" y="485256"/>
                    <a:pt x="125610" y="490293"/>
                    <a:pt x="135641" y="495330"/>
                  </a:cubicBezTo>
                  <a:cubicBezTo>
                    <a:pt x="145671" y="498689"/>
                    <a:pt x="157374" y="503726"/>
                    <a:pt x="169077" y="505405"/>
                  </a:cubicBezTo>
                  <a:cubicBezTo>
                    <a:pt x="180779" y="508763"/>
                    <a:pt x="192482" y="510442"/>
                    <a:pt x="205856" y="512121"/>
                  </a:cubicBezTo>
                  <a:cubicBezTo>
                    <a:pt x="212543" y="512121"/>
                    <a:pt x="217558" y="512121"/>
                    <a:pt x="224246" y="512121"/>
                  </a:cubicBezTo>
                  <a:cubicBezTo>
                    <a:pt x="234276" y="512121"/>
                    <a:pt x="234276" y="512121"/>
                    <a:pt x="234276" y="512121"/>
                  </a:cubicBezTo>
                  <a:cubicBezTo>
                    <a:pt x="244307" y="510442"/>
                    <a:pt x="244307" y="510442"/>
                    <a:pt x="244307" y="510442"/>
                  </a:cubicBezTo>
                  <a:cubicBezTo>
                    <a:pt x="257681" y="510442"/>
                    <a:pt x="269384" y="507084"/>
                    <a:pt x="282758" y="505405"/>
                  </a:cubicBezTo>
                  <a:cubicBezTo>
                    <a:pt x="294461" y="502047"/>
                    <a:pt x="306163" y="498689"/>
                    <a:pt x="317866" y="493651"/>
                  </a:cubicBezTo>
                  <a:cubicBezTo>
                    <a:pt x="324553" y="491972"/>
                    <a:pt x="329569" y="490293"/>
                    <a:pt x="334584" y="488614"/>
                  </a:cubicBezTo>
                  <a:cubicBezTo>
                    <a:pt x="341271" y="485256"/>
                    <a:pt x="346286" y="483577"/>
                    <a:pt x="351302" y="481897"/>
                  </a:cubicBezTo>
                  <a:cubicBezTo>
                    <a:pt x="356317" y="478539"/>
                    <a:pt x="361333" y="476860"/>
                    <a:pt x="366348" y="475181"/>
                  </a:cubicBezTo>
                  <a:cubicBezTo>
                    <a:pt x="371363" y="471823"/>
                    <a:pt x="374707" y="470144"/>
                    <a:pt x="379722" y="468465"/>
                  </a:cubicBezTo>
                  <a:cubicBezTo>
                    <a:pt x="388081" y="463427"/>
                    <a:pt x="396440" y="458390"/>
                    <a:pt x="403127" y="455032"/>
                  </a:cubicBezTo>
                  <a:cubicBezTo>
                    <a:pt x="409815" y="451674"/>
                    <a:pt x="416502" y="448316"/>
                    <a:pt x="421517" y="444957"/>
                  </a:cubicBezTo>
                  <a:cubicBezTo>
                    <a:pt x="431548" y="438241"/>
                    <a:pt x="436563" y="436562"/>
                    <a:pt x="436563" y="436562"/>
                  </a:cubicBezTo>
                  <a:close/>
                  <a:moveTo>
                    <a:pt x="85725" y="409758"/>
                  </a:moveTo>
                  <a:lnTo>
                    <a:pt x="89083" y="413117"/>
                  </a:lnTo>
                  <a:lnTo>
                    <a:pt x="89082" y="413116"/>
                  </a:lnTo>
                  <a:cubicBezTo>
                    <a:pt x="87404" y="409758"/>
                    <a:pt x="85725" y="409758"/>
                    <a:pt x="85725" y="409758"/>
                  </a:cubicBezTo>
                  <a:close/>
                  <a:moveTo>
                    <a:pt x="466725" y="406400"/>
                  </a:moveTo>
                  <a:cubicBezTo>
                    <a:pt x="466725" y="406400"/>
                    <a:pt x="461690" y="411437"/>
                    <a:pt x="451620" y="418154"/>
                  </a:cubicBezTo>
                  <a:cubicBezTo>
                    <a:pt x="446584" y="421512"/>
                    <a:pt x="441549" y="424870"/>
                    <a:pt x="434835" y="429907"/>
                  </a:cubicBezTo>
                  <a:cubicBezTo>
                    <a:pt x="428122" y="434945"/>
                    <a:pt x="419730" y="439982"/>
                    <a:pt x="411338" y="445019"/>
                  </a:cubicBezTo>
                  <a:cubicBezTo>
                    <a:pt x="407981" y="446698"/>
                    <a:pt x="402945" y="450056"/>
                    <a:pt x="397910" y="451735"/>
                  </a:cubicBezTo>
                  <a:cubicBezTo>
                    <a:pt x="392875" y="455094"/>
                    <a:pt x="387840" y="456773"/>
                    <a:pt x="382805" y="460131"/>
                  </a:cubicBezTo>
                  <a:cubicBezTo>
                    <a:pt x="377769" y="461810"/>
                    <a:pt x="372734" y="465168"/>
                    <a:pt x="367699" y="466847"/>
                  </a:cubicBezTo>
                  <a:cubicBezTo>
                    <a:pt x="360985" y="470206"/>
                    <a:pt x="355950" y="471885"/>
                    <a:pt x="349236" y="475243"/>
                  </a:cubicBezTo>
                  <a:cubicBezTo>
                    <a:pt x="337487" y="478601"/>
                    <a:pt x="325738" y="483638"/>
                    <a:pt x="312311" y="485317"/>
                  </a:cubicBezTo>
                  <a:cubicBezTo>
                    <a:pt x="300562" y="488676"/>
                    <a:pt x="287135" y="492034"/>
                    <a:pt x="273708" y="492034"/>
                  </a:cubicBezTo>
                  <a:cubicBezTo>
                    <a:pt x="263637" y="493713"/>
                    <a:pt x="263637" y="493713"/>
                    <a:pt x="263637" y="493713"/>
                  </a:cubicBezTo>
                  <a:cubicBezTo>
                    <a:pt x="253567" y="493713"/>
                    <a:pt x="253567" y="493713"/>
                    <a:pt x="253567" y="493713"/>
                  </a:cubicBezTo>
                  <a:cubicBezTo>
                    <a:pt x="246853" y="493713"/>
                    <a:pt x="240139" y="493713"/>
                    <a:pt x="233426" y="493713"/>
                  </a:cubicBezTo>
                  <a:cubicBezTo>
                    <a:pt x="219998" y="492034"/>
                    <a:pt x="206571" y="490355"/>
                    <a:pt x="194822" y="486996"/>
                  </a:cubicBezTo>
                  <a:cubicBezTo>
                    <a:pt x="188109" y="485317"/>
                    <a:pt x="183073" y="481959"/>
                    <a:pt x="176360" y="480280"/>
                  </a:cubicBezTo>
                  <a:cubicBezTo>
                    <a:pt x="171324" y="478601"/>
                    <a:pt x="166289" y="475243"/>
                    <a:pt x="159575" y="473564"/>
                  </a:cubicBezTo>
                  <a:cubicBezTo>
                    <a:pt x="149505" y="468526"/>
                    <a:pt x="141113" y="461810"/>
                    <a:pt x="132721" y="456773"/>
                  </a:cubicBezTo>
                  <a:cubicBezTo>
                    <a:pt x="115937" y="445019"/>
                    <a:pt x="104188" y="433265"/>
                    <a:pt x="97474" y="423191"/>
                  </a:cubicBezTo>
                  <a:lnTo>
                    <a:pt x="89083" y="413117"/>
                  </a:lnTo>
                  <a:lnTo>
                    <a:pt x="89292" y="413326"/>
                  </a:lnTo>
                  <a:cubicBezTo>
                    <a:pt x="91600" y="415635"/>
                    <a:pt x="94957" y="418993"/>
                    <a:pt x="99153" y="423191"/>
                  </a:cubicBezTo>
                  <a:cubicBezTo>
                    <a:pt x="105866" y="429907"/>
                    <a:pt x="119294" y="441661"/>
                    <a:pt x="136078" y="451735"/>
                  </a:cubicBezTo>
                  <a:cubicBezTo>
                    <a:pt x="144470" y="456773"/>
                    <a:pt x="152862" y="461810"/>
                    <a:pt x="164611" y="465168"/>
                  </a:cubicBezTo>
                  <a:cubicBezTo>
                    <a:pt x="174681" y="470206"/>
                    <a:pt x="184752" y="473564"/>
                    <a:pt x="196501" y="476922"/>
                  </a:cubicBezTo>
                  <a:cubicBezTo>
                    <a:pt x="208249" y="480280"/>
                    <a:pt x="221677" y="481959"/>
                    <a:pt x="233426" y="481959"/>
                  </a:cubicBezTo>
                  <a:cubicBezTo>
                    <a:pt x="240139" y="481959"/>
                    <a:pt x="246853" y="483638"/>
                    <a:pt x="253567" y="483638"/>
                  </a:cubicBezTo>
                  <a:cubicBezTo>
                    <a:pt x="261959" y="481959"/>
                    <a:pt x="261959" y="481959"/>
                    <a:pt x="261959" y="481959"/>
                  </a:cubicBezTo>
                  <a:cubicBezTo>
                    <a:pt x="272029" y="481959"/>
                    <a:pt x="272029" y="481959"/>
                    <a:pt x="272029" y="481959"/>
                  </a:cubicBezTo>
                  <a:cubicBezTo>
                    <a:pt x="285457" y="480280"/>
                    <a:pt x="298884" y="478601"/>
                    <a:pt x="310633" y="475243"/>
                  </a:cubicBezTo>
                  <a:cubicBezTo>
                    <a:pt x="322382" y="473564"/>
                    <a:pt x="335809" y="470206"/>
                    <a:pt x="347558" y="465168"/>
                  </a:cubicBezTo>
                  <a:cubicBezTo>
                    <a:pt x="352593" y="463489"/>
                    <a:pt x="357628" y="461810"/>
                    <a:pt x="364342" y="458452"/>
                  </a:cubicBezTo>
                  <a:cubicBezTo>
                    <a:pt x="369377" y="456773"/>
                    <a:pt x="374412" y="455094"/>
                    <a:pt x="379448" y="451735"/>
                  </a:cubicBezTo>
                  <a:cubicBezTo>
                    <a:pt x="384483" y="450056"/>
                    <a:pt x="389518" y="448377"/>
                    <a:pt x="394553" y="445019"/>
                  </a:cubicBezTo>
                  <a:cubicBezTo>
                    <a:pt x="399589" y="443340"/>
                    <a:pt x="404624" y="441661"/>
                    <a:pt x="407981" y="438303"/>
                  </a:cubicBezTo>
                  <a:cubicBezTo>
                    <a:pt x="418051" y="434945"/>
                    <a:pt x="424765" y="429907"/>
                    <a:pt x="433157" y="426549"/>
                  </a:cubicBezTo>
                  <a:cubicBezTo>
                    <a:pt x="439871" y="423191"/>
                    <a:pt x="444906" y="418154"/>
                    <a:pt x="449941" y="416474"/>
                  </a:cubicBezTo>
                  <a:cubicBezTo>
                    <a:pt x="460012" y="409758"/>
                    <a:pt x="466725" y="406400"/>
                    <a:pt x="466725" y="406400"/>
                  </a:cubicBezTo>
                  <a:close/>
                  <a:moveTo>
                    <a:pt x="493713" y="377825"/>
                  </a:moveTo>
                  <a:cubicBezTo>
                    <a:pt x="493713" y="377825"/>
                    <a:pt x="488698" y="381183"/>
                    <a:pt x="478667" y="387899"/>
                  </a:cubicBezTo>
                  <a:cubicBezTo>
                    <a:pt x="475324" y="391258"/>
                    <a:pt x="468636" y="396295"/>
                    <a:pt x="461949" y="401332"/>
                  </a:cubicBezTo>
                  <a:cubicBezTo>
                    <a:pt x="455262" y="404690"/>
                    <a:pt x="448575" y="409728"/>
                    <a:pt x="438544" y="414765"/>
                  </a:cubicBezTo>
                  <a:cubicBezTo>
                    <a:pt x="435201" y="418123"/>
                    <a:pt x="430185" y="419802"/>
                    <a:pt x="425170" y="423160"/>
                  </a:cubicBezTo>
                  <a:cubicBezTo>
                    <a:pt x="421826" y="424840"/>
                    <a:pt x="416811" y="428198"/>
                    <a:pt x="411795" y="431556"/>
                  </a:cubicBezTo>
                  <a:cubicBezTo>
                    <a:pt x="406780" y="433235"/>
                    <a:pt x="400093" y="436593"/>
                    <a:pt x="395078" y="438272"/>
                  </a:cubicBezTo>
                  <a:cubicBezTo>
                    <a:pt x="390062" y="439951"/>
                    <a:pt x="383375" y="443310"/>
                    <a:pt x="378360" y="444989"/>
                  </a:cubicBezTo>
                  <a:cubicBezTo>
                    <a:pt x="366657" y="450026"/>
                    <a:pt x="353283" y="453384"/>
                    <a:pt x="341580" y="456742"/>
                  </a:cubicBezTo>
                  <a:cubicBezTo>
                    <a:pt x="328206" y="460101"/>
                    <a:pt x="314831" y="461780"/>
                    <a:pt x="301457" y="463459"/>
                  </a:cubicBezTo>
                  <a:cubicBezTo>
                    <a:pt x="291426" y="465138"/>
                    <a:pt x="291426" y="465138"/>
                    <a:pt x="291426" y="465138"/>
                  </a:cubicBezTo>
                  <a:cubicBezTo>
                    <a:pt x="281396" y="465138"/>
                    <a:pt x="281396" y="465138"/>
                    <a:pt x="281396" y="465138"/>
                  </a:cubicBezTo>
                  <a:cubicBezTo>
                    <a:pt x="274708" y="465138"/>
                    <a:pt x="268021" y="463459"/>
                    <a:pt x="261334" y="463459"/>
                  </a:cubicBezTo>
                  <a:cubicBezTo>
                    <a:pt x="247960" y="463459"/>
                    <a:pt x="234585" y="460101"/>
                    <a:pt x="222883" y="456742"/>
                  </a:cubicBezTo>
                  <a:cubicBezTo>
                    <a:pt x="217868" y="455063"/>
                    <a:pt x="211180" y="453384"/>
                    <a:pt x="206165" y="451705"/>
                  </a:cubicBezTo>
                  <a:cubicBezTo>
                    <a:pt x="199478" y="448347"/>
                    <a:pt x="194462" y="446668"/>
                    <a:pt x="189447" y="444989"/>
                  </a:cubicBezTo>
                  <a:cubicBezTo>
                    <a:pt x="179416" y="439951"/>
                    <a:pt x="169386" y="433235"/>
                    <a:pt x="161027" y="428198"/>
                  </a:cubicBezTo>
                  <a:cubicBezTo>
                    <a:pt x="144309" y="416444"/>
                    <a:pt x="132606" y="403011"/>
                    <a:pt x="125919" y="394616"/>
                  </a:cubicBezTo>
                  <a:cubicBezTo>
                    <a:pt x="122575" y="389579"/>
                    <a:pt x="119232" y="386220"/>
                    <a:pt x="117560" y="384541"/>
                  </a:cubicBezTo>
                  <a:cubicBezTo>
                    <a:pt x="115888" y="381183"/>
                    <a:pt x="115888" y="379504"/>
                    <a:pt x="115888" y="379504"/>
                  </a:cubicBezTo>
                  <a:cubicBezTo>
                    <a:pt x="115888" y="379504"/>
                    <a:pt x="119232" y="384541"/>
                    <a:pt x="127591" y="392937"/>
                  </a:cubicBezTo>
                  <a:cubicBezTo>
                    <a:pt x="135950" y="401332"/>
                    <a:pt x="147652" y="411407"/>
                    <a:pt x="164370" y="421481"/>
                  </a:cubicBezTo>
                  <a:cubicBezTo>
                    <a:pt x="172729" y="428198"/>
                    <a:pt x="182760" y="433235"/>
                    <a:pt x="192791" y="436593"/>
                  </a:cubicBezTo>
                  <a:cubicBezTo>
                    <a:pt x="202821" y="441631"/>
                    <a:pt x="214524" y="444989"/>
                    <a:pt x="226227" y="448347"/>
                  </a:cubicBezTo>
                  <a:cubicBezTo>
                    <a:pt x="237929" y="450026"/>
                    <a:pt x="249632" y="451705"/>
                    <a:pt x="263006" y="453384"/>
                  </a:cubicBezTo>
                  <a:cubicBezTo>
                    <a:pt x="268021" y="453384"/>
                    <a:pt x="274708" y="453384"/>
                    <a:pt x="281396" y="453384"/>
                  </a:cubicBezTo>
                  <a:cubicBezTo>
                    <a:pt x="291426" y="453384"/>
                    <a:pt x="291426" y="453384"/>
                    <a:pt x="291426" y="453384"/>
                  </a:cubicBezTo>
                  <a:cubicBezTo>
                    <a:pt x="301457" y="453384"/>
                    <a:pt x="301457" y="453384"/>
                    <a:pt x="301457" y="453384"/>
                  </a:cubicBezTo>
                  <a:cubicBezTo>
                    <a:pt x="313160" y="451705"/>
                    <a:pt x="326534" y="450026"/>
                    <a:pt x="338237" y="446668"/>
                  </a:cubicBezTo>
                  <a:cubicBezTo>
                    <a:pt x="351611" y="443310"/>
                    <a:pt x="363313" y="439951"/>
                    <a:pt x="375016" y="436593"/>
                  </a:cubicBezTo>
                  <a:cubicBezTo>
                    <a:pt x="380031" y="434914"/>
                    <a:pt x="386719" y="431556"/>
                    <a:pt x="391734" y="429877"/>
                  </a:cubicBezTo>
                  <a:cubicBezTo>
                    <a:pt x="396749" y="428198"/>
                    <a:pt x="401765" y="426519"/>
                    <a:pt x="408452" y="423160"/>
                  </a:cubicBezTo>
                  <a:cubicBezTo>
                    <a:pt x="413467" y="421481"/>
                    <a:pt x="418483" y="418123"/>
                    <a:pt x="421826" y="416444"/>
                  </a:cubicBezTo>
                  <a:cubicBezTo>
                    <a:pt x="426842" y="414765"/>
                    <a:pt x="431857" y="411407"/>
                    <a:pt x="436872" y="409728"/>
                  </a:cubicBezTo>
                  <a:cubicBezTo>
                    <a:pt x="445231" y="404690"/>
                    <a:pt x="453590" y="401332"/>
                    <a:pt x="460277" y="397974"/>
                  </a:cubicBezTo>
                  <a:cubicBezTo>
                    <a:pt x="466965" y="392937"/>
                    <a:pt x="473652" y="389579"/>
                    <a:pt x="478667" y="386220"/>
                  </a:cubicBezTo>
                  <a:cubicBezTo>
                    <a:pt x="488698" y="381183"/>
                    <a:pt x="493713" y="377825"/>
                    <a:pt x="493713" y="377825"/>
                  </a:cubicBezTo>
                  <a:close/>
                  <a:moveTo>
                    <a:pt x="522288" y="347662"/>
                  </a:moveTo>
                  <a:cubicBezTo>
                    <a:pt x="522288" y="347662"/>
                    <a:pt x="517273" y="352699"/>
                    <a:pt x="508914" y="359416"/>
                  </a:cubicBezTo>
                  <a:cubicBezTo>
                    <a:pt x="503899" y="362774"/>
                    <a:pt x="498883" y="367811"/>
                    <a:pt x="492196" y="371169"/>
                  </a:cubicBezTo>
                  <a:cubicBezTo>
                    <a:pt x="483837" y="376207"/>
                    <a:pt x="477150" y="381244"/>
                    <a:pt x="468791" y="386281"/>
                  </a:cubicBezTo>
                  <a:cubicBezTo>
                    <a:pt x="463776" y="387960"/>
                    <a:pt x="460432" y="391318"/>
                    <a:pt x="455417" y="394677"/>
                  </a:cubicBezTo>
                  <a:cubicBezTo>
                    <a:pt x="450401" y="396356"/>
                    <a:pt x="445386" y="399714"/>
                    <a:pt x="440370" y="401393"/>
                  </a:cubicBezTo>
                  <a:cubicBezTo>
                    <a:pt x="435355" y="404751"/>
                    <a:pt x="430340" y="406430"/>
                    <a:pt x="423653" y="409788"/>
                  </a:cubicBezTo>
                  <a:cubicBezTo>
                    <a:pt x="418637" y="411468"/>
                    <a:pt x="413622" y="414826"/>
                    <a:pt x="406935" y="416505"/>
                  </a:cubicBezTo>
                  <a:cubicBezTo>
                    <a:pt x="395232" y="419863"/>
                    <a:pt x="383530" y="424900"/>
                    <a:pt x="370155" y="428258"/>
                  </a:cubicBezTo>
                  <a:cubicBezTo>
                    <a:pt x="356781" y="431617"/>
                    <a:pt x="345078" y="433296"/>
                    <a:pt x="331704" y="434975"/>
                  </a:cubicBezTo>
                  <a:cubicBezTo>
                    <a:pt x="320001" y="434975"/>
                    <a:pt x="320001" y="434975"/>
                    <a:pt x="320001" y="434975"/>
                  </a:cubicBezTo>
                  <a:cubicBezTo>
                    <a:pt x="309971" y="434975"/>
                    <a:pt x="309971" y="434975"/>
                    <a:pt x="309971" y="434975"/>
                  </a:cubicBezTo>
                  <a:cubicBezTo>
                    <a:pt x="303283" y="434975"/>
                    <a:pt x="296596" y="434975"/>
                    <a:pt x="289909" y="434975"/>
                  </a:cubicBezTo>
                  <a:cubicBezTo>
                    <a:pt x="278207" y="433296"/>
                    <a:pt x="264832" y="431617"/>
                    <a:pt x="253130" y="428258"/>
                  </a:cubicBezTo>
                  <a:cubicBezTo>
                    <a:pt x="246443" y="426579"/>
                    <a:pt x="239755" y="424900"/>
                    <a:pt x="234740" y="421542"/>
                  </a:cubicBezTo>
                  <a:cubicBezTo>
                    <a:pt x="229725" y="419863"/>
                    <a:pt x="223037" y="418184"/>
                    <a:pt x="218022" y="414826"/>
                  </a:cubicBezTo>
                  <a:cubicBezTo>
                    <a:pt x="207991" y="409788"/>
                    <a:pt x="197961" y="404751"/>
                    <a:pt x="191273" y="398035"/>
                  </a:cubicBezTo>
                  <a:cubicBezTo>
                    <a:pt x="174556" y="386281"/>
                    <a:pt x="162853" y="374527"/>
                    <a:pt x="154494" y="366132"/>
                  </a:cubicBezTo>
                  <a:cubicBezTo>
                    <a:pt x="151150" y="361095"/>
                    <a:pt x="149479" y="357736"/>
                    <a:pt x="146135" y="354378"/>
                  </a:cubicBezTo>
                  <a:cubicBezTo>
                    <a:pt x="144463" y="352699"/>
                    <a:pt x="144463" y="351020"/>
                    <a:pt x="144463" y="351020"/>
                  </a:cubicBezTo>
                  <a:cubicBezTo>
                    <a:pt x="144463" y="351020"/>
                    <a:pt x="147807" y="356057"/>
                    <a:pt x="156166" y="364453"/>
                  </a:cubicBezTo>
                  <a:cubicBezTo>
                    <a:pt x="164525" y="372848"/>
                    <a:pt x="177899" y="382923"/>
                    <a:pt x="194617" y="392997"/>
                  </a:cubicBezTo>
                  <a:cubicBezTo>
                    <a:pt x="202976" y="398035"/>
                    <a:pt x="211335" y="403072"/>
                    <a:pt x="221366" y="408109"/>
                  </a:cubicBezTo>
                  <a:cubicBezTo>
                    <a:pt x="231396" y="411468"/>
                    <a:pt x="243099" y="416505"/>
                    <a:pt x="254802" y="418184"/>
                  </a:cubicBezTo>
                  <a:cubicBezTo>
                    <a:pt x="266504" y="421542"/>
                    <a:pt x="278207" y="423221"/>
                    <a:pt x="291581" y="424900"/>
                  </a:cubicBezTo>
                  <a:cubicBezTo>
                    <a:pt x="298268" y="424900"/>
                    <a:pt x="304955" y="424900"/>
                    <a:pt x="309971" y="424900"/>
                  </a:cubicBezTo>
                  <a:cubicBezTo>
                    <a:pt x="320001" y="424900"/>
                    <a:pt x="320001" y="424900"/>
                    <a:pt x="320001" y="424900"/>
                  </a:cubicBezTo>
                  <a:cubicBezTo>
                    <a:pt x="330032" y="423221"/>
                    <a:pt x="330032" y="423221"/>
                    <a:pt x="330032" y="423221"/>
                  </a:cubicBezTo>
                  <a:cubicBezTo>
                    <a:pt x="343406" y="423221"/>
                    <a:pt x="355109" y="419863"/>
                    <a:pt x="368483" y="418184"/>
                  </a:cubicBezTo>
                  <a:cubicBezTo>
                    <a:pt x="380186" y="414826"/>
                    <a:pt x="391888" y="411468"/>
                    <a:pt x="403591" y="406430"/>
                  </a:cubicBezTo>
                  <a:cubicBezTo>
                    <a:pt x="410278" y="404751"/>
                    <a:pt x="415294" y="403072"/>
                    <a:pt x="420309" y="401393"/>
                  </a:cubicBezTo>
                  <a:cubicBezTo>
                    <a:pt x="426996" y="398035"/>
                    <a:pt x="432011" y="396356"/>
                    <a:pt x="437027" y="394677"/>
                  </a:cubicBezTo>
                  <a:cubicBezTo>
                    <a:pt x="442042" y="391318"/>
                    <a:pt x="447058" y="389639"/>
                    <a:pt x="452073" y="387960"/>
                  </a:cubicBezTo>
                  <a:cubicBezTo>
                    <a:pt x="457088" y="384602"/>
                    <a:pt x="460432" y="382923"/>
                    <a:pt x="465447" y="381244"/>
                  </a:cubicBezTo>
                  <a:cubicBezTo>
                    <a:pt x="473806" y="376207"/>
                    <a:pt x="482165" y="371169"/>
                    <a:pt x="488852" y="367811"/>
                  </a:cubicBezTo>
                  <a:cubicBezTo>
                    <a:pt x="495540" y="364453"/>
                    <a:pt x="502227" y="361095"/>
                    <a:pt x="507242" y="357736"/>
                  </a:cubicBezTo>
                  <a:cubicBezTo>
                    <a:pt x="517273" y="351020"/>
                    <a:pt x="522288" y="347662"/>
                    <a:pt x="522288" y="347662"/>
                  </a:cubicBezTo>
                  <a:close/>
                  <a:moveTo>
                    <a:pt x="552451" y="319087"/>
                  </a:moveTo>
                  <a:cubicBezTo>
                    <a:pt x="552451" y="319087"/>
                    <a:pt x="547437" y="324124"/>
                    <a:pt x="537408" y="330841"/>
                  </a:cubicBezTo>
                  <a:cubicBezTo>
                    <a:pt x="532394" y="334199"/>
                    <a:pt x="527380" y="337557"/>
                    <a:pt x="520694" y="342594"/>
                  </a:cubicBezTo>
                  <a:cubicBezTo>
                    <a:pt x="514009" y="347632"/>
                    <a:pt x="505651" y="352669"/>
                    <a:pt x="497294" y="357706"/>
                  </a:cubicBezTo>
                  <a:cubicBezTo>
                    <a:pt x="493951" y="359385"/>
                    <a:pt x="488937" y="362743"/>
                    <a:pt x="483923" y="364422"/>
                  </a:cubicBezTo>
                  <a:cubicBezTo>
                    <a:pt x="478909" y="367781"/>
                    <a:pt x="473894" y="369460"/>
                    <a:pt x="468880" y="372818"/>
                  </a:cubicBezTo>
                  <a:cubicBezTo>
                    <a:pt x="463866" y="374497"/>
                    <a:pt x="458852" y="377855"/>
                    <a:pt x="453837" y="379534"/>
                  </a:cubicBezTo>
                  <a:cubicBezTo>
                    <a:pt x="447152" y="382893"/>
                    <a:pt x="442137" y="384572"/>
                    <a:pt x="437123" y="386251"/>
                  </a:cubicBezTo>
                  <a:cubicBezTo>
                    <a:pt x="425423" y="391288"/>
                    <a:pt x="412052" y="396325"/>
                    <a:pt x="400352" y="398004"/>
                  </a:cubicBezTo>
                  <a:cubicBezTo>
                    <a:pt x="386980" y="401363"/>
                    <a:pt x="373609" y="404721"/>
                    <a:pt x="360238" y="404721"/>
                  </a:cubicBezTo>
                  <a:cubicBezTo>
                    <a:pt x="350209" y="406400"/>
                    <a:pt x="350209" y="406400"/>
                    <a:pt x="350209" y="406400"/>
                  </a:cubicBezTo>
                  <a:cubicBezTo>
                    <a:pt x="340181" y="406400"/>
                    <a:pt x="340181" y="406400"/>
                    <a:pt x="340181" y="406400"/>
                  </a:cubicBezTo>
                  <a:cubicBezTo>
                    <a:pt x="333495" y="406400"/>
                    <a:pt x="326809" y="406400"/>
                    <a:pt x="320123" y="406400"/>
                  </a:cubicBezTo>
                  <a:cubicBezTo>
                    <a:pt x="306752" y="404721"/>
                    <a:pt x="293381" y="403042"/>
                    <a:pt x="281681" y="398004"/>
                  </a:cubicBezTo>
                  <a:cubicBezTo>
                    <a:pt x="274995" y="398004"/>
                    <a:pt x="269981" y="394646"/>
                    <a:pt x="263295" y="392967"/>
                  </a:cubicBezTo>
                  <a:cubicBezTo>
                    <a:pt x="258281" y="391288"/>
                    <a:pt x="253267" y="387930"/>
                    <a:pt x="248252" y="386251"/>
                  </a:cubicBezTo>
                  <a:cubicBezTo>
                    <a:pt x="236552" y="381213"/>
                    <a:pt x="228195" y="374497"/>
                    <a:pt x="219838" y="369460"/>
                  </a:cubicBezTo>
                  <a:cubicBezTo>
                    <a:pt x="203124" y="357706"/>
                    <a:pt x="191424" y="345952"/>
                    <a:pt x="184738" y="335878"/>
                  </a:cubicBezTo>
                  <a:cubicBezTo>
                    <a:pt x="179724" y="332520"/>
                    <a:pt x="178053" y="327482"/>
                    <a:pt x="176381" y="325803"/>
                  </a:cubicBezTo>
                  <a:cubicBezTo>
                    <a:pt x="174710" y="322445"/>
                    <a:pt x="173038" y="320766"/>
                    <a:pt x="173038" y="320766"/>
                  </a:cubicBezTo>
                  <a:cubicBezTo>
                    <a:pt x="173038" y="320766"/>
                    <a:pt x="178053" y="327482"/>
                    <a:pt x="186410" y="334199"/>
                  </a:cubicBezTo>
                  <a:cubicBezTo>
                    <a:pt x="193095" y="342594"/>
                    <a:pt x="206467" y="354348"/>
                    <a:pt x="223181" y="364422"/>
                  </a:cubicBezTo>
                  <a:cubicBezTo>
                    <a:pt x="231538" y="369460"/>
                    <a:pt x="239895" y="374497"/>
                    <a:pt x="251595" y="377855"/>
                  </a:cubicBezTo>
                  <a:cubicBezTo>
                    <a:pt x="261624" y="382893"/>
                    <a:pt x="271652" y="386251"/>
                    <a:pt x="283352" y="389609"/>
                  </a:cubicBezTo>
                  <a:cubicBezTo>
                    <a:pt x="295052" y="392967"/>
                    <a:pt x="308423" y="394646"/>
                    <a:pt x="320123" y="394646"/>
                  </a:cubicBezTo>
                  <a:cubicBezTo>
                    <a:pt x="326809" y="394646"/>
                    <a:pt x="333495" y="396325"/>
                    <a:pt x="340181" y="396325"/>
                  </a:cubicBezTo>
                  <a:cubicBezTo>
                    <a:pt x="350209" y="394646"/>
                    <a:pt x="350209" y="394646"/>
                    <a:pt x="350209" y="394646"/>
                  </a:cubicBezTo>
                  <a:cubicBezTo>
                    <a:pt x="358566" y="394646"/>
                    <a:pt x="358566" y="394646"/>
                    <a:pt x="358566" y="394646"/>
                  </a:cubicBezTo>
                  <a:cubicBezTo>
                    <a:pt x="371938" y="392967"/>
                    <a:pt x="385309" y="391288"/>
                    <a:pt x="397009" y="387930"/>
                  </a:cubicBezTo>
                  <a:cubicBezTo>
                    <a:pt x="408709" y="384572"/>
                    <a:pt x="422080" y="381213"/>
                    <a:pt x="433780" y="377855"/>
                  </a:cubicBezTo>
                  <a:cubicBezTo>
                    <a:pt x="438794" y="376176"/>
                    <a:pt x="443809" y="372818"/>
                    <a:pt x="450494" y="371139"/>
                  </a:cubicBezTo>
                  <a:cubicBezTo>
                    <a:pt x="455509" y="369460"/>
                    <a:pt x="460523" y="367781"/>
                    <a:pt x="465537" y="364422"/>
                  </a:cubicBezTo>
                  <a:cubicBezTo>
                    <a:pt x="470552" y="362743"/>
                    <a:pt x="475566" y="361064"/>
                    <a:pt x="480580" y="357706"/>
                  </a:cubicBezTo>
                  <a:cubicBezTo>
                    <a:pt x="485594" y="356027"/>
                    <a:pt x="490609" y="354348"/>
                    <a:pt x="493951" y="350990"/>
                  </a:cubicBezTo>
                  <a:cubicBezTo>
                    <a:pt x="503980" y="347632"/>
                    <a:pt x="510666" y="342594"/>
                    <a:pt x="519023" y="339236"/>
                  </a:cubicBezTo>
                  <a:cubicBezTo>
                    <a:pt x="525708" y="335878"/>
                    <a:pt x="530723" y="330841"/>
                    <a:pt x="535737" y="329161"/>
                  </a:cubicBezTo>
                  <a:cubicBezTo>
                    <a:pt x="545765" y="322445"/>
                    <a:pt x="552451" y="319087"/>
                    <a:pt x="552451" y="319087"/>
                  </a:cubicBezTo>
                  <a:close/>
                  <a:moveTo>
                    <a:pt x="581025" y="292100"/>
                  </a:moveTo>
                  <a:cubicBezTo>
                    <a:pt x="581025" y="292100"/>
                    <a:pt x="576010" y="295397"/>
                    <a:pt x="565979" y="301991"/>
                  </a:cubicBezTo>
                  <a:cubicBezTo>
                    <a:pt x="562635" y="305288"/>
                    <a:pt x="555948" y="310234"/>
                    <a:pt x="549261" y="313531"/>
                  </a:cubicBezTo>
                  <a:cubicBezTo>
                    <a:pt x="542574" y="318477"/>
                    <a:pt x="535887" y="323422"/>
                    <a:pt x="527528" y="328368"/>
                  </a:cubicBezTo>
                  <a:cubicBezTo>
                    <a:pt x="522513" y="331665"/>
                    <a:pt x="517497" y="333314"/>
                    <a:pt x="514154" y="336611"/>
                  </a:cubicBezTo>
                  <a:cubicBezTo>
                    <a:pt x="509138" y="338259"/>
                    <a:pt x="504123" y="341557"/>
                    <a:pt x="499107" y="343205"/>
                  </a:cubicBezTo>
                  <a:cubicBezTo>
                    <a:pt x="494092" y="346502"/>
                    <a:pt x="487405" y="348151"/>
                    <a:pt x="482390" y="351448"/>
                  </a:cubicBezTo>
                  <a:cubicBezTo>
                    <a:pt x="477374" y="353097"/>
                    <a:pt x="470687" y="356394"/>
                    <a:pt x="465672" y="358042"/>
                  </a:cubicBezTo>
                  <a:cubicBezTo>
                    <a:pt x="453969" y="362988"/>
                    <a:pt x="442267" y="366285"/>
                    <a:pt x="428892" y="369582"/>
                  </a:cubicBezTo>
                  <a:cubicBezTo>
                    <a:pt x="415518" y="372879"/>
                    <a:pt x="402143" y="374528"/>
                    <a:pt x="388769" y="376176"/>
                  </a:cubicBezTo>
                  <a:cubicBezTo>
                    <a:pt x="378738" y="377825"/>
                    <a:pt x="378738" y="377825"/>
                    <a:pt x="378738" y="377825"/>
                  </a:cubicBezTo>
                  <a:cubicBezTo>
                    <a:pt x="368708" y="377825"/>
                    <a:pt x="368708" y="377825"/>
                    <a:pt x="368708" y="377825"/>
                  </a:cubicBezTo>
                  <a:cubicBezTo>
                    <a:pt x="362020" y="377825"/>
                    <a:pt x="355333" y="376176"/>
                    <a:pt x="348646" y="376176"/>
                  </a:cubicBezTo>
                  <a:cubicBezTo>
                    <a:pt x="335272" y="376176"/>
                    <a:pt x="323569" y="372879"/>
                    <a:pt x="310195" y="369582"/>
                  </a:cubicBezTo>
                  <a:cubicBezTo>
                    <a:pt x="305180" y="367934"/>
                    <a:pt x="298492" y="366285"/>
                    <a:pt x="293477" y="364636"/>
                  </a:cubicBezTo>
                  <a:cubicBezTo>
                    <a:pt x="286790" y="361339"/>
                    <a:pt x="281774" y="359691"/>
                    <a:pt x="276759" y="356394"/>
                  </a:cubicBezTo>
                  <a:cubicBezTo>
                    <a:pt x="266728" y="351448"/>
                    <a:pt x="256698" y="346502"/>
                    <a:pt x="248339" y="341557"/>
                  </a:cubicBezTo>
                  <a:cubicBezTo>
                    <a:pt x="231621" y="330017"/>
                    <a:pt x="221590" y="316828"/>
                    <a:pt x="213231" y="308585"/>
                  </a:cubicBezTo>
                  <a:cubicBezTo>
                    <a:pt x="209887" y="303640"/>
                    <a:pt x="206544" y="300343"/>
                    <a:pt x="204872" y="298694"/>
                  </a:cubicBezTo>
                  <a:cubicBezTo>
                    <a:pt x="203200" y="295397"/>
                    <a:pt x="203200" y="293748"/>
                    <a:pt x="203200" y="293748"/>
                  </a:cubicBezTo>
                  <a:cubicBezTo>
                    <a:pt x="203200" y="293748"/>
                    <a:pt x="206544" y="298694"/>
                    <a:pt x="214903" y="306937"/>
                  </a:cubicBezTo>
                  <a:cubicBezTo>
                    <a:pt x="223262" y="315180"/>
                    <a:pt x="234964" y="325071"/>
                    <a:pt x="251682" y="334962"/>
                  </a:cubicBezTo>
                  <a:cubicBezTo>
                    <a:pt x="260041" y="339908"/>
                    <a:pt x="270072" y="344854"/>
                    <a:pt x="280103" y="349799"/>
                  </a:cubicBezTo>
                  <a:cubicBezTo>
                    <a:pt x="290133" y="354745"/>
                    <a:pt x="301836" y="358042"/>
                    <a:pt x="313539" y="361339"/>
                  </a:cubicBezTo>
                  <a:cubicBezTo>
                    <a:pt x="325241" y="362988"/>
                    <a:pt x="336944" y="364636"/>
                    <a:pt x="350318" y="366285"/>
                  </a:cubicBezTo>
                  <a:cubicBezTo>
                    <a:pt x="355333" y="366285"/>
                    <a:pt x="362020" y="366285"/>
                    <a:pt x="368708" y="366285"/>
                  </a:cubicBezTo>
                  <a:cubicBezTo>
                    <a:pt x="378738" y="366285"/>
                    <a:pt x="378738" y="366285"/>
                    <a:pt x="378738" y="366285"/>
                  </a:cubicBezTo>
                  <a:cubicBezTo>
                    <a:pt x="388769" y="366285"/>
                    <a:pt x="388769" y="366285"/>
                    <a:pt x="388769" y="366285"/>
                  </a:cubicBezTo>
                  <a:cubicBezTo>
                    <a:pt x="400472" y="364636"/>
                    <a:pt x="413846" y="362988"/>
                    <a:pt x="425549" y="359691"/>
                  </a:cubicBezTo>
                  <a:cubicBezTo>
                    <a:pt x="438923" y="356394"/>
                    <a:pt x="450625" y="353097"/>
                    <a:pt x="462328" y="349799"/>
                  </a:cubicBezTo>
                  <a:cubicBezTo>
                    <a:pt x="467343" y="348151"/>
                    <a:pt x="474031" y="344854"/>
                    <a:pt x="479046" y="343205"/>
                  </a:cubicBezTo>
                  <a:cubicBezTo>
                    <a:pt x="484061" y="341557"/>
                    <a:pt x="490748" y="338259"/>
                    <a:pt x="495764" y="336611"/>
                  </a:cubicBezTo>
                  <a:cubicBezTo>
                    <a:pt x="500779" y="334962"/>
                    <a:pt x="505795" y="331665"/>
                    <a:pt x="510810" y="330017"/>
                  </a:cubicBezTo>
                  <a:cubicBezTo>
                    <a:pt x="514154" y="328368"/>
                    <a:pt x="519169" y="325071"/>
                    <a:pt x="524184" y="323422"/>
                  </a:cubicBezTo>
                  <a:cubicBezTo>
                    <a:pt x="532543" y="318477"/>
                    <a:pt x="540902" y="315180"/>
                    <a:pt x="547589" y="310234"/>
                  </a:cubicBezTo>
                  <a:cubicBezTo>
                    <a:pt x="554276" y="306937"/>
                    <a:pt x="560963" y="303640"/>
                    <a:pt x="565979" y="300343"/>
                  </a:cubicBezTo>
                  <a:cubicBezTo>
                    <a:pt x="576010" y="295397"/>
                    <a:pt x="581025" y="292100"/>
                    <a:pt x="581025" y="292100"/>
                  </a:cubicBezTo>
                  <a:close/>
                  <a:moveTo>
                    <a:pt x="231775" y="265234"/>
                  </a:moveTo>
                  <a:cubicBezTo>
                    <a:pt x="231775" y="265234"/>
                    <a:pt x="233447" y="266883"/>
                    <a:pt x="235119" y="268531"/>
                  </a:cubicBezTo>
                  <a:lnTo>
                    <a:pt x="235905" y="269888"/>
                  </a:lnTo>
                  <a:close/>
                  <a:moveTo>
                    <a:pt x="609600" y="261937"/>
                  </a:moveTo>
                  <a:cubicBezTo>
                    <a:pt x="609600" y="261937"/>
                    <a:pt x="604585" y="266883"/>
                    <a:pt x="596226" y="273477"/>
                  </a:cubicBezTo>
                  <a:cubicBezTo>
                    <a:pt x="591210" y="276774"/>
                    <a:pt x="586195" y="280071"/>
                    <a:pt x="579508" y="285017"/>
                  </a:cubicBezTo>
                  <a:cubicBezTo>
                    <a:pt x="572821" y="289962"/>
                    <a:pt x="564462" y="294908"/>
                    <a:pt x="556103" y="299854"/>
                  </a:cubicBezTo>
                  <a:cubicBezTo>
                    <a:pt x="551087" y="301502"/>
                    <a:pt x="547744" y="304799"/>
                    <a:pt x="542728" y="308096"/>
                  </a:cubicBezTo>
                  <a:cubicBezTo>
                    <a:pt x="537713" y="309745"/>
                    <a:pt x="532698" y="313042"/>
                    <a:pt x="527682" y="314691"/>
                  </a:cubicBezTo>
                  <a:cubicBezTo>
                    <a:pt x="522667" y="317988"/>
                    <a:pt x="517652" y="319636"/>
                    <a:pt x="510965" y="322934"/>
                  </a:cubicBezTo>
                  <a:cubicBezTo>
                    <a:pt x="505949" y="324582"/>
                    <a:pt x="500934" y="327879"/>
                    <a:pt x="494247" y="329528"/>
                  </a:cubicBezTo>
                  <a:cubicBezTo>
                    <a:pt x="482544" y="332825"/>
                    <a:pt x="470842" y="337771"/>
                    <a:pt x="457467" y="341068"/>
                  </a:cubicBezTo>
                  <a:cubicBezTo>
                    <a:pt x="445765" y="342716"/>
                    <a:pt x="432390" y="346013"/>
                    <a:pt x="419016" y="347662"/>
                  </a:cubicBezTo>
                  <a:cubicBezTo>
                    <a:pt x="408985" y="347662"/>
                    <a:pt x="408985" y="347662"/>
                    <a:pt x="408985" y="347662"/>
                  </a:cubicBezTo>
                  <a:cubicBezTo>
                    <a:pt x="398954" y="347662"/>
                    <a:pt x="398954" y="347662"/>
                    <a:pt x="398954" y="347662"/>
                  </a:cubicBezTo>
                  <a:cubicBezTo>
                    <a:pt x="392267" y="347662"/>
                    <a:pt x="385580" y="347662"/>
                    <a:pt x="378893" y="347662"/>
                  </a:cubicBezTo>
                  <a:cubicBezTo>
                    <a:pt x="365519" y="346013"/>
                    <a:pt x="352144" y="344365"/>
                    <a:pt x="340442" y="341068"/>
                  </a:cubicBezTo>
                  <a:cubicBezTo>
                    <a:pt x="333755" y="339419"/>
                    <a:pt x="327067" y="337771"/>
                    <a:pt x="322052" y="334473"/>
                  </a:cubicBezTo>
                  <a:cubicBezTo>
                    <a:pt x="317037" y="332825"/>
                    <a:pt x="310349" y="331176"/>
                    <a:pt x="305334" y="327879"/>
                  </a:cubicBezTo>
                  <a:cubicBezTo>
                    <a:pt x="295303" y="322934"/>
                    <a:pt x="285273" y="317988"/>
                    <a:pt x="278585" y="311394"/>
                  </a:cubicBezTo>
                  <a:cubicBezTo>
                    <a:pt x="261868" y="299854"/>
                    <a:pt x="250165" y="288314"/>
                    <a:pt x="241806" y="280071"/>
                  </a:cubicBezTo>
                  <a:lnTo>
                    <a:pt x="235905" y="269888"/>
                  </a:lnTo>
                  <a:lnTo>
                    <a:pt x="243478" y="278422"/>
                  </a:lnTo>
                  <a:cubicBezTo>
                    <a:pt x="251837" y="286665"/>
                    <a:pt x="265211" y="296557"/>
                    <a:pt x="281929" y="306448"/>
                  </a:cubicBezTo>
                  <a:cubicBezTo>
                    <a:pt x="290288" y="311394"/>
                    <a:pt x="298647" y="316339"/>
                    <a:pt x="308678" y="321285"/>
                  </a:cubicBezTo>
                  <a:cubicBezTo>
                    <a:pt x="318708" y="324582"/>
                    <a:pt x="330411" y="329528"/>
                    <a:pt x="342114" y="331176"/>
                  </a:cubicBezTo>
                  <a:cubicBezTo>
                    <a:pt x="353816" y="334473"/>
                    <a:pt x="367190" y="336122"/>
                    <a:pt x="378893" y="337771"/>
                  </a:cubicBezTo>
                  <a:cubicBezTo>
                    <a:pt x="385580" y="337771"/>
                    <a:pt x="392267" y="337771"/>
                    <a:pt x="397283" y="337771"/>
                  </a:cubicBezTo>
                  <a:cubicBezTo>
                    <a:pt x="407313" y="337771"/>
                    <a:pt x="407313" y="337771"/>
                    <a:pt x="407313" y="337771"/>
                  </a:cubicBezTo>
                  <a:cubicBezTo>
                    <a:pt x="417344" y="336122"/>
                    <a:pt x="417344" y="336122"/>
                    <a:pt x="417344" y="336122"/>
                  </a:cubicBezTo>
                  <a:cubicBezTo>
                    <a:pt x="430718" y="336122"/>
                    <a:pt x="442421" y="332825"/>
                    <a:pt x="455795" y="329528"/>
                  </a:cubicBezTo>
                  <a:cubicBezTo>
                    <a:pt x="467498" y="327879"/>
                    <a:pt x="479200" y="324582"/>
                    <a:pt x="490903" y="319636"/>
                  </a:cubicBezTo>
                  <a:cubicBezTo>
                    <a:pt x="497590" y="317988"/>
                    <a:pt x="502606" y="316339"/>
                    <a:pt x="507621" y="314691"/>
                  </a:cubicBezTo>
                  <a:cubicBezTo>
                    <a:pt x="514308" y="311394"/>
                    <a:pt x="519323" y="309745"/>
                    <a:pt x="524339" y="308096"/>
                  </a:cubicBezTo>
                  <a:cubicBezTo>
                    <a:pt x="529354" y="304799"/>
                    <a:pt x="534369" y="303151"/>
                    <a:pt x="539385" y="301502"/>
                  </a:cubicBezTo>
                  <a:cubicBezTo>
                    <a:pt x="544400" y="298205"/>
                    <a:pt x="547744" y="296557"/>
                    <a:pt x="552759" y="294908"/>
                  </a:cubicBezTo>
                  <a:cubicBezTo>
                    <a:pt x="561118" y="289962"/>
                    <a:pt x="569477" y="285017"/>
                    <a:pt x="576164" y="281720"/>
                  </a:cubicBezTo>
                  <a:cubicBezTo>
                    <a:pt x="584523" y="278422"/>
                    <a:pt x="589539" y="275125"/>
                    <a:pt x="594554" y="271828"/>
                  </a:cubicBezTo>
                  <a:cubicBezTo>
                    <a:pt x="604585" y="265234"/>
                    <a:pt x="609600" y="261937"/>
                    <a:pt x="609600" y="261937"/>
                  </a:cubicBezTo>
                  <a:close/>
                  <a:moveTo>
                    <a:pt x="639763" y="233362"/>
                  </a:moveTo>
                  <a:cubicBezTo>
                    <a:pt x="639763" y="233362"/>
                    <a:pt x="634749" y="236659"/>
                    <a:pt x="624720" y="244902"/>
                  </a:cubicBezTo>
                  <a:cubicBezTo>
                    <a:pt x="619706" y="248199"/>
                    <a:pt x="614692" y="251496"/>
                    <a:pt x="608006" y="256442"/>
                  </a:cubicBezTo>
                  <a:cubicBezTo>
                    <a:pt x="601320" y="259739"/>
                    <a:pt x="592963" y="266333"/>
                    <a:pt x="584606" y="269630"/>
                  </a:cubicBezTo>
                  <a:cubicBezTo>
                    <a:pt x="581263" y="272927"/>
                    <a:pt x="576249" y="276224"/>
                    <a:pt x="571235" y="277873"/>
                  </a:cubicBezTo>
                  <a:cubicBezTo>
                    <a:pt x="566220" y="281170"/>
                    <a:pt x="561206" y="282819"/>
                    <a:pt x="556192" y="286116"/>
                  </a:cubicBezTo>
                  <a:cubicBezTo>
                    <a:pt x="551178" y="287764"/>
                    <a:pt x="546163" y="291061"/>
                    <a:pt x="541149" y="292710"/>
                  </a:cubicBezTo>
                  <a:cubicBezTo>
                    <a:pt x="536135" y="296007"/>
                    <a:pt x="529449" y="297656"/>
                    <a:pt x="524435" y="299304"/>
                  </a:cubicBezTo>
                  <a:cubicBezTo>
                    <a:pt x="512735" y="304250"/>
                    <a:pt x="499364" y="307547"/>
                    <a:pt x="487664" y="310844"/>
                  </a:cubicBezTo>
                  <a:cubicBezTo>
                    <a:pt x="474292" y="314141"/>
                    <a:pt x="460921" y="317438"/>
                    <a:pt x="447550" y="317438"/>
                  </a:cubicBezTo>
                  <a:cubicBezTo>
                    <a:pt x="437521" y="319087"/>
                    <a:pt x="437521" y="319087"/>
                    <a:pt x="437521" y="319087"/>
                  </a:cubicBezTo>
                  <a:cubicBezTo>
                    <a:pt x="427493" y="319087"/>
                    <a:pt x="427493" y="319087"/>
                    <a:pt x="427493" y="319087"/>
                  </a:cubicBezTo>
                  <a:cubicBezTo>
                    <a:pt x="420807" y="319087"/>
                    <a:pt x="414121" y="319087"/>
                    <a:pt x="407435" y="317438"/>
                  </a:cubicBezTo>
                  <a:cubicBezTo>
                    <a:pt x="394064" y="317438"/>
                    <a:pt x="380693" y="315790"/>
                    <a:pt x="368993" y="310844"/>
                  </a:cubicBezTo>
                  <a:cubicBezTo>
                    <a:pt x="362307" y="310844"/>
                    <a:pt x="357293" y="307547"/>
                    <a:pt x="350607" y="305898"/>
                  </a:cubicBezTo>
                  <a:cubicBezTo>
                    <a:pt x="345593" y="304250"/>
                    <a:pt x="340579" y="300953"/>
                    <a:pt x="335564" y="299304"/>
                  </a:cubicBezTo>
                  <a:cubicBezTo>
                    <a:pt x="323864" y="294359"/>
                    <a:pt x="315507" y="287764"/>
                    <a:pt x="307150" y="282819"/>
                  </a:cubicBezTo>
                  <a:cubicBezTo>
                    <a:pt x="290436" y="271279"/>
                    <a:pt x="278736" y="258090"/>
                    <a:pt x="272050" y="249847"/>
                  </a:cubicBezTo>
                  <a:cubicBezTo>
                    <a:pt x="268707" y="246550"/>
                    <a:pt x="265365" y="241605"/>
                    <a:pt x="263693" y="239956"/>
                  </a:cubicBezTo>
                  <a:cubicBezTo>
                    <a:pt x="262022" y="236659"/>
                    <a:pt x="260350" y="235010"/>
                    <a:pt x="260350" y="235010"/>
                  </a:cubicBezTo>
                  <a:cubicBezTo>
                    <a:pt x="260350" y="235010"/>
                    <a:pt x="265365" y="241605"/>
                    <a:pt x="273722" y="248199"/>
                  </a:cubicBezTo>
                  <a:cubicBezTo>
                    <a:pt x="282079" y="256442"/>
                    <a:pt x="293779" y="267982"/>
                    <a:pt x="310493" y="277873"/>
                  </a:cubicBezTo>
                  <a:cubicBezTo>
                    <a:pt x="318850" y="282819"/>
                    <a:pt x="328879" y="287764"/>
                    <a:pt x="338907" y="291061"/>
                  </a:cubicBezTo>
                  <a:cubicBezTo>
                    <a:pt x="348936" y="296007"/>
                    <a:pt x="358964" y="299304"/>
                    <a:pt x="370664" y="302601"/>
                  </a:cubicBezTo>
                  <a:cubicBezTo>
                    <a:pt x="382364" y="305898"/>
                    <a:pt x="395735" y="307547"/>
                    <a:pt x="407435" y="307547"/>
                  </a:cubicBezTo>
                  <a:cubicBezTo>
                    <a:pt x="414121" y="307547"/>
                    <a:pt x="420807" y="309196"/>
                    <a:pt x="427493" y="307547"/>
                  </a:cubicBezTo>
                  <a:cubicBezTo>
                    <a:pt x="437521" y="307547"/>
                    <a:pt x="437521" y="307547"/>
                    <a:pt x="437521" y="307547"/>
                  </a:cubicBezTo>
                  <a:cubicBezTo>
                    <a:pt x="445878" y="307547"/>
                    <a:pt x="445878" y="307547"/>
                    <a:pt x="445878" y="307547"/>
                  </a:cubicBezTo>
                  <a:cubicBezTo>
                    <a:pt x="459250" y="305898"/>
                    <a:pt x="472621" y="304250"/>
                    <a:pt x="484321" y="300953"/>
                  </a:cubicBezTo>
                  <a:cubicBezTo>
                    <a:pt x="497692" y="297656"/>
                    <a:pt x="509392" y="294359"/>
                    <a:pt x="521092" y="291061"/>
                  </a:cubicBezTo>
                  <a:cubicBezTo>
                    <a:pt x="526106" y="289413"/>
                    <a:pt x="531121" y="286116"/>
                    <a:pt x="537806" y="284467"/>
                  </a:cubicBezTo>
                  <a:cubicBezTo>
                    <a:pt x="542820" y="282819"/>
                    <a:pt x="547835" y="281170"/>
                    <a:pt x="552849" y="277873"/>
                  </a:cubicBezTo>
                  <a:cubicBezTo>
                    <a:pt x="557863" y="276224"/>
                    <a:pt x="562878" y="274576"/>
                    <a:pt x="567892" y="271279"/>
                  </a:cubicBezTo>
                  <a:cubicBezTo>
                    <a:pt x="572906" y="269630"/>
                    <a:pt x="577920" y="267982"/>
                    <a:pt x="581263" y="264684"/>
                  </a:cubicBezTo>
                  <a:cubicBezTo>
                    <a:pt x="591292" y="261387"/>
                    <a:pt x="597977" y="256442"/>
                    <a:pt x="606335" y="253145"/>
                  </a:cubicBezTo>
                  <a:cubicBezTo>
                    <a:pt x="613020" y="248199"/>
                    <a:pt x="619706" y="244902"/>
                    <a:pt x="623049" y="241605"/>
                  </a:cubicBezTo>
                  <a:cubicBezTo>
                    <a:pt x="633077" y="236659"/>
                    <a:pt x="639763" y="233362"/>
                    <a:pt x="639763" y="233362"/>
                  </a:cubicBezTo>
                  <a:close/>
                  <a:moveTo>
                    <a:pt x="668338" y="204787"/>
                  </a:moveTo>
                  <a:cubicBezTo>
                    <a:pt x="668338" y="204787"/>
                    <a:pt x="663323" y="208145"/>
                    <a:pt x="654964" y="214861"/>
                  </a:cubicBezTo>
                  <a:cubicBezTo>
                    <a:pt x="649948" y="218220"/>
                    <a:pt x="643261" y="223257"/>
                    <a:pt x="636574" y="226615"/>
                  </a:cubicBezTo>
                  <a:cubicBezTo>
                    <a:pt x="629887" y="231652"/>
                    <a:pt x="623200" y="236690"/>
                    <a:pt x="614841" y="241727"/>
                  </a:cubicBezTo>
                  <a:cubicBezTo>
                    <a:pt x="609825" y="245085"/>
                    <a:pt x="604810" y="246764"/>
                    <a:pt x="601466" y="250122"/>
                  </a:cubicBezTo>
                  <a:cubicBezTo>
                    <a:pt x="596451" y="251802"/>
                    <a:pt x="591436" y="255160"/>
                    <a:pt x="586420" y="256839"/>
                  </a:cubicBezTo>
                  <a:cubicBezTo>
                    <a:pt x="581405" y="260197"/>
                    <a:pt x="576389" y="261876"/>
                    <a:pt x="569702" y="265234"/>
                  </a:cubicBezTo>
                  <a:cubicBezTo>
                    <a:pt x="564687" y="266913"/>
                    <a:pt x="559672" y="270272"/>
                    <a:pt x="552984" y="271951"/>
                  </a:cubicBezTo>
                  <a:cubicBezTo>
                    <a:pt x="541282" y="276988"/>
                    <a:pt x="529579" y="280346"/>
                    <a:pt x="516205" y="283704"/>
                  </a:cubicBezTo>
                  <a:cubicBezTo>
                    <a:pt x="502831" y="287063"/>
                    <a:pt x="489456" y="288742"/>
                    <a:pt x="476082" y="290421"/>
                  </a:cubicBezTo>
                  <a:cubicBezTo>
                    <a:pt x="466051" y="290421"/>
                    <a:pt x="466051" y="290421"/>
                    <a:pt x="466051" y="290421"/>
                  </a:cubicBezTo>
                  <a:cubicBezTo>
                    <a:pt x="456021" y="292100"/>
                    <a:pt x="456021" y="292100"/>
                    <a:pt x="456021" y="292100"/>
                  </a:cubicBezTo>
                  <a:cubicBezTo>
                    <a:pt x="449333" y="292100"/>
                    <a:pt x="442646" y="290421"/>
                    <a:pt x="435959" y="290421"/>
                  </a:cubicBezTo>
                  <a:cubicBezTo>
                    <a:pt x="422585" y="288742"/>
                    <a:pt x="410882" y="287063"/>
                    <a:pt x="397508" y="283704"/>
                  </a:cubicBezTo>
                  <a:cubicBezTo>
                    <a:pt x="392493" y="282025"/>
                    <a:pt x="385805" y="280346"/>
                    <a:pt x="380790" y="278667"/>
                  </a:cubicBezTo>
                  <a:cubicBezTo>
                    <a:pt x="374103" y="275309"/>
                    <a:pt x="369087" y="273630"/>
                    <a:pt x="364072" y="270272"/>
                  </a:cubicBezTo>
                  <a:cubicBezTo>
                    <a:pt x="354041" y="265234"/>
                    <a:pt x="344011" y="260197"/>
                    <a:pt x="335652" y="253481"/>
                  </a:cubicBezTo>
                  <a:cubicBezTo>
                    <a:pt x="318934" y="241727"/>
                    <a:pt x="308903" y="229973"/>
                    <a:pt x="300544" y="221578"/>
                  </a:cubicBezTo>
                  <a:cubicBezTo>
                    <a:pt x="297200" y="216541"/>
                    <a:pt x="293857" y="213182"/>
                    <a:pt x="292185" y="209824"/>
                  </a:cubicBezTo>
                  <a:cubicBezTo>
                    <a:pt x="290513" y="208145"/>
                    <a:pt x="290513" y="206466"/>
                    <a:pt x="290513" y="206466"/>
                  </a:cubicBezTo>
                  <a:cubicBezTo>
                    <a:pt x="290513" y="206466"/>
                    <a:pt x="293857" y="211503"/>
                    <a:pt x="302216" y="219899"/>
                  </a:cubicBezTo>
                  <a:cubicBezTo>
                    <a:pt x="310575" y="228294"/>
                    <a:pt x="322277" y="238369"/>
                    <a:pt x="338995" y="248443"/>
                  </a:cubicBezTo>
                  <a:cubicBezTo>
                    <a:pt x="347354" y="253481"/>
                    <a:pt x="357385" y="258518"/>
                    <a:pt x="367416" y="263555"/>
                  </a:cubicBezTo>
                  <a:cubicBezTo>
                    <a:pt x="377446" y="268593"/>
                    <a:pt x="389149" y="271951"/>
                    <a:pt x="400852" y="273630"/>
                  </a:cubicBezTo>
                  <a:cubicBezTo>
                    <a:pt x="412554" y="276988"/>
                    <a:pt x="424257" y="278667"/>
                    <a:pt x="437631" y="280346"/>
                  </a:cubicBezTo>
                  <a:cubicBezTo>
                    <a:pt x="444318" y="280346"/>
                    <a:pt x="449333" y="280346"/>
                    <a:pt x="456021" y="280346"/>
                  </a:cubicBezTo>
                  <a:cubicBezTo>
                    <a:pt x="466051" y="280346"/>
                    <a:pt x="466051" y="280346"/>
                    <a:pt x="466051" y="280346"/>
                  </a:cubicBezTo>
                  <a:cubicBezTo>
                    <a:pt x="476082" y="278667"/>
                    <a:pt x="476082" y="278667"/>
                    <a:pt x="476082" y="278667"/>
                  </a:cubicBezTo>
                  <a:cubicBezTo>
                    <a:pt x="487785" y="278667"/>
                    <a:pt x="501159" y="275309"/>
                    <a:pt x="512862" y="273630"/>
                  </a:cubicBezTo>
                  <a:cubicBezTo>
                    <a:pt x="526236" y="270272"/>
                    <a:pt x="537938" y="266913"/>
                    <a:pt x="549641" y="263555"/>
                  </a:cubicBezTo>
                  <a:cubicBezTo>
                    <a:pt x="556328" y="261876"/>
                    <a:pt x="561343" y="258518"/>
                    <a:pt x="566359" y="256839"/>
                  </a:cubicBezTo>
                  <a:cubicBezTo>
                    <a:pt x="571374" y="255160"/>
                    <a:pt x="578061" y="251802"/>
                    <a:pt x="583077" y="250122"/>
                  </a:cubicBezTo>
                  <a:cubicBezTo>
                    <a:pt x="588092" y="248443"/>
                    <a:pt x="593107" y="245085"/>
                    <a:pt x="598123" y="243406"/>
                  </a:cubicBezTo>
                  <a:cubicBezTo>
                    <a:pt x="601466" y="241727"/>
                    <a:pt x="606482" y="238369"/>
                    <a:pt x="611497" y="236690"/>
                  </a:cubicBezTo>
                  <a:cubicBezTo>
                    <a:pt x="619856" y="231652"/>
                    <a:pt x="628215" y="228294"/>
                    <a:pt x="634902" y="223257"/>
                  </a:cubicBezTo>
                  <a:cubicBezTo>
                    <a:pt x="641589" y="219899"/>
                    <a:pt x="648277" y="216541"/>
                    <a:pt x="653292" y="213182"/>
                  </a:cubicBezTo>
                  <a:cubicBezTo>
                    <a:pt x="663323" y="208145"/>
                    <a:pt x="668338" y="204787"/>
                    <a:pt x="668338" y="204787"/>
                  </a:cubicBezTo>
                  <a:close/>
                  <a:moveTo>
                    <a:pt x="319088" y="177983"/>
                  </a:moveTo>
                  <a:cubicBezTo>
                    <a:pt x="319088" y="177983"/>
                    <a:pt x="320760" y="179662"/>
                    <a:pt x="322431" y="181341"/>
                  </a:cubicBezTo>
                  <a:cubicBezTo>
                    <a:pt x="324103" y="184699"/>
                    <a:pt x="325774" y="188058"/>
                    <a:pt x="330788" y="191416"/>
                  </a:cubicBezTo>
                  <a:cubicBezTo>
                    <a:pt x="324103" y="183020"/>
                    <a:pt x="319088" y="177983"/>
                    <a:pt x="319088" y="177983"/>
                  </a:cubicBezTo>
                  <a:close/>
                  <a:moveTo>
                    <a:pt x="698501" y="174625"/>
                  </a:moveTo>
                  <a:cubicBezTo>
                    <a:pt x="698501" y="174625"/>
                    <a:pt x="691815" y="179662"/>
                    <a:pt x="683458" y="186379"/>
                  </a:cubicBezTo>
                  <a:cubicBezTo>
                    <a:pt x="678444" y="189737"/>
                    <a:pt x="673430" y="193095"/>
                    <a:pt x="666744" y="198132"/>
                  </a:cubicBezTo>
                  <a:cubicBezTo>
                    <a:pt x="660058" y="203170"/>
                    <a:pt x="651701" y="208207"/>
                    <a:pt x="643344" y="213244"/>
                  </a:cubicBezTo>
                  <a:cubicBezTo>
                    <a:pt x="638330" y="214923"/>
                    <a:pt x="634987" y="218281"/>
                    <a:pt x="629973" y="219960"/>
                  </a:cubicBezTo>
                  <a:cubicBezTo>
                    <a:pt x="624958" y="223319"/>
                    <a:pt x="619944" y="224998"/>
                    <a:pt x="614930" y="228356"/>
                  </a:cubicBezTo>
                  <a:cubicBezTo>
                    <a:pt x="609916" y="231714"/>
                    <a:pt x="604901" y="233393"/>
                    <a:pt x="599887" y="235072"/>
                  </a:cubicBezTo>
                  <a:cubicBezTo>
                    <a:pt x="593201" y="238431"/>
                    <a:pt x="588187" y="240110"/>
                    <a:pt x="581501" y="243468"/>
                  </a:cubicBezTo>
                  <a:cubicBezTo>
                    <a:pt x="569801" y="246826"/>
                    <a:pt x="558101" y="251863"/>
                    <a:pt x="544730" y="255221"/>
                  </a:cubicBezTo>
                  <a:cubicBezTo>
                    <a:pt x="533030" y="256901"/>
                    <a:pt x="519659" y="260259"/>
                    <a:pt x="506288" y="261938"/>
                  </a:cubicBezTo>
                  <a:cubicBezTo>
                    <a:pt x="496259" y="261938"/>
                    <a:pt x="496259" y="261938"/>
                    <a:pt x="496259" y="261938"/>
                  </a:cubicBezTo>
                  <a:cubicBezTo>
                    <a:pt x="486231" y="261938"/>
                    <a:pt x="486231" y="261938"/>
                    <a:pt x="486231" y="261938"/>
                  </a:cubicBezTo>
                  <a:cubicBezTo>
                    <a:pt x="479545" y="261938"/>
                    <a:pt x="472859" y="261938"/>
                    <a:pt x="466173" y="261938"/>
                  </a:cubicBezTo>
                  <a:cubicBezTo>
                    <a:pt x="452802" y="260259"/>
                    <a:pt x="439431" y="258580"/>
                    <a:pt x="427731" y="255221"/>
                  </a:cubicBezTo>
                  <a:cubicBezTo>
                    <a:pt x="421045" y="253542"/>
                    <a:pt x="416031" y="250184"/>
                    <a:pt x="409345" y="248505"/>
                  </a:cubicBezTo>
                  <a:cubicBezTo>
                    <a:pt x="404331" y="246826"/>
                    <a:pt x="397645" y="245147"/>
                    <a:pt x="392631" y="241789"/>
                  </a:cubicBezTo>
                  <a:cubicBezTo>
                    <a:pt x="382602" y="236751"/>
                    <a:pt x="374245" y="231714"/>
                    <a:pt x="365888" y="224998"/>
                  </a:cubicBezTo>
                  <a:cubicBezTo>
                    <a:pt x="349174" y="213244"/>
                    <a:pt x="337474" y="201490"/>
                    <a:pt x="330788" y="191416"/>
                  </a:cubicBezTo>
                  <a:cubicBezTo>
                    <a:pt x="339145" y="198132"/>
                    <a:pt x="352517" y="209886"/>
                    <a:pt x="369231" y="219960"/>
                  </a:cubicBezTo>
                  <a:cubicBezTo>
                    <a:pt x="377588" y="224998"/>
                    <a:pt x="385945" y="230035"/>
                    <a:pt x="395974" y="235072"/>
                  </a:cubicBezTo>
                  <a:cubicBezTo>
                    <a:pt x="406002" y="238431"/>
                    <a:pt x="417702" y="241789"/>
                    <a:pt x="429402" y="245147"/>
                  </a:cubicBezTo>
                  <a:cubicBezTo>
                    <a:pt x="441102" y="248505"/>
                    <a:pt x="454473" y="250184"/>
                    <a:pt x="466173" y="250184"/>
                  </a:cubicBezTo>
                  <a:cubicBezTo>
                    <a:pt x="472859" y="251863"/>
                    <a:pt x="479545" y="251863"/>
                    <a:pt x="486231" y="251863"/>
                  </a:cubicBezTo>
                  <a:cubicBezTo>
                    <a:pt x="494588" y="251863"/>
                    <a:pt x="494588" y="251863"/>
                    <a:pt x="494588" y="251863"/>
                  </a:cubicBezTo>
                  <a:cubicBezTo>
                    <a:pt x="504616" y="250184"/>
                    <a:pt x="504616" y="250184"/>
                    <a:pt x="504616" y="250184"/>
                  </a:cubicBezTo>
                  <a:cubicBezTo>
                    <a:pt x="517988" y="248505"/>
                    <a:pt x="529687" y="246826"/>
                    <a:pt x="543059" y="243468"/>
                  </a:cubicBezTo>
                  <a:cubicBezTo>
                    <a:pt x="554759" y="241789"/>
                    <a:pt x="568130" y="238431"/>
                    <a:pt x="578159" y="233393"/>
                  </a:cubicBezTo>
                  <a:cubicBezTo>
                    <a:pt x="584844" y="231714"/>
                    <a:pt x="589859" y="230035"/>
                    <a:pt x="594873" y="226677"/>
                  </a:cubicBezTo>
                  <a:cubicBezTo>
                    <a:pt x="601558" y="224998"/>
                    <a:pt x="606573" y="223319"/>
                    <a:pt x="611587" y="221640"/>
                  </a:cubicBezTo>
                  <a:cubicBezTo>
                    <a:pt x="616601" y="218281"/>
                    <a:pt x="621616" y="216602"/>
                    <a:pt x="626630" y="214923"/>
                  </a:cubicBezTo>
                  <a:cubicBezTo>
                    <a:pt x="631644" y="211565"/>
                    <a:pt x="636658" y="209886"/>
                    <a:pt x="640001" y="206528"/>
                  </a:cubicBezTo>
                  <a:cubicBezTo>
                    <a:pt x="648358" y="203170"/>
                    <a:pt x="656715" y="198132"/>
                    <a:pt x="663401" y="194774"/>
                  </a:cubicBezTo>
                  <a:cubicBezTo>
                    <a:pt x="671758" y="191416"/>
                    <a:pt x="676773" y="188058"/>
                    <a:pt x="681787" y="184699"/>
                  </a:cubicBezTo>
                  <a:cubicBezTo>
                    <a:pt x="691815" y="177983"/>
                    <a:pt x="698501" y="174625"/>
                    <a:pt x="698501" y="174625"/>
                  </a:cubicBezTo>
                  <a:close/>
                  <a:moveTo>
                    <a:pt x="727076" y="146050"/>
                  </a:moveTo>
                  <a:cubicBezTo>
                    <a:pt x="727076" y="146050"/>
                    <a:pt x="722062" y="149408"/>
                    <a:pt x="712033" y="156124"/>
                  </a:cubicBezTo>
                  <a:cubicBezTo>
                    <a:pt x="707019" y="161162"/>
                    <a:pt x="702005" y="164520"/>
                    <a:pt x="695319" y="169557"/>
                  </a:cubicBezTo>
                  <a:cubicBezTo>
                    <a:pt x="688633" y="172915"/>
                    <a:pt x="681948" y="179632"/>
                    <a:pt x="671919" y="182990"/>
                  </a:cubicBezTo>
                  <a:cubicBezTo>
                    <a:pt x="668576" y="186348"/>
                    <a:pt x="663562" y="188027"/>
                    <a:pt x="658548" y="191385"/>
                  </a:cubicBezTo>
                  <a:cubicBezTo>
                    <a:pt x="653533" y="194744"/>
                    <a:pt x="650191" y="196423"/>
                    <a:pt x="643505" y="199781"/>
                  </a:cubicBezTo>
                  <a:cubicBezTo>
                    <a:pt x="638491" y="201460"/>
                    <a:pt x="633476" y="204818"/>
                    <a:pt x="628462" y="206497"/>
                  </a:cubicBezTo>
                  <a:cubicBezTo>
                    <a:pt x="623448" y="209856"/>
                    <a:pt x="616762" y="211535"/>
                    <a:pt x="611748" y="213214"/>
                  </a:cubicBezTo>
                  <a:cubicBezTo>
                    <a:pt x="600048" y="218251"/>
                    <a:pt x="586676" y="221609"/>
                    <a:pt x="574977" y="224967"/>
                  </a:cubicBezTo>
                  <a:cubicBezTo>
                    <a:pt x="561605" y="228326"/>
                    <a:pt x="548234" y="231684"/>
                    <a:pt x="534862" y="231684"/>
                  </a:cubicBezTo>
                  <a:cubicBezTo>
                    <a:pt x="524834" y="233363"/>
                    <a:pt x="524834" y="233363"/>
                    <a:pt x="524834" y="233363"/>
                  </a:cubicBezTo>
                  <a:cubicBezTo>
                    <a:pt x="514806" y="233363"/>
                    <a:pt x="514806" y="233363"/>
                    <a:pt x="514806" y="233363"/>
                  </a:cubicBezTo>
                  <a:cubicBezTo>
                    <a:pt x="508120" y="233363"/>
                    <a:pt x="501434" y="233363"/>
                    <a:pt x="494748" y="231684"/>
                  </a:cubicBezTo>
                  <a:cubicBezTo>
                    <a:pt x="481377" y="231684"/>
                    <a:pt x="468006" y="228326"/>
                    <a:pt x="456306" y="224967"/>
                  </a:cubicBezTo>
                  <a:cubicBezTo>
                    <a:pt x="449620" y="223288"/>
                    <a:pt x="444606" y="221609"/>
                    <a:pt x="437920" y="219930"/>
                  </a:cubicBezTo>
                  <a:cubicBezTo>
                    <a:pt x="432906" y="216572"/>
                    <a:pt x="427892" y="214893"/>
                    <a:pt x="422877" y="213214"/>
                  </a:cubicBezTo>
                  <a:cubicBezTo>
                    <a:pt x="411177" y="208176"/>
                    <a:pt x="402820" y="201460"/>
                    <a:pt x="394463" y="196423"/>
                  </a:cubicBezTo>
                  <a:cubicBezTo>
                    <a:pt x="377749" y="184669"/>
                    <a:pt x="366049" y="171236"/>
                    <a:pt x="359363" y="162841"/>
                  </a:cubicBezTo>
                  <a:cubicBezTo>
                    <a:pt x="356020" y="157804"/>
                    <a:pt x="352678" y="154445"/>
                    <a:pt x="351006" y="152766"/>
                  </a:cubicBezTo>
                  <a:cubicBezTo>
                    <a:pt x="349335" y="149408"/>
                    <a:pt x="347663" y="147729"/>
                    <a:pt x="347663" y="147729"/>
                  </a:cubicBezTo>
                  <a:cubicBezTo>
                    <a:pt x="347663" y="147729"/>
                    <a:pt x="352678" y="152766"/>
                    <a:pt x="361035" y="161162"/>
                  </a:cubicBezTo>
                  <a:cubicBezTo>
                    <a:pt x="369392" y="169557"/>
                    <a:pt x="381092" y="179632"/>
                    <a:pt x="397806" y="191385"/>
                  </a:cubicBezTo>
                  <a:cubicBezTo>
                    <a:pt x="406163" y="196423"/>
                    <a:pt x="416192" y="201460"/>
                    <a:pt x="426220" y="204818"/>
                  </a:cubicBezTo>
                  <a:cubicBezTo>
                    <a:pt x="436249" y="209856"/>
                    <a:pt x="447949" y="213214"/>
                    <a:pt x="459649" y="216572"/>
                  </a:cubicBezTo>
                  <a:cubicBezTo>
                    <a:pt x="471349" y="219930"/>
                    <a:pt x="483048" y="219930"/>
                    <a:pt x="494748" y="221609"/>
                  </a:cubicBezTo>
                  <a:cubicBezTo>
                    <a:pt x="501434" y="221609"/>
                    <a:pt x="508120" y="223288"/>
                    <a:pt x="514806" y="221609"/>
                  </a:cubicBezTo>
                  <a:cubicBezTo>
                    <a:pt x="524834" y="221609"/>
                    <a:pt x="524834" y="221609"/>
                    <a:pt x="524834" y="221609"/>
                  </a:cubicBezTo>
                  <a:cubicBezTo>
                    <a:pt x="533191" y="221609"/>
                    <a:pt x="533191" y="221609"/>
                    <a:pt x="533191" y="221609"/>
                  </a:cubicBezTo>
                  <a:cubicBezTo>
                    <a:pt x="546562" y="219930"/>
                    <a:pt x="559934" y="218251"/>
                    <a:pt x="571634" y="214893"/>
                  </a:cubicBezTo>
                  <a:cubicBezTo>
                    <a:pt x="585005" y="211535"/>
                    <a:pt x="596705" y="208176"/>
                    <a:pt x="608405" y="204818"/>
                  </a:cubicBezTo>
                  <a:cubicBezTo>
                    <a:pt x="613419" y="203139"/>
                    <a:pt x="620105" y="199781"/>
                    <a:pt x="625119" y="198102"/>
                  </a:cubicBezTo>
                  <a:cubicBezTo>
                    <a:pt x="630133" y="196423"/>
                    <a:pt x="635148" y="194744"/>
                    <a:pt x="640162" y="191385"/>
                  </a:cubicBezTo>
                  <a:cubicBezTo>
                    <a:pt x="645176" y="189706"/>
                    <a:pt x="650191" y="186348"/>
                    <a:pt x="655205" y="184669"/>
                  </a:cubicBezTo>
                  <a:cubicBezTo>
                    <a:pt x="660219" y="182990"/>
                    <a:pt x="665233" y="179632"/>
                    <a:pt x="670248" y="177953"/>
                  </a:cubicBezTo>
                  <a:cubicBezTo>
                    <a:pt x="678605" y="174595"/>
                    <a:pt x="686962" y="169557"/>
                    <a:pt x="693648" y="166199"/>
                  </a:cubicBezTo>
                  <a:cubicBezTo>
                    <a:pt x="700333" y="161162"/>
                    <a:pt x="707019" y="157804"/>
                    <a:pt x="712033" y="154445"/>
                  </a:cubicBezTo>
                  <a:cubicBezTo>
                    <a:pt x="720390" y="149408"/>
                    <a:pt x="727076" y="146050"/>
                    <a:pt x="727076" y="146050"/>
                  </a:cubicBezTo>
                  <a:close/>
                  <a:moveTo>
                    <a:pt x="755650" y="117475"/>
                  </a:moveTo>
                  <a:cubicBezTo>
                    <a:pt x="755650" y="117475"/>
                    <a:pt x="750635" y="120833"/>
                    <a:pt x="742276" y="127549"/>
                  </a:cubicBezTo>
                  <a:cubicBezTo>
                    <a:pt x="737260" y="130908"/>
                    <a:pt x="730573" y="135945"/>
                    <a:pt x="723886" y="139303"/>
                  </a:cubicBezTo>
                  <a:cubicBezTo>
                    <a:pt x="717199" y="144340"/>
                    <a:pt x="710512" y="149378"/>
                    <a:pt x="702153" y="154415"/>
                  </a:cubicBezTo>
                  <a:cubicBezTo>
                    <a:pt x="697137" y="157773"/>
                    <a:pt x="692122" y="159452"/>
                    <a:pt x="688778" y="162810"/>
                  </a:cubicBezTo>
                  <a:cubicBezTo>
                    <a:pt x="683763" y="164490"/>
                    <a:pt x="678748" y="167848"/>
                    <a:pt x="673732" y="169527"/>
                  </a:cubicBezTo>
                  <a:cubicBezTo>
                    <a:pt x="668717" y="172885"/>
                    <a:pt x="663701" y="174564"/>
                    <a:pt x="657014" y="177922"/>
                  </a:cubicBezTo>
                  <a:cubicBezTo>
                    <a:pt x="651999" y="179601"/>
                    <a:pt x="646984" y="182960"/>
                    <a:pt x="640296" y="184639"/>
                  </a:cubicBezTo>
                  <a:cubicBezTo>
                    <a:pt x="628594" y="189676"/>
                    <a:pt x="616891" y="193034"/>
                    <a:pt x="603517" y="196392"/>
                  </a:cubicBezTo>
                  <a:cubicBezTo>
                    <a:pt x="590143" y="199751"/>
                    <a:pt x="576768" y="201430"/>
                    <a:pt x="563394" y="203109"/>
                  </a:cubicBezTo>
                  <a:cubicBezTo>
                    <a:pt x="553363" y="203109"/>
                    <a:pt x="553363" y="203109"/>
                    <a:pt x="553363" y="203109"/>
                  </a:cubicBezTo>
                  <a:cubicBezTo>
                    <a:pt x="543332" y="203109"/>
                    <a:pt x="543332" y="203109"/>
                    <a:pt x="543332" y="203109"/>
                  </a:cubicBezTo>
                  <a:cubicBezTo>
                    <a:pt x="536645" y="204788"/>
                    <a:pt x="529958" y="203109"/>
                    <a:pt x="523271" y="203109"/>
                  </a:cubicBezTo>
                  <a:cubicBezTo>
                    <a:pt x="509897" y="201430"/>
                    <a:pt x="498194" y="199751"/>
                    <a:pt x="484820" y="196392"/>
                  </a:cubicBezTo>
                  <a:cubicBezTo>
                    <a:pt x="479805" y="194713"/>
                    <a:pt x="473117" y="193034"/>
                    <a:pt x="468102" y="191355"/>
                  </a:cubicBezTo>
                  <a:cubicBezTo>
                    <a:pt x="461415" y="187997"/>
                    <a:pt x="456399" y="186318"/>
                    <a:pt x="451384" y="182960"/>
                  </a:cubicBezTo>
                  <a:cubicBezTo>
                    <a:pt x="441353" y="177922"/>
                    <a:pt x="431323" y="172885"/>
                    <a:pt x="422964" y="166169"/>
                  </a:cubicBezTo>
                  <a:cubicBezTo>
                    <a:pt x="407918" y="154415"/>
                    <a:pt x="396215" y="142661"/>
                    <a:pt x="387856" y="134266"/>
                  </a:cubicBezTo>
                  <a:cubicBezTo>
                    <a:pt x="384512" y="129229"/>
                    <a:pt x="381169" y="125870"/>
                    <a:pt x="379497" y="122512"/>
                  </a:cubicBezTo>
                  <a:cubicBezTo>
                    <a:pt x="377825" y="120833"/>
                    <a:pt x="377825" y="119154"/>
                    <a:pt x="377825" y="119154"/>
                  </a:cubicBezTo>
                  <a:cubicBezTo>
                    <a:pt x="377825" y="119154"/>
                    <a:pt x="381169" y="124191"/>
                    <a:pt x="389528" y="132587"/>
                  </a:cubicBezTo>
                  <a:cubicBezTo>
                    <a:pt x="397887" y="140982"/>
                    <a:pt x="411261" y="151057"/>
                    <a:pt x="426307" y="161131"/>
                  </a:cubicBezTo>
                  <a:cubicBezTo>
                    <a:pt x="434666" y="166169"/>
                    <a:pt x="444697" y="171206"/>
                    <a:pt x="454728" y="176243"/>
                  </a:cubicBezTo>
                  <a:cubicBezTo>
                    <a:pt x="464758" y="181281"/>
                    <a:pt x="476461" y="184639"/>
                    <a:pt x="488164" y="186318"/>
                  </a:cubicBezTo>
                  <a:cubicBezTo>
                    <a:pt x="499866" y="189676"/>
                    <a:pt x="511569" y="191355"/>
                    <a:pt x="524943" y="193034"/>
                  </a:cubicBezTo>
                  <a:cubicBezTo>
                    <a:pt x="531630" y="193034"/>
                    <a:pt x="536645" y="193034"/>
                    <a:pt x="543332" y="193034"/>
                  </a:cubicBezTo>
                  <a:cubicBezTo>
                    <a:pt x="553363" y="193034"/>
                    <a:pt x="553363" y="193034"/>
                    <a:pt x="553363" y="193034"/>
                  </a:cubicBezTo>
                  <a:cubicBezTo>
                    <a:pt x="563394" y="191355"/>
                    <a:pt x="563394" y="191355"/>
                    <a:pt x="563394" y="191355"/>
                  </a:cubicBezTo>
                  <a:cubicBezTo>
                    <a:pt x="576768" y="191355"/>
                    <a:pt x="588471" y="187997"/>
                    <a:pt x="601845" y="186318"/>
                  </a:cubicBezTo>
                  <a:cubicBezTo>
                    <a:pt x="613548" y="182960"/>
                    <a:pt x="625250" y="179601"/>
                    <a:pt x="636953" y="174564"/>
                  </a:cubicBezTo>
                  <a:cubicBezTo>
                    <a:pt x="643640" y="172885"/>
                    <a:pt x="648655" y="171206"/>
                    <a:pt x="653671" y="169527"/>
                  </a:cubicBezTo>
                  <a:cubicBezTo>
                    <a:pt x="660358" y="166169"/>
                    <a:pt x="665373" y="164490"/>
                    <a:pt x="670389" y="162810"/>
                  </a:cubicBezTo>
                  <a:cubicBezTo>
                    <a:pt x="675404" y="159452"/>
                    <a:pt x="680419" y="157773"/>
                    <a:pt x="685435" y="156094"/>
                  </a:cubicBezTo>
                  <a:cubicBezTo>
                    <a:pt x="690450" y="152736"/>
                    <a:pt x="693794" y="151057"/>
                    <a:pt x="698809" y="149378"/>
                  </a:cubicBezTo>
                  <a:cubicBezTo>
                    <a:pt x="707168" y="144340"/>
                    <a:pt x="715527" y="140982"/>
                    <a:pt x="722214" y="135945"/>
                  </a:cubicBezTo>
                  <a:cubicBezTo>
                    <a:pt x="728901" y="132587"/>
                    <a:pt x="735589" y="129229"/>
                    <a:pt x="740604" y="125870"/>
                  </a:cubicBezTo>
                  <a:cubicBezTo>
                    <a:pt x="750635" y="120833"/>
                    <a:pt x="755650" y="117475"/>
                    <a:pt x="755650" y="117475"/>
                  </a:cubicBezTo>
                  <a:close/>
                  <a:moveTo>
                    <a:pt x="785813" y="87312"/>
                  </a:moveTo>
                  <a:cubicBezTo>
                    <a:pt x="785813" y="87312"/>
                    <a:pt x="780799" y="92349"/>
                    <a:pt x="770770" y="99066"/>
                  </a:cubicBezTo>
                  <a:cubicBezTo>
                    <a:pt x="765756" y="102424"/>
                    <a:pt x="760742" y="105782"/>
                    <a:pt x="754056" y="110819"/>
                  </a:cubicBezTo>
                  <a:cubicBezTo>
                    <a:pt x="747370" y="115857"/>
                    <a:pt x="739013" y="120894"/>
                    <a:pt x="730656" y="125931"/>
                  </a:cubicBezTo>
                  <a:cubicBezTo>
                    <a:pt x="727313" y="127610"/>
                    <a:pt x="722299" y="130968"/>
                    <a:pt x="717285" y="132647"/>
                  </a:cubicBezTo>
                  <a:cubicBezTo>
                    <a:pt x="712270" y="136006"/>
                    <a:pt x="707256" y="137685"/>
                    <a:pt x="702242" y="141043"/>
                  </a:cubicBezTo>
                  <a:cubicBezTo>
                    <a:pt x="697228" y="144401"/>
                    <a:pt x="692213" y="146080"/>
                    <a:pt x="687199" y="147759"/>
                  </a:cubicBezTo>
                  <a:cubicBezTo>
                    <a:pt x="680513" y="151118"/>
                    <a:pt x="675499" y="152797"/>
                    <a:pt x="668813" y="156155"/>
                  </a:cubicBezTo>
                  <a:cubicBezTo>
                    <a:pt x="657113" y="159513"/>
                    <a:pt x="645413" y="164550"/>
                    <a:pt x="632042" y="166229"/>
                  </a:cubicBezTo>
                  <a:cubicBezTo>
                    <a:pt x="620342" y="169588"/>
                    <a:pt x="606971" y="172946"/>
                    <a:pt x="593599" y="172946"/>
                  </a:cubicBezTo>
                  <a:cubicBezTo>
                    <a:pt x="583571" y="174625"/>
                    <a:pt x="583571" y="174625"/>
                    <a:pt x="583571" y="174625"/>
                  </a:cubicBezTo>
                  <a:cubicBezTo>
                    <a:pt x="573542" y="174625"/>
                    <a:pt x="573542" y="174625"/>
                    <a:pt x="573542" y="174625"/>
                  </a:cubicBezTo>
                  <a:cubicBezTo>
                    <a:pt x="566857" y="174625"/>
                    <a:pt x="560171" y="174625"/>
                    <a:pt x="553485" y="174625"/>
                  </a:cubicBezTo>
                  <a:cubicBezTo>
                    <a:pt x="540114" y="172946"/>
                    <a:pt x="526743" y="171267"/>
                    <a:pt x="515043" y="167908"/>
                  </a:cubicBezTo>
                  <a:cubicBezTo>
                    <a:pt x="508357" y="166229"/>
                    <a:pt x="503343" y="162871"/>
                    <a:pt x="496657" y="161192"/>
                  </a:cubicBezTo>
                  <a:cubicBezTo>
                    <a:pt x="491643" y="159513"/>
                    <a:pt x="486629" y="157834"/>
                    <a:pt x="479943" y="154476"/>
                  </a:cubicBezTo>
                  <a:cubicBezTo>
                    <a:pt x="469914" y="149438"/>
                    <a:pt x="461557" y="142722"/>
                    <a:pt x="453200" y="137685"/>
                  </a:cubicBezTo>
                  <a:cubicBezTo>
                    <a:pt x="436486" y="125931"/>
                    <a:pt x="424786" y="114177"/>
                    <a:pt x="418100" y="104103"/>
                  </a:cubicBezTo>
                  <a:cubicBezTo>
                    <a:pt x="413086" y="100745"/>
                    <a:pt x="411415" y="95707"/>
                    <a:pt x="409743" y="94028"/>
                  </a:cubicBezTo>
                  <a:cubicBezTo>
                    <a:pt x="408072" y="90670"/>
                    <a:pt x="406400" y="90670"/>
                    <a:pt x="406400" y="90670"/>
                  </a:cubicBezTo>
                  <a:cubicBezTo>
                    <a:pt x="406400" y="90670"/>
                    <a:pt x="411415" y="95707"/>
                    <a:pt x="419772" y="104103"/>
                  </a:cubicBezTo>
                  <a:cubicBezTo>
                    <a:pt x="426457" y="110819"/>
                    <a:pt x="439829" y="122573"/>
                    <a:pt x="456543" y="132647"/>
                  </a:cubicBezTo>
                  <a:cubicBezTo>
                    <a:pt x="464900" y="137685"/>
                    <a:pt x="473257" y="142722"/>
                    <a:pt x="483286" y="146080"/>
                  </a:cubicBezTo>
                  <a:cubicBezTo>
                    <a:pt x="494986" y="151118"/>
                    <a:pt x="505014" y="154476"/>
                    <a:pt x="516714" y="157834"/>
                  </a:cubicBezTo>
                  <a:cubicBezTo>
                    <a:pt x="528414" y="161192"/>
                    <a:pt x="541785" y="162871"/>
                    <a:pt x="553485" y="162871"/>
                  </a:cubicBezTo>
                  <a:cubicBezTo>
                    <a:pt x="560171" y="164550"/>
                    <a:pt x="566857" y="164550"/>
                    <a:pt x="573542" y="164550"/>
                  </a:cubicBezTo>
                  <a:cubicBezTo>
                    <a:pt x="581899" y="162871"/>
                    <a:pt x="581899" y="162871"/>
                    <a:pt x="581899" y="162871"/>
                  </a:cubicBezTo>
                  <a:cubicBezTo>
                    <a:pt x="591928" y="162871"/>
                    <a:pt x="591928" y="162871"/>
                    <a:pt x="591928" y="162871"/>
                  </a:cubicBezTo>
                  <a:cubicBezTo>
                    <a:pt x="605299" y="161192"/>
                    <a:pt x="618671" y="159513"/>
                    <a:pt x="630371" y="156155"/>
                  </a:cubicBezTo>
                  <a:cubicBezTo>
                    <a:pt x="642071" y="154476"/>
                    <a:pt x="655442" y="151118"/>
                    <a:pt x="667142" y="146080"/>
                  </a:cubicBezTo>
                  <a:cubicBezTo>
                    <a:pt x="672156" y="144401"/>
                    <a:pt x="677171" y="142722"/>
                    <a:pt x="683856" y="139364"/>
                  </a:cubicBezTo>
                  <a:cubicBezTo>
                    <a:pt x="688870" y="137685"/>
                    <a:pt x="693885" y="136006"/>
                    <a:pt x="698899" y="132647"/>
                  </a:cubicBezTo>
                  <a:cubicBezTo>
                    <a:pt x="703913" y="130968"/>
                    <a:pt x="708928" y="129289"/>
                    <a:pt x="713942" y="125931"/>
                  </a:cubicBezTo>
                  <a:cubicBezTo>
                    <a:pt x="718956" y="124252"/>
                    <a:pt x="723970" y="122573"/>
                    <a:pt x="727313" y="119215"/>
                  </a:cubicBezTo>
                  <a:cubicBezTo>
                    <a:pt x="737342" y="115857"/>
                    <a:pt x="744027" y="110819"/>
                    <a:pt x="750713" y="107461"/>
                  </a:cubicBezTo>
                  <a:cubicBezTo>
                    <a:pt x="759070" y="104103"/>
                    <a:pt x="764085" y="99066"/>
                    <a:pt x="769099" y="97386"/>
                  </a:cubicBezTo>
                  <a:cubicBezTo>
                    <a:pt x="779127" y="90670"/>
                    <a:pt x="785813" y="87312"/>
                    <a:pt x="785813" y="87312"/>
                  </a:cubicBezTo>
                  <a:close/>
                  <a:moveTo>
                    <a:pt x="814388" y="58737"/>
                  </a:moveTo>
                  <a:cubicBezTo>
                    <a:pt x="814388" y="58737"/>
                    <a:pt x="809373" y="62095"/>
                    <a:pt x="799342" y="68811"/>
                  </a:cubicBezTo>
                  <a:cubicBezTo>
                    <a:pt x="795998" y="72170"/>
                    <a:pt x="789311" y="77207"/>
                    <a:pt x="782624" y="82244"/>
                  </a:cubicBezTo>
                  <a:cubicBezTo>
                    <a:pt x="775937" y="85602"/>
                    <a:pt x="769250" y="90640"/>
                    <a:pt x="759219" y="95677"/>
                  </a:cubicBezTo>
                  <a:cubicBezTo>
                    <a:pt x="755875" y="99035"/>
                    <a:pt x="750860" y="100714"/>
                    <a:pt x="745845" y="104072"/>
                  </a:cubicBezTo>
                  <a:cubicBezTo>
                    <a:pt x="742501" y="105752"/>
                    <a:pt x="737486" y="109110"/>
                    <a:pt x="732470" y="112468"/>
                  </a:cubicBezTo>
                  <a:cubicBezTo>
                    <a:pt x="727455" y="114147"/>
                    <a:pt x="720768" y="117505"/>
                    <a:pt x="715752" y="119184"/>
                  </a:cubicBezTo>
                  <a:cubicBezTo>
                    <a:pt x="710737" y="120863"/>
                    <a:pt x="704050" y="124222"/>
                    <a:pt x="699034" y="125901"/>
                  </a:cubicBezTo>
                  <a:cubicBezTo>
                    <a:pt x="687332" y="130938"/>
                    <a:pt x="673957" y="134296"/>
                    <a:pt x="662255" y="137654"/>
                  </a:cubicBezTo>
                  <a:cubicBezTo>
                    <a:pt x="648881" y="141013"/>
                    <a:pt x="635506" y="142692"/>
                    <a:pt x="622132" y="144371"/>
                  </a:cubicBezTo>
                  <a:cubicBezTo>
                    <a:pt x="612101" y="146050"/>
                    <a:pt x="612101" y="146050"/>
                    <a:pt x="612101" y="146050"/>
                  </a:cubicBezTo>
                  <a:cubicBezTo>
                    <a:pt x="602070" y="146050"/>
                    <a:pt x="602070" y="146050"/>
                    <a:pt x="602070" y="146050"/>
                  </a:cubicBezTo>
                  <a:cubicBezTo>
                    <a:pt x="595383" y="146050"/>
                    <a:pt x="588696" y="146050"/>
                    <a:pt x="582009" y="144371"/>
                  </a:cubicBezTo>
                  <a:cubicBezTo>
                    <a:pt x="568635" y="144371"/>
                    <a:pt x="555260" y="141013"/>
                    <a:pt x="543558" y="137654"/>
                  </a:cubicBezTo>
                  <a:cubicBezTo>
                    <a:pt x="536871" y="135975"/>
                    <a:pt x="531855" y="134296"/>
                    <a:pt x="526840" y="132617"/>
                  </a:cubicBezTo>
                  <a:cubicBezTo>
                    <a:pt x="520153" y="129259"/>
                    <a:pt x="515137" y="127580"/>
                    <a:pt x="510122" y="125901"/>
                  </a:cubicBezTo>
                  <a:cubicBezTo>
                    <a:pt x="500091" y="120863"/>
                    <a:pt x="490061" y="114147"/>
                    <a:pt x="481702" y="109110"/>
                  </a:cubicBezTo>
                  <a:cubicBezTo>
                    <a:pt x="464984" y="97356"/>
                    <a:pt x="453281" y="83923"/>
                    <a:pt x="446594" y="75528"/>
                  </a:cubicBezTo>
                  <a:cubicBezTo>
                    <a:pt x="443250" y="70491"/>
                    <a:pt x="439907" y="67132"/>
                    <a:pt x="438235" y="65453"/>
                  </a:cubicBezTo>
                  <a:cubicBezTo>
                    <a:pt x="436563" y="62095"/>
                    <a:pt x="436563" y="60416"/>
                    <a:pt x="436563" y="60416"/>
                  </a:cubicBezTo>
                  <a:cubicBezTo>
                    <a:pt x="436563" y="60416"/>
                    <a:pt x="439907" y="65453"/>
                    <a:pt x="448266" y="73849"/>
                  </a:cubicBezTo>
                  <a:cubicBezTo>
                    <a:pt x="456625" y="82244"/>
                    <a:pt x="468327" y="92319"/>
                    <a:pt x="485045" y="102393"/>
                  </a:cubicBezTo>
                  <a:cubicBezTo>
                    <a:pt x="493404" y="109110"/>
                    <a:pt x="503435" y="114147"/>
                    <a:pt x="513466" y="117505"/>
                  </a:cubicBezTo>
                  <a:cubicBezTo>
                    <a:pt x="523496" y="122543"/>
                    <a:pt x="535199" y="125901"/>
                    <a:pt x="546901" y="129259"/>
                  </a:cubicBezTo>
                  <a:cubicBezTo>
                    <a:pt x="558604" y="132617"/>
                    <a:pt x="570306" y="132617"/>
                    <a:pt x="583681" y="134296"/>
                  </a:cubicBezTo>
                  <a:cubicBezTo>
                    <a:pt x="588696" y="134296"/>
                    <a:pt x="595383" y="134296"/>
                    <a:pt x="602070" y="134296"/>
                  </a:cubicBezTo>
                  <a:cubicBezTo>
                    <a:pt x="612101" y="134296"/>
                    <a:pt x="612101" y="134296"/>
                    <a:pt x="612101" y="134296"/>
                  </a:cubicBezTo>
                  <a:cubicBezTo>
                    <a:pt x="622132" y="134296"/>
                    <a:pt x="622132" y="134296"/>
                    <a:pt x="622132" y="134296"/>
                  </a:cubicBezTo>
                  <a:cubicBezTo>
                    <a:pt x="633834" y="132617"/>
                    <a:pt x="647209" y="130938"/>
                    <a:pt x="658911" y="127580"/>
                  </a:cubicBezTo>
                  <a:cubicBezTo>
                    <a:pt x="672286" y="124222"/>
                    <a:pt x="683988" y="120863"/>
                    <a:pt x="695691" y="117505"/>
                  </a:cubicBezTo>
                  <a:cubicBezTo>
                    <a:pt x="700706" y="115826"/>
                    <a:pt x="707393" y="112468"/>
                    <a:pt x="712409" y="110789"/>
                  </a:cubicBezTo>
                  <a:cubicBezTo>
                    <a:pt x="717424" y="109110"/>
                    <a:pt x="722439" y="107431"/>
                    <a:pt x="727455" y="104072"/>
                  </a:cubicBezTo>
                  <a:cubicBezTo>
                    <a:pt x="734142" y="102393"/>
                    <a:pt x="739157" y="99035"/>
                    <a:pt x="742501" y="97356"/>
                  </a:cubicBezTo>
                  <a:cubicBezTo>
                    <a:pt x="747516" y="95677"/>
                    <a:pt x="752532" y="92319"/>
                    <a:pt x="757547" y="90640"/>
                  </a:cubicBezTo>
                  <a:cubicBezTo>
                    <a:pt x="765906" y="85602"/>
                    <a:pt x="774265" y="82244"/>
                    <a:pt x="780952" y="78886"/>
                  </a:cubicBezTo>
                  <a:cubicBezTo>
                    <a:pt x="787639" y="73849"/>
                    <a:pt x="794327" y="70491"/>
                    <a:pt x="799342" y="67132"/>
                  </a:cubicBezTo>
                  <a:cubicBezTo>
                    <a:pt x="809373" y="62095"/>
                    <a:pt x="814388" y="58737"/>
                    <a:pt x="814388" y="58737"/>
                  </a:cubicBezTo>
                  <a:close/>
                  <a:moveTo>
                    <a:pt x="842963" y="28575"/>
                  </a:moveTo>
                  <a:cubicBezTo>
                    <a:pt x="842963" y="28575"/>
                    <a:pt x="837948" y="33607"/>
                    <a:pt x="829589" y="40316"/>
                  </a:cubicBezTo>
                  <a:cubicBezTo>
                    <a:pt x="824573" y="43671"/>
                    <a:pt x="819558" y="48703"/>
                    <a:pt x="811199" y="52058"/>
                  </a:cubicBezTo>
                  <a:cubicBezTo>
                    <a:pt x="804512" y="57090"/>
                    <a:pt x="797825" y="62122"/>
                    <a:pt x="789466" y="67154"/>
                  </a:cubicBezTo>
                  <a:cubicBezTo>
                    <a:pt x="784450" y="68831"/>
                    <a:pt x="781107" y="72186"/>
                    <a:pt x="776091" y="75541"/>
                  </a:cubicBezTo>
                  <a:cubicBezTo>
                    <a:pt x="771076" y="77218"/>
                    <a:pt x="766061" y="80573"/>
                    <a:pt x="761045" y="82250"/>
                  </a:cubicBezTo>
                  <a:cubicBezTo>
                    <a:pt x="756030" y="85605"/>
                    <a:pt x="751014" y="87282"/>
                    <a:pt x="744327" y="90637"/>
                  </a:cubicBezTo>
                  <a:cubicBezTo>
                    <a:pt x="739312" y="92314"/>
                    <a:pt x="734297" y="95669"/>
                    <a:pt x="727609" y="97347"/>
                  </a:cubicBezTo>
                  <a:cubicBezTo>
                    <a:pt x="715907" y="100701"/>
                    <a:pt x="704204" y="105733"/>
                    <a:pt x="690830" y="109088"/>
                  </a:cubicBezTo>
                  <a:cubicBezTo>
                    <a:pt x="677456" y="112443"/>
                    <a:pt x="665753" y="114120"/>
                    <a:pt x="652379" y="115798"/>
                  </a:cubicBezTo>
                  <a:cubicBezTo>
                    <a:pt x="640676" y="115798"/>
                    <a:pt x="640676" y="115798"/>
                    <a:pt x="640676" y="115798"/>
                  </a:cubicBezTo>
                  <a:cubicBezTo>
                    <a:pt x="630645" y="115798"/>
                    <a:pt x="630645" y="115798"/>
                    <a:pt x="630645" y="115798"/>
                  </a:cubicBezTo>
                  <a:cubicBezTo>
                    <a:pt x="623958" y="117475"/>
                    <a:pt x="617271" y="115798"/>
                    <a:pt x="610584" y="115798"/>
                  </a:cubicBezTo>
                  <a:cubicBezTo>
                    <a:pt x="598881" y="114120"/>
                    <a:pt x="585507" y="112443"/>
                    <a:pt x="573804" y="109088"/>
                  </a:cubicBezTo>
                  <a:cubicBezTo>
                    <a:pt x="567117" y="107411"/>
                    <a:pt x="560430" y="105733"/>
                    <a:pt x="555415" y="102379"/>
                  </a:cubicBezTo>
                  <a:cubicBezTo>
                    <a:pt x="550399" y="100701"/>
                    <a:pt x="543712" y="99024"/>
                    <a:pt x="538697" y="95669"/>
                  </a:cubicBezTo>
                  <a:cubicBezTo>
                    <a:pt x="528666" y="90637"/>
                    <a:pt x="518636" y="85605"/>
                    <a:pt x="510277" y="78896"/>
                  </a:cubicBezTo>
                  <a:cubicBezTo>
                    <a:pt x="495231" y="67154"/>
                    <a:pt x="483528" y="55413"/>
                    <a:pt x="475169" y="47026"/>
                  </a:cubicBezTo>
                  <a:cubicBezTo>
                    <a:pt x="471825" y="41994"/>
                    <a:pt x="470154" y="38639"/>
                    <a:pt x="466810" y="35284"/>
                  </a:cubicBezTo>
                  <a:cubicBezTo>
                    <a:pt x="465138" y="33607"/>
                    <a:pt x="465138" y="31930"/>
                    <a:pt x="465138" y="31930"/>
                  </a:cubicBezTo>
                  <a:cubicBezTo>
                    <a:pt x="465138" y="31930"/>
                    <a:pt x="468482" y="36962"/>
                    <a:pt x="476841" y="45348"/>
                  </a:cubicBezTo>
                  <a:cubicBezTo>
                    <a:pt x="485200" y="53735"/>
                    <a:pt x="498574" y="63799"/>
                    <a:pt x="515292" y="73864"/>
                  </a:cubicBezTo>
                  <a:cubicBezTo>
                    <a:pt x="523651" y="78896"/>
                    <a:pt x="532010" y="83928"/>
                    <a:pt x="542040" y="88960"/>
                  </a:cubicBezTo>
                  <a:cubicBezTo>
                    <a:pt x="552071" y="92314"/>
                    <a:pt x="563774" y="97347"/>
                    <a:pt x="575476" y="99024"/>
                  </a:cubicBezTo>
                  <a:cubicBezTo>
                    <a:pt x="587179" y="102379"/>
                    <a:pt x="598881" y="104056"/>
                    <a:pt x="612256" y="105733"/>
                  </a:cubicBezTo>
                  <a:cubicBezTo>
                    <a:pt x="618943" y="105733"/>
                    <a:pt x="625630" y="105733"/>
                    <a:pt x="630645" y="105733"/>
                  </a:cubicBezTo>
                  <a:cubicBezTo>
                    <a:pt x="640676" y="105733"/>
                    <a:pt x="640676" y="105733"/>
                    <a:pt x="640676" y="105733"/>
                  </a:cubicBezTo>
                  <a:cubicBezTo>
                    <a:pt x="650707" y="104056"/>
                    <a:pt x="650707" y="104056"/>
                    <a:pt x="650707" y="104056"/>
                  </a:cubicBezTo>
                  <a:cubicBezTo>
                    <a:pt x="664081" y="104056"/>
                    <a:pt x="675784" y="100701"/>
                    <a:pt x="689158" y="99024"/>
                  </a:cubicBezTo>
                  <a:cubicBezTo>
                    <a:pt x="700861" y="95669"/>
                    <a:pt x="712563" y="92314"/>
                    <a:pt x="724266" y="87282"/>
                  </a:cubicBezTo>
                  <a:cubicBezTo>
                    <a:pt x="730953" y="85605"/>
                    <a:pt x="735968" y="83928"/>
                    <a:pt x="740984" y="82250"/>
                  </a:cubicBezTo>
                  <a:cubicBezTo>
                    <a:pt x="747671" y="78896"/>
                    <a:pt x="752686" y="77218"/>
                    <a:pt x="757702" y="75541"/>
                  </a:cubicBezTo>
                  <a:cubicBezTo>
                    <a:pt x="762717" y="72186"/>
                    <a:pt x="767732" y="70509"/>
                    <a:pt x="772748" y="68831"/>
                  </a:cubicBezTo>
                  <a:cubicBezTo>
                    <a:pt x="777763" y="65477"/>
                    <a:pt x="781107" y="63799"/>
                    <a:pt x="786122" y="62122"/>
                  </a:cubicBezTo>
                  <a:cubicBezTo>
                    <a:pt x="794481" y="57090"/>
                    <a:pt x="802840" y="52058"/>
                    <a:pt x="809527" y="48703"/>
                  </a:cubicBezTo>
                  <a:cubicBezTo>
                    <a:pt x="816214" y="45348"/>
                    <a:pt x="822901" y="41994"/>
                    <a:pt x="827917" y="38639"/>
                  </a:cubicBezTo>
                  <a:cubicBezTo>
                    <a:pt x="837948" y="31930"/>
                    <a:pt x="842963" y="28575"/>
                    <a:pt x="842963" y="28575"/>
                  </a:cubicBezTo>
                  <a:close/>
                  <a:moveTo>
                    <a:pt x="873125" y="0"/>
                  </a:moveTo>
                  <a:cubicBezTo>
                    <a:pt x="873125" y="0"/>
                    <a:pt x="868090" y="5037"/>
                    <a:pt x="858019" y="11754"/>
                  </a:cubicBezTo>
                  <a:cubicBezTo>
                    <a:pt x="852984" y="15112"/>
                    <a:pt x="847949" y="18470"/>
                    <a:pt x="841235" y="23507"/>
                  </a:cubicBezTo>
                  <a:cubicBezTo>
                    <a:pt x="834521" y="28545"/>
                    <a:pt x="826129" y="33582"/>
                    <a:pt x="817737" y="38619"/>
                  </a:cubicBezTo>
                  <a:cubicBezTo>
                    <a:pt x="814381" y="40298"/>
                    <a:pt x="809345" y="43656"/>
                    <a:pt x="804310" y="45335"/>
                  </a:cubicBezTo>
                  <a:cubicBezTo>
                    <a:pt x="799275" y="48694"/>
                    <a:pt x="794240" y="50373"/>
                    <a:pt x="789204" y="53731"/>
                  </a:cubicBezTo>
                  <a:cubicBezTo>
                    <a:pt x="784169" y="55410"/>
                    <a:pt x="779134" y="58768"/>
                    <a:pt x="774099" y="60447"/>
                  </a:cubicBezTo>
                  <a:cubicBezTo>
                    <a:pt x="767385" y="63806"/>
                    <a:pt x="762350" y="65485"/>
                    <a:pt x="757314" y="67164"/>
                  </a:cubicBezTo>
                  <a:cubicBezTo>
                    <a:pt x="745566" y="72201"/>
                    <a:pt x="732138" y="77238"/>
                    <a:pt x="718711" y="78917"/>
                  </a:cubicBezTo>
                  <a:cubicBezTo>
                    <a:pt x="706962" y="82276"/>
                    <a:pt x="693535" y="85634"/>
                    <a:pt x="680107" y="85634"/>
                  </a:cubicBezTo>
                  <a:cubicBezTo>
                    <a:pt x="670037" y="87313"/>
                    <a:pt x="670037" y="87313"/>
                    <a:pt x="670037" y="87313"/>
                  </a:cubicBezTo>
                  <a:cubicBezTo>
                    <a:pt x="659966" y="87313"/>
                    <a:pt x="659966" y="87313"/>
                    <a:pt x="659966" y="87313"/>
                  </a:cubicBezTo>
                  <a:cubicBezTo>
                    <a:pt x="653253" y="87313"/>
                    <a:pt x="646539" y="87313"/>
                    <a:pt x="639825" y="87313"/>
                  </a:cubicBezTo>
                  <a:cubicBezTo>
                    <a:pt x="626398" y="85634"/>
                    <a:pt x="612971" y="83955"/>
                    <a:pt x="601222" y="80596"/>
                  </a:cubicBezTo>
                  <a:cubicBezTo>
                    <a:pt x="594508" y="78917"/>
                    <a:pt x="589473" y="75559"/>
                    <a:pt x="582759" y="73880"/>
                  </a:cubicBezTo>
                  <a:cubicBezTo>
                    <a:pt x="577724" y="72201"/>
                    <a:pt x="572689" y="68843"/>
                    <a:pt x="567654" y="67164"/>
                  </a:cubicBezTo>
                  <a:cubicBezTo>
                    <a:pt x="555905" y="62126"/>
                    <a:pt x="547513" y="55410"/>
                    <a:pt x="539121" y="50373"/>
                  </a:cubicBezTo>
                  <a:cubicBezTo>
                    <a:pt x="522337" y="38619"/>
                    <a:pt x="510588" y="26865"/>
                    <a:pt x="503874" y="16791"/>
                  </a:cubicBezTo>
                  <a:cubicBezTo>
                    <a:pt x="498839" y="13433"/>
                    <a:pt x="497160" y="8395"/>
                    <a:pt x="495482" y="6716"/>
                  </a:cubicBezTo>
                  <a:cubicBezTo>
                    <a:pt x="493804" y="3358"/>
                    <a:pt x="492125" y="1679"/>
                    <a:pt x="492125" y="1679"/>
                  </a:cubicBezTo>
                  <a:cubicBezTo>
                    <a:pt x="492125" y="1679"/>
                    <a:pt x="497160" y="8395"/>
                    <a:pt x="505553" y="15112"/>
                  </a:cubicBezTo>
                  <a:cubicBezTo>
                    <a:pt x="512266" y="23507"/>
                    <a:pt x="525694" y="35261"/>
                    <a:pt x="542477" y="45335"/>
                  </a:cubicBezTo>
                  <a:cubicBezTo>
                    <a:pt x="550869" y="50373"/>
                    <a:pt x="559262" y="55410"/>
                    <a:pt x="571010" y="58768"/>
                  </a:cubicBezTo>
                  <a:cubicBezTo>
                    <a:pt x="581081" y="63806"/>
                    <a:pt x="591151" y="67164"/>
                    <a:pt x="602900" y="70522"/>
                  </a:cubicBezTo>
                  <a:cubicBezTo>
                    <a:pt x="614649" y="73880"/>
                    <a:pt x="628077" y="75559"/>
                    <a:pt x="639825" y="75559"/>
                  </a:cubicBezTo>
                  <a:cubicBezTo>
                    <a:pt x="646539" y="75559"/>
                    <a:pt x="653253" y="77238"/>
                    <a:pt x="659966" y="77238"/>
                  </a:cubicBezTo>
                  <a:cubicBezTo>
                    <a:pt x="670037" y="75559"/>
                    <a:pt x="670037" y="75559"/>
                    <a:pt x="670037" y="75559"/>
                  </a:cubicBezTo>
                  <a:cubicBezTo>
                    <a:pt x="678429" y="75559"/>
                    <a:pt x="678429" y="75559"/>
                    <a:pt x="678429" y="75559"/>
                  </a:cubicBezTo>
                  <a:cubicBezTo>
                    <a:pt x="691856" y="73880"/>
                    <a:pt x="705284" y="72201"/>
                    <a:pt x="717032" y="68843"/>
                  </a:cubicBezTo>
                  <a:cubicBezTo>
                    <a:pt x="728781" y="65485"/>
                    <a:pt x="742209" y="62126"/>
                    <a:pt x="753958" y="58768"/>
                  </a:cubicBezTo>
                  <a:cubicBezTo>
                    <a:pt x="758993" y="57089"/>
                    <a:pt x="764028" y="55410"/>
                    <a:pt x="770742" y="52052"/>
                  </a:cubicBezTo>
                  <a:cubicBezTo>
                    <a:pt x="775777" y="50373"/>
                    <a:pt x="780812" y="48694"/>
                    <a:pt x="785847" y="45335"/>
                  </a:cubicBezTo>
                  <a:cubicBezTo>
                    <a:pt x="790883" y="43656"/>
                    <a:pt x="795918" y="41977"/>
                    <a:pt x="800953" y="38619"/>
                  </a:cubicBezTo>
                  <a:cubicBezTo>
                    <a:pt x="805988" y="36940"/>
                    <a:pt x="811024" y="35261"/>
                    <a:pt x="814381" y="31903"/>
                  </a:cubicBezTo>
                  <a:cubicBezTo>
                    <a:pt x="824451" y="28545"/>
                    <a:pt x="831165" y="23507"/>
                    <a:pt x="839557" y="20149"/>
                  </a:cubicBezTo>
                  <a:cubicBezTo>
                    <a:pt x="846270" y="16791"/>
                    <a:pt x="851306" y="11754"/>
                    <a:pt x="856341" y="10074"/>
                  </a:cubicBezTo>
                  <a:cubicBezTo>
                    <a:pt x="866411" y="3358"/>
                    <a:pt x="873125" y="0"/>
                    <a:pt x="873125" y="0"/>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108548" name="Group 38"/>
          <p:cNvGrpSpPr/>
          <p:nvPr/>
        </p:nvGrpSpPr>
        <p:grpSpPr bwMode="auto">
          <a:xfrm>
            <a:off x="4882392" y="3634743"/>
            <a:ext cx="806976" cy="806976"/>
            <a:chOff x="6122601" y="4289483"/>
            <a:chExt cx="764860" cy="765060"/>
          </a:xfrm>
        </p:grpSpPr>
        <p:sp>
          <p:nvSpPr>
            <p:cNvPr id="40" name="Oval 39"/>
            <p:cNvSpPr/>
            <p:nvPr/>
          </p:nvSpPr>
          <p:spPr bwMode="auto">
            <a:xfrm>
              <a:off x="6122601" y="4289483"/>
              <a:ext cx="764860" cy="76506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ea typeface="微软雅黑" panose="020B0503020204020204" pitchFamily="34" charset="-122"/>
                <a:sym typeface="Arial" panose="020B0604020202020204" pitchFamily="34" charset="0"/>
              </a:endParaRPr>
            </a:p>
          </p:txBody>
        </p:sp>
        <p:grpSp>
          <p:nvGrpSpPr>
            <p:cNvPr id="41" name="Group 40"/>
            <p:cNvGrpSpPr/>
            <p:nvPr/>
          </p:nvGrpSpPr>
          <p:grpSpPr>
            <a:xfrm>
              <a:off x="6296103" y="4502331"/>
              <a:ext cx="386534" cy="339364"/>
              <a:chOff x="6369689" y="1149437"/>
              <a:chExt cx="386534" cy="339364"/>
            </a:xfrm>
            <a:solidFill>
              <a:schemeClr val="bg1"/>
            </a:solidFill>
          </p:grpSpPr>
          <p:sp>
            <p:nvSpPr>
              <p:cNvPr id="42" name="Freeform 19"/>
              <p:cNvSpPr>
                <a:spLocks noEditPoints="1"/>
              </p:cNvSpPr>
              <p:nvPr/>
            </p:nvSpPr>
            <p:spPr bwMode="auto">
              <a:xfrm>
                <a:off x="6369689" y="1149437"/>
                <a:ext cx="386534" cy="339364"/>
              </a:xfrm>
              <a:custGeom>
                <a:avLst/>
                <a:gdLst>
                  <a:gd name="T0" fmla="*/ 248 w 256"/>
                  <a:gd name="T1" fmla="*/ 16 h 224"/>
                  <a:gd name="T2" fmla="*/ 216 w 256"/>
                  <a:gd name="T3" fmla="*/ 16 h 224"/>
                  <a:gd name="T4" fmla="*/ 216 w 256"/>
                  <a:gd name="T5" fmla="*/ 8 h 224"/>
                  <a:gd name="T6" fmla="*/ 208 w 256"/>
                  <a:gd name="T7" fmla="*/ 0 h 224"/>
                  <a:gd name="T8" fmla="*/ 184 w 256"/>
                  <a:gd name="T9" fmla="*/ 0 h 224"/>
                  <a:gd name="T10" fmla="*/ 176 w 256"/>
                  <a:gd name="T11" fmla="*/ 8 h 224"/>
                  <a:gd name="T12" fmla="*/ 176 w 256"/>
                  <a:gd name="T13" fmla="*/ 16 h 224"/>
                  <a:gd name="T14" fmla="*/ 80 w 256"/>
                  <a:gd name="T15" fmla="*/ 16 h 224"/>
                  <a:gd name="T16" fmla="*/ 80 w 256"/>
                  <a:gd name="T17" fmla="*/ 8 h 224"/>
                  <a:gd name="T18" fmla="*/ 72 w 256"/>
                  <a:gd name="T19" fmla="*/ 0 h 224"/>
                  <a:gd name="T20" fmla="*/ 48 w 256"/>
                  <a:gd name="T21" fmla="*/ 0 h 224"/>
                  <a:gd name="T22" fmla="*/ 40 w 256"/>
                  <a:gd name="T23" fmla="*/ 8 h 224"/>
                  <a:gd name="T24" fmla="*/ 40 w 256"/>
                  <a:gd name="T25" fmla="*/ 16 h 224"/>
                  <a:gd name="T26" fmla="*/ 8 w 256"/>
                  <a:gd name="T27" fmla="*/ 16 h 224"/>
                  <a:gd name="T28" fmla="*/ 0 w 256"/>
                  <a:gd name="T29" fmla="*/ 24 h 224"/>
                  <a:gd name="T30" fmla="*/ 0 w 256"/>
                  <a:gd name="T31" fmla="*/ 216 h 224"/>
                  <a:gd name="T32" fmla="*/ 8 w 256"/>
                  <a:gd name="T33" fmla="*/ 224 h 224"/>
                  <a:gd name="T34" fmla="*/ 248 w 256"/>
                  <a:gd name="T35" fmla="*/ 224 h 224"/>
                  <a:gd name="T36" fmla="*/ 256 w 256"/>
                  <a:gd name="T37" fmla="*/ 216 h 224"/>
                  <a:gd name="T38" fmla="*/ 256 w 256"/>
                  <a:gd name="T39" fmla="*/ 24 h 224"/>
                  <a:gd name="T40" fmla="*/ 248 w 256"/>
                  <a:gd name="T41" fmla="*/ 16 h 224"/>
                  <a:gd name="T42" fmla="*/ 192 w 256"/>
                  <a:gd name="T43" fmla="*/ 16 h 224"/>
                  <a:gd name="T44" fmla="*/ 200 w 256"/>
                  <a:gd name="T45" fmla="*/ 16 h 224"/>
                  <a:gd name="T46" fmla="*/ 200 w 256"/>
                  <a:gd name="T47" fmla="*/ 32 h 224"/>
                  <a:gd name="T48" fmla="*/ 192 w 256"/>
                  <a:gd name="T49" fmla="*/ 32 h 224"/>
                  <a:gd name="T50" fmla="*/ 192 w 256"/>
                  <a:gd name="T51" fmla="*/ 16 h 224"/>
                  <a:gd name="T52" fmla="*/ 56 w 256"/>
                  <a:gd name="T53" fmla="*/ 16 h 224"/>
                  <a:gd name="T54" fmla="*/ 64 w 256"/>
                  <a:gd name="T55" fmla="*/ 16 h 224"/>
                  <a:gd name="T56" fmla="*/ 64 w 256"/>
                  <a:gd name="T57" fmla="*/ 32 h 224"/>
                  <a:gd name="T58" fmla="*/ 56 w 256"/>
                  <a:gd name="T59" fmla="*/ 32 h 224"/>
                  <a:gd name="T60" fmla="*/ 56 w 256"/>
                  <a:gd name="T61" fmla="*/ 16 h 224"/>
                  <a:gd name="T62" fmla="*/ 240 w 256"/>
                  <a:gd name="T63" fmla="*/ 208 h 224"/>
                  <a:gd name="T64" fmla="*/ 16 w 256"/>
                  <a:gd name="T65" fmla="*/ 208 h 224"/>
                  <a:gd name="T66" fmla="*/ 16 w 256"/>
                  <a:gd name="T67" fmla="*/ 32 h 224"/>
                  <a:gd name="T68" fmla="*/ 40 w 256"/>
                  <a:gd name="T69" fmla="*/ 32 h 224"/>
                  <a:gd name="T70" fmla="*/ 40 w 256"/>
                  <a:gd name="T71" fmla="*/ 40 h 224"/>
                  <a:gd name="T72" fmla="*/ 48 w 256"/>
                  <a:gd name="T73" fmla="*/ 48 h 224"/>
                  <a:gd name="T74" fmla="*/ 72 w 256"/>
                  <a:gd name="T75" fmla="*/ 48 h 224"/>
                  <a:gd name="T76" fmla="*/ 80 w 256"/>
                  <a:gd name="T77" fmla="*/ 40 h 224"/>
                  <a:gd name="T78" fmla="*/ 80 w 256"/>
                  <a:gd name="T79" fmla="*/ 32 h 224"/>
                  <a:gd name="T80" fmla="*/ 176 w 256"/>
                  <a:gd name="T81" fmla="*/ 32 h 224"/>
                  <a:gd name="T82" fmla="*/ 176 w 256"/>
                  <a:gd name="T83" fmla="*/ 40 h 224"/>
                  <a:gd name="T84" fmla="*/ 184 w 256"/>
                  <a:gd name="T85" fmla="*/ 48 h 224"/>
                  <a:gd name="T86" fmla="*/ 208 w 256"/>
                  <a:gd name="T87" fmla="*/ 48 h 224"/>
                  <a:gd name="T88" fmla="*/ 216 w 256"/>
                  <a:gd name="T89" fmla="*/ 40 h 224"/>
                  <a:gd name="T90" fmla="*/ 216 w 256"/>
                  <a:gd name="T91" fmla="*/ 32 h 224"/>
                  <a:gd name="T92" fmla="*/ 240 w 256"/>
                  <a:gd name="T93" fmla="*/ 32 h 224"/>
                  <a:gd name="T94" fmla="*/ 240 w 256"/>
                  <a:gd name="T95" fmla="*/ 20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6" h="224">
                    <a:moveTo>
                      <a:pt x="248" y="16"/>
                    </a:moveTo>
                    <a:cubicBezTo>
                      <a:pt x="216" y="16"/>
                      <a:pt x="216" y="16"/>
                      <a:pt x="216" y="16"/>
                    </a:cubicBezTo>
                    <a:cubicBezTo>
                      <a:pt x="216" y="8"/>
                      <a:pt x="216" y="8"/>
                      <a:pt x="216" y="8"/>
                    </a:cubicBezTo>
                    <a:cubicBezTo>
                      <a:pt x="216" y="4"/>
                      <a:pt x="212" y="0"/>
                      <a:pt x="208" y="0"/>
                    </a:cubicBezTo>
                    <a:cubicBezTo>
                      <a:pt x="184" y="0"/>
                      <a:pt x="184" y="0"/>
                      <a:pt x="184" y="0"/>
                    </a:cubicBezTo>
                    <a:cubicBezTo>
                      <a:pt x="180" y="0"/>
                      <a:pt x="176" y="4"/>
                      <a:pt x="176" y="8"/>
                    </a:cubicBezTo>
                    <a:cubicBezTo>
                      <a:pt x="176" y="16"/>
                      <a:pt x="176" y="16"/>
                      <a:pt x="176" y="16"/>
                    </a:cubicBezTo>
                    <a:cubicBezTo>
                      <a:pt x="80" y="16"/>
                      <a:pt x="80" y="16"/>
                      <a:pt x="80" y="16"/>
                    </a:cubicBezTo>
                    <a:cubicBezTo>
                      <a:pt x="80" y="8"/>
                      <a:pt x="80" y="8"/>
                      <a:pt x="80" y="8"/>
                    </a:cubicBezTo>
                    <a:cubicBezTo>
                      <a:pt x="80" y="4"/>
                      <a:pt x="76" y="0"/>
                      <a:pt x="72" y="0"/>
                    </a:cubicBezTo>
                    <a:cubicBezTo>
                      <a:pt x="48" y="0"/>
                      <a:pt x="48" y="0"/>
                      <a:pt x="48" y="0"/>
                    </a:cubicBezTo>
                    <a:cubicBezTo>
                      <a:pt x="44" y="0"/>
                      <a:pt x="40" y="4"/>
                      <a:pt x="40" y="8"/>
                    </a:cubicBezTo>
                    <a:cubicBezTo>
                      <a:pt x="40" y="16"/>
                      <a:pt x="40" y="16"/>
                      <a:pt x="40" y="16"/>
                    </a:cubicBezTo>
                    <a:cubicBezTo>
                      <a:pt x="8" y="16"/>
                      <a:pt x="8" y="16"/>
                      <a:pt x="8" y="16"/>
                    </a:cubicBezTo>
                    <a:cubicBezTo>
                      <a:pt x="4" y="16"/>
                      <a:pt x="0" y="20"/>
                      <a:pt x="0" y="24"/>
                    </a:cubicBezTo>
                    <a:cubicBezTo>
                      <a:pt x="0" y="216"/>
                      <a:pt x="0" y="216"/>
                      <a:pt x="0" y="216"/>
                    </a:cubicBezTo>
                    <a:cubicBezTo>
                      <a:pt x="0" y="220"/>
                      <a:pt x="4" y="224"/>
                      <a:pt x="8" y="224"/>
                    </a:cubicBezTo>
                    <a:cubicBezTo>
                      <a:pt x="248" y="224"/>
                      <a:pt x="248" y="224"/>
                      <a:pt x="248" y="224"/>
                    </a:cubicBezTo>
                    <a:cubicBezTo>
                      <a:pt x="252" y="224"/>
                      <a:pt x="256" y="220"/>
                      <a:pt x="256" y="216"/>
                    </a:cubicBezTo>
                    <a:cubicBezTo>
                      <a:pt x="256" y="24"/>
                      <a:pt x="256" y="24"/>
                      <a:pt x="256" y="24"/>
                    </a:cubicBezTo>
                    <a:cubicBezTo>
                      <a:pt x="256" y="20"/>
                      <a:pt x="252" y="16"/>
                      <a:pt x="248" y="16"/>
                    </a:cubicBezTo>
                    <a:close/>
                    <a:moveTo>
                      <a:pt x="192" y="16"/>
                    </a:moveTo>
                    <a:cubicBezTo>
                      <a:pt x="200" y="16"/>
                      <a:pt x="200" y="16"/>
                      <a:pt x="200" y="16"/>
                    </a:cubicBezTo>
                    <a:cubicBezTo>
                      <a:pt x="200" y="32"/>
                      <a:pt x="200" y="32"/>
                      <a:pt x="200" y="32"/>
                    </a:cubicBezTo>
                    <a:cubicBezTo>
                      <a:pt x="192" y="32"/>
                      <a:pt x="192" y="32"/>
                      <a:pt x="192" y="32"/>
                    </a:cubicBezTo>
                    <a:lnTo>
                      <a:pt x="192" y="16"/>
                    </a:lnTo>
                    <a:close/>
                    <a:moveTo>
                      <a:pt x="56" y="16"/>
                    </a:moveTo>
                    <a:cubicBezTo>
                      <a:pt x="64" y="16"/>
                      <a:pt x="64" y="16"/>
                      <a:pt x="64" y="16"/>
                    </a:cubicBezTo>
                    <a:cubicBezTo>
                      <a:pt x="64" y="32"/>
                      <a:pt x="64" y="32"/>
                      <a:pt x="64" y="32"/>
                    </a:cubicBezTo>
                    <a:cubicBezTo>
                      <a:pt x="56" y="32"/>
                      <a:pt x="56" y="32"/>
                      <a:pt x="56" y="32"/>
                    </a:cubicBezTo>
                    <a:lnTo>
                      <a:pt x="56" y="16"/>
                    </a:lnTo>
                    <a:close/>
                    <a:moveTo>
                      <a:pt x="240" y="208"/>
                    </a:moveTo>
                    <a:cubicBezTo>
                      <a:pt x="16" y="208"/>
                      <a:pt x="16" y="208"/>
                      <a:pt x="16" y="208"/>
                    </a:cubicBezTo>
                    <a:cubicBezTo>
                      <a:pt x="16" y="32"/>
                      <a:pt x="16" y="32"/>
                      <a:pt x="16" y="32"/>
                    </a:cubicBezTo>
                    <a:cubicBezTo>
                      <a:pt x="40" y="32"/>
                      <a:pt x="40" y="32"/>
                      <a:pt x="40" y="32"/>
                    </a:cubicBezTo>
                    <a:cubicBezTo>
                      <a:pt x="40" y="40"/>
                      <a:pt x="40" y="40"/>
                      <a:pt x="40" y="40"/>
                    </a:cubicBezTo>
                    <a:cubicBezTo>
                      <a:pt x="40" y="44"/>
                      <a:pt x="44" y="48"/>
                      <a:pt x="48" y="48"/>
                    </a:cubicBezTo>
                    <a:cubicBezTo>
                      <a:pt x="72" y="48"/>
                      <a:pt x="72" y="48"/>
                      <a:pt x="72" y="48"/>
                    </a:cubicBezTo>
                    <a:cubicBezTo>
                      <a:pt x="76" y="48"/>
                      <a:pt x="80" y="44"/>
                      <a:pt x="80" y="40"/>
                    </a:cubicBezTo>
                    <a:cubicBezTo>
                      <a:pt x="80" y="32"/>
                      <a:pt x="80" y="32"/>
                      <a:pt x="80" y="32"/>
                    </a:cubicBezTo>
                    <a:cubicBezTo>
                      <a:pt x="176" y="32"/>
                      <a:pt x="176" y="32"/>
                      <a:pt x="176" y="32"/>
                    </a:cubicBezTo>
                    <a:cubicBezTo>
                      <a:pt x="176" y="40"/>
                      <a:pt x="176" y="40"/>
                      <a:pt x="176" y="40"/>
                    </a:cubicBezTo>
                    <a:cubicBezTo>
                      <a:pt x="176" y="44"/>
                      <a:pt x="180" y="48"/>
                      <a:pt x="184" y="48"/>
                    </a:cubicBezTo>
                    <a:cubicBezTo>
                      <a:pt x="208" y="48"/>
                      <a:pt x="208" y="48"/>
                      <a:pt x="208" y="48"/>
                    </a:cubicBezTo>
                    <a:cubicBezTo>
                      <a:pt x="212" y="48"/>
                      <a:pt x="216" y="44"/>
                      <a:pt x="216" y="40"/>
                    </a:cubicBezTo>
                    <a:cubicBezTo>
                      <a:pt x="216" y="32"/>
                      <a:pt x="216" y="32"/>
                      <a:pt x="216" y="32"/>
                    </a:cubicBezTo>
                    <a:cubicBezTo>
                      <a:pt x="240" y="32"/>
                      <a:pt x="240" y="32"/>
                      <a:pt x="240" y="32"/>
                    </a:cubicBezTo>
                    <a:lnTo>
                      <a:pt x="240" y="208"/>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3" name="Freeform 20"/>
              <p:cNvSpPr>
                <a:spLocks noEditPoints="1"/>
              </p:cNvSpPr>
              <p:nvPr/>
            </p:nvSpPr>
            <p:spPr bwMode="auto">
              <a:xfrm>
                <a:off x="6429962" y="1271294"/>
                <a:ext cx="7337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4" name="Freeform 21"/>
              <p:cNvSpPr>
                <a:spLocks noEditPoints="1"/>
              </p:cNvSpPr>
              <p:nvPr/>
            </p:nvSpPr>
            <p:spPr bwMode="auto">
              <a:xfrm>
                <a:off x="6526923"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5" name="Freeform 22"/>
              <p:cNvSpPr>
                <a:spLocks noEditPoints="1"/>
              </p:cNvSpPr>
              <p:nvPr/>
            </p:nvSpPr>
            <p:spPr bwMode="auto">
              <a:xfrm>
                <a:off x="6623884"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6" name="Freeform 23"/>
              <p:cNvSpPr>
                <a:spLocks noEditPoints="1"/>
              </p:cNvSpPr>
              <p:nvPr/>
            </p:nvSpPr>
            <p:spPr bwMode="auto">
              <a:xfrm>
                <a:off x="6429962" y="1366945"/>
                <a:ext cx="7337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7" name="Freeform 24"/>
              <p:cNvSpPr>
                <a:spLocks noEditPoints="1"/>
              </p:cNvSpPr>
              <p:nvPr/>
            </p:nvSpPr>
            <p:spPr bwMode="auto">
              <a:xfrm>
                <a:off x="6526923"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8" name="Freeform 25"/>
              <p:cNvSpPr>
                <a:spLocks noEditPoints="1"/>
              </p:cNvSpPr>
              <p:nvPr/>
            </p:nvSpPr>
            <p:spPr bwMode="auto">
              <a:xfrm>
                <a:off x="6623884"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grpSp>
        <p:nvGrpSpPr>
          <p:cNvPr id="108549" name="Group 48"/>
          <p:cNvGrpSpPr/>
          <p:nvPr/>
        </p:nvGrpSpPr>
        <p:grpSpPr bwMode="auto">
          <a:xfrm>
            <a:off x="1336385" y="4070041"/>
            <a:ext cx="806976" cy="806976"/>
            <a:chOff x="6120388" y="2293624"/>
            <a:chExt cx="764860" cy="765060"/>
          </a:xfrm>
        </p:grpSpPr>
        <p:sp>
          <p:nvSpPr>
            <p:cNvPr id="50" name="Oval 49"/>
            <p:cNvSpPr/>
            <p:nvPr/>
          </p:nvSpPr>
          <p:spPr bwMode="auto">
            <a:xfrm>
              <a:off x="6120388" y="2293624"/>
              <a:ext cx="764860" cy="7650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ea typeface="微软雅黑" panose="020B0503020204020204" pitchFamily="34" charset="-122"/>
                <a:sym typeface="Arial" panose="020B0604020202020204" pitchFamily="34" charset="0"/>
              </a:endParaRPr>
            </a:p>
          </p:txBody>
        </p:sp>
        <p:sp>
          <p:nvSpPr>
            <p:cNvPr id="108581" name="Freeform 127"/>
            <p:cNvSpPr>
              <a:spLocks noEditPoints="1"/>
            </p:cNvSpPr>
            <p:nvPr/>
          </p:nvSpPr>
          <p:spPr bwMode="auto">
            <a:xfrm>
              <a:off x="6344584" y="2486093"/>
              <a:ext cx="289573" cy="386534"/>
            </a:xfrm>
            <a:custGeom>
              <a:avLst/>
              <a:gdLst>
                <a:gd name="T0" fmla="*/ 90986244 w 192"/>
                <a:gd name="T1" fmla="*/ 583626993 h 256"/>
                <a:gd name="T2" fmla="*/ 181970981 w 192"/>
                <a:gd name="T3" fmla="*/ 492435211 h 256"/>
                <a:gd name="T4" fmla="*/ 181970981 w 192"/>
                <a:gd name="T5" fmla="*/ 232539442 h 256"/>
                <a:gd name="T6" fmla="*/ 400337750 w 192"/>
                <a:gd name="T7" fmla="*/ 186943503 h 256"/>
                <a:gd name="T8" fmla="*/ 400337750 w 192"/>
                <a:gd name="T9" fmla="*/ 364767225 h 256"/>
                <a:gd name="T10" fmla="*/ 345745622 w 192"/>
                <a:gd name="T11" fmla="*/ 346529170 h 256"/>
                <a:gd name="T12" fmla="*/ 254760909 w 192"/>
                <a:gd name="T13" fmla="*/ 437719537 h 256"/>
                <a:gd name="T14" fmla="*/ 345745622 w 192"/>
                <a:gd name="T15" fmla="*/ 528911320 h 256"/>
                <a:gd name="T16" fmla="*/ 436731937 w 192"/>
                <a:gd name="T17" fmla="*/ 437719537 h 256"/>
                <a:gd name="T18" fmla="*/ 436731937 w 192"/>
                <a:gd name="T19" fmla="*/ 164145558 h 256"/>
                <a:gd name="T20" fmla="*/ 436731937 w 192"/>
                <a:gd name="T21" fmla="*/ 164145558 h 256"/>
                <a:gd name="T22" fmla="*/ 436731937 w 192"/>
                <a:gd name="T23" fmla="*/ 18238060 h 256"/>
                <a:gd name="T24" fmla="*/ 429907367 w 192"/>
                <a:gd name="T25" fmla="*/ 4559893 h 256"/>
                <a:gd name="T26" fmla="*/ 413985382 w 192"/>
                <a:gd name="T27" fmla="*/ 0 h 256"/>
                <a:gd name="T28" fmla="*/ 159225934 w 192"/>
                <a:gd name="T29" fmla="*/ 54715697 h 256"/>
                <a:gd name="T30" fmla="*/ 145576794 w 192"/>
                <a:gd name="T31" fmla="*/ 72953752 h 256"/>
                <a:gd name="T32" fmla="*/ 145576794 w 192"/>
                <a:gd name="T33" fmla="*/ 218859769 h 256"/>
                <a:gd name="T34" fmla="*/ 145576794 w 192"/>
                <a:gd name="T35" fmla="*/ 218859769 h 256"/>
                <a:gd name="T36" fmla="*/ 145576794 w 192"/>
                <a:gd name="T37" fmla="*/ 419481483 h 256"/>
                <a:gd name="T38" fmla="*/ 90986244 w 192"/>
                <a:gd name="T39" fmla="*/ 401243428 h 256"/>
                <a:gd name="T40" fmla="*/ 0 w 192"/>
                <a:gd name="T41" fmla="*/ 492435211 h 256"/>
                <a:gd name="T42" fmla="*/ 90986244 w 192"/>
                <a:gd name="T43" fmla="*/ 583626993 h 256"/>
                <a:gd name="T44" fmla="*/ 345745622 w 192"/>
                <a:gd name="T45" fmla="*/ 492435211 h 256"/>
                <a:gd name="T46" fmla="*/ 291155096 w 192"/>
                <a:gd name="T47" fmla="*/ 437719537 h 256"/>
                <a:gd name="T48" fmla="*/ 345745622 w 192"/>
                <a:gd name="T49" fmla="*/ 383005279 h 256"/>
                <a:gd name="T50" fmla="*/ 400337750 w 192"/>
                <a:gd name="T51" fmla="*/ 437719537 h 256"/>
                <a:gd name="T52" fmla="*/ 345745622 w 192"/>
                <a:gd name="T53" fmla="*/ 492435211 h 256"/>
                <a:gd name="T54" fmla="*/ 400337750 w 192"/>
                <a:gd name="T55" fmla="*/ 41036012 h 256"/>
                <a:gd name="T56" fmla="*/ 400337750 w 192"/>
                <a:gd name="T57" fmla="*/ 150465884 h 256"/>
                <a:gd name="T58" fmla="*/ 181970981 w 192"/>
                <a:gd name="T59" fmla="*/ 196061776 h 256"/>
                <a:gd name="T60" fmla="*/ 181970981 w 192"/>
                <a:gd name="T61" fmla="*/ 86631915 h 256"/>
                <a:gd name="T62" fmla="*/ 400337750 w 192"/>
                <a:gd name="T63" fmla="*/ 41036012 h 256"/>
                <a:gd name="T64" fmla="*/ 90986244 w 192"/>
                <a:gd name="T65" fmla="*/ 437719537 h 256"/>
                <a:gd name="T66" fmla="*/ 145576794 w 192"/>
                <a:gd name="T67" fmla="*/ 492435211 h 256"/>
                <a:gd name="T68" fmla="*/ 90986244 w 192"/>
                <a:gd name="T69" fmla="*/ 547150884 h 256"/>
                <a:gd name="T70" fmla="*/ 36394198 w 192"/>
                <a:gd name="T71" fmla="*/ 492435211 h 256"/>
                <a:gd name="T72" fmla="*/ 90986244 w 192"/>
                <a:gd name="T73" fmla="*/ 437719537 h 2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2"/>
                <a:gd name="T112" fmla="*/ 0 h 256"/>
                <a:gd name="T113" fmla="*/ 192 w 192"/>
                <a:gd name="T114" fmla="*/ 256 h 2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2" h="256">
                  <a:moveTo>
                    <a:pt x="40" y="256"/>
                  </a:moveTo>
                  <a:cubicBezTo>
                    <a:pt x="62" y="256"/>
                    <a:pt x="80" y="238"/>
                    <a:pt x="80" y="216"/>
                  </a:cubicBezTo>
                  <a:cubicBezTo>
                    <a:pt x="80" y="102"/>
                    <a:pt x="80" y="102"/>
                    <a:pt x="80" y="102"/>
                  </a:cubicBezTo>
                  <a:cubicBezTo>
                    <a:pt x="176" y="82"/>
                    <a:pt x="176" y="82"/>
                    <a:pt x="176" y="82"/>
                  </a:cubicBezTo>
                  <a:cubicBezTo>
                    <a:pt x="176" y="160"/>
                    <a:pt x="176" y="160"/>
                    <a:pt x="176" y="160"/>
                  </a:cubicBezTo>
                  <a:cubicBezTo>
                    <a:pt x="168" y="155"/>
                    <a:pt x="161" y="152"/>
                    <a:pt x="152" y="152"/>
                  </a:cubicBezTo>
                  <a:cubicBezTo>
                    <a:pt x="130" y="152"/>
                    <a:pt x="112" y="170"/>
                    <a:pt x="112" y="192"/>
                  </a:cubicBezTo>
                  <a:cubicBezTo>
                    <a:pt x="112" y="214"/>
                    <a:pt x="130" y="232"/>
                    <a:pt x="152" y="232"/>
                  </a:cubicBezTo>
                  <a:cubicBezTo>
                    <a:pt x="174" y="232"/>
                    <a:pt x="192" y="214"/>
                    <a:pt x="192" y="192"/>
                  </a:cubicBezTo>
                  <a:cubicBezTo>
                    <a:pt x="192" y="72"/>
                    <a:pt x="192" y="72"/>
                    <a:pt x="192" y="72"/>
                  </a:cubicBezTo>
                  <a:cubicBezTo>
                    <a:pt x="192" y="72"/>
                    <a:pt x="192" y="72"/>
                    <a:pt x="192" y="72"/>
                  </a:cubicBezTo>
                  <a:cubicBezTo>
                    <a:pt x="192" y="8"/>
                    <a:pt x="192" y="8"/>
                    <a:pt x="192" y="8"/>
                  </a:cubicBezTo>
                  <a:cubicBezTo>
                    <a:pt x="192" y="6"/>
                    <a:pt x="191" y="3"/>
                    <a:pt x="189" y="2"/>
                  </a:cubicBezTo>
                  <a:cubicBezTo>
                    <a:pt x="187" y="0"/>
                    <a:pt x="185" y="0"/>
                    <a:pt x="182" y="0"/>
                  </a:cubicBezTo>
                  <a:cubicBezTo>
                    <a:pt x="70" y="24"/>
                    <a:pt x="70" y="24"/>
                    <a:pt x="70" y="24"/>
                  </a:cubicBezTo>
                  <a:cubicBezTo>
                    <a:pt x="67" y="25"/>
                    <a:pt x="64" y="28"/>
                    <a:pt x="64" y="32"/>
                  </a:cubicBezTo>
                  <a:cubicBezTo>
                    <a:pt x="64" y="96"/>
                    <a:pt x="64" y="96"/>
                    <a:pt x="64" y="96"/>
                  </a:cubicBezTo>
                  <a:cubicBezTo>
                    <a:pt x="64" y="96"/>
                    <a:pt x="64" y="96"/>
                    <a:pt x="64" y="96"/>
                  </a:cubicBezTo>
                  <a:cubicBezTo>
                    <a:pt x="64" y="184"/>
                    <a:pt x="64" y="184"/>
                    <a:pt x="64" y="184"/>
                  </a:cubicBezTo>
                  <a:cubicBezTo>
                    <a:pt x="56" y="179"/>
                    <a:pt x="49" y="176"/>
                    <a:pt x="40" y="176"/>
                  </a:cubicBezTo>
                  <a:cubicBezTo>
                    <a:pt x="18" y="176"/>
                    <a:pt x="0" y="194"/>
                    <a:pt x="0" y="216"/>
                  </a:cubicBezTo>
                  <a:cubicBezTo>
                    <a:pt x="0" y="238"/>
                    <a:pt x="18" y="256"/>
                    <a:pt x="40" y="256"/>
                  </a:cubicBezTo>
                  <a:close/>
                  <a:moveTo>
                    <a:pt x="152" y="216"/>
                  </a:moveTo>
                  <a:cubicBezTo>
                    <a:pt x="139" y="216"/>
                    <a:pt x="128" y="205"/>
                    <a:pt x="128" y="192"/>
                  </a:cubicBezTo>
                  <a:cubicBezTo>
                    <a:pt x="128" y="179"/>
                    <a:pt x="139" y="168"/>
                    <a:pt x="152" y="168"/>
                  </a:cubicBezTo>
                  <a:cubicBezTo>
                    <a:pt x="165" y="168"/>
                    <a:pt x="176" y="179"/>
                    <a:pt x="176" y="192"/>
                  </a:cubicBezTo>
                  <a:cubicBezTo>
                    <a:pt x="176" y="205"/>
                    <a:pt x="165" y="216"/>
                    <a:pt x="152" y="216"/>
                  </a:cubicBezTo>
                  <a:close/>
                  <a:moveTo>
                    <a:pt x="176" y="18"/>
                  </a:moveTo>
                  <a:cubicBezTo>
                    <a:pt x="176" y="66"/>
                    <a:pt x="176" y="66"/>
                    <a:pt x="176" y="66"/>
                  </a:cubicBezTo>
                  <a:cubicBezTo>
                    <a:pt x="80" y="86"/>
                    <a:pt x="80" y="86"/>
                    <a:pt x="80" y="86"/>
                  </a:cubicBezTo>
                  <a:cubicBezTo>
                    <a:pt x="80" y="38"/>
                    <a:pt x="80" y="38"/>
                    <a:pt x="80" y="38"/>
                  </a:cubicBezTo>
                  <a:lnTo>
                    <a:pt x="176" y="18"/>
                  </a:lnTo>
                  <a:close/>
                  <a:moveTo>
                    <a:pt x="40" y="192"/>
                  </a:moveTo>
                  <a:cubicBezTo>
                    <a:pt x="53" y="192"/>
                    <a:pt x="64" y="203"/>
                    <a:pt x="64" y="216"/>
                  </a:cubicBezTo>
                  <a:cubicBezTo>
                    <a:pt x="64" y="229"/>
                    <a:pt x="53" y="240"/>
                    <a:pt x="40" y="240"/>
                  </a:cubicBezTo>
                  <a:cubicBezTo>
                    <a:pt x="27" y="240"/>
                    <a:pt x="16" y="229"/>
                    <a:pt x="16" y="216"/>
                  </a:cubicBezTo>
                  <a:cubicBezTo>
                    <a:pt x="16" y="203"/>
                    <a:pt x="27" y="192"/>
                    <a:pt x="40" y="192"/>
                  </a:cubicBezTo>
                  <a:close/>
                </a:path>
              </a:pathLst>
            </a:custGeom>
            <a:solidFill>
              <a:schemeClr val="bg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grpSp>
        <p:nvGrpSpPr>
          <p:cNvPr id="108550" name="Group 51"/>
          <p:cNvGrpSpPr/>
          <p:nvPr/>
        </p:nvGrpSpPr>
        <p:grpSpPr bwMode="auto">
          <a:xfrm>
            <a:off x="3429165" y="2086084"/>
            <a:ext cx="806976" cy="806976"/>
            <a:chOff x="6127152" y="3285112"/>
            <a:chExt cx="764860" cy="765060"/>
          </a:xfrm>
        </p:grpSpPr>
        <p:sp>
          <p:nvSpPr>
            <p:cNvPr id="53" name="Oval 52"/>
            <p:cNvSpPr/>
            <p:nvPr/>
          </p:nvSpPr>
          <p:spPr bwMode="auto">
            <a:xfrm>
              <a:off x="6127152" y="3285112"/>
              <a:ext cx="764860" cy="76506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ea typeface="微软雅黑" panose="020B0503020204020204" pitchFamily="34" charset="-122"/>
                <a:sym typeface="Arial" panose="020B0604020202020204" pitchFamily="34" charset="0"/>
              </a:endParaRPr>
            </a:p>
          </p:txBody>
        </p:sp>
        <p:grpSp>
          <p:nvGrpSpPr>
            <p:cNvPr id="54" name="Group 53"/>
            <p:cNvGrpSpPr/>
            <p:nvPr/>
          </p:nvGrpSpPr>
          <p:grpSpPr>
            <a:xfrm>
              <a:off x="6309551" y="3510984"/>
              <a:ext cx="386534" cy="314469"/>
              <a:chOff x="6369689" y="2031259"/>
              <a:chExt cx="386534" cy="314469"/>
            </a:xfrm>
            <a:solidFill>
              <a:schemeClr val="bg1"/>
            </a:solidFill>
          </p:grpSpPr>
          <p:sp>
            <p:nvSpPr>
              <p:cNvPr id="55" name="Freeform 54"/>
              <p:cNvSpPr>
                <a:spLocks noEditPoints="1"/>
              </p:cNvSpPr>
              <p:nvPr/>
            </p:nvSpPr>
            <p:spPr bwMode="auto">
              <a:xfrm>
                <a:off x="6369689" y="2031259"/>
                <a:ext cx="386534" cy="314469"/>
              </a:xfrm>
              <a:custGeom>
                <a:avLst/>
                <a:gdLst>
                  <a:gd name="T0" fmla="*/ 248 w 256"/>
                  <a:gd name="T1" fmla="*/ 0 h 208"/>
                  <a:gd name="T2" fmla="*/ 40 w 256"/>
                  <a:gd name="T3" fmla="*/ 0 h 208"/>
                  <a:gd name="T4" fmla="*/ 32 w 256"/>
                  <a:gd name="T5" fmla="*/ 8 h 208"/>
                  <a:gd name="T6" fmla="*/ 32 w 256"/>
                  <a:gd name="T7" fmla="*/ 32 h 208"/>
                  <a:gd name="T8" fmla="*/ 8 w 256"/>
                  <a:gd name="T9" fmla="*/ 32 h 208"/>
                  <a:gd name="T10" fmla="*/ 0 w 256"/>
                  <a:gd name="T11" fmla="*/ 40 h 208"/>
                  <a:gd name="T12" fmla="*/ 0 w 256"/>
                  <a:gd name="T13" fmla="*/ 200 h 208"/>
                  <a:gd name="T14" fmla="*/ 8 w 256"/>
                  <a:gd name="T15" fmla="*/ 208 h 208"/>
                  <a:gd name="T16" fmla="*/ 216 w 256"/>
                  <a:gd name="T17" fmla="*/ 208 h 208"/>
                  <a:gd name="T18" fmla="*/ 224 w 256"/>
                  <a:gd name="T19" fmla="*/ 200 h 208"/>
                  <a:gd name="T20" fmla="*/ 224 w 256"/>
                  <a:gd name="T21" fmla="*/ 176 h 208"/>
                  <a:gd name="T22" fmla="*/ 248 w 256"/>
                  <a:gd name="T23" fmla="*/ 176 h 208"/>
                  <a:gd name="T24" fmla="*/ 256 w 256"/>
                  <a:gd name="T25" fmla="*/ 168 h 208"/>
                  <a:gd name="T26" fmla="*/ 256 w 256"/>
                  <a:gd name="T27" fmla="*/ 8 h 208"/>
                  <a:gd name="T28" fmla="*/ 248 w 256"/>
                  <a:gd name="T29" fmla="*/ 0 h 208"/>
                  <a:gd name="T30" fmla="*/ 208 w 256"/>
                  <a:gd name="T31" fmla="*/ 48 h 208"/>
                  <a:gd name="T32" fmla="*/ 208 w 256"/>
                  <a:gd name="T33" fmla="*/ 175 h 208"/>
                  <a:gd name="T34" fmla="*/ 165 w 256"/>
                  <a:gd name="T35" fmla="*/ 138 h 208"/>
                  <a:gd name="T36" fmla="*/ 156 w 256"/>
                  <a:gd name="T37" fmla="*/ 137 h 208"/>
                  <a:gd name="T38" fmla="*/ 122 w 256"/>
                  <a:gd name="T39" fmla="*/ 158 h 208"/>
                  <a:gd name="T40" fmla="*/ 70 w 256"/>
                  <a:gd name="T41" fmla="*/ 99 h 208"/>
                  <a:gd name="T42" fmla="*/ 64 w 256"/>
                  <a:gd name="T43" fmla="*/ 96 h 208"/>
                  <a:gd name="T44" fmla="*/ 58 w 256"/>
                  <a:gd name="T45" fmla="*/ 98 h 208"/>
                  <a:gd name="T46" fmla="*/ 16 w 256"/>
                  <a:gd name="T47" fmla="*/ 141 h 208"/>
                  <a:gd name="T48" fmla="*/ 16 w 256"/>
                  <a:gd name="T49" fmla="*/ 48 h 208"/>
                  <a:gd name="T50" fmla="*/ 208 w 256"/>
                  <a:gd name="T51" fmla="*/ 48 h 208"/>
                  <a:gd name="T52" fmla="*/ 16 w 256"/>
                  <a:gd name="T53" fmla="*/ 163 h 208"/>
                  <a:gd name="T54" fmla="*/ 64 w 256"/>
                  <a:gd name="T55" fmla="*/ 116 h 208"/>
                  <a:gd name="T56" fmla="*/ 114 w 256"/>
                  <a:gd name="T57" fmla="*/ 173 h 208"/>
                  <a:gd name="T58" fmla="*/ 124 w 256"/>
                  <a:gd name="T59" fmla="*/ 175 h 208"/>
                  <a:gd name="T60" fmla="*/ 159 w 256"/>
                  <a:gd name="T61" fmla="*/ 154 h 208"/>
                  <a:gd name="T62" fmla="*/ 204 w 256"/>
                  <a:gd name="T63" fmla="*/ 192 h 208"/>
                  <a:gd name="T64" fmla="*/ 16 w 256"/>
                  <a:gd name="T65" fmla="*/ 192 h 208"/>
                  <a:gd name="T66" fmla="*/ 16 w 256"/>
                  <a:gd name="T67" fmla="*/ 163 h 208"/>
                  <a:gd name="T68" fmla="*/ 240 w 256"/>
                  <a:gd name="T69" fmla="*/ 160 h 208"/>
                  <a:gd name="T70" fmla="*/ 224 w 256"/>
                  <a:gd name="T71" fmla="*/ 160 h 208"/>
                  <a:gd name="T72" fmla="*/ 224 w 256"/>
                  <a:gd name="T73" fmla="*/ 40 h 208"/>
                  <a:gd name="T74" fmla="*/ 216 w 256"/>
                  <a:gd name="T75" fmla="*/ 32 h 208"/>
                  <a:gd name="T76" fmla="*/ 48 w 256"/>
                  <a:gd name="T77" fmla="*/ 32 h 208"/>
                  <a:gd name="T78" fmla="*/ 48 w 256"/>
                  <a:gd name="T79" fmla="*/ 16 h 208"/>
                  <a:gd name="T80" fmla="*/ 240 w 256"/>
                  <a:gd name="T81" fmla="*/ 16 h 208"/>
                  <a:gd name="T82" fmla="*/ 240 w 256"/>
                  <a:gd name="T83" fmla="*/ 16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08">
                    <a:moveTo>
                      <a:pt x="248" y="0"/>
                    </a:moveTo>
                    <a:cubicBezTo>
                      <a:pt x="40" y="0"/>
                      <a:pt x="40" y="0"/>
                      <a:pt x="40" y="0"/>
                    </a:cubicBezTo>
                    <a:cubicBezTo>
                      <a:pt x="36" y="0"/>
                      <a:pt x="32" y="4"/>
                      <a:pt x="32" y="8"/>
                    </a:cubicBezTo>
                    <a:cubicBezTo>
                      <a:pt x="32" y="32"/>
                      <a:pt x="32" y="32"/>
                      <a:pt x="32" y="32"/>
                    </a:cubicBezTo>
                    <a:cubicBezTo>
                      <a:pt x="8" y="32"/>
                      <a:pt x="8" y="32"/>
                      <a:pt x="8" y="32"/>
                    </a:cubicBezTo>
                    <a:cubicBezTo>
                      <a:pt x="4" y="32"/>
                      <a:pt x="0" y="36"/>
                      <a:pt x="0" y="40"/>
                    </a:cubicBezTo>
                    <a:cubicBezTo>
                      <a:pt x="0" y="200"/>
                      <a:pt x="0" y="200"/>
                      <a:pt x="0" y="200"/>
                    </a:cubicBezTo>
                    <a:cubicBezTo>
                      <a:pt x="0" y="204"/>
                      <a:pt x="4" y="208"/>
                      <a:pt x="8" y="208"/>
                    </a:cubicBezTo>
                    <a:cubicBezTo>
                      <a:pt x="216" y="208"/>
                      <a:pt x="216" y="208"/>
                      <a:pt x="216" y="208"/>
                    </a:cubicBezTo>
                    <a:cubicBezTo>
                      <a:pt x="220" y="208"/>
                      <a:pt x="224" y="204"/>
                      <a:pt x="224" y="200"/>
                    </a:cubicBezTo>
                    <a:cubicBezTo>
                      <a:pt x="224" y="176"/>
                      <a:pt x="224" y="176"/>
                      <a:pt x="224" y="176"/>
                    </a:cubicBezTo>
                    <a:cubicBezTo>
                      <a:pt x="248" y="176"/>
                      <a:pt x="248" y="176"/>
                      <a:pt x="248" y="176"/>
                    </a:cubicBezTo>
                    <a:cubicBezTo>
                      <a:pt x="252" y="176"/>
                      <a:pt x="256" y="172"/>
                      <a:pt x="256" y="168"/>
                    </a:cubicBezTo>
                    <a:cubicBezTo>
                      <a:pt x="256" y="8"/>
                      <a:pt x="256" y="8"/>
                      <a:pt x="256" y="8"/>
                    </a:cubicBezTo>
                    <a:cubicBezTo>
                      <a:pt x="256" y="4"/>
                      <a:pt x="252" y="0"/>
                      <a:pt x="248" y="0"/>
                    </a:cubicBezTo>
                    <a:close/>
                    <a:moveTo>
                      <a:pt x="208" y="48"/>
                    </a:moveTo>
                    <a:cubicBezTo>
                      <a:pt x="208" y="175"/>
                      <a:pt x="208" y="175"/>
                      <a:pt x="208" y="175"/>
                    </a:cubicBezTo>
                    <a:cubicBezTo>
                      <a:pt x="165" y="138"/>
                      <a:pt x="165" y="138"/>
                      <a:pt x="165" y="138"/>
                    </a:cubicBezTo>
                    <a:cubicBezTo>
                      <a:pt x="163" y="136"/>
                      <a:pt x="159" y="135"/>
                      <a:pt x="156" y="137"/>
                    </a:cubicBezTo>
                    <a:cubicBezTo>
                      <a:pt x="122" y="158"/>
                      <a:pt x="122" y="158"/>
                      <a:pt x="122" y="158"/>
                    </a:cubicBezTo>
                    <a:cubicBezTo>
                      <a:pt x="70" y="99"/>
                      <a:pt x="70" y="99"/>
                      <a:pt x="70" y="99"/>
                    </a:cubicBezTo>
                    <a:cubicBezTo>
                      <a:pt x="69" y="97"/>
                      <a:pt x="66" y="96"/>
                      <a:pt x="64" y="96"/>
                    </a:cubicBezTo>
                    <a:cubicBezTo>
                      <a:pt x="62" y="96"/>
                      <a:pt x="60" y="97"/>
                      <a:pt x="58" y="98"/>
                    </a:cubicBezTo>
                    <a:cubicBezTo>
                      <a:pt x="16" y="141"/>
                      <a:pt x="16" y="141"/>
                      <a:pt x="16" y="141"/>
                    </a:cubicBezTo>
                    <a:cubicBezTo>
                      <a:pt x="16" y="48"/>
                      <a:pt x="16" y="48"/>
                      <a:pt x="16" y="48"/>
                    </a:cubicBezTo>
                    <a:lnTo>
                      <a:pt x="208" y="48"/>
                    </a:lnTo>
                    <a:close/>
                    <a:moveTo>
                      <a:pt x="16" y="163"/>
                    </a:moveTo>
                    <a:cubicBezTo>
                      <a:pt x="64" y="116"/>
                      <a:pt x="64" y="116"/>
                      <a:pt x="64" y="116"/>
                    </a:cubicBezTo>
                    <a:cubicBezTo>
                      <a:pt x="114" y="173"/>
                      <a:pt x="114" y="173"/>
                      <a:pt x="114" y="173"/>
                    </a:cubicBezTo>
                    <a:cubicBezTo>
                      <a:pt x="117" y="176"/>
                      <a:pt x="121" y="177"/>
                      <a:pt x="124" y="175"/>
                    </a:cubicBezTo>
                    <a:cubicBezTo>
                      <a:pt x="159" y="154"/>
                      <a:pt x="159" y="154"/>
                      <a:pt x="159" y="154"/>
                    </a:cubicBezTo>
                    <a:cubicBezTo>
                      <a:pt x="204" y="192"/>
                      <a:pt x="204" y="192"/>
                      <a:pt x="204" y="192"/>
                    </a:cubicBezTo>
                    <a:cubicBezTo>
                      <a:pt x="16" y="192"/>
                      <a:pt x="16" y="192"/>
                      <a:pt x="16" y="192"/>
                    </a:cubicBezTo>
                    <a:lnTo>
                      <a:pt x="16" y="163"/>
                    </a:lnTo>
                    <a:close/>
                    <a:moveTo>
                      <a:pt x="240" y="160"/>
                    </a:moveTo>
                    <a:cubicBezTo>
                      <a:pt x="224" y="160"/>
                      <a:pt x="224" y="160"/>
                      <a:pt x="224" y="160"/>
                    </a:cubicBezTo>
                    <a:cubicBezTo>
                      <a:pt x="224" y="40"/>
                      <a:pt x="224" y="40"/>
                      <a:pt x="224" y="40"/>
                    </a:cubicBezTo>
                    <a:cubicBezTo>
                      <a:pt x="224" y="36"/>
                      <a:pt x="220" y="32"/>
                      <a:pt x="216" y="32"/>
                    </a:cubicBezTo>
                    <a:cubicBezTo>
                      <a:pt x="48" y="32"/>
                      <a:pt x="48" y="32"/>
                      <a:pt x="48" y="32"/>
                    </a:cubicBezTo>
                    <a:cubicBezTo>
                      <a:pt x="48" y="16"/>
                      <a:pt x="48" y="16"/>
                      <a:pt x="48" y="16"/>
                    </a:cubicBezTo>
                    <a:cubicBezTo>
                      <a:pt x="240" y="16"/>
                      <a:pt x="240" y="16"/>
                      <a:pt x="240" y="16"/>
                    </a:cubicBezTo>
                    <a:lnTo>
                      <a:pt x="240" y="160"/>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56" name="Freeform 55"/>
              <p:cNvSpPr>
                <a:spLocks noEditPoints="1"/>
              </p:cNvSpPr>
              <p:nvPr/>
            </p:nvSpPr>
            <p:spPr bwMode="auto">
              <a:xfrm>
                <a:off x="6575404" y="2128221"/>
                <a:ext cx="83858" cy="85169"/>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28 w 56"/>
                  <a:gd name="T11" fmla="*/ 16 h 56"/>
                  <a:gd name="T12" fmla="*/ 40 w 56"/>
                  <a:gd name="T13" fmla="*/ 28 h 56"/>
                  <a:gd name="T14" fmla="*/ 28 w 56"/>
                  <a:gd name="T15" fmla="*/ 40 h 56"/>
                  <a:gd name="T16" fmla="*/ 16 w 56"/>
                  <a:gd name="T17" fmla="*/ 28 h 56"/>
                  <a:gd name="T18" fmla="*/ 28 w 56"/>
                  <a:gd name="T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43" y="56"/>
                      <a:pt x="56" y="43"/>
                      <a:pt x="56" y="28"/>
                    </a:cubicBezTo>
                    <a:cubicBezTo>
                      <a:pt x="56" y="13"/>
                      <a:pt x="43" y="0"/>
                      <a:pt x="28" y="0"/>
                    </a:cubicBezTo>
                    <a:cubicBezTo>
                      <a:pt x="13" y="0"/>
                      <a:pt x="0" y="13"/>
                      <a:pt x="0" y="28"/>
                    </a:cubicBezTo>
                    <a:cubicBezTo>
                      <a:pt x="0" y="43"/>
                      <a:pt x="13" y="56"/>
                      <a:pt x="28" y="56"/>
                    </a:cubicBezTo>
                    <a:close/>
                    <a:moveTo>
                      <a:pt x="28" y="16"/>
                    </a:moveTo>
                    <a:cubicBezTo>
                      <a:pt x="35" y="16"/>
                      <a:pt x="40" y="21"/>
                      <a:pt x="40" y="28"/>
                    </a:cubicBezTo>
                    <a:cubicBezTo>
                      <a:pt x="40" y="35"/>
                      <a:pt x="35" y="40"/>
                      <a:pt x="28" y="40"/>
                    </a:cubicBezTo>
                    <a:cubicBezTo>
                      <a:pt x="21" y="40"/>
                      <a:pt x="16" y="35"/>
                      <a:pt x="16" y="28"/>
                    </a:cubicBezTo>
                    <a:cubicBezTo>
                      <a:pt x="16" y="21"/>
                      <a:pt x="21" y="16"/>
                      <a:pt x="28" y="16"/>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grpSp>
        <p:nvGrpSpPr>
          <p:cNvPr id="108551" name="Group 56"/>
          <p:cNvGrpSpPr/>
          <p:nvPr/>
        </p:nvGrpSpPr>
        <p:grpSpPr bwMode="auto">
          <a:xfrm>
            <a:off x="2818074" y="5645485"/>
            <a:ext cx="751726" cy="683084"/>
            <a:chOff x="3456493" y="4861211"/>
            <a:chExt cx="711692" cy="648000"/>
          </a:xfrm>
        </p:grpSpPr>
        <p:sp>
          <p:nvSpPr>
            <p:cNvPr id="108576" name="Freeform 269"/>
            <p:cNvSpPr>
              <a:spLocks noChangeAspect="1" noChangeArrowheads="1"/>
            </p:cNvSpPr>
            <p:nvPr/>
          </p:nvSpPr>
          <p:spPr bwMode="auto">
            <a:xfrm>
              <a:off x="3456493" y="4861211"/>
              <a:ext cx="711692" cy="648000"/>
            </a:xfrm>
            <a:custGeom>
              <a:avLst/>
              <a:gdLst>
                <a:gd name="T0" fmla="*/ 127262637 w 1989"/>
                <a:gd name="T1" fmla="*/ 0 h 1812"/>
                <a:gd name="T2" fmla="*/ 127262637 w 1989"/>
                <a:gd name="T3" fmla="*/ 0 h 1812"/>
                <a:gd name="T4" fmla="*/ 45322865 w 1989"/>
                <a:gd name="T5" fmla="*/ 34274267 h 1812"/>
                <a:gd name="T6" fmla="*/ 45322865 w 1989"/>
                <a:gd name="T7" fmla="*/ 197972261 h 1812"/>
                <a:gd name="T8" fmla="*/ 127262637 w 1989"/>
                <a:gd name="T9" fmla="*/ 231607100 h 1812"/>
                <a:gd name="T10" fmla="*/ 209202420 w 1989"/>
                <a:gd name="T11" fmla="*/ 197972261 h 1812"/>
                <a:gd name="T12" fmla="*/ 209202420 w 1989"/>
                <a:gd name="T13" fmla="*/ 34274267 h 1812"/>
                <a:gd name="T14" fmla="*/ 127262637 w 1989"/>
                <a:gd name="T15" fmla="*/ 0 h 1812"/>
                <a:gd name="T16" fmla="*/ 0 60000 65536"/>
                <a:gd name="T17" fmla="*/ 0 60000 65536"/>
                <a:gd name="T18" fmla="*/ 0 60000 65536"/>
                <a:gd name="T19" fmla="*/ 0 60000 65536"/>
                <a:gd name="T20" fmla="*/ 0 60000 65536"/>
                <a:gd name="T21" fmla="*/ 0 60000 65536"/>
                <a:gd name="T22" fmla="*/ 0 60000 65536"/>
                <a:gd name="T23" fmla="*/ 0 60000 65536"/>
                <a:gd name="T24" fmla="*/ 0 w 1989"/>
                <a:gd name="T25" fmla="*/ 0 h 1812"/>
                <a:gd name="T26" fmla="*/ 1989 w 1989"/>
                <a:gd name="T27" fmla="*/ 1812 h 18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3"/>
            </a:solidFill>
            <a:ln w="9525">
              <a:noFill/>
              <a:miter lim="800000"/>
            </a:ln>
          </p:spPr>
          <p:txBody>
            <a:bodyPr wrap="none" anchor="ctr"/>
            <a:lstStyle/>
            <a:p>
              <a:endParaRPr lang="en-US" altLang="zh-CN">
                <a:ea typeface="微软雅黑" panose="020B0503020204020204" pitchFamily="34" charset="-122"/>
                <a:sym typeface="Arial" panose="020B0604020202020204" pitchFamily="34" charset="0"/>
              </a:endParaRPr>
            </a:p>
          </p:txBody>
        </p:sp>
        <p:grpSp>
          <p:nvGrpSpPr>
            <p:cNvPr id="59" name="Group 58"/>
            <p:cNvGrpSpPr/>
            <p:nvPr/>
          </p:nvGrpSpPr>
          <p:grpSpPr>
            <a:xfrm>
              <a:off x="3636521" y="4999842"/>
              <a:ext cx="386534" cy="386534"/>
              <a:chOff x="5494418" y="5479932"/>
              <a:chExt cx="386534" cy="386534"/>
            </a:xfrm>
            <a:solidFill>
              <a:schemeClr val="bg1"/>
            </a:solidFill>
          </p:grpSpPr>
          <p:sp>
            <p:nvSpPr>
              <p:cNvPr id="60" name="Freeform 185"/>
              <p:cNvSpPr>
                <a:spLocks noEditPoints="1"/>
              </p:cNvSpPr>
              <p:nvPr/>
            </p:nvSpPr>
            <p:spPr bwMode="auto">
              <a:xfrm>
                <a:off x="5494418" y="5479932"/>
                <a:ext cx="169027" cy="169027"/>
              </a:xfrm>
              <a:custGeom>
                <a:avLst/>
                <a:gdLst>
                  <a:gd name="T0" fmla="*/ 8 w 112"/>
                  <a:gd name="T1" fmla="*/ 112 h 112"/>
                  <a:gd name="T2" fmla="*/ 104 w 112"/>
                  <a:gd name="T3" fmla="*/ 112 h 112"/>
                  <a:gd name="T4" fmla="*/ 112 w 112"/>
                  <a:gd name="T5" fmla="*/ 104 h 112"/>
                  <a:gd name="T6" fmla="*/ 112 w 112"/>
                  <a:gd name="T7" fmla="*/ 8 h 112"/>
                  <a:gd name="T8" fmla="*/ 104 w 112"/>
                  <a:gd name="T9" fmla="*/ 0 h 112"/>
                  <a:gd name="T10" fmla="*/ 8 w 112"/>
                  <a:gd name="T11" fmla="*/ 0 h 112"/>
                  <a:gd name="T12" fmla="*/ 0 w 112"/>
                  <a:gd name="T13" fmla="*/ 8 h 112"/>
                  <a:gd name="T14" fmla="*/ 0 w 112"/>
                  <a:gd name="T15" fmla="*/ 104 h 112"/>
                  <a:gd name="T16" fmla="*/ 8 w 112"/>
                  <a:gd name="T17" fmla="*/ 112 h 112"/>
                  <a:gd name="T18" fmla="*/ 16 w 112"/>
                  <a:gd name="T19" fmla="*/ 16 h 112"/>
                  <a:gd name="T20" fmla="*/ 96 w 112"/>
                  <a:gd name="T21" fmla="*/ 16 h 112"/>
                  <a:gd name="T22" fmla="*/ 96 w 112"/>
                  <a:gd name="T23" fmla="*/ 96 h 112"/>
                  <a:gd name="T24" fmla="*/ 16 w 112"/>
                  <a:gd name="T25" fmla="*/ 96 h 112"/>
                  <a:gd name="T26" fmla="*/ 16 w 112"/>
                  <a:gd name="T27" fmla="*/ 1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8" y="112"/>
                    </a:moveTo>
                    <a:cubicBezTo>
                      <a:pt x="104" y="112"/>
                      <a:pt x="104" y="112"/>
                      <a:pt x="104" y="112"/>
                    </a:cubicBezTo>
                    <a:cubicBezTo>
                      <a:pt x="108" y="112"/>
                      <a:pt x="112" y="108"/>
                      <a:pt x="112" y="104"/>
                    </a:cubicBezTo>
                    <a:cubicBezTo>
                      <a:pt x="112" y="8"/>
                      <a:pt x="112" y="8"/>
                      <a:pt x="112" y="8"/>
                    </a:cubicBez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lose/>
                    <a:moveTo>
                      <a:pt x="16" y="16"/>
                    </a:moveTo>
                    <a:cubicBezTo>
                      <a:pt x="96" y="16"/>
                      <a:pt x="96" y="16"/>
                      <a:pt x="96" y="16"/>
                    </a:cubicBezTo>
                    <a:cubicBezTo>
                      <a:pt x="96" y="96"/>
                      <a:pt x="96" y="96"/>
                      <a:pt x="96" y="96"/>
                    </a:cubicBezTo>
                    <a:cubicBezTo>
                      <a:pt x="16" y="96"/>
                      <a:pt x="16" y="96"/>
                      <a:pt x="16" y="96"/>
                    </a:cubicBezTo>
                    <a:lnTo>
                      <a:pt x="16" y="1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61" name="Freeform 186"/>
              <p:cNvSpPr>
                <a:spLocks noEditPoints="1"/>
              </p:cNvSpPr>
              <p:nvPr/>
            </p:nvSpPr>
            <p:spPr bwMode="auto">
              <a:xfrm>
                <a:off x="5711925" y="5479932"/>
                <a:ext cx="169027" cy="169027"/>
              </a:xfrm>
              <a:custGeom>
                <a:avLst/>
                <a:gdLst>
                  <a:gd name="T0" fmla="*/ 112 w 112"/>
                  <a:gd name="T1" fmla="*/ 8 h 112"/>
                  <a:gd name="T2" fmla="*/ 104 w 112"/>
                  <a:gd name="T3" fmla="*/ 0 h 112"/>
                  <a:gd name="T4" fmla="*/ 8 w 112"/>
                  <a:gd name="T5" fmla="*/ 0 h 112"/>
                  <a:gd name="T6" fmla="*/ 0 w 112"/>
                  <a:gd name="T7" fmla="*/ 8 h 112"/>
                  <a:gd name="T8" fmla="*/ 0 w 112"/>
                  <a:gd name="T9" fmla="*/ 104 h 112"/>
                  <a:gd name="T10" fmla="*/ 8 w 112"/>
                  <a:gd name="T11" fmla="*/ 112 h 112"/>
                  <a:gd name="T12" fmla="*/ 104 w 112"/>
                  <a:gd name="T13" fmla="*/ 112 h 112"/>
                  <a:gd name="T14" fmla="*/ 112 w 112"/>
                  <a:gd name="T15" fmla="*/ 104 h 112"/>
                  <a:gd name="T16" fmla="*/ 112 w 112"/>
                  <a:gd name="T17" fmla="*/ 8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12" y="8"/>
                    </a:move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lnTo>
                      <a:pt x="112" y="8"/>
                    </a:ln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62" name="Freeform 187"/>
              <p:cNvSpPr>
                <a:spLocks noEditPoints="1"/>
              </p:cNvSpPr>
              <p:nvPr/>
            </p:nvSpPr>
            <p:spPr bwMode="auto">
              <a:xfrm>
                <a:off x="5494418" y="5690888"/>
                <a:ext cx="175578" cy="175578"/>
              </a:xfrm>
              <a:custGeom>
                <a:avLst/>
                <a:gdLst>
                  <a:gd name="T0" fmla="*/ 8 w 116"/>
                  <a:gd name="T1" fmla="*/ 116 h 116"/>
                  <a:gd name="T2" fmla="*/ 108 w 116"/>
                  <a:gd name="T3" fmla="*/ 116 h 116"/>
                  <a:gd name="T4" fmla="*/ 116 w 116"/>
                  <a:gd name="T5" fmla="*/ 108 h 116"/>
                  <a:gd name="T6" fmla="*/ 116 w 116"/>
                  <a:gd name="T7" fmla="*/ 8 h 116"/>
                  <a:gd name="T8" fmla="*/ 108 w 116"/>
                  <a:gd name="T9" fmla="*/ 0 h 116"/>
                  <a:gd name="T10" fmla="*/ 8 w 116"/>
                  <a:gd name="T11" fmla="*/ 0 h 116"/>
                  <a:gd name="T12" fmla="*/ 0 w 116"/>
                  <a:gd name="T13" fmla="*/ 8 h 116"/>
                  <a:gd name="T14" fmla="*/ 0 w 116"/>
                  <a:gd name="T15" fmla="*/ 108 h 116"/>
                  <a:gd name="T16" fmla="*/ 8 w 116"/>
                  <a:gd name="T17" fmla="*/ 116 h 116"/>
                  <a:gd name="T18" fmla="*/ 16 w 116"/>
                  <a:gd name="T19" fmla="*/ 16 h 116"/>
                  <a:gd name="T20" fmla="*/ 100 w 116"/>
                  <a:gd name="T21" fmla="*/ 16 h 116"/>
                  <a:gd name="T22" fmla="*/ 100 w 116"/>
                  <a:gd name="T23" fmla="*/ 100 h 116"/>
                  <a:gd name="T24" fmla="*/ 16 w 116"/>
                  <a:gd name="T25" fmla="*/ 100 h 116"/>
                  <a:gd name="T26" fmla="*/ 16 w 116"/>
                  <a:gd name="T27" fmla="*/ 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116">
                    <a:moveTo>
                      <a:pt x="8" y="116"/>
                    </a:moveTo>
                    <a:cubicBezTo>
                      <a:pt x="108" y="116"/>
                      <a:pt x="108" y="116"/>
                      <a:pt x="108" y="116"/>
                    </a:cubicBezTo>
                    <a:cubicBezTo>
                      <a:pt x="112" y="116"/>
                      <a:pt x="116" y="112"/>
                      <a:pt x="116" y="108"/>
                    </a:cubicBezTo>
                    <a:cubicBezTo>
                      <a:pt x="116" y="8"/>
                      <a:pt x="116" y="8"/>
                      <a:pt x="116" y="8"/>
                    </a:cubicBezTo>
                    <a:cubicBezTo>
                      <a:pt x="116" y="4"/>
                      <a:pt x="112" y="0"/>
                      <a:pt x="108" y="0"/>
                    </a:cubicBezTo>
                    <a:cubicBezTo>
                      <a:pt x="8" y="0"/>
                      <a:pt x="8" y="0"/>
                      <a:pt x="8" y="0"/>
                    </a:cubicBezTo>
                    <a:cubicBezTo>
                      <a:pt x="4" y="0"/>
                      <a:pt x="0" y="4"/>
                      <a:pt x="0" y="8"/>
                    </a:cubicBezTo>
                    <a:cubicBezTo>
                      <a:pt x="0" y="108"/>
                      <a:pt x="0" y="108"/>
                      <a:pt x="0" y="108"/>
                    </a:cubicBezTo>
                    <a:cubicBezTo>
                      <a:pt x="0" y="112"/>
                      <a:pt x="4" y="116"/>
                      <a:pt x="8" y="116"/>
                    </a:cubicBezTo>
                    <a:close/>
                    <a:moveTo>
                      <a:pt x="16" y="16"/>
                    </a:moveTo>
                    <a:cubicBezTo>
                      <a:pt x="100" y="16"/>
                      <a:pt x="100" y="16"/>
                      <a:pt x="100" y="16"/>
                    </a:cubicBezTo>
                    <a:cubicBezTo>
                      <a:pt x="100" y="100"/>
                      <a:pt x="100" y="100"/>
                      <a:pt x="100" y="100"/>
                    </a:cubicBezTo>
                    <a:cubicBezTo>
                      <a:pt x="16" y="100"/>
                      <a:pt x="16" y="100"/>
                      <a:pt x="16" y="100"/>
                    </a:cubicBezTo>
                    <a:lnTo>
                      <a:pt x="16" y="1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63" name="Freeform 188"/>
              <p:cNvSpPr>
                <a:spLocks noEditPoints="1"/>
              </p:cNvSpPr>
              <p:nvPr/>
            </p:nvSpPr>
            <p:spPr bwMode="auto">
              <a:xfrm>
                <a:off x="5711925" y="5697439"/>
                <a:ext cx="169027" cy="169027"/>
              </a:xfrm>
              <a:custGeom>
                <a:avLst/>
                <a:gdLst>
                  <a:gd name="T0" fmla="*/ 104 w 112"/>
                  <a:gd name="T1" fmla="*/ 0 h 112"/>
                  <a:gd name="T2" fmla="*/ 8 w 112"/>
                  <a:gd name="T3" fmla="*/ 0 h 112"/>
                  <a:gd name="T4" fmla="*/ 0 w 112"/>
                  <a:gd name="T5" fmla="*/ 8 h 112"/>
                  <a:gd name="T6" fmla="*/ 0 w 112"/>
                  <a:gd name="T7" fmla="*/ 104 h 112"/>
                  <a:gd name="T8" fmla="*/ 8 w 112"/>
                  <a:gd name="T9" fmla="*/ 112 h 112"/>
                  <a:gd name="T10" fmla="*/ 104 w 112"/>
                  <a:gd name="T11" fmla="*/ 112 h 112"/>
                  <a:gd name="T12" fmla="*/ 112 w 112"/>
                  <a:gd name="T13" fmla="*/ 104 h 112"/>
                  <a:gd name="T14" fmla="*/ 112 w 112"/>
                  <a:gd name="T15" fmla="*/ 8 h 112"/>
                  <a:gd name="T16" fmla="*/ 104 w 112"/>
                  <a:gd name="T17" fmla="*/ 0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04" y="0"/>
                    </a:move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cubicBezTo>
                      <a:pt x="112" y="8"/>
                      <a:pt x="112" y="8"/>
                      <a:pt x="112" y="8"/>
                    </a:cubicBezTo>
                    <a:cubicBezTo>
                      <a:pt x="112" y="4"/>
                      <a:pt x="108" y="0"/>
                      <a:pt x="104" y="0"/>
                    </a:cubicBez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grpSp>
        <p:nvGrpSpPr>
          <p:cNvPr id="108552" name="Group 63"/>
          <p:cNvGrpSpPr/>
          <p:nvPr/>
        </p:nvGrpSpPr>
        <p:grpSpPr bwMode="auto">
          <a:xfrm>
            <a:off x="6973499" y="2802652"/>
            <a:ext cx="4550542" cy="2929893"/>
            <a:chOff x="6505391" y="2580432"/>
            <a:chExt cx="4315534" cy="2778580"/>
          </a:xfrm>
        </p:grpSpPr>
        <p:grpSp>
          <p:nvGrpSpPr>
            <p:cNvPr id="108553" name="Group 343"/>
            <p:cNvGrpSpPr/>
            <p:nvPr/>
          </p:nvGrpSpPr>
          <p:grpSpPr bwMode="auto">
            <a:xfrm>
              <a:off x="6505391" y="2580432"/>
              <a:ext cx="4315534" cy="1038715"/>
              <a:chOff x="4609102" y="1783549"/>
              <a:chExt cx="4315534" cy="1038715"/>
            </a:xfrm>
          </p:grpSpPr>
          <p:sp>
            <p:nvSpPr>
              <p:cNvPr id="108574" name="Rectangle 85"/>
              <p:cNvSpPr>
                <a:spLocks noChangeArrowheads="1"/>
              </p:cNvSpPr>
              <p:nvPr/>
            </p:nvSpPr>
            <p:spPr bwMode="auto">
              <a:xfrm>
                <a:off x="4609102" y="1783549"/>
                <a:ext cx="2020795" cy="395378"/>
              </a:xfrm>
              <a:prstGeom prst="rect">
                <a:avLst/>
              </a:prstGeom>
              <a:noFill/>
              <a:ln w="9525">
                <a:noFill/>
                <a:miter lim="800000"/>
              </a:ln>
            </p:spPr>
            <p:txBody>
              <a:bodyPr wrap="none">
                <a:spAutoFit/>
              </a:bodyPr>
              <a:lstStyle/>
              <a:p>
                <a:r>
                  <a:rPr lang="en-US" altLang="zh-CN" sz="2109" b="1">
                    <a:ea typeface="微软雅黑" panose="020B0503020204020204" pitchFamily="34" charset="-122"/>
                    <a:cs typeface="Lato"/>
                    <a:sym typeface="Arial" panose="020B0604020202020204" pitchFamily="34" charset="0"/>
                  </a:rPr>
                  <a:t>How This Work ? </a:t>
                </a:r>
              </a:p>
            </p:txBody>
          </p:sp>
          <p:sp>
            <p:nvSpPr>
              <p:cNvPr id="87" name="Rectangle 86"/>
              <p:cNvSpPr/>
              <p:nvPr/>
            </p:nvSpPr>
            <p:spPr>
              <a:xfrm>
                <a:off x="4609102" y="2180489"/>
                <a:ext cx="4315534" cy="641775"/>
              </a:xfrm>
              <a:prstGeom prst="rect">
                <a:avLst/>
              </a:prstGeom>
            </p:spPr>
            <p:txBody>
              <a:bodyPr>
                <a:spAutoFit/>
              </a:bodyPr>
              <a:lstStyle/>
              <a:p>
                <a:pPr fontAlgn="auto">
                  <a:spcBef>
                    <a:spcPts val="0"/>
                  </a:spcBef>
                  <a:spcAft>
                    <a:spcPts val="0"/>
                  </a:spcAft>
                  <a:defRPr/>
                </a:pPr>
                <a:r>
                  <a:rPr lang="ms-MY" sz="1266" dirty="0">
                    <a:solidFill>
                      <a:schemeClr val="tx2">
                        <a:lumMod val="50000"/>
                        <a:lumOff val="50000"/>
                      </a:schemeClr>
                    </a:solidFill>
                    <a:ea typeface="微软雅黑" panose="020B0503020204020204" pitchFamily="34" charset="-122"/>
                    <a:cs typeface="Open Sans Light" panose="020B0306030504020204" pitchFamily="34" charset="0"/>
                    <a:sym typeface="Arial" panose="020B0604020202020204" pitchFamily="34" charset="0"/>
                  </a:rPr>
                  <a:t>Lorem ipsum dolor sit amet, consectetur adipiscing elit. Praesent sodales odio sit amet odio tristique quis tempus odio Lorem ipsum dolor sit amet</a:t>
                </a:r>
              </a:p>
            </p:txBody>
          </p:sp>
        </p:grpSp>
        <p:grpSp>
          <p:nvGrpSpPr>
            <p:cNvPr id="108554" name="Group 344"/>
            <p:cNvGrpSpPr/>
            <p:nvPr/>
          </p:nvGrpSpPr>
          <p:grpSpPr bwMode="auto">
            <a:xfrm>
              <a:off x="6539727" y="3783954"/>
              <a:ext cx="3935884" cy="289174"/>
              <a:chOff x="4643438" y="2785366"/>
              <a:chExt cx="3935884" cy="289174"/>
            </a:xfrm>
          </p:grpSpPr>
          <p:sp>
            <p:nvSpPr>
              <p:cNvPr id="82" name="Rectangle 81"/>
              <p:cNvSpPr/>
              <p:nvPr/>
            </p:nvSpPr>
            <p:spPr>
              <a:xfrm>
                <a:off x="5072728" y="2785366"/>
                <a:ext cx="3506594" cy="272301"/>
              </a:xfrm>
              <a:prstGeom prst="rect">
                <a:avLst/>
              </a:prstGeom>
            </p:spPr>
            <p:txBody>
              <a:bodyPr wrap="none">
                <a:spAutoFit/>
              </a:bodyPr>
              <a:lstStyle/>
              <a:p>
                <a:pPr fontAlgn="auto">
                  <a:spcBef>
                    <a:spcPts val="0"/>
                  </a:spcBef>
                  <a:spcAft>
                    <a:spcPts val="0"/>
                  </a:spcAft>
                  <a:defRPr/>
                </a:pPr>
                <a:r>
                  <a:rPr lang="en-US" sz="1266">
                    <a:solidFill>
                      <a:schemeClr val="tx2">
                        <a:lumMod val="50000"/>
                        <a:lumOff val="50000"/>
                      </a:schemeClr>
                    </a:solidFill>
                    <a:ea typeface="微软雅黑" panose="020B0503020204020204" pitchFamily="34" charset="-122"/>
                    <a:sym typeface="Arial" panose="020B0604020202020204" pitchFamily="34" charset="0"/>
                  </a:rPr>
                  <a:t>Lorem ipsum </a:t>
                </a:r>
                <a:r>
                  <a:rPr lang="ms-MY" sz="1266">
                    <a:solidFill>
                      <a:schemeClr val="tx2">
                        <a:lumMod val="50000"/>
                        <a:lumOff val="50000"/>
                      </a:schemeClr>
                    </a:solidFill>
                    <a:ea typeface="微软雅黑" panose="020B0503020204020204" pitchFamily="34" charset="-122"/>
                    <a:sym typeface="Arial" panose="020B0604020202020204" pitchFamily="34" charset="0"/>
                  </a:rPr>
                  <a:t>odio </a:t>
                </a:r>
                <a:r>
                  <a:rPr lang="ms-MY" sz="1266" dirty="0">
                    <a:solidFill>
                      <a:schemeClr val="tx2">
                        <a:lumMod val="50000"/>
                        <a:lumOff val="50000"/>
                      </a:schemeClr>
                    </a:solidFill>
                    <a:ea typeface="微软雅黑" panose="020B0503020204020204" pitchFamily="34" charset="-122"/>
                    <a:sym typeface="Arial" panose="020B0604020202020204" pitchFamily="34" charset="0"/>
                  </a:rPr>
                  <a:t>sit amet odio tristique quis tempus</a:t>
                </a:r>
                <a:endParaRPr lang="en-US" sz="1266" dirty="0">
                  <a:solidFill>
                    <a:schemeClr val="tx2">
                      <a:lumMod val="50000"/>
                      <a:lumOff val="50000"/>
                    </a:schemeClr>
                  </a:solidFill>
                  <a:ea typeface="微软雅黑" panose="020B0503020204020204" pitchFamily="34" charset="-122"/>
                  <a:cs typeface="Open Sans" charset="0"/>
                  <a:sym typeface="Arial" panose="020B0604020202020204" pitchFamily="34" charset="0"/>
                </a:endParaRPr>
              </a:p>
            </p:txBody>
          </p:sp>
          <p:grpSp>
            <p:nvGrpSpPr>
              <p:cNvPr id="108571" name="Group 332"/>
              <p:cNvGrpSpPr/>
              <p:nvPr/>
            </p:nvGrpSpPr>
            <p:grpSpPr bwMode="auto">
              <a:xfrm>
                <a:off x="4643438" y="2786064"/>
                <a:ext cx="288476" cy="288476"/>
                <a:chOff x="4643438" y="2786064"/>
                <a:chExt cx="288476" cy="288476"/>
              </a:xfrm>
            </p:grpSpPr>
            <p:sp>
              <p:nvSpPr>
                <p:cNvPr id="84" name="Oval 83"/>
                <p:cNvSpPr/>
                <p:nvPr/>
              </p:nvSpPr>
              <p:spPr>
                <a:xfrm>
                  <a:off x="4644033" y="2785366"/>
                  <a:ext cx="290559" cy="2889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26"/>
                <p:cNvSpPr/>
                <p:nvPr/>
              </p:nvSpPr>
              <p:spPr bwMode="auto">
                <a:xfrm>
                  <a:off x="4736123" y="2871105"/>
                  <a:ext cx="115906" cy="119082"/>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a:lstStyle/>
                <a:p>
                  <a:pPr fontAlgn="auto">
                    <a:spcBef>
                      <a:spcPts val="0"/>
                    </a:spcBef>
                    <a:spcAft>
                      <a:spcPts val="0"/>
                    </a:spcAft>
                    <a:defRPr/>
                  </a:pPr>
                  <a:endParaRPr lang="en-US" sz="1476" dirty="0">
                    <a:solidFill>
                      <a:schemeClr val="tx2">
                        <a:lumMod val="50000"/>
                        <a:lumOff val="50000"/>
                      </a:schemeClr>
                    </a:solidFill>
                    <a:ea typeface="微软雅黑" panose="020B0503020204020204" pitchFamily="34" charset="-122"/>
                    <a:sym typeface="Arial" panose="020B0604020202020204" pitchFamily="34" charset="0"/>
                  </a:endParaRPr>
                </a:p>
              </p:txBody>
            </p:sp>
          </p:grpSp>
        </p:grpSp>
        <p:grpSp>
          <p:nvGrpSpPr>
            <p:cNvPr id="108555" name="Group 347"/>
            <p:cNvGrpSpPr/>
            <p:nvPr/>
          </p:nvGrpSpPr>
          <p:grpSpPr bwMode="auto">
            <a:xfrm>
              <a:off x="6539727" y="5070040"/>
              <a:ext cx="3935884" cy="288972"/>
              <a:chOff x="4643438" y="4071452"/>
              <a:chExt cx="3935884" cy="288972"/>
            </a:xfrm>
          </p:grpSpPr>
          <p:sp>
            <p:nvSpPr>
              <p:cNvPr id="78" name="Rectangle 77"/>
              <p:cNvSpPr/>
              <p:nvPr/>
            </p:nvSpPr>
            <p:spPr>
              <a:xfrm>
                <a:off x="5072728" y="4071452"/>
                <a:ext cx="3506594" cy="272301"/>
              </a:xfrm>
              <a:prstGeom prst="rect">
                <a:avLst/>
              </a:prstGeom>
            </p:spPr>
            <p:txBody>
              <a:bodyPr wrap="none">
                <a:spAutoFit/>
              </a:bodyPr>
              <a:lstStyle/>
              <a:p>
                <a:pPr fontAlgn="auto">
                  <a:spcBef>
                    <a:spcPts val="0"/>
                  </a:spcBef>
                  <a:spcAft>
                    <a:spcPts val="0"/>
                  </a:spcAft>
                  <a:defRPr/>
                </a:pPr>
                <a:r>
                  <a:rPr lang="en-US" sz="1266">
                    <a:solidFill>
                      <a:schemeClr val="tx2">
                        <a:lumMod val="50000"/>
                        <a:lumOff val="50000"/>
                      </a:schemeClr>
                    </a:solidFill>
                    <a:ea typeface="微软雅黑" panose="020B0503020204020204" pitchFamily="34" charset="-122"/>
                    <a:sym typeface="Arial" panose="020B0604020202020204" pitchFamily="34" charset="0"/>
                  </a:rPr>
                  <a:t>Lorem ipsum </a:t>
                </a:r>
                <a:r>
                  <a:rPr lang="ms-MY" sz="1266">
                    <a:solidFill>
                      <a:schemeClr val="tx2">
                        <a:lumMod val="50000"/>
                        <a:lumOff val="50000"/>
                      </a:schemeClr>
                    </a:solidFill>
                    <a:ea typeface="微软雅黑" panose="020B0503020204020204" pitchFamily="34" charset="-122"/>
                    <a:sym typeface="Arial" panose="020B0604020202020204" pitchFamily="34" charset="0"/>
                  </a:rPr>
                  <a:t>odio sit amet odio tristique quis tempus</a:t>
                </a:r>
                <a:endParaRPr lang="en-US" sz="1266" dirty="0">
                  <a:solidFill>
                    <a:schemeClr val="tx2">
                      <a:lumMod val="50000"/>
                      <a:lumOff val="50000"/>
                    </a:schemeClr>
                  </a:solidFill>
                  <a:ea typeface="微软雅黑" panose="020B0503020204020204" pitchFamily="34" charset="-122"/>
                  <a:cs typeface="Open Sans" charset="0"/>
                  <a:sym typeface="Arial" panose="020B0604020202020204" pitchFamily="34" charset="0"/>
                </a:endParaRPr>
              </a:p>
            </p:txBody>
          </p:sp>
          <p:grpSp>
            <p:nvGrpSpPr>
              <p:cNvPr id="108567" name="Group 342"/>
              <p:cNvGrpSpPr/>
              <p:nvPr/>
            </p:nvGrpSpPr>
            <p:grpSpPr bwMode="auto">
              <a:xfrm>
                <a:off x="4643438" y="4071948"/>
                <a:ext cx="288476" cy="288476"/>
                <a:chOff x="4643438" y="4071948"/>
                <a:chExt cx="288476" cy="288476"/>
              </a:xfrm>
            </p:grpSpPr>
            <p:sp>
              <p:nvSpPr>
                <p:cNvPr id="80" name="Oval 79"/>
                <p:cNvSpPr/>
                <p:nvPr/>
              </p:nvSpPr>
              <p:spPr>
                <a:xfrm>
                  <a:off x="4644033" y="4071452"/>
                  <a:ext cx="290559" cy="2889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105"/>
                <p:cNvSpPr/>
                <p:nvPr/>
              </p:nvSpPr>
              <p:spPr bwMode="auto">
                <a:xfrm>
                  <a:off x="4742474" y="4165130"/>
                  <a:ext cx="106379" cy="104792"/>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ln>
              </p:spPr>
              <p:txBody>
                <a:bodyPr/>
                <a:lstStyle/>
                <a:p>
                  <a:pPr fontAlgn="auto">
                    <a:spcBef>
                      <a:spcPts val="0"/>
                    </a:spcBef>
                    <a:spcAft>
                      <a:spcPts val="0"/>
                    </a:spcAft>
                    <a:defRPr/>
                  </a:pPr>
                  <a:endParaRPr lang="en-US" sz="1476">
                    <a:solidFill>
                      <a:schemeClr val="tx2">
                        <a:lumMod val="50000"/>
                        <a:lumOff val="50000"/>
                      </a:schemeClr>
                    </a:solidFill>
                    <a:ea typeface="微软雅黑" panose="020B0503020204020204" pitchFamily="34" charset="-122"/>
                    <a:sym typeface="Arial" panose="020B0604020202020204" pitchFamily="34" charset="0"/>
                  </a:endParaRPr>
                </a:p>
              </p:txBody>
            </p:sp>
          </p:grpSp>
        </p:grpSp>
        <p:grpSp>
          <p:nvGrpSpPr>
            <p:cNvPr id="108556" name="Group 346"/>
            <p:cNvGrpSpPr/>
            <p:nvPr/>
          </p:nvGrpSpPr>
          <p:grpSpPr bwMode="auto">
            <a:xfrm>
              <a:off x="6539727" y="4641345"/>
              <a:ext cx="3935884" cy="289039"/>
              <a:chOff x="4643438" y="3642757"/>
              <a:chExt cx="3935884" cy="289039"/>
            </a:xfrm>
          </p:grpSpPr>
          <p:sp>
            <p:nvSpPr>
              <p:cNvPr id="74" name="Rectangle 73"/>
              <p:cNvSpPr/>
              <p:nvPr/>
            </p:nvSpPr>
            <p:spPr>
              <a:xfrm>
                <a:off x="5072728" y="3642757"/>
                <a:ext cx="3506594" cy="272301"/>
              </a:xfrm>
              <a:prstGeom prst="rect">
                <a:avLst/>
              </a:prstGeom>
            </p:spPr>
            <p:txBody>
              <a:bodyPr wrap="none">
                <a:spAutoFit/>
              </a:bodyPr>
              <a:lstStyle/>
              <a:p>
                <a:pPr fontAlgn="auto">
                  <a:spcBef>
                    <a:spcPts val="0"/>
                  </a:spcBef>
                  <a:spcAft>
                    <a:spcPts val="0"/>
                  </a:spcAft>
                  <a:defRPr/>
                </a:pPr>
                <a:r>
                  <a:rPr lang="en-US" sz="1266">
                    <a:solidFill>
                      <a:schemeClr val="tx2">
                        <a:lumMod val="50000"/>
                        <a:lumOff val="50000"/>
                      </a:schemeClr>
                    </a:solidFill>
                    <a:ea typeface="微软雅黑" panose="020B0503020204020204" pitchFamily="34" charset="-122"/>
                    <a:sym typeface="Arial" panose="020B0604020202020204" pitchFamily="34" charset="0"/>
                  </a:rPr>
                  <a:t>Lorem ipsum </a:t>
                </a:r>
                <a:r>
                  <a:rPr lang="ms-MY" sz="1266">
                    <a:solidFill>
                      <a:schemeClr val="tx2">
                        <a:lumMod val="50000"/>
                        <a:lumOff val="50000"/>
                      </a:schemeClr>
                    </a:solidFill>
                    <a:ea typeface="微软雅黑" panose="020B0503020204020204" pitchFamily="34" charset="-122"/>
                    <a:sym typeface="Arial" panose="020B0604020202020204" pitchFamily="34" charset="0"/>
                  </a:rPr>
                  <a:t>odio sit amet odio tristique quis tempus</a:t>
                </a:r>
                <a:endParaRPr lang="en-US" sz="1266" dirty="0">
                  <a:solidFill>
                    <a:schemeClr val="tx2">
                      <a:lumMod val="50000"/>
                      <a:lumOff val="50000"/>
                    </a:schemeClr>
                  </a:solidFill>
                  <a:ea typeface="微软雅黑" panose="020B0503020204020204" pitchFamily="34" charset="-122"/>
                  <a:cs typeface="Open Sans" charset="0"/>
                  <a:sym typeface="Arial" panose="020B0604020202020204" pitchFamily="34" charset="0"/>
                </a:endParaRPr>
              </a:p>
            </p:txBody>
          </p:sp>
          <p:grpSp>
            <p:nvGrpSpPr>
              <p:cNvPr id="108563" name="Group 341"/>
              <p:cNvGrpSpPr/>
              <p:nvPr/>
            </p:nvGrpSpPr>
            <p:grpSpPr bwMode="auto">
              <a:xfrm>
                <a:off x="4643438" y="3643320"/>
                <a:ext cx="288476" cy="288476"/>
                <a:chOff x="4643438" y="3643320"/>
                <a:chExt cx="288476" cy="288476"/>
              </a:xfrm>
            </p:grpSpPr>
            <p:sp>
              <p:nvSpPr>
                <p:cNvPr id="76" name="Oval 75"/>
                <p:cNvSpPr/>
                <p:nvPr/>
              </p:nvSpPr>
              <p:spPr>
                <a:xfrm>
                  <a:off x="4644033" y="3642757"/>
                  <a:ext cx="290559" cy="2889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26"/>
                <p:cNvSpPr/>
                <p:nvPr/>
              </p:nvSpPr>
              <p:spPr bwMode="auto">
                <a:xfrm>
                  <a:off x="4736123" y="3728496"/>
                  <a:ext cx="115906" cy="119082"/>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a:lstStyle/>
                <a:p>
                  <a:pPr fontAlgn="auto">
                    <a:spcBef>
                      <a:spcPts val="0"/>
                    </a:spcBef>
                    <a:spcAft>
                      <a:spcPts val="0"/>
                    </a:spcAft>
                    <a:defRPr/>
                  </a:pPr>
                  <a:endParaRPr lang="en-US" sz="1476" dirty="0">
                    <a:solidFill>
                      <a:schemeClr val="tx2">
                        <a:lumMod val="50000"/>
                        <a:lumOff val="50000"/>
                      </a:schemeClr>
                    </a:solidFill>
                    <a:ea typeface="微软雅黑" panose="020B0503020204020204" pitchFamily="34" charset="-122"/>
                    <a:sym typeface="Arial" panose="020B0604020202020204" pitchFamily="34" charset="0"/>
                  </a:endParaRPr>
                </a:p>
              </p:txBody>
            </p:sp>
          </p:grpSp>
        </p:grpSp>
        <p:grpSp>
          <p:nvGrpSpPr>
            <p:cNvPr id="108557" name="Group 345"/>
            <p:cNvGrpSpPr/>
            <p:nvPr/>
          </p:nvGrpSpPr>
          <p:grpSpPr bwMode="auto">
            <a:xfrm>
              <a:off x="6539727" y="4212649"/>
              <a:ext cx="3935884" cy="289107"/>
              <a:chOff x="4643438" y="3214061"/>
              <a:chExt cx="3935884" cy="289107"/>
            </a:xfrm>
          </p:grpSpPr>
          <p:sp>
            <p:nvSpPr>
              <p:cNvPr id="70" name="Rectangle 69"/>
              <p:cNvSpPr/>
              <p:nvPr/>
            </p:nvSpPr>
            <p:spPr>
              <a:xfrm>
                <a:off x="5072728" y="3214061"/>
                <a:ext cx="3506594" cy="272301"/>
              </a:xfrm>
              <a:prstGeom prst="rect">
                <a:avLst/>
              </a:prstGeom>
            </p:spPr>
            <p:txBody>
              <a:bodyPr wrap="none">
                <a:spAutoFit/>
              </a:bodyPr>
              <a:lstStyle/>
              <a:p>
                <a:pPr fontAlgn="auto">
                  <a:spcBef>
                    <a:spcPts val="0"/>
                  </a:spcBef>
                  <a:spcAft>
                    <a:spcPts val="0"/>
                  </a:spcAft>
                  <a:defRPr/>
                </a:pPr>
                <a:r>
                  <a:rPr lang="en-US" sz="1266">
                    <a:solidFill>
                      <a:schemeClr val="tx2">
                        <a:lumMod val="50000"/>
                        <a:lumOff val="50000"/>
                      </a:schemeClr>
                    </a:solidFill>
                    <a:ea typeface="微软雅黑" panose="020B0503020204020204" pitchFamily="34" charset="-122"/>
                    <a:sym typeface="Arial" panose="020B0604020202020204" pitchFamily="34" charset="0"/>
                  </a:rPr>
                  <a:t>Lorem ipsum </a:t>
                </a:r>
                <a:r>
                  <a:rPr lang="ms-MY" sz="1266">
                    <a:solidFill>
                      <a:schemeClr val="tx2">
                        <a:lumMod val="50000"/>
                        <a:lumOff val="50000"/>
                      </a:schemeClr>
                    </a:solidFill>
                    <a:ea typeface="微软雅黑" panose="020B0503020204020204" pitchFamily="34" charset="-122"/>
                    <a:sym typeface="Arial" panose="020B0604020202020204" pitchFamily="34" charset="0"/>
                  </a:rPr>
                  <a:t>odio sit amet odio tristique quis tempus</a:t>
                </a:r>
                <a:endParaRPr lang="en-US" sz="1266" dirty="0">
                  <a:solidFill>
                    <a:schemeClr val="tx2">
                      <a:lumMod val="50000"/>
                      <a:lumOff val="50000"/>
                    </a:schemeClr>
                  </a:solidFill>
                  <a:ea typeface="微软雅黑" panose="020B0503020204020204" pitchFamily="34" charset="-122"/>
                  <a:cs typeface="Open Sans" charset="0"/>
                  <a:sym typeface="Arial" panose="020B0604020202020204" pitchFamily="34" charset="0"/>
                </a:endParaRPr>
              </a:p>
            </p:txBody>
          </p:sp>
          <p:grpSp>
            <p:nvGrpSpPr>
              <p:cNvPr id="108559" name="Group 333"/>
              <p:cNvGrpSpPr/>
              <p:nvPr/>
            </p:nvGrpSpPr>
            <p:grpSpPr bwMode="auto">
              <a:xfrm>
                <a:off x="4643438" y="3214692"/>
                <a:ext cx="288476" cy="288476"/>
                <a:chOff x="4643438" y="3214692"/>
                <a:chExt cx="288476" cy="288476"/>
              </a:xfrm>
            </p:grpSpPr>
            <p:sp>
              <p:nvSpPr>
                <p:cNvPr id="72" name="Oval 71"/>
                <p:cNvSpPr/>
                <p:nvPr/>
              </p:nvSpPr>
              <p:spPr>
                <a:xfrm>
                  <a:off x="4644033" y="3214061"/>
                  <a:ext cx="290559" cy="2889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105"/>
                <p:cNvSpPr/>
                <p:nvPr/>
              </p:nvSpPr>
              <p:spPr bwMode="auto">
                <a:xfrm>
                  <a:off x="4740886" y="3310915"/>
                  <a:ext cx="106380" cy="104792"/>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ln>
              </p:spPr>
              <p:txBody>
                <a:bodyPr/>
                <a:lstStyle/>
                <a:p>
                  <a:pPr fontAlgn="auto">
                    <a:spcBef>
                      <a:spcPts val="0"/>
                    </a:spcBef>
                    <a:spcAft>
                      <a:spcPts val="0"/>
                    </a:spcAft>
                    <a:defRPr/>
                  </a:pPr>
                  <a:endParaRPr lang="en-US" sz="1476">
                    <a:solidFill>
                      <a:schemeClr val="tx2">
                        <a:lumMod val="50000"/>
                        <a:lumOff val="50000"/>
                      </a:schemeClr>
                    </a:solidFill>
                    <a:ea typeface="微软雅黑" panose="020B0503020204020204" pitchFamily="34" charset="-122"/>
                    <a:sym typeface="Arial" panose="020B0604020202020204" pitchFamily="34" charset="0"/>
                  </a:endParaRPr>
                </a:p>
              </p:txBody>
            </p:sp>
          </p:grpSp>
        </p:grpSp>
      </p:grpSp>
      <p:sp>
        <p:nvSpPr>
          <p:cNvPr id="86" name="文本框 85"/>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文本框 87"/>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椭圆 88"/>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2485627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5840048" y="1999024"/>
            <a:ext cx="917475" cy="1558704"/>
            <a:chOff x="5658178" y="1707898"/>
            <a:chExt cx="869583" cy="1476574"/>
          </a:xfrm>
        </p:grpSpPr>
        <p:sp>
          <p:nvSpPr>
            <p:cNvPr id="5" name="Freeform 28"/>
            <p:cNvSpPr/>
            <p:nvPr/>
          </p:nvSpPr>
          <p:spPr bwMode="auto">
            <a:xfrm>
              <a:off x="5681981" y="1731689"/>
              <a:ext cx="821978" cy="1428993"/>
            </a:xfrm>
            <a:custGeom>
              <a:avLst/>
              <a:gdLst>
                <a:gd name="T0" fmla="*/ 489 w 489"/>
                <a:gd name="T1" fmla="*/ 245 h 849"/>
                <a:gd name="T2" fmla="*/ 245 w 489"/>
                <a:gd name="T3" fmla="*/ 0 h 849"/>
                <a:gd name="T4" fmla="*/ 0 w 489"/>
                <a:gd name="T5" fmla="*/ 245 h 849"/>
                <a:gd name="T6" fmla="*/ 215 w 489"/>
                <a:gd name="T7" fmla="*/ 487 h 849"/>
                <a:gd name="T8" fmla="*/ 215 w 489"/>
                <a:gd name="T9" fmla="*/ 849 h 849"/>
                <a:gd name="T10" fmla="*/ 279 w 489"/>
                <a:gd name="T11" fmla="*/ 849 h 849"/>
                <a:gd name="T12" fmla="*/ 279 w 489"/>
                <a:gd name="T13" fmla="*/ 486 h 849"/>
                <a:gd name="T14" fmla="*/ 489 w 489"/>
                <a:gd name="T15" fmla="*/ 245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9" h="849">
                  <a:moveTo>
                    <a:pt x="489" y="245"/>
                  </a:moveTo>
                  <a:cubicBezTo>
                    <a:pt x="489" y="110"/>
                    <a:pt x="379" y="0"/>
                    <a:pt x="245" y="0"/>
                  </a:cubicBezTo>
                  <a:cubicBezTo>
                    <a:pt x="110" y="0"/>
                    <a:pt x="0" y="110"/>
                    <a:pt x="0" y="245"/>
                  </a:cubicBezTo>
                  <a:cubicBezTo>
                    <a:pt x="0" y="370"/>
                    <a:pt x="94" y="473"/>
                    <a:pt x="215" y="487"/>
                  </a:cubicBezTo>
                  <a:cubicBezTo>
                    <a:pt x="215" y="849"/>
                    <a:pt x="215" y="849"/>
                    <a:pt x="215" y="849"/>
                  </a:cubicBezTo>
                  <a:cubicBezTo>
                    <a:pt x="279" y="849"/>
                    <a:pt x="279" y="849"/>
                    <a:pt x="279" y="849"/>
                  </a:cubicBezTo>
                  <a:cubicBezTo>
                    <a:pt x="279" y="486"/>
                    <a:pt x="279" y="486"/>
                    <a:pt x="279" y="486"/>
                  </a:cubicBezTo>
                  <a:cubicBezTo>
                    <a:pt x="398" y="469"/>
                    <a:pt x="489" y="368"/>
                    <a:pt x="489" y="245"/>
                  </a:cubicBezTo>
                  <a:close/>
                </a:path>
              </a:pathLst>
            </a:custGeom>
            <a:solidFill>
              <a:schemeClr val="accent1"/>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6" name="Freeform 29"/>
            <p:cNvSpPr>
              <a:spLocks noEditPoints="1"/>
            </p:cNvSpPr>
            <p:nvPr/>
          </p:nvSpPr>
          <p:spPr bwMode="auto">
            <a:xfrm>
              <a:off x="5658178" y="1707898"/>
              <a:ext cx="869583" cy="1476574"/>
            </a:xfrm>
            <a:custGeom>
              <a:avLst/>
              <a:gdLst>
                <a:gd name="T0" fmla="*/ 259 w 517"/>
                <a:gd name="T1" fmla="*/ 14 h 877"/>
                <a:gd name="T2" fmla="*/ 503 w 517"/>
                <a:gd name="T3" fmla="*/ 259 h 877"/>
                <a:gd name="T4" fmla="*/ 293 w 517"/>
                <a:gd name="T5" fmla="*/ 500 h 877"/>
                <a:gd name="T6" fmla="*/ 293 w 517"/>
                <a:gd name="T7" fmla="*/ 863 h 877"/>
                <a:gd name="T8" fmla="*/ 229 w 517"/>
                <a:gd name="T9" fmla="*/ 863 h 877"/>
                <a:gd name="T10" fmla="*/ 229 w 517"/>
                <a:gd name="T11" fmla="*/ 501 h 877"/>
                <a:gd name="T12" fmla="*/ 14 w 517"/>
                <a:gd name="T13" fmla="*/ 259 h 877"/>
                <a:gd name="T14" fmla="*/ 259 w 517"/>
                <a:gd name="T15" fmla="*/ 14 h 877"/>
                <a:gd name="T16" fmla="*/ 259 w 517"/>
                <a:gd name="T17" fmla="*/ 0 h 877"/>
                <a:gd name="T18" fmla="*/ 0 w 517"/>
                <a:gd name="T19" fmla="*/ 259 h 877"/>
                <a:gd name="T20" fmla="*/ 216 w 517"/>
                <a:gd name="T21" fmla="*/ 513 h 877"/>
                <a:gd name="T22" fmla="*/ 216 w 517"/>
                <a:gd name="T23" fmla="*/ 863 h 877"/>
                <a:gd name="T24" fmla="*/ 216 w 517"/>
                <a:gd name="T25" fmla="*/ 877 h 877"/>
                <a:gd name="T26" fmla="*/ 229 w 517"/>
                <a:gd name="T27" fmla="*/ 877 h 877"/>
                <a:gd name="T28" fmla="*/ 293 w 517"/>
                <a:gd name="T29" fmla="*/ 877 h 877"/>
                <a:gd name="T30" fmla="*/ 307 w 517"/>
                <a:gd name="T31" fmla="*/ 877 h 877"/>
                <a:gd name="T32" fmla="*/ 307 w 517"/>
                <a:gd name="T33" fmla="*/ 863 h 877"/>
                <a:gd name="T34" fmla="*/ 307 w 517"/>
                <a:gd name="T35" fmla="*/ 512 h 877"/>
                <a:gd name="T36" fmla="*/ 453 w 517"/>
                <a:gd name="T37" fmla="*/ 428 h 877"/>
                <a:gd name="T38" fmla="*/ 517 w 517"/>
                <a:gd name="T39" fmla="*/ 259 h 877"/>
                <a:gd name="T40" fmla="*/ 259 w 517"/>
                <a:gd name="T41"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7" h="877">
                  <a:moveTo>
                    <a:pt x="259" y="14"/>
                  </a:moveTo>
                  <a:cubicBezTo>
                    <a:pt x="393" y="14"/>
                    <a:pt x="503" y="124"/>
                    <a:pt x="503" y="259"/>
                  </a:cubicBezTo>
                  <a:cubicBezTo>
                    <a:pt x="503" y="382"/>
                    <a:pt x="412" y="483"/>
                    <a:pt x="293" y="500"/>
                  </a:cubicBezTo>
                  <a:cubicBezTo>
                    <a:pt x="293" y="863"/>
                    <a:pt x="293" y="863"/>
                    <a:pt x="293" y="863"/>
                  </a:cubicBezTo>
                  <a:cubicBezTo>
                    <a:pt x="229" y="863"/>
                    <a:pt x="229" y="863"/>
                    <a:pt x="229" y="863"/>
                  </a:cubicBezTo>
                  <a:cubicBezTo>
                    <a:pt x="229" y="501"/>
                    <a:pt x="229" y="501"/>
                    <a:pt x="229" y="501"/>
                  </a:cubicBezTo>
                  <a:cubicBezTo>
                    <a:pt x="108" y="487"/>
                    <a:pt x="14" y="384"/>
                    <a:pt x="14" y="259"/>
                  </a:cubicBezTo>
                  <a:cubicBezTo>
                    <a:pt x="14" y="124"/>
                    <a:pt x="124" y="14"/>
                    <a:pt x="259" y="14"/>
                  </a:cubicBezTo>
                  <a:moveTo>
                    <a:pt x="259" y="0"/>
                  </a:moveTo>
                  <a:cubicBezTo>
                    <a:pt x="116" y="0"/>
                    <a:pt x="0" y="116"/>
                    <a:pt x="0" y="259"/>
                  </a:cubicBezTo>
                  <a:cubicBezTo>
                    <a:pt x="0" y="385"/>
                    <a:pt x="92" y="492"/>
                    <a:pt x="216" y="513"/>
                  </a:cubicBezTo>
                  <a:cubicBezTo>
                    <a:pt x="216" y="863"/>
                    <a:pt x="216" y="863"/>
                    <a:pt x="216" y="863"/>
                  </a:cubicBezTo>
                  <a:cubicBezTo>
                    <a:pt x="216" y="877"/>
                    <a:pt x="216" y="877"/>
                    <a:pt x="216" y="877"/>
                  </a:cubicBezTo>
                  <a:cubicBezTo>
                    <a:pt x="229" y="877"/>
                    <a:pt x="229" y="877"/>
                    <a:pt x="229" y="877"/>
                  </a:cubicBezTo>
                  <a:cubicBezTo>
                    <a:pt x="293" y="877"/>
                    <a:pt x="293" y="877"/>
                    <a:pt x="293" y="877"/>
                  </a:cubicBezTo>
                  <a:cubicBezTo>
                    <a:pt x="307" y="877"/>
                    <a:pt x="307" y="877"/>
                    <a:pt x="307" y="877"/>
                  </a:cubicBezTo>
                  <a:cubicBezTo>
                    <a:pt x="307" y="863"/>
                    <a:pt x="307" y="863"/>
                    <a:pt x="307" y="863"/>
                  </a:cubicBezTo>
                  <a:cubicBezTo>
                    <a:pt x="307" y="512"/>
                    <a:pt x="307" y="512"/>
                    <a:pt x="307" y="512"/>
                  </a:cubicBezTo>
                  <a:cubicBezTo>
                    <a:pt x="364" y="501"/>
                    <a:pt x="415" y="472"/>
                    <a:pt x="453" y="428"/>
                  </a:cubicBezTo>
                  <a:cubicBezTo>
                    <a:pt x="494" y="381"/>
                    <a:pt x="517" y="321"/>
                    <a:pt x="517" y="259"/>
                  </a:cubicBezTo>
                  <a:cubicBezTo>
                    <a:pt x="517" y="116"/>
                    <a:pt x="401" y="0"/>
                    <a:pt x="259" y="0"/>
                  </a:cubicBezTo>
                  <a:close/>
                </a:path>
              </a:pathLst>
            </a:custGeom>
            <a:solidFill>
              <a:schemeClr val="tx2">
                <a:lumMod val="20000"/>
                <a:lumOff val="80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grpSp>
      <p:grpSp>
        <p:nvGrpSpPr>
          <p:cNvPr id="7" name="Group 6"/>
          <p:cNvGrpSpPr/>
          <p:nvPr/>
        </p:nvGrpSpPr>
        <p:grpSpPr bwMode="auto">
          <a:xfrm>
            <a:off x="6804402" y="2529754"/>
            <a:ext cx="1605582" cy="1374538"/>
            <a:chOff x="6573210" y="2209852"/>
            <a:chExt cx="1522023" cy="1303870"/>
          </a:xfrm>
        </p:grpSpPr>
        <p:sp>
          <p:nvSpPr>
            <p:cNvPr id="8" name="Freeform 32"/>
            <p:cNvSpPr/>
            <p:nvPr/>
          </p:nvSpPr>
          <p:spPr bwMode="auto">
            <a:xfrm>
              <a:off x="6612888" y="2209852"/>
              <a:ext cx="1482345" cy="1264167"/>
            </a:xfrm>
            <a:custGeom>
              <a:avLst/>
              <a:gdLst>
                <a:gd name="T0" fmla="*/ 777 w 880"/>
                <a:gd name="T1" fmla="*/ 162 h 751"/>
                <a:gd name="T2" fmla="*/ 347 w 880"/>
                <a:gd name="T3" fmla="*/ 103 h 751"/>
                <a:gd name="T4" fmla="*/ 266 w 880"/>
                <a:gd name="T5" fmla="*/ 498 h 751"/>
                <a:gd name="T6" fmla="*/ 0 w 880"/>
                <a:gd name="T7" fmla="*/ 700 h 751"/>
                <a:gd name="T8" fmla="*/ 39 w 880"/>
                <a:gd name="T9" fmla="*/ 751 h 751"/>
                <a:gd name="T10" fmla="*/ 303 w 880"/>
                <a:gd name="T11" fmla="*/ 550 h 751"/>
                <a:gd name="T12" fmla="*/ 718 w 880"/>
                <a:gd name="T13" fmla="*/ 592 h 751"/>
                <a:gd name="T14" fmla="*/ 777 w 880"/>
                <a:gd name="T15" fmla="*/ 162 h 7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0" h="751">
                  <a:moveTo>
                    <a:pt x="777" y="162"/>
                  </a:moveTo>
                  <a:cubicBezTo>
                    <a:pt x="675" y="27"/>
                    <a:pt x="482" y="0"/>
                    <a:pt x="347" y="103"/>
                  </a:cubicBezTo>
                  <a:cubicBezTo>
                    <a:pt x="223" y="197"/>
                    <a:pt x="191" y="367"/>
                    <a:pt x="266" y="498"/>
                  </a:cubicBezTo>
                  <a:cubicBezTo>
                    <a:pt x="0" y="700"/>
                    <a:pt x="0" y="700"/>
                    <a:pt x="0" y="700"/>
                  </a:cubicBezTo>
                  <a:cubicBezTo>
                    <a:pt x="39" y="751"/>
                    <a:pt x="39" y="751"/>
                    <a:pt x="39" y="751"/>
                  </a:cubicBezTo>
                  <a:cubicBezTo>
                    <a:pt x="303" y="550"/>
                    <a:pt x="303" y="550"/>
                    <a:pt x="303" y="550"/>
                  </a:cubicBezTo>
                  <a:cubicBezTo>
                    <a:pt x="408" y="670"/>
                    <a:pt x="590" y="689"/>
                    <a:pt x="718" y="592"/>
                  </a:cubicBezTo>
                  <a:cubicBezTo>
                    <a:pt x="853" y="489"/>
                    <a:pt x="880" y="296"/>
                    <a:pt x="777" y="162"/>
                  </a:cubicBezTo>
                  <a:close/>
                </a:path>
              </a:pathLst>
            </a:custGeom>
            <a:solidFill>
              <a:schemeClr val="accent2"/>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9" name="Freeform 33"/>
            <p:cNvSpPr>
              <a:spLocks noEditPoints="1"/>
            </p:cNvSpPr>
            <p:nvPr/>
          </p:nvSpPr>
          <p:spPr bwMode="auto">
            <a:xfrm>
              <a:off x="6573210" y="2247968"/>
              <a:ext cx="1522023" cy="1265754"/>
            </a:xfrm>
            <a:custGeom>
              <a:avLst/>
              <a:gdLst>
                <a:gd name="T0" fmla="*/ 557 w 904"/>
                <a:gd name="T1" fmla="*/ 17 h 752"/>
                <a:gd name="T2" fmla="*/ 801 w 904"/>
                <a:gd name="T3" fmla="*/ 139 h 752"/>
                <a:gd name="T4" fmla="*/ 742 w 904"/>
                <a:gd name="T5" fmla="*/ 569 h 752"/>
                <a:gd name="T6" fmla="*/ 557 w 904"/>
                <a:gd name="T7" fmla="*/ 631 h 752"/>
                <a:gd name="T8" fmla="*/ 327 w 904"/>
                <a:gd name="T9" fmla="*/ 527 h 752"/>
                <a:gd name="T10" fmla="*/ 63 w 904"/>
                <a:gd name="T11" fmla="*/ 728 h 752"/>
                <a:gd name="T12" fmla="*/ 24 w 904"/>
                <a:gd name="T13" fmla="*/ 677 h 752"/>
                <a:gd name="T14" fmla="*/ 290 w 904"/>
                <a:gd name="T15" fmla="*/ 475 h 752"/>
                <a:gd name="T16" fmla="*/ 371 w 904"/>
                <a:gd name="T17" fmla="*/ 80 h 752"/>
                <a:gd name="T18" fmla="*/ 557 w 904"/>
                <a:gd name="T19" fmla="*/ 17 h 752"/>
                <a:gd name="T20" fmla="*/ 557 w 904"/>
                <a:gd name="T21" fmla="*/ 0 h 752"/>
                <a:gd name="T22" fmla="*/ 361 w 904"/>
                <a:gd name="T23" fmla="*/ 66 h 752"/>
                <a:gd name="T24" fmla="*/ 239 w 904"/>
                <a:gd name="T25" fmla="*/ 260 h 752"/>
                <a:gd name="T26" fmla="*/ 267 w 904"/>
                <a:gd name="T27" fmla="*/ 470 h 752"/>
                <a:gd name="T28" fmla="*/ 14 w 904"/>
                <a:gd name="T29" fmla="*/ 663 h 752"/>
                <a:gd name="T30" fmla="*/ 0 w 904"/>
                <a:gd name="T31" fmla="*/ 673 h 752"/>
                <a:gd name="T32" fmla="*/ 11 w 904"/>
                <a:gd name="T33" fmla="*/ 687 h 752"/>
                <a:gd name="T34" fmla="*/ 49 w 904"/>
                <a:gd name="T35" fmla="*/ 738 h 752"/>
                <a:gd name="T36" fmla="*/ 60 w 904"/>
                <a:gd name="T37" fmla="*/ 752 h 752"/>
                <a:gd name="T38" fmla="*/ 74 w 904"/>
                <a:gd name="T39" fmla="*/ 741 h 752"/>
                <a:gd name="T40" fmla="*/ 325 w 904"/>
                <a:gd name="T41" fmla="*/ 551 h 752"/>
                <a:gd name="T42" fmla="*/ 557 w 904"/>
                <a:gd name="T43" fmla="*/ 648 h 752"/>
                <a:gd name="T44" fmla="*/ 753 w 904"/>
                <a:gd name="T45" fmla="*/ 582 h 752"/>
                <a:gd name="T46" fmla="*/ 878 w 904"/>
                <a:gd name="T47" fmla="*/ 368 h 752"/>
                <a:gd name="T48" fmla="*/ 815 w 904"/>
                <a:gd name="T49" fmla="*/ 128 h 752"/>
                <a:gd name="T50" fmla="*/ 699 w 904"/>
                <a:gd name="T51" fmla="*/ 32 h 752"/>
                <a:gd name="T52" fmla="*/ 557 w 904"/>
                <a:gd name="T53" fmla="*/ 0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4" h="752">
                  <a:moveTo>
                    <a:pt x="557" y="17"/>
                  </a:moveTo>
                  <a:cubicBezTo>
                    <a:pt x="649" y="17"/>
                    <a:pt x="741" y="59"/>
                    <a:pt x="801" y="139"/>
                  </a:cubicBezTo>
                  <a:cubicBezTo>
                    <a:pt x="904" y="273"/>
                    <a:pt x="877" y="466"/>
                    <a:pt x="742" y="569"/>
                  </a:cubicBezTo>
                  <a:cubicBezTo>
                    <a:pt x="687" y="611"/>
                    <a:pt x="622" y="631"/>
                    <a:pt x="557" y="631"/>
                  </a:cubicBezTo>
                  <a:cubicBezTo>
                    <a:pt x="472" y="631"/>
                    <a:pt x="387" y="595"/>
                    <a:pt x="327" y="527"/>
                  </a:cubicBezTo>
                  <a:cubicBezTo>
                    <a:pt x="63" y="728"/>
                    <a:pt x="63" y="728"/>
                    <a:pt x="63" y="728"/>
                  </a:cubicBezTo>
                  <a:cubicBezTo>
                    <a:pt x="24" y="677"/>
                    <a:pt x="24" y="677"/>
                    <a:pt x="24" y="677"/>
                  </a:cubicBezTo>
                  <a:cubicBezTo>
                    <a:pt x="290" y="475"/>
                    <a:pt x="290" y="475"/>
                    <a:pt x="290" y="475"/>
                  </a:cubicBezTo>
                  <a:cubicBezTo>
                    <a:pt x="215" y="344"/>
                    <a:pt x="247" y="174"/>
                    <a:pt x="371" y="80"/>
                  </a:cubicBezTo>
                  <a:cubicBezTo>
                    <a:pt x="427" y="38"/>
                    <a:pt x="492" y="17"/>
                    <a:pt x="557" y="17"/>
                  </a:cubicBezTo>
                  <a:moveTo>
                    <a:pt x="557" y="0"/>
                  </a:moveTo>
                  <a:cubicBezTo>
                    <a:pt x="485" y="0"/>
                    <a:pt x="418" y="23"/>
                    <a:pt x="361" y="66"/>
                  </a:cubicBezTo>
                  <a:cubicBezTo>
                    <a:pt x="298" y="114"/>
                    <a:pt x="255" y="183"/>
                    <a:pt x="239" y="260"/>
                  </a:cubicBezTo>
                  <a:cubicBezTo>
                    <a:pt x="225" y="332"/>
                    <a:pt x="235" y="406"/>
                    <a:pt x="267" y="470"/>
                  </a:cubicBezTo>
                  <a:cubicBezTo>
                    <a:pt x="14" y="663"/>
                    <a:pt x="14" y="663"/>
                    <a:pt x="14" y="663"/>
                  </a:cubicBezTo>
                  <a:cubicBezTo>
                    <a:pt x="0" y="673"/>
                    <a:pt x="0" y="673"/>
                    <a:pt x="0" y="673"/>
                  </a:cubicBezTo>
                  <a:cubicBezTo>
                    <a:pt x="11" y="687"/>
                    <a:pt x="11" y="687"/>
                    <a:pt x="11" y="687"/>
                  </a:cubicBezTo>
                  <a:cubicBezTo>
                    <a:pt x="49" y="738"/>
                    <a:pt x="49" y="738"/>
                    <a:pt x="49" y="738"/>
                  </a:cubicBezTo>
                  <a:cubicBezTo>
                    <a:pt x="60" y="752"/>
                    <a:pt x="60" y="752"/>
                    <a:pt x="60" y="752"/>
                  </a:cubicBezTo>
                  <a:cubicBezTo>
                    <a:pt x="74" y="741"/>
                    <a:pt x="74" y="741"/>
                    <a:pt x="74" y="741"/>
                  </a:cubicBezTo>
                  <a:cubicBezTo>
                    <a:pt x="325" y="551"/>
                    <a:pt x="325" y="551"/>
                    <a:pt x="325" y="551"/>
                  </a:cubicBezTo>
                  <a:cubicBezTo>
                    <a:pt x="386" y="613"/>
                    <a:pt x="469" y="648"/>
                    <a:pt x="557" y="648"/>
                  </a:cubicBezTo>
                  <a:cubicBezTo>
                    <a:pt x="628" y="648"/>
                    <a:pt x="696" y="626"/>
                    <a:pt x="753" y="582"/>
                  </a:cubicBezTo>
                  <a:cubicBezTo>
                    <a:pt x="822" y="530"/>
                    <a:pt x="866" y="454"/>
                    <a:pt x="878" y="368"/>
                  </a:cubicBezTo>
                  <a:cubicBezTo>
                    <a:pt x="890" y="282"/>
                    <a:pt x="867" y="197"/>
                    <a:pt x="815" y="128"/>
                  </a:cubicBezTo>
                  <a:cubicBezTo>
                    <a:pt x="784" y="87"/>
                    <a:pt x="745" y="55"/>
                    <a:pt x="699" y="32"/>
                  </a:cubicBezTo>
                  <a:cubicBezTo>
                    <a:pt x="655" y="11"/>
                    <a:pt x="606" y="0"/>
                    <a:pt x="557" y="0"/>
                  </a:cubicBezTo>
                  <a:close/>
                </a:path>
              </a:pathLst>
            </a:custGeom>
            <a:solidFill>
              <a:schemeClr val="tx2">
                <a:lumMod val="20000"/>
                <a:lumOff val="80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grpSp>
      <p:grpSp>
        <p:nvGrpSpPr>
          <p:cNvPr id="10" name="Group 9"/>
          <p:cNvGrpSpPr/>
          <p:nvPr/>
        </p:nvGrpSpPr>
        <p:grpSpPr bwMode="auto">
          <a:xfrm>
            <a:off x="4192611" y="4461810"/>
            <a:ext cx="1836625" cy="1595535"/>
            <a:chOff x="4096766" y="4042946"/>
            <a:chExt cx="1741186" cy="1512933"/>
          </a:xfrm>
        </p:grpSpPr>
        <p:sp>
          <p:nvSpPr>
            <p:cNvPr id="11" name="Freeform 34"/>
            <p:cNvSpPr/>
            <p:nvPr/>
          </p:nvSpPr>
          <p:spPr bwMode="auto">
            <a:xfrm>
              <a:off x="4122162" y="4076284"/>
              <a:ext cx="1682458" cy="1479595"/>
            </a:xfrm>
            <a:custGeom>
              <a:avLst/>
              <a:gdLst>
                <a:gd name="T0" fmla="*/ 1000 w 1000"/>
                <a:gd name="T1" fmla="*/ 51 h 879"/>
                <a:gd name="T2" fmla="*/ 962 w 1000"/>
                <a:gd name="T3" fmla="*/ 0 h 879"/>
                <a:gd name="T4" fmla="*/ 511 w 1000"/>
                <a:gd name="T5" fmla="*/ 342 h 879"/>
                <a:gd name="T6" fmla="*/ 150 w 1000"/>
                <a:gd name="T7" fmla="*/ 329 h 879"/>
                <a:gd name="T8" fmla="*/ 95 w 1000"/>
                <a:gd name="T9" fmla="*/ 729 h 879"/>
                <a:gd name="T10" fmla="*/ 495 w 1000"/>
                <a:gd name="T11" fmla="*/ 783 h 879"/>
                <a:gd name="T12" fmla="*/ 554 w 1000"/>
                <a:gd name="T13" fmla="*/ 389 h 879"/>
                <a:gd name="T14" fmla="*/ 1000 w 1000"/>
                <a:gd name="T15" fmla="*/ 51 h 8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0" h="879">
                  <a:moveTo>
                    <a:pt x="1000" y="51"/>
                  </a:moveTo>
                  <a:cubicBezTo>
                    <a:pt x="962" y="0"/>
                    <a:pt x="962" y="0"/>
                    <a:pt x="962" y="0"/>
                  </a:cubicBezTo>
                  <a:cubicBezTo>
                    <a:pt x="511" y="342"/>
                    <a:pt x="511" y="342"/>
                    <a:pt x="511" y="342"/>
                  </a:cubicBezTo>
                  <a:cubicBezTo>
                    <a:pt x="411" y="254"/>
                    <a:pt x="260" y="245"/>
                    <a:pt x="150" y="329"/>
                  </a:cubicBezTo>
                  <a:cubicBezTo>
                    <a:pt x="25" y="424"/>
                    <a:pt x="0" y="603"/>
                    <a:pt x="95" y="729"/>
                  </a:cubicBezTo>
                  <a:cubicBezTo>
                    <a:pt x="191" y="854"/>
                    <a:pt x="370" y="879"/>
                    <a:pt x="495" y="783"/>
                  </a:cubicBezTo>
                  <a:cubicBezTo>
                    <a:pt x="619" y="689"/>
                    <a:pt x="645" y="515"/>
                    <a:pt x="554" y="389"/>
                  </a:cubicBezTo>
                  <a:lnTo>
                    <a:pt x="1000" y="51"/>
                  </a:lnTo>
                  <a:close/>
                </a:path>
              </a:pathLst>
            </a:custGeom>
            <a:solidFill>
              <a:schemeClr val="accent5"/>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12" name="Freeform 35"/>
            <p:cNvSpPr>
              <a:spLocks noEditPoints="1"/>
            </p:cNvSpPr>
            <p:nvPr/>
          </p:nvSpPr>
          <p:spPr bwMode="auto">
            <a:xfrm>
              <a:off x="4096766" y="4042946"/>
              <a:ext cx="1741186" cy="1473245"/>
            </a:xfrm>
            <a:custGeom>
              <a:avLst/>
              <a:gdLst>
                <a:gd name="T0" fmla="*/ 977 w 1035"/>
                <a:gd name="T1" fmla="*/ 20 h 875"/>
                <a:gd name="T2" fmla="*/ 1015 w 1035"/>
                <a:gd name="T3" fmla="*/ 71 h 875"/>
                <a:gd name="T4" fmla="*/ 569 w 1035"/>
                <a:gd name="T5" fmla="*/ 409 h 875"/>
                <a:gd name="T6" fmla="*/ 510 w 1035"/>
                <a:gd name="T7" fmla="*/ 803 h 875"/>
                <a:gd name="T8" fmla="*/ 338 w 1035"/>
                <a:gd name="T9" fmla="*/ 861 h 875"/>
                <a:gd name="T10" fmla="*/ 110 w 1035"/>
                <a:gd name="T11" fmla="*/ 749 h 875"/>
                <a:gd name="T12" fmla="*/ 165 w 1035"/>
                <a:gd name="T13" fmla="*/ 349 h 875"/>
                <a:gd name="T14" fmla="*/ 337 w 1035"/>
                <a:gd name="T15" fmla="*/ 291 h 875"/>
                <a:gd name="T16" fmla="*/ 526 w 1035"/>
                <a:gd name="T17" fmla="*/ 362 h 875"/>
                <a:gd name="T18" fmla="*/ 977 w 1035"/>
                <a:gd name="T19" fmla="*/ 20 h 875"/>
                <a:gd name="T20" fmla="*/ 979 w 1035"/>
                <a:gd name="T21" fmla="*/ 0 h 875"/>
                <a:gd name="T22" fmla="*/ 968 w 1035"/>
                <a:gd name="T23" fmla="*/ 9 h 875"/>
                <a:gd name="T24" fmla="*/ 527 w 1035"/>
                <a:gd name="T25" fmla="*/ 344 h 875"/>
                <a:gd name="T26" fmla="*/ 337 w 1035"/>
                <a:gd name="T27" fmla="*/ 277 h 875"/>
                <a:gd name="T28" fmla="*/ 157 w 1035"/>
                <a:gd name="T29" fmla="*/ 338 h 875"/>
                <a:gd name="T30" fmla="*/ 99 w 1035"/>
                <a:gd name="T31" fmla="*/ 757 h 875"/>
                <a:gd name="T32" fmla="*/ 207 w 1035"/>
                <a:gd name="T33" fmla="*/ 845 h 875"/>
                <a:gd name="T34" fmla="*/ 338 w 1035"/>
                <a:gd name="T35" fmla="*/ 875 h 875"/>
                <a:gd name="T36" fmla="*/ 519 w 1035"/>
                <a:gd name="T37" fmla="*/ 814 h 875"/>
                <a:gd name="T38" fmla="*/ 634 w 1035"/>
                <a:gd name="T39" fmla="*/ 620 h 875"/>
                <a:gd name="T40" fmla="*/ 588 w 1035"/>
                <a:gd name="T41" fmla="*/ 412 h 875"/>
                <a:gd name="T42" fmla="*/ 1024 w 1035"/>
                <a:gd name="T43" fmla="*/ 82 h 875"/>
                <a:gd name="T44" fmla="*/ 1035 w 1035"/>
                <a:gd name="T45" fmla="*/ 73 h 875"/>
                <a:gd name="T46" fmla="*/ 1026 w 1035"/>
                <a:gd name="T47" fmla="*/ 62 h 875"/>
                <a:gd name="T48" fmla="*/ 988 w 1035"/>
                <a:gd name="T49" fmla="*/ 11 h 875"/>
                <a:gd name="T50" fmla="*/ 979 w 1035"/>
                <a:gd name="T51" fmla="*/ 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5" h="875">
                  <a:moveTo>
                    <a:pt x="977" y="20"/>
                  </a:moveTo>
                  <a:cubicBezTo>
                    <a:pt x="1015" y="71"/>
                    <a:pt x="1015" y="71"/>
                    <a:pt x="1015" y="71"/>
                  </a:cubicBezTo>
                  <a:cubicBezTo>
                    <a:pt x="569" y="409"/>
                    <a:pt x="569" y="409"/>
                    <a:pt x="569" y="409"/>
                  </a:cubicBezTo>
                  <a:cubicBezTo>
                    <a:pt x="660" y="535"/>
                    <a:pt x="634" y="709"/>
                    <a:pt x="510" y="803"/>
                  </a:cubicBezTo>
                  <a:cubicBezTo>
                    <a:pt x="459" y="843"/>
                    <a:pt x="398" y="861"/>
                    <a:pt x="338" y="861"/>
                  </a:cubicBezTo>
                  <a:cubicBezTo>
                    <a:pt x="252" y="861"/>
                    <a:pt x="167" y="823"/>
                    <a:pt x="110" y="749"/>
                  </a:cubicBezTo>
                  <a:cubicBezTo>
                    <a:pt x="15" y="623"/>
                    <a:pt x="40" y="444"/>
                    <a:pt x="165" y="349"/>
                  </a:cubicBezTo>
                  <a:cubicBezTo>
                    <a:pt x="217" y="310"/>
                    <a:pt x="277" y="291"/>
                    <a:pt x="337" y="291"/>
                  </a:cubicBezTo>
                  <a:cubicBezTo>
                    <a:pt x="406" y="291"/>
                    <a:pt x="473" y="315"/>
                    <a:pt x="526" y="362"/>
                  </a:cubicBezTo>
                  <a:cubicBezTo>
                    <a:pt x="977" y="20"/>
                    <a:pt x="977" y="20"/>
                    <a:pt x="977" y="20"/>
                  </a:cubicBezTo>
                  <a:moveTo>
                    <a:pt x="979" y="0"/>
                  </a:moveTo>
                  <a:cubicBezTo>
                    <a:pt x="968" y="9"/>
                    <a:pt x="968" y="9"/>
                    <a:pt x="968" y="9"/>
                  </a:cubicBezTo>
                  <a:cubicBezTo>
                    <a:pt x="527" y="344"/>
                    <a:pt x="527" y="344"/>
                    <a:pt x="527" y="344"/>
                  </a:cubicBezTo>
                  <a:cubicBezTo>
                    <a:pt x="474" y="301"/>
                    <a:pt x="407" y="277"/>
                    <a:pt x="337" y="277"/>
                  </a:cubicBezTo>
                  <a:cubicBezTo>
                    <a:pt x="272" y="277"/>
                    <a:pt x="209" y="298"/>
                    <a:pt x="157" y="338"/>
                  </a:cubicBezTo>
                  <a:cubicBezTo>
                    <a:pt x="25" y="438"/>
                    <a:pt x="0" y="626"/>
                    <a:pt x="99" y="757"/>
                  </a:cubicBezTo>
                  <a:cubicBezTo>
                    <a:pt x="128" y="795"/>
                    <a:pt x="164" y="825"/>
                    <a:pt x="207" y="845"/>
                  </a:cubicBezTo>
                  <a:cubicBezTo>
                    <a:pt x="247" y="865"/>
                    <a:pt x="293" y="875"/>
                    <a:pt x="338" y="875"/>
                  </a:cubicBezTo>
                  <a:cubicBezTo>
                    <a:pt x="404" y="875"/>
                    <a:pt x="466" y="854"/>
                    <a:pt x="519" y="814"/>
                  </a:cubicBezTo>
                  <a:cubicBezTo>
                    <a:pt x="581" y="767"/>
                    <a:pt x="622" y="698"/>
                    <a:pt x="634" y="620"/>
                  </a:cubicBezTo>
                  <a:cubicBezTo>
                    <a:pt x="645" y="547"/>
                    <a:pt x="628" y="474"/>
                    <a:pt x="588" y="412"/>
                  </a:cubicBezTo>
                  <a:cubicBezTo>
                    <a:pt x="1024" y="82"/>
                    <a:pt x="1024" y="82"/>
                    <a:pt x="1024" y="82"/>
                  </a:cubicBezTo>
                  <a:cubicBezTo>
                    <a:pt x="1035" y="73"/>
                    <a:pt x="1035" y="73"/>
                    <a:pt x="1035" y="73"/>
                  </a:cubicBezTo>
                  <a:cubicBezTo>
                    <a:pt x="1026" y="62"/>
                    <a:pt x="1026" y="62"/>
                    <a:pt x="1026" y="62"/>
                  </a:cubicBezTo>
                  <a:cubicBezTo>
                    <a:pt x="988" y="11"/>
                    <a:pt x="988" y="11"/>
                    <a:pt x="988" y="11"/>
                  </a:cubicBezTo>
                  <a:lnTo>
                    <a:pt x="979" y="0"/>
                  </a:lnTo>
                  <a:close/>
                </a:path>
              </a:pathLst>
            </a:custGeom>
            <a:solidFill>
              <a:schemeClr val="tx2">
                <a:lumMod val="20000"/>
                <a:lumOff val="80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grpSp>
      <p:grpSp>
        <p:nvGrpSpPr>
          <p:cNvPr id="13" name="Group 12"/>
          <p:cNvGrpSpPr/>
          <p:nvPr/>
        </p:nvGrpSpPr>
        <p:grpSpPr bwMode="auto">
          <a:xfrm>
            <a:off x="6886440" y="4545521"/>
            <a:ext cx="1516847" cy="1113359"/>
            <a:chOff x="6650977" y="4121723"/>
            <a:chExt cx="1437186" cy="1056427"/>
          </a:xfrm>
        </p:grpSpPr>
        <p:sp>
          <p:nvSpPr>
            <p:cNvPr id="14" name="Freeform 36"/>
            <p:cNvSpPr/>
            <p:nvPr/>
          </p:nvSpPr>
          <p:spPr bwMode="auto">
            <a:xfrm>
              <a:off x="6682703" y="4153495"/>
              <a:ext cx="1378492" cy="1024655"/>
            </a:xfrm>
            <a:custGeom>
              <a:avLst/>
              <a:gdLst>
                <a:gd name="T0" fmla="*/ 663 w 819"/>
                <a:gd name="T1" fmla="*/ 119 h 609"/>
                <a:gd name="T2" fmla="*/ 345 w 819"/>
                <a:gd name="T3" fmla="*/ 183 h 609"/>
                <a:gd name="T4" fmla="*/ 32 w 819"/>
                <a:gd name="T5" fmla="*/ 0 h 609"/>
                <a:gd name="T6" fmla="*/ 0 w 819"/>
                <a:gd name="T7" fmla="*/ 56 h 609"/>
                <a:gd name="T8" fmla="*/ 314 w 819"/>
                <a:gd name="T9" fmla="*/ 238 h 609"/>
                <a:gd name="T10" fmla="*/ 417 w 819"/>
                <a:gd name="T11" fmla="*/ 541 h 609"/>
                <a:gd name="T12" fmla="*/ 751 w 819"/>
                <a:gd name="T13" fmla="*/ 453 h 609"/>
                <a:gd name="T14" fmla="*/ 663 w 819"/>
                <a:gd name="T15" fmla="*/ 119 h 6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9" h="609">
                  <a:moveTo>
                    <a:pt x="663" y="119"/>
                  </a:moveTo>
                  <a:cubicBezTo>
                    <a:pt x="555" y="56"/>
                    <a:pt x="418" y="85"/>
                    <a:pt x="345" y="183"/>
                  </a:cubicBezTo>
                  <a:cubicBezTo>
                    <a:pt x="32" y="0"/>
                    <a:pt x="32" y="0"/>
                    <a:pt x="32" y="0"/>
                  </a:cubicBezTo>
                  <a:cubicBezTo>
                    <a:pt x="0" y="56"/>
                    <a:pt x="0" y="56"/>
                    <a:pt x="0" y="56"/>
                  </a:cubicBezTo>
                  <a:cubicBezTo>
                    <a:pt x="314" y="238"/>
                    <a:pt x="314" y="238"/>
                    <a:pt x="314" y="238"/>
                  </a:cubicBezTo>
                  <a:cubicBezTo>
                    <a:pt x="269" y="349"/>
                    <a:pt x="311" y="479"/>
                    <a:pt x="417" y="541"/>
                  </a:cubicBezTo>
                  <a:cubicBezTo>
                    <a:pt x="534" y="609"/>
                    <a:pt x="683" y="569"/>
                    <a:pt x="751" y="453"/>
                  </a:cubicBezTo>
                  <a:cubicBezTo>
                    <a:pt x="819" y="336"/>
                    <a:pt x="779" y="187"/>
                    <a:pt x="663" y="119"/>
                  </a:cubicBezTo>
                  <a:close/>
                </a:path>
              </a:pathLst>
            </a:custGeom>
            <a:solidFill>
              <a:schemeClr val="accent3"/>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15" name="Freeform 37"/>
            <p:cNvSpPr>
              <a:spLocks noEditPoints="1"/>
            </p:cNvSpPr>
            <p:nvPr/>
          </p:nvSpPr>
          <p:spPr bwMode="auto">
            <a:xfrm>
              <a:off x="6650977" y="4121723"/>
              <a:ext cx="1437186" cy="1021478"/>
            </a:xfrm>
            <a:custGeom>
              <a:avLst/>
              <a:gdLst>
                <a:gd name="T0" fmla="*/ 51 w 854"/>
                <a:gd name="T1" fmla="*/ 19 h 607"/>
                <a:gd name="T2" fmla="*/ 364 w 854"/>
                <a:gd name="T3" fmla="*/ 202 h 607"/>
                <a:gd name="T4" fmla="*/ 559 w 854"/>
                <a:gd name="T5" fmla="*/ 104 h 607"/>
                <a:gd name="T6" fmla="*/ 682 w 854"/>
                <a:gd name="T7" fmla="*/ 138 h 607"/>
                <a:gd name="T8" fmla="*/ 770 w 854"/>
                <a:gd name="T9" fmla="*/ 472 h 607"/>
                <a:gd name="T10" fmla="*/ 559 w 854"/>
                <a:gd name="T11" fmla="*/ 593 h 607"/>
                <a:gd name="T12" fmla="*/ 436 w 854"/>
                <a:gd name="T13" fmla="*/ 560 h 607"/>
                <a:gd name="T14" fmla="*/ 333 w 854"/>
                <a:gd name="T15" fmla="*/ 257 h 607"/>
                <a:gd name="T16" fmla="*/ 19 w 854"/>
                <a:gd name="T17" fmla="*/ 75 h 607"/>
                <a:gd name="T18" fmla="*/ 51 w 854"/>
                <a:gd name="T19" fmla="*/ 19 h 607"/>
                <a:gd name="T20" fmla="*/ 46 w 854"/>
                <a:gd name="T21" fmla="*/ 0 h 607"/>
                <a:gd name="T22" fmla="*/ 39 w 854"/>
                <a:gd name="T23" fmla="*/ 12 h 607"/>
                <a:gd name="T24" fmla="*/ 7 w 854"/>
                <a:gd name="T25" fmla="*/ 68 h 607"/>
                <a:gd name="T26" fmla="*/ 0 w 854"/>
                <a:gd name="T27" fmla="*/ 80 h 607"/>
                <a:gd name="T28" fmla="*/ 12 w 854"/>
                <a:gd name="T29" fmla="*/ 87 h 607"/>
                <a:gd name="T30" fmla="*/ 315 w 854"/>
                <a:gd name="T31" fmla="*/ 263 h 607"/>
                <a:gd name="T32" fmla="*/ 314 w 854"/>
                <a:gd name="T33" fmla="*/ 431 h 607"/>
                <a:gd name="T34" fmla="*/ 429 w 854"/>
                <a:gd name="T35" fmla="*/ 572 h 607"/>
                <a:gd name="T36" fmla="*/ 559 w 854"/>
                <a:gd name="T37" fmla="*/ 607 h 607"/>
                <a:gd name="T38" fmla="*/ 686 w 854"/>
                <a:gd name="T39" fmla="*/ 574 h 607"/>
                <a:gd name="T40" fmla="*/ 782 w 854"/>
                <a:gd name="T41" fmla="*/ 479 h 607"/>
                <a:gd name="T42" fmla="*/ 689 w 854"/>
                <a:gd name="T43" fmla="*/ 126 h 607"/>
                <a:gd name="T44" fmla="*/ 559 w 854"/>
                <a:gd name="T45" fmla="*/ 91 h 607"/>
                <a:gd name="T46" fmla="*/ 361 w 854"/>
                <a:gd name="T47" fmla="*/ 184 h 607"/>
                <a:gd name="T48" fmla="*/ 58 w 854"/>
                <a:gd name="T49" fmla="*/ 7 h 607"/>
                <a:gd name="T50" fmla="*/ 46 w 854"/>
                <a:gd name="T51" fmla="*/ 0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4" h="607">
                  <a:moveTo>
                    <a:pt x="51" y="19"/>
                  </a:moveTo>
                  <a:cubicBezTo>
                    <a:pt x="364" y="202"/>
                    <a:pt x="364" y="202"/>
                    <a:pt x="364" y="202"/>
                  </a:cubicBezTo>
                  <a:cubicBezTo>
                    <a:pt x="411" y="139"/>
                    <a:pt x="484" y="104"/>
                    <a:pt x="559" y="104"/>
                  </a:cubicBezTo>
                  <a:cubicBezTo>
                    <a:pt x="601" y="104"/>
                    <a:pt x="643" y="115"/>
                    <a:pt x="682" y="138"/>
                  </a:cubicBezTo>
                  <a:cubicBezTo>
                    <a:pt x="798" y="206"/>
                    <a:pt x="838" y="355"/>
                    <a:pt x="770" y="472"/>
                  </a:cubicBezTo>
                  <a:cubicBezTo>
                    <a:pt x="725" y="550"/>
                    <a:pt x="643" y="593"/>
                    <a:pt x="559" y="593"/>
                  </a:cubicBezTo>
                  <a:cubicBezTo>
                    <a:pt x="517" y="593"/>
                    <a:pt x="475" y="582"/>
                    <a:pt x="436" y="560"/>
                  </a:cubicBezTo>
                  <a:cubicBezTo>
                    <a:pt x="330" y="498"/>
                    <a:pt x="288" y="368"/>
                    <a:pt x="333" y="257"/>
                  </a:cubicBezTo>
                  <a:cubicBezTo>
                    <a:pt x="19" y="75"/>
                    <a:pt x="19" y="75"/>
                    <a:pt x="19" y="75"/>
                  </a:cubicBezTo>
                  <a:cubicBezTo>
                    <a:pt x="51" y="19"/>
                    <a:pt x="51" y="19"/>
                    <a:pt x="51" y="19"/>
                  </a:cubicBezTo>
                  <a:moveTo>
                    <a:pt x="46" y="0"/>
                  </a:moveTo>
                  <a:cubicBezTo>
                    <a:pt x="39" y="12"/>
                    <a:pt x="39" y="12"/>
                    <a:pt x="39" y="12"/>
                  </a:cubicBezTo>
                  <a:cubicBezTo>
                    <a:pt x="7" y="68"/>
                    <a:pt x="7" y="68"/>
                    <a:pt x="7" y="68"/>
                  </a:cubicBezTo>
                  <a:cubicBezTo>
                    <a:pt x="0" y="80"/>
                    <a:pt x="0" y="80"/>
                    <a:pt x="0" y="80"/>
                  </a:cubicBezTo>
                  <a:cubicBezTo>
                    <a:pt x="12" y="87"/>
                    <a:pt x="12" y="87"/>
                    <a:pt x="12" y="87"/>
                  </a:cubicBezTo>
                  <a:cubicBezTo>
                    <a:pt x="315" y="263"/>
                    <a:pt x="315" y="263"/>
                    <a:pt x="315" y="263"/>
                  </a:cubicBezTo>
                  <a:cubicBezTo>
                    <a:pt x="296" y="317"/>
                    <a:pt x="296" y="377"/>
                    <a:pt x="314" y="431"/>
                  </a:cubicBezTo>
                  <a:cubicBezTo>
                    <a:pt x="334" y="490"/>
                    <a:pt x="375" y="540"/>
                    <a:pt x="429" y="572"/>
                  </a:cubicBezTo>
                  <a:cubicBezTo>
                    <a:pt x="469" y="595"/>
                    <a:pt x="513" y="607"/>
                    <a:pt x="559" y="607"/>
                  </a:cubicBezTo>
                  <a:cubicBezTo>
                    <a:pt x="603" y="607"/>
                    <a:pt x="647" y="595"/>
                    <a:pt x="686" y="574"/>
                  </a:cubicBezTo>
                  <a:cubicBezTo>
                    <a:pt x="726" y="551"/>
                    <a:pt x="759" y="518"/>
                    <a:pt x="782" y="479"/>
                  </a:cubicBezTo>
                  <a:cubicBezTo>
                    <a:pt x="854" y="356"/>
                    <a:pt x="812" y="197"/>
                    <a:pt x="689" y="126"/>
                  </a:cubicBezTo>
                  <a:cubicBezTo>
                    <a:pt x="649" y="103"/>
                    <a:pt x="605" y="91"/>
                    <a:pt x="559" y="91"/>
                  </a:cubicBezTo>
                  <a:cubicBezTo>
                    <a:pt x="483" y="91"/>
                    <a:pt x="409" y="125"/>
                    <a:pt x="361" y="184"/>
                  </a:cubicBezTo>
                  <a:cubicBezTo>
                    <a:pt x="58" y="7"/>
                    <a:pt x="58" y="7"/>
                    <a:pt x="58" y="7"/>
                  </a:cubicBezTo>
                  <a:lnTo>
                    <a:pt x="46" y="0"/>
                  </a:lnTo>
                  <a:close/>
                </a:path>
              </a:pathLst>
            </a:custGeom>
            <a:solidFill>
              <a:schemeClr val="tx2">
                <a:lumMod val="20000"/>
                <a:lumOff val="80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grpSp>
      <p:grpSp>
        <p:nvGrpSpPr>
          <p:cNvPr id="18" name="Group 17"/>
          <p:cNvGrpSpPr/>
          <p:nvPr/>
        </p:nvGrpSpPr>
        <p:grpSpPr bwMode="auto">
          <a:xfrm>
            <a:off x="4329897" y="2841160"/>
            <a:ext cx="1568749" cy="1183676"/>
            <a:chOff x="4226042" y="2505773"/>
            <a:chExt cx="1487684" cy="1123086"/>
          </a:xfrm>
        </p:grpSpPr>
        <p:sp>
          <p:nvSpPr>
            <p:cNvPr id="19" name="Freeform 38"/>
            <p:cNvSpPr/>
            <p:nvPr/>
          </p:nvSpPr>
          <p:spPr bwMode="auto">
            <a:xfrm>
              <a:off x="4226042" y="2505773"/>
              <a:ext cx="1455930" cy="1091316"/>
            </a:xfrm>
            <a:custGeom>
              <a:avLst/>
              <a:gdLst>
                <a:gd name="T0" fmla="*/ 865 w 865"/>
                <a:gd name="T1" fmla="*/ 593 h 648"/>
                <a:gd name="T2" fmla="*/ 570 w 865"/>
                <a:gd name="T3" fmla="*/ 421 h 648"/>
                <a:gd name="T4" fmla="*/ 454 w 865"/>
                <a:gd name="T5" fmla="*/ 76 h 648"/>
                <a:gd name="T6" fmla="*/ 76 w 865"/>
                <a:gd name="T7" fmla="*/ 176 h 648"/>
                <a:gd name="T8" fmla="*/ 176 w 865"/>
                <a:gd name="T9" fmla="*/ 554 h 648"/>
                <a:gd name="T10" fmla="*/ 539 w 865"/>
                <a:gd name="T11" fmla="*/ 477 h 648"/>
                <a:gd name="T12" fmla="*/ 833 w 865"/>
                <a:gd name="T13" fmla="*/ 648 h 648"/>
                <a:gd name="T14" fmla="*/ 865 w 865"/>
                <a:gd name="T15" fmla="*/ 593 h 6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5" h="648">
                  <a:moveTo>
                    <a:pt x="865" y="593"/>
                  </a:moveTo>
                  <a:cubicBezTo>
                    <a:pt x="570" y="421"/>
                    <a:pt x="570" y="421"/>
                    <a:pt x="570" y="421"/>
                  </a:cubicBezTo>
                  <a:cubicBezTo>
                    <a:pt x="623" y="295"/>
                    <a:pt x="575" y="147"/>
                    <a:pt x="454" y="76"/>
                  </a:cubicBezTo>
                  <a:cubicBezTo>
                    <a:pt x="322" y="0"/>
                    <a:pt x="153" y="44"/>
                    <a:pt x="76" y="176"/>
                  </a:cubicBezTo>
                  <a:cubicBezTo>
                    <a:pt x="0" y="308"/>
                    <a:pt x="44" y="477"/>
                    <a:pt x="176" y="554"/>
                  </a:cubicBezTo>
                  <a:cubicBezTo>
                    <a:pt x="300" y="626"/>
                    <a:pt x="457" y="591"/>
                    <a:pt x="539" y="477"/>
                  </a:cubicBezTo>
                  <a:cubicBezTo>
                    <a:pt x="833" y="648"/>
                    <a:pt x="833" y="648"/>
                    <a:pt x="833" y="648"/>
                  </a:cubicBezTo>
                  <a:lnTo>
                    <a:pt x="865" y="593"/>
                  </a:lnTo>
                  <a:close/>
                </a:path>
              </a:pathLst>
            </a:custGeom>
            <a:solidFill>
              <a:schemeClr val="accent6"/>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20" name="Freeform 39"/>
            <p:cNvSpPr>
              <a:spLocks noEditPoints="1"/>
            </p:cNvSpPr>
            <p:nvPr/>
          </p:nvSpPr>
          <p:spPr bwMode="auto">
            <a:xfrm>
              <a:off x="4226042" y="2548663"/>
              <a:ext cx="1487684" cy="1080196"/>
            </a:xfrm>
            <a:custGeom>
              <a:avLst/>
              <a:gdLst>
                <a:gd name="T0" fmla="*/ 316 w 884"/>
                <a:gd name="T1" fmla="*/ 14 h 642"/>
                <a:gd name="T2" fmla="*/ 454 w 884"/>
                <a:gd name="T3" fmla="*/ 51 h 642"/>
                <a:gd name="T4" fmla="*/ 570 w 884"/>
                <a:gd name="T5" fmla="*/ 396 h 642"/>
                <a:gd name="T6" fmla="*/ 865 w 884"/>
                <a:gd name="T7" fmla="*/ 568 h 642"/>
                <a:gd name="T8" fmla="*/ 833 w 884"/>
                <a:gd name="T9" fmla="*/ 623 h 642"/>
                <a:gd name="T10" fmla="*/ 539 w 884"/>
                <a:gd name="T11" fmla="*/ 452 h 642"/>
                <a:gd name="T12" fmla="*/ 315 w 884"/>
                <a:gd name="T13" fmla="*/ 567 h 642"/>
                <a:gd name="T14" fmla="*/ 176 w 884"/>
                <a:gd name="T15" fmla="*/ 529 h 642"/>
                <a:gd name="T16" fmla="*/ 76 w 884"/>
                <a:gd name="T17" fmla="*/ 151 h 642"/>
                <a:gd name="T18" fmla="*/ 316 w 884"/>
                <a:gd name="T19" fmla="*/ 14 h 642"/>
                <a:gd name="T20" fmla="*/ 316 w 884"/>
                <a:gd name="T21" fmla="*/ 0 h 642"/>
                <a:gd name="T22" fmla="*/ 173 w 884"/>
                <a:gd name="T23" fmla="*/ 37 h 642"/>
                <a:gd name="T24" fmla="*/ 65 w 884"/>
                <a:gd name="T25" fmla="*/ 144 h 642"/>
                <a:gd name="T26" fmla="*/ 35 w 884"/>
                <a:gd name="T27" fmla="*/ 364 h 642"/>
                <a:gd name="T28" fmla="*/ 169 w 884"/>
                <a:gd name="T29" fmla="*/ 541 h 642"/>
                <a:gd name="T30" fmla="*/ 315 w 884"/>
                <a:gd name="T31" fmla="*/ 581 h 642"/>
                <a:gd name="T32" fmla="*/ 543 w 884"/>
                <a:gd name="T33" fmla="*/ 470 h 642"/>
                <a:gd name="T34" fmla="*/ 826 w 884"/>
                <a:gd name="T35" fmla="*/ 635 h 642"/>
                <a:gd name="T36" fmla="*/ 838 w 884"/>
                <a:gd name="T37" fmla="*/ 642 h 642"/>
                <a:gd name="T38" fmla="*/ 845 w 884"/>
                <a:gd name="T39" fmla="*/ 630 h 642"/>
                <a:gd name="T40" fmla="*/ 877 w 884"/>
                <a:gd name="T41" fmla="*/ 575 h 642"/>
                <a:gd name="T42" fmla="*/ 884 w 884"/>
                <a:gd name="T43" fmla="*/ 563 h 642"/>
                <a:gd name="T44" fmla="*/ 872 w 884"/>
                <a:gd name="T45" fmla="*/ 556 h 642"/>
                <a:gd name="T46" fmla="*/ 588 w 884"/>
                <a:gd name="T47" fmla="*/ 390 h 642"/>
                <a:gd name="T48" fmla="*/ 591 w 884"/>
                <a:gd name="T49" fmla="*/ 199 h 642"/>
                <a:gd name="T50" fmla="*/ 461 w 884"/>
                <a:gd name="T51" fmla="*/ 40 h 642"/>
                <a:gd name="T52" fmla="*/ 316 w 884"/>
                <a:gd name="T53"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4" h="642">
                  <a:moveTo>
                    <a:pt x="316" y="14"/>
                  </a:moveTo>
                  <a:cubicBezTo>
                    <a:pt x="363" y="14"/>
                    <a:pt x="411" y="26"/>
                    <a:pt x="454" y="51"/>
                  </a:cubicBezTo>
                  <a:cubicBezTo>
                    <a:pt x="575" y="122"/>
                    <a:pt x="623" y="270"/>
                    <a:pt x="570" y="396"/>
                  </a:cubicBezTo>
                  <a:cubicBezTo>
                    <a:pt x="865" y="568"/>
                    <a:pt x="865" y="568"/>
                    <a:pt x="865" y="568"/>
                  </a:cubicBezTo>
                  <a:cubicBezTo>
                    <a:pt x="833" y="623"/>
                    <a:pt x="833" y="623"/>
                    <a:pt x="833" y="623"/>
                  </a:cubicBezTo>
                  <a:cubicBezTo>
                    <a:pt x="539" y="452"/>
                    <a:pt x="539" y="452"/>
                    <a:pt x="539" y="452"/>
                  </a:cubicBezTo>
                  <a:cubicBezTo>
                    <a:pt x="486" y="526"/>
                    <a:pt x="402" y="567"/>
                    <a:pt x="315" y="567"/>
                  </a:cubicBezTo>
                  <a:cubicBezTo>
                    <a:pt x="268" y="567"/>
                    <a:pt x="220" y="555"/>
                    <a:pt x="176" y="529"/>
                  </a:cubicBezTo>
                  <a:cubicBezTo>
                    <a:pt x="44" y="452"/>
                    <a:pt x="0" y="283"/>
                    <a:pt x="76" y="151"/>
                  </a:cubicBezTo>
                  <a:cubicBezTo>
                    <a:pt x="128" y="63"/>
                    <a:pt x="220" y="14"/>
                    <a:pt x="316" y="14"/>
                  </a:cubicBezTo>
                  <a:moveTo>
                    <a:pt x="316" y="0"/>
                  </a:moveTo>
                  <a:cubicBezTo>
                    <a:pt x="266" y="0"/>
                    <a:pt x="216" y="13"/>
                    <a:pt x="173" y="37"/>
                  </a:cubicBezTo>
                  <a:cubicBezTo>
                    <a:pt x="128" y="63"/>
                    <a:pt x="91" y="100"/>
                    <a:pt x="65" y="144"/>
                  </a:cubicBezTo>
                  <a:cubicBezTo>
                    <a:pt x="26" y="211"/>
                    <a:pt x="15" y="289"/>
                    <a:pt x="35" y="364"/>
                  </a:cubicBezTo>
                  <a:cubicBezTo>
                    <a:pt x="55" y="439"/>
                    <a:pt x="102" y="502"/>
                    <a:pt x="169" y="541"/>
                  </a:cubicBezTo>
                  <a:cubicBezTo>
                    <a:pt x="214" y="567"/>
                    <a:pt x="264" y="581"/>
                    <a:pt x="315" y="581"/>
                  </a:cubicBezTo>
                  <a:cubicBezTo>
                    <a:pt x="404" y="581"/>
                    <a:pt x="488" y="540"/>
                    <a:pt x="543" y="470"/>
                  </a:cubicBezTo>
                  <a:cubicBezTo>
                    <a:pt x="826" y="635"/>
                    <a:pt x="826" y="635"/>
                    <a:pt x="826" y="635"/>
                  </a:cubicBezTo>
                  <a:cubicBezTo>
                    <a:pt x="838" y="642"/>
                    <a:pt x="838" y="642"/>
                    <a:pt x="838" y="642"/>
                  </a:cubicBezTo>
                  <a:cubicBezTo>
                    <a:pt x="845" y="630"/>
                    <a:pt x="845" y="630"/>
                    <a:pt x="845" y="630"/>
                  </a:cubicBezTo>
                  <a:cubicBezTo>
                    <a:pt x="877" y="575"/>
                    <a:pt x="877" y="575"/>
                    <a:pt x="877" y="575"/>
                  </a:cubicBezTo>
                  <a:cubicBezTo>
                    <a:pt x="884" y="563"/>
                    <a:pt x="884" y="563"/>
                    <a:pt x="884" y="563"/>
                  </a:cubicBezTo>
                  <a:cubicBezTo>
                    <a:pt x="872" y="556"/>
                    <a:pt x="872" y="556"/>
                    <a:pt x="872" y="556"/>
                  </a:cubicBezTo>
                  <a:cubicBezTo>
                    <a:pt x="588" y="390"/>
                    <a:pt x="588" y="390"/>
                    <a:pt x="588" y="390"/>
                  </a:cubicBezTo>
                  <a:cubicBezTo>
                    <a:pt x="610" y="329"/>
                    <a:pt x="611" y="261"/>
                    <a:pt x="591" y="199"/>
                  </a:cubicBezTo>
                  <a:cubicBezTo>
                    <a:pt x="568" y="132"/>
                    <a:pt x="522" y="75"/>
                    <a:pt x="461" y="40"/>
                  </a:cubicBezTo>
                  <a:cubicBezTo>
                    <a:pt x="417" y="14"/>
                    <a:pt x="367" y="0"/>
                    <a:pt x="316" y="0"/>
                  </a:cubicBezTo>
                  <a:close/>
                </a:path>
              </a:pathLst>
            </a:custGeom>
            <a:solidFill>
              <a:schemeClr val="tx2">
                <a:lumMod val="20000"/>
                <a:lumOff val="80000"/>
              </a:schemeClr>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grpSp>
      <p:grpSp>
        <p:nvGrpSpPr>
          <p:cNvPr id="22" name="Group 21"/>
          <p:cNvGrpSpPr/>
          <p:nvPr/>
        </p:nvGrpSpPr>
        <p:grpSpPr bwMode="auto">
          <a:xfrm>
            <a:off x="5130177" y="3341752"/>
            <a:ext cx="2579981" cy="1848344"/>
            <a:chOff x="4984528" y="2980459"/>
            <a:chExt cx="2447155" cy="1753306"/>
          </a:xfrm>
        </p:grpSpPr>
        <p:sp>
          <p:nvSpPr>
            <p:cNvPr id="23" name="Freeform 40"/>
            <p:cNvSpPr/>
            <p:nvPr/>
          </p:nvSpPr>
          <p:spPr bwMode="auto">
            <a:xfrm>
              <a:off x="4984528" y="2980459"/>
              <a:ext cx="2447155" cy="1753306"/>
            </a:xfrm>
            <a:custGeom>
              <a:avLst/>
              <a:gdLst>
                <a:gd name="T0" fmla="*/ 1413 w 1454"/>
                <a:gd name="T1" fmla="*/ 410 h 1042"/>
                <a:gd name="T2" fmla="*/ 1224 w 1454"/>
                <a:gd name="T3" fmla="*/ 327 h 1042"/>
                <a:gd name="T4" fmla="*/ 1197 w 1454"/>
                <a:gd name="T5" fmla="*/ 328 h 1042"/>
                <a:gd name="T6" fmla="*/ 1119 w 1454"/>
                <a:gd name="T7" fmla="*/ 150 h 1042"/>
                <a:gd name="T8" fmla="*/ 984 w 1454"/>
                <a:gd name="T9" fmla="*/ 101 h 1042"/>
                <a:gd name="T10" fmla="*/ 875 w 1454"/>
                <a:gd name="T11" fmla="*/ 122 h 1042"/>
                <a:gd name="T12" fmla="*/ 641 w 1454"/>
                <a:gd name="T13" fmla="*/ 0 h 1042"/>
                <a:gd name="T14" fmla="*/ 627 w 1454"/>
                <a:gd name="T15" fmla="*/ 0 h 1042"/>
                <a:gd name="T16" fmla="*/ 386 w 1454"/>
                <a:gd name="T17" fmla="*/ 202 h 1042"/>
                <a:gd name="T18" fmla="*/ 343 w 1454"/>
                <a:gd name="T19" fmla="*/ 198 h 1042"/>
                <a:gd name="T20" fmla="*/ 205 w 1454"/>
                <a:gd name="T21" fmla="*/ 300 h 1042"/>
                <a:gd name="T22" fmla="*/ 188 w 1454"/>
                <a:gd name="T23" fmla="*/ 299 h 1042"/>
                <a:gd name="T24" fmla="*/ 42 w 1454"/>
                <a:gd name="T25" fmla="*/ 393 h 1042"/>
                <a:gd name="T26" fmla="*/ 37 w 1454"/>
                <a:gd name="T27" fmla="*/ 610 h 1042"/>
                <a:gd name="T28" fmla="*/ 240 w 1454"/>
                <a:gd name="T29" fmla="*/ 721 h 1042"/>
                <a:gd name="T30" fmla="*/ 317 w 1454"/>
                <a:gd name="T31" fmla="*/ 712 h 1042"/>
                <a:gd name="T32" fmla="*/ 453 w 1454"/>
                <a:gd name="T33" fmla="*/ 841 h 1042"/>
                <a:gd name="T34" fmla="*/ 489 w 1454"/>
                <a:gd name="T35" fmla="*/ 844 h 1042"/>
                <a:gd name="T36" fmla="*/ 644 w 1454"/>
                <a:gd name="T37" fmla="*/ 770 h 1042"/>
                <a:gd name="T38" fmla="*/ 791 w 1454"/>
                <a:gd name="T39" fmla="*/ 873 h 1042"/>
                <a:gd name="T40" fmla="*/ 673 w 1454"/>
                <a:gd name="T41" fmla="*/ 1042 h 1042"/>
                <a:gd name="T42" fmla="*/ 1099 w 1454"/>
                <a:gd name="T43" fmla="*/ 761 h 1042"/>
                <a:gd name="T44" fmla="*/ 1102 w 1454"/>
                <a:gd name="T45" fmla="*/ 757 h 1042"/>
                <a:gd name="T46" fmla="*/ 1162 w 1454"/>
                <a:gd name="T47" fmla="*/ 766 h 1042"/>
                <a:gd name="T48" fmla="*/ 1285 w 1454"/>
                <a:gd name="T49" fmla="*/ 700 h 1042"/>
                <a:gd name="T50" fmla="*/ 1420 w 1454"/>
                <a:gd name="T51" fmla="*/ 601 h 1042"/>
                <a:gd name="T52" fmla="*/ 1413 w 1454"/>
                <a:gd name="T53" fmla="*/ 410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54" h="1042">
                  <a:moveTo>
                    <a:pt x="1413" y="410"/>
                  </a:moveTo>
                  <a:cubicBezTo>
                    <a:pt x="1359" y="338"/>
                    <a:pt x="1272" y="327"/>
                    <a:pt x="1224" y="327"/>
                  </a:cubicBezTo>
                  <a:cubicBezTo>
                    <a:pt x="1214" y="327"/>
                    <a:pt x="1204" y="328"/>
                    <a:pt x="1197" y="328"/>
                  </a:cubicBezTo>
                  <a:cubicBezTo>
                    <a:pt x="1201" y="297"/>
                    <a:pt x="1200" y="224"/>
                    <a:pt x="1119" y="150"/>
                  </a:cubicBezTo>
                  <a:cubicBezTo>
                    <a:pt x="1082" y="117"/>
                    <a:pt x="1037" y="101"/>
                    <a:pt x="984" y="101"/>
                  </a:cubicBezTo>
                  <a:cubicBezTo>
                    <a:pt x="935" y="101"/>
                    <a:pt x="893" y="115"/>
                    <a:pt x="875" y="122"/>
                  </a:cubicBezTo>
                  <a:cubicBezTo>
                    <a:pt x="859" y="91"/>
                    <a:pt x="799" y="0"/>
                    <a:pt x="641" y="0"/>
                  </a:cubicBezTo>
                  <a:cubicBezTo>
                    <a:pt x="637" y="0"/>
                    <a:pt x="632" y="0"/>
                    <a:pt x="627" y="0"/>
                  </a:cubicBezTo>
                  <a:cubicBezTo>
                    <a:pt x="437" y="6"/>
                    <a:pt x="395" y="158"/>
                    <a:pt x="386" y="202"/>
                  </a:cubicBezTo>
                  <a:cubicBezTo>
                    <a:pt x="371" y="199"/>
                    <a:pt x="357" y="198"/>
                    <a:pt x="343" y="198"/>
                  </a:cubicBezTo>
                  <a:cubicBezTo>
                    <a:pt x="246" y="198"/>
                    <a:pt x="214" y="273"/>
                    <a:pt x="205" y="300"/>
                  </a:cubicBezTo>
                  <a:cubicBezTo>
                    <a:pt x="200" y="300"/>
                    <a:pt x="194" y="299"/>
                    <a:pt x="188" y="299"/>
                  </a:cubicBezTo>
                  <a:cubicBezTo>
                    <a:pt x="132" y="299"/>
                    <a:pt x="76" y="335"/>
                    <a:pt x="42" y="393"/>
                  </a:cubicBezTo>
                  <a:cubicBezTo>
                    <a:pt x="2" y="461"/>
                    <a:pt x="0" y="542"/>
                    <a:pt x="37" y="610"/>
                  </a:cubicBezTo>
                  <a:cubicBezTo>
                    <a:pt x="88" y="702"/>
                    <a:pt x="175" y="721"/>
                    <a:pt x="240" y="721"/>
                  </a:cubicBezTo>
                  <a:cubicBezTo>
                    <a:pt x="274" y="721"/>
                    <a:pt x="302" y="716"/>
                    <a:pt x="317" y="712"/>
                  </a:cubicBezTo>
                  <a:cubicBezTo>
                    <a:pt x="322" y="744"/>
                    <a:pt x="347" y="823"/>
                    <a:pt x="453" y="841"/>
                  </a:cubicBezTo>
                  <a:cubicBezTo>
                    <a:pt x="465" y="843"/>
                    <a:pt x="477" y="844"/>
                    <a:pt x="489" y="844"/>
                  </a:cubicBezTo>
                  <a:cubicBezTo>
                    <a:pt x="568" y="844"/>
                    <a:pt x="621" y="797"/>
                    <a:pt x="644" y="770"/>
                  </a:cubicBezTo>
                  <a:cubicBezTo>
                    <a:pt x="655" y="799"/>
                    <a:pt x="689" y="847"/>
                    <a:pt x="791" y="873"/>
                  </a:cubicBezTo>
                  <a:cubicBezTo>
                    <a:pt x="778" y="928"/>
                    <a:pt x="746" y="1003"/>
                    <a:pt x="673" y="1042"/>
                  </a:cubicBezTo>
                  <a:cubicBezTo>
                    <a:pt x="673" y="1042"/>
                    <a:pt x="966" y="1042"/>
                    <a:pt x="1099" y="761"/>
                  </a:cubicBezTo>
                  <a:cubicBezTo>
                    <a:pt x="1100" y="760"/>
                    <a:pt x="1101" y="758"/>
                    <a:pt x="1102" y="757"/>
                  </a:cubicBezTo>
                  <a:cubicBezTo>
                    <a:pt x="1123" y="763"/>
                    <a:pt x="1143" y="766"/>
                    <a:pt x="1162" y="766"/>
                  </a:cubicBezTo>
                  <a:cubicBezTo>
                    <a:pt x="1238" y="766"/>
                    <a:pt x="1274" y="717"/>
                    <a:pt x="1285" y="700"/>
                  </a:cubicBezTo>
                  <a:cubicBezTo>
                    <a:pt x="1339" y="699"/>
                    <a:pt x="1390" y="661"/>
                    <a:pt x="1420" y="601"/>
                  </a:cubicBezTo>
                  <a:cubicBezTo>
                    <a:pt x="1454" y="534"/>
                    <a:pt x="1451" y="461"/>
                    <a:pt x="1413" y="410"/>
                  </a:cubicBezTo>
                </a:path>
              </a:pathLst>
            </a:custGeom>
            <a:solidFill>
              <a:schemeClr val="accent1"/>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24" name="Freeform 41"/>
            <p:cNvSpPr/>
            <p:nvPr/>
          </p:nvSpPr>
          <p:spPr bwMode="auto">
            <a:xfrm>
              <a:off x="5114746" y="3093217"/>
              <a:ext cx="2188306" cy="1500791"/>
            </a:xfrm>
            <a:custGeom>
              <a:avLst/>
              <a:gdLst>
                <a:gd name="T0" fmla="*/ 1263 w 1300"/>
                <a:gd name="T1" fmla="*/ 334 h 892"/>
                <a:gd name="T2" fmla="*/ 1095 w 1300"/>
                <a:gd name="T3" fmla="*/ 267 h 892"/>
                <a:gd name="T4" fmla="*/ 1070 w 1300"/>
                <a:gd name="T5" fmla="*/ 268 h 892"/>
                <a:gd name="T6" fmla="*/ 1000 w 1300"/>
                <a:gd name="T7" fmla="*/ 123 h 892"/>
                <a:gd name="T8" fmla="*/ 880 w 1300"/>
                <a:gd name="T9" fmla="*/ 82 h 892"/>
                <a:gd name="T10" fmla="*/ 782 w 1300"/>
                <a:gd name="T11" fmla="*/ 100 h 892"/>
                <a:gd name="T12" fmla="*/ 573 w 1300"/>
                <a:gd name="T13" fmla="*/ 0 h 892"/>
                <a:gd name="T14" fmla="*/ 561 w 1300"/>
                <a:gd name="T15" fmla="*/ 1 h 892"/>
                <a:gd name="T16" fmla="*/ 346 w 1300"/>
                <a:gd name="T17" fmla="*/ 165 h 892"/>
                <a:gd name="T18" fmla="*/ 307 w 1300"/>
                <a:gd name="T19" fmla="*/ 161 h 892"/>
                <a:gd name="T20" fmla="*/ 183 w 1300"/>
                <a:gd name="T21" fmla="*/ 245 h 892"/>
                <a:gd name="T22" fmla="*/ 168 w 1300"/>
                <a:gd name="T23" fmla="*/ 244 h 892"/>
                <a:gd name="T24" fmla="*/ 38 w 1300"/>
                <a:gd name="T25" fmla="*/ 320 h 892"/>
                <a:gd name="T26" fmla="*/ 33 w 1300"/>
                <a:gd name="T27" fmla="*/ 496 h 892"/>
                <a:gd name="T28" fmla="*/ 214 w 1300"/>
                <a:gd name="T29" fmla="*/ 587 h 892"/>
                <a:gd name="T30" fmla="*/ 283 w 1300"/>
                <a:gd name="T31" fmla="*/ 580 h 892"/>
                <a:gd name="T32" fmla="*/ 405 w 1300"/>
                <a:gd name="T33" fmla="*/ 685 h 892"/>
                <a:gd name="T34" fmla="*/ 437 w 1300"/>
                <a:gd name="T35" fmla="*/ 687 h 892"/>
                <a:gd name="T36" fmla="*/ 576 w 1300"/>
                <a:gd name="T37" fmla="*/ 627 h 892"/>
                <a:gd name="T38" fmla="*/ 792 w 1300"/>
                <a:gd name="T39" fmla="*/ 752 h 892"/>
                <a:gd name="T40" fmla="*/ 702 w 1300"/>
                <a:gd name="T41" fmla="*/ 892 h 892"/>
                <a:gd name="T42" fmla="*/ 983 w 1300"/>
                <a:gd name="T43" fmla="*/ 619 h 892"/>
                <a:gd name="T44" fmla="*/ 985 w 1300"/>
                <a:gd name="T45" fmla="*/ 616 h 892"/>
                <a:gd name="T46" fmla="*/ 1039 w 1300"/>
                <a:gd name="T47" fmla="*/ 623 h 892"/>
                <a:gd name="T48" fmla="*/ 1149 w 1300"/>
                <a:gd name="T49" fmla="*/ 570 h 892"/>
                <a:gd name="T50" fmla="*/ 1270 w 1300"/>
                <a:gd name="T51" fmla="*/ 489 h 892"/>
                <a:gd name="T52" fmla="*/ 1263 w 1300"/>
                <a:gd name="T53" fmla="*/ 334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00" h="892">
                  <a:moveTo>
                    <a:pt x="1263" y="334"/>
                  </a:moveTo>
                  <a:cubicBezTo>
                    <a:pt x="1215" y="275"/>
                    <a:pt x="1137" y="267"/>
                    <a:pt x="1095" y="267"/>
                  </a:cubicBezTo>
                  <a:cubicBezTo>
                    <a:pt x="1085" y="267"/>
                    <a:pt x="1077" y="267"/>
                    <a:pt x="1070" y="268"/>
                  </a:cubicBezTo>
                  <a:cubicBezTo>
                    <a:pt x="1074" y="242"/>
                    <a:pt x="1073" y="183"/>
                    <a:pt x="1000" y="123"/>
                  </a:cubicBezTo>
                  <a:cubicBezTo>
                    <a:pt x="968" y="96"/>
                    <a:pt x="927" y="82"/>
                    <a:pt x="880" y="82"/>
                  </a:cubicBezTo>
                  <a:cubicBezTo>
                    <a:pt x="836" y="82"/>
                    <a:pt x="799" y="94"/>
                    <a:pt x="782" y="100"/>
                  </a:cubicBezTo>
                  <a:cubicBezTo>
                    <a:pt x="768" y="75"/>
                    <a:pt x="714" y="0"/>
                    <a:pt x="573" y="0"/>
                  </a:cubicBezTo>
                  <a:cubicBezTo>
                    <a:pt x="569" y="0"/>
                    <a:pt x="565" y="0"/>
                    <a:pt x="561" y="1"/>
                  </a:cubicBezTo>
                  <a:cubicBezTo>
                    <a:pt x="391" y="6"/>
                    <a:pt x="353" y="129"/>
                    <a:pt x="346" y="165"/>
                  </a:cubicBezTo>
                  <a:cubicBezTo>
                    <a:pt x="332" y="162"/>
                    <a:pt x="319" y="161"/>
                    <a:pt x="307" y="161"/>
                  </a:cubicBezTo>
                  <a:cubicBezTo>
                    <a:pt x="220" y="161"/>
                    <a:pt x="191" y="222"/>
                    <a:pt x="183" y="245"/>
                  </a:cubicBezTo>
                  <a:cubicBezTo>
                    <a:pt x="178" y="244"/>
                    <a:pt x="173" y="244"/>
                    <a:pt x="168" y="244"/>
                  </a:cubicBezTo>
                  <a:cubicBezTo>
                    <a:pt x="118" y="244"/>
                    <a:pt x="68" y="273"/>
                    <a:pt x="38" y="320"/>
                  </a:cubicBezTo>
                  <a:cubicBezTo>
                    <a:pt x="2" y="376"/>
                    <a:pt x="0" y="442"/>
                    <a:pt x="33" y="496"/>
                  </a:cubicBezTo>
                  <a:cubicBezTo>
                    <a:pt x="78" y="571"/>
                    <a:pt x="157" y="587"/>
                    <a:pt x="214" y="587"/>
                  </a:cubicBezTo>
                  <a:cubicBezTo>
                    <a:pt x="245" y="587"/>
                    <a:pt x="270" y="582"/>
                    <a:pt x="283" y="580"/>
                  </a:cubicBezTo>
                  <a:cubicBezTo>
                    <a:pt x="288" y="605"/>
                    <a:pt x="310" y="669"/>
                    <a:pt x="405" y="685"/>
                  </a:cubicBezTo>
                  <a:cubicBezTo>
                    <a:pt x="416" y="686"/>
                    <a:pt x="426" y="687"/>
                    <a:pt x="437" y="687"/>
                  </a:cubicBezTo>
                  <a:cubicBezTo>
                    <a:pt x="508" y="687"/>
                    <a:pt x="555" y="649"/>
                    <a:pt x="576" y="627"/>
                  </a:cubicBezTo>
                  <a:cubicBezTo>
                    <a:pt x="586" y="650"/>
                    <a:pt x="654" y="737"/>
                    <a:pt x="792" y="752"/>
                  </a:cubicBezTo>
                  <a:cubicBezTo>
                    <a:pt x="780" y="798"/>
                    <a:pt x="763" y="849"/>
                    <a:pt x="702" y="892"/>
                  </a:cubicBezTo>
                  <a:cubicBezTo>
                    <a:pt x="702" y="892"/>
                    <a:pt x="864" y="847"/>
                    <a:pt x="983" y="619"/>
                  </a:cubicBezTo>
                  <a:cubicBezTo>
                    <a:pt x="984" y="618"/>
                    <a:pt x="984" y="617"/>
                    <a:pt x="985" y="616"/>
                  </a:cubicBezTo>
                  <a:cubicBezTo>
                    <a:pt x="1004" y="621"/>
                    <a:pt x="1022" y="623"/>
                    <a:pt x="1039" y="623"/>
                  </a:cubicBezTo>
                  <a:cubicBezTo>
                    <a:pt x="1107" y="623"/>
                    <a:pt x="1139" y="584"/>
                    <a:pt x="1149" y="570"/>
                  </a:cubicBezTo>
                  <a:cubicBezTo>
                    <a:pt x="1197" y="569"/>
                    <a:pt x="1243" y="538"/>
                    <a:pt x="1270" y="489"/>
                  </a:cubicBezTo>
                  <a:cubicBezTo>
                    <a:pt x="1300" y="435"/>
                    <a:pt x="1297" y="375"/>
                    <a:pt x="1263" y="334"/>
                  </a:cubicBezTo>
                </a:path>
              </a:pathLst>
            </a:custGeom>
            <a:solidFill>
              <a:schemeClr val="bg1"/>
            </a:solidFill>
            <a:ln>
              <a:noFill/>
            </a:ln>
          </p:spPr>
          <p:txBody>
            <a:bodyPr/>
            <a:lstStyle/>
            <a:p>
              <a:pPr fontAlgn="auto">
                <a:spcBef>
                  <a:spcPts val="0"/>
                </a:spcBef>
                <a:spcAft>
                  <a:spcPts val="0"/>
                </a:spcAft>
                <a:defRPr/>
              </a:pPr>
              <a:endParaRPr lang="en-US">
                <a:solidFill>
                  <a:schemeClr val="tx2">
                    <a:lumMod val="50000"/>
                    <a:lumOff val="50000"/>
                  </a:schemeClr>
                </a:solidFill>
                <a:ea typeface="微软雅黑" panose="020B0503020204020204" pitchFamily="34" charset="-122"/>
                <a:sym typeface="Arial" panose="020B0604020202020204" pitchFamily="34" charset="0"/>
              </a:endParaRPr>
            </a:p>
          </p:txBody>
        </p:sp>
      </p:grpSp>
      <p:sp>
        <p:nvSpPr>
          <p:cNvPr id="26" name="Shape 2753"/>
          <p:cNvSpPr/>
          <p:nvPr/>
        </p:nvSpPr>
        <p:spPr>
          <a:xfrm>
            <a:off x="4592751" y="5213536"/>
            <a:ext cx="426927" cy="480503"/>
          </a:xfrm>
          <a:custGeom>
            <a:avLst/>
            <a:gdLst/>
            <a:ahLst/>
            <a:cxnLst>
              <a:cxn ang="0">
                <a:pos x="wd2" y="hd2"/>
              </a:cxn>
              <a:cxn ang="5400000">
                <a:pos x="wd2" y="hd2"/>
              </a:cxn>
              <a:cxn ang="10800000">
                <a:pos x="wd2" y="hd2"/>
              </a:cxn>
              <a:cxn ang="16200000">
                <a:pos x="wd2" y="hd2"/>
              </a:cxn>
            </a:cxnLst>
            <a:rect l="0" t="0" r="r" b="b"/>
            <a:pathLst>
              <a:path w="21600" h="21600" extrusionOk="0">
                <a:moveTo>
                  <a:pt x="13800" y="18655"/>
                </a:moveTo>
                <a:cubicBezTo>
                  <a:pt x="13468" y="18655"/>
                  <a:pt x="13200" y="18874"/>
                  <a:pt x="13200" y="19145"/>
                </a:cubicBezTo>
                <a:cubicBezTo>
                  <a:pt x="13200" y="19417"/>
                  <a:pt x="13468" y="19636"/>
                  <a:pt x="13800" y="19636"/>
                </a:cubicBezTo>
                <a:cubicBezTo>
                  <a:pt x="14132" y="19636"/>
                  <a:pt x="14400" y="19417"/>
                  <a:pt x="14400" y="19145"/>
                </a:cubicBezTo>
                <a:cubicBezTo>
                  <a:pt x="14400" y="18874"/>
                  <a:pt x="14132" y="18655"/>
                  <a:pt x="13800" y="18655"/>
                </a:cubicBezTo>
                <a:moveTo>
                  <a:pt x="10200" y="15709"/>
                </a:moveTo>
                <a:cubicBezTo>
                  <a:pt x="9868" y="15709"/>
                  <a:pt x="9600" y="15490"/>
                  <a:pt x="9600" y="15218"/>
                </a:cubicBezTo>
                <a:cubicBezTo>
                  <a:pt x="9600" y="14947"/>
                  <a:pt x="9868" y="14727"/>
                  <a:pt x="10200" y="14727"/>
                </a:cubicBezTo>
                <a:cubicBezTo>
                  <a:pt x="10532" y="14727"/>
                  <a:pt x="10800" y="14947"/>
                  <a:pt x="10800" y="15218"/>
                </a:cubicBezTo>
                <a:cubicBezTo>
                  <a:pt x="10800" y="15490"/>
                  <a:pt x="10532" y="15709"/>
                  <a:pt x="10200" y="15709"/>
                </a:cubicBezTo>
                <a:moveTo>
                  <a:pt x="10200" y="13745"/>
                </a:moveTo>
                <a:cubicBezTo>
                  <a:pt x="9206" y="13745"/>
                  <a:pt x="8400" y="14405"/>
                  <a:pt x="8400" y="15218"/>
                </a:cubicBezTo>
                <a:cubicBezTo>
                  <a:pt x="8400" y="16031"/>
                  <a:pt x="9206" y="16691"/>
                  <a:pt x="10200" y="16691"/>
                </a:cubicBezTo>
                <a:cubicBezTo>
                  <a:pt x="11194" y="16691"/>
                  <a:pt x="12000" y="16031"/>
                  <a:pt x="12000" y="15218"/>
                </a:cubicBezTo>
                <a:cubicBezTo>
                  <a:pt x="12000" y="14405"/>
                  <a:pt x="11194" y="13745"/>
                  <a:pt x="10200" y="13745"/>
                </a:cubicBezTo>
                <a:moveTo>
                  <a:pt x="15600" y="13745"/>
                </a:moveTo>
                <a:cubicBezTo>
                  <a:pt x="14938" y="13745"/>
                  <a:pt x="14400" y="14186"/>
                  <a:pt x="14400" y="14727"/>
                </a:cubicBezTo>
                <a:cubicBezTo>
                  <a:pt x="14400" y="15269"/>
                  <a:pt x="14938" y="15709"/>
                  <a:pt x="15600" y="15709"/>
                </a:cubicBezTo>
                <a:cubicBezTo>
                  <a:pt x="16262" y="15709"/>
                  <a:pt x="16800" y="15269"/>
                  <a:pt x="16800" y="14727"/>
                </a:cubicBezTo>
                <a:cubicBezTo>
                  <a:pt x="16800" y="14186"/>
                  <a:pt x="16262" y="13745"/>
                  <a:pt x="15600" y="13745"/>
                </a:cubicBezTo>
                <a:moveTo>
                  <a:pt x="14400" y="20618"/>
                </a:moveTo>
                <a:lnTo>
                  <a:pt x="7200" y="20618"/>
                </a:lnTo>
                <a:cubicBezTo>
                  <a:pt x="3892" y="20618"/>
                  <a:pt x="1200" y="18416"/>
                  <a:pt x="1200" y="15709"/>
                </a:cubicBezTo>
                <a:cubicBezTo>
                  <a:pt x="1200" y="13123"/>
                  <a:pt x="2182" y="11620"/>
                  <a:pt x="3320" y="9880"/>
                </a:cubicBezTo>
                <a:cubicBezTo>
                  <a:pt x="3477" y="9639"/>
                  <a:pt x="3636" y="9392"/>
                  <a:pt x="3797" y="9140"/>
                </a:cubicBezTo>
                <a:cubicBezTo>
                  <a:pt x="3905" y="9093"/>
                  <a:pt x="6420" y="8038"/>
                  <a:pt x="9814" y="9625"/>
                </a:cubicBezTo>
                <a:cubicBezTo>
                  <a:pt x="10959" y="10160"/>
                  <a:pt x="12064" y="10360"/>
                  <a:pt x="13079" y="10360"/>
                </a:cubicBezTo>
                <a:cubicBezTo>
                  <a:pt x="15152" y="10360"/>
                  <a:pt x="16846" y="9523"/>
                  <a:pt x="17711" y="8991"/>
                </a:cubicBezTo>
                <a:cubicBezTo>
                  <a:pt x="17902" y="9295"/>
                  <a:pt x="18093" y="9592"/>
                  <a:pt x="18280" y="9880"/>
                </a:cubicBezTo>
                <a:cubicBezTo>
                  <a:pt x="19418" y="11620"/>
                  <a:pt x="20400" y="13123"/>
                  <a:pt x="20400" y="15709"/>
                </a:cubicBezTo>
                <a:cubicBezTo>
                  <a:pt x="20400" y="18416"/>
                  <a:pt x="17708" y="20618"/>
                  <a:pt x="14400" y="20618"/>
                </a:cubicBezTo>
                <a:moveTo>
                  <a:pt x="5967" y="2945"/>
                </a:moveTo>
                <a:lnTo>
                  <a:pt x="15633" y="2945"/>
                </a:lnTo>
                <a:cubicBezTo>
                  <a:pt x="15782" y="5133"/>
                  <a:pt x="16425" y="6735"/>
                  <a:pt x="17180" y="8090"/>
                </a:cubicBezTo>
                <a:cubicBezTo>
                  <a:pt x="16281" y="8690"/>
                  <a:pt x="13509" y="10220"/>
                  <a:pt x="10410" y="8772"/>
                </a:cubicBezTo>
                <a:cubicBezTo>
                  <a:pt x="7921" y="7609"/>
                  <a:pt x="5800" y="7679"/>
                  <a:pt x="4520" y="7912"/>
                </a:cubicBezTo>
                <a:cubicBezTo>
                  <a:pt x="5231" y="6594"/>
                  <a:pt x="5824" y="5037"/>
                  <a:pt x="5967" y="2945"/>
                </a:cubicBezTo>
                <a:moveTo>
                  <a:pt x="3600" y="982"/>
                </a:moveTo>
                <a:lnTo>
                  <a:pt x="18000" y="982"/>
                </a:lnTo>
                <a:lnTo>
                  <a:pt x="18000" y="1964"/>
                </a:lnTo>
                <a:lnTo>
                  <a:pt x="3600" y="1964"/>
                </a:lnTo>
                <a:cubicBezTo>
                  <a:pt x="3600" y="1964"/>
                  <a:pt x="3600" y="982"/>
                  <a:pt x="3600" y="982"/>
                </a:cubicBezTo>
                <a:close/>
                <a:moveTo>
                  <a:pt x="16843" y="2945"/>
                </a:moveTo>
                <a:lnTo>
                  <a:pt x="18000" y="2945"/>
                </a:lnTo>
                <a:cubicBezTo>
                  <a:pt x="18662" y="2945"/>
                  <a:pt x="19200" y="2505"/>
                  <a:pt x="19200" y="1964"/>
                </a:cubicBezTo>
                <a:lnTo>
                  <a:pt x="19200" y="982"/>
                </a:lnTo>
                <a:cubicBezTo>
                  <a:pt x="19200" y="440"/>
                  <a:pt x="18662" y="0"/>
                  <a:pt x="18000" y="0"/>
                </a:cubicBezTo>
                <a:lnTo>
                  <a:pt x="3600" y="0"/>
                </a:lnTo>
                <a:cubicBezTo>
                  <a:pt x="2938" y="0"/>
                  <a:pt x="2400" y="440"/>
                  <a:pt x="2400" y="982"/>
                </a:cubicBezTo>
                <a:lnTo>
                  <a:pt x="2400" y="1964"/>
                </a:lnTo>
                <a:cubicBezTo>
                  <a:pt x="2400" y="2505"/>
                  <a:pt x="2938" y="2945"/>
                  <a:pt x="3600" y="2945"/>
                </a:cubicBezTo>
                <a:lnTo>
                  <a:pt x="4757" y="2945"/>
                </a:lnTo>
                <a:cubicBezTo>
                  <a:pt x="4322" y="8937"/>
                  <a:pt x="0" y="10114"/>
                  <a:pt x="0" y="15709"/>
                </a:cubicBezTo>
                <a:cubicBezTo>
                  <a:pt x="0" y="18962"/>
                  <a:pt x="3224" y="21600"/>
                  <a:pt x="7200" y="21600"/>
                </a:cubicBezTo>
                <a:lnTo>
                  <a:pt x="14400" y="21600"/>
                </a:lnTo>
                <a:cubicBezTo>
                  <a:pt x="18376" y="21600"/>
                  <a:pt x="21600" y="18962"/>
                  <a:pt x="21600" y="15709"/>
                </a:cubicBezTo>
                <a:cubicBezTo>
                  <a:pt x="21600" y="10114"/>
                  <a:pt x="17278" y="8937"/>
                  <a:pt x="16843" y="2945"/>
                </a:cubicBezTo>
                <a:moveTo>
                  <a:pt x="17400" y="11782"/>
                </a:moveTo>
                <a:cubicBezTo>
                  <a:pt x="17068" y="11782"/>
                  <a:pt x="16800" y="12001"/>
                  <a:pt x="16800" y="12273"/>
                </a:cubicBezTo>
                <a:cubicBezTo>
                  <a:pt x="16800" y="12544"/>
                  <a:pt x="17068" y="12764"/>
                  <a:pt x="17400" y="12764"/>
                </a:cubicBezTo>
                <a:cubicBezTo>
                  <a:pt x="17732" y="12764"/>
                  <a:pt x="18000" y="12544"/>
                  <a:pt x="18000" y="12273"/>
                </a:cubicBezTo>
                <a:cubicBezTo>
                  <a:pt x="18000" y="12001"/>
                  <a:pt x="17732" y="11782"/>
                  <a:pt x="17400" y="11782"/>
                </a:cubicBezTo>
                <a:moveTo>
                  <a:pt x="6000" y="10800"/>
                </a:moveTo>
                <a:cubicBezTo>
                  <a:pt x="5338" y="10800"/>
                  <a:pt x="4800" y="11240"/>
                  <a:pt x="4800" y="11782"/>
                </a:cubicBezTo>
                <a:cubicBezTo>
                  <a:pt x="4800" y="12324"/>
                  <a:pt x="5338" y="12764"/>
                  <a:pt x="6000" y="12764"/>
                </a:cubicBezTo>
                <a:cubicBezTo>
                  <a:pt x="6662" y="12764"/>
                  <a:pt x="7200" y="12324"/>
                  <a:pt x="7200" y="11782"/>
                </a:cubicBezTo>
                <a:cubicBezTo>
                  <a:pt x="7200" y="11240"/>
                  <a:pt x="6662" y="10800"/>
                  <a:pt x="6000" y="10800"/>
                </a:cubicBezTo>
                <a:moveTo>
                  <a:pt x="5400" y="16691"/>
                </a:moveTo>
                <a:cubicBezTo>
                  <a:pt x="5068" y="16691"/>
                  <a:pt x="4800" y="16910"/>
                  <a:pt x="4800" y="17182"/>
                </a:cubicBezTo>
                <a:cubicBezTo>
                  <a:pt x="4800" y="17453"/>
                  <a:pt x="5068" y="17673"/>
                  <a:pt x="5400" y="17673"/>
                </a:cubicBezTo>
                <a:cubicBezTo>
                  <a:pt x="5732" y="17673"/>
                  <a:pt x="6000" y="17453"/>
                  <a:pt x="6000" y="17182"/>
                </a:cubicBezTo>
                <a:cubicBezTo>
                  <a:pt x="6000" y="16910"/>
                  <a:pt x="5732" y="16691"/>
                  <a:pt x="5400" y="16691"/>
                </a:cubicBezTo>
              </a:path>
            </a:pathLst>
          </a:custGeom>
          <a:solidFill>
            <a:schemeClr val="bg1"/>
          </a:solidFill>
          <a:ln w="12700">
            <a:miter lim="400000"/>
          </a:ln>
        </p:spPr>
        <p:txBody>
          <a:bodyPr lIns="15064" tIns="15064" rIns="15064" bIns="15064" anchor="ctr"/>
          <a:lstStyle/>
          <a:p>
            <a:pPr defTabSz="180141"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86">
              <a:solidFill>
                <a:schemeClr val="tx2">
                  <a:lumMod val="50000"/>
                  <a:lumOff val="50000"/>
                </a:schemeClr>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27" name="Shape 2787"/>
          <p:cNvSpPr/>
          <p:nvPr/>
        </p:nvSpPr>
        <p:spPr>
          <a:xfrm>
            <a:off x="4621213" y="3155914"/>
            <a:ext cx="522358" cy="482177"/>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solidFill>
          <a:ln w="12700">
            <a:miter lim="400000"/>
          </a:ln>
        </p:spPr>
        <p:txBody>
          <a:bodyPr lIns="15064" tIns="15064" rIns="15064" bIns="15064" anchor="ctr"/>
          <a:lstStyle/>
          <a:p>
            <a:pPr defTabSz="180141"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86">
              <a:solidFill>
                <a:schemeClr val="tx2">
                  <a:lumMod val="50000"/>
                  <a:lumOff val="50000"/>
                </a:schemeClr>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28" name="Shape 2774"/>
          <p:cNvSpPr/>
          <p:nvPr/>
        </p:nvSpPr>
        <p:spPr>
          <a:xfrm>
            <a:off x="7633143" y="4962401"/>
            <a:ext cx="522358" cy="482177"/>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bg1"/>
          </a:solidFill>
          <a:ln w="12700">
            <a:miter lim="400000"/>
          </a:ln>
        </p:spPr>
        <p:txBody>
          <a:bodyPr lIns="15064" tIns="15064" rIns="15064" bIns="15064" anchor="ctr"/>
          <a:lstStyle/>
          <a:p>
            <a:pPr defTabSz="180141"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86">
              <a:solidFill>
                <a:schemeClr val="tx2">
                  <a:lumMod val="50000"/>
                  <a:lumOff val="50000"/>
                </a:schemeClr>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29" name="Shape 2784"/>
          <p:cNvSpPr/>
          <p:nvPr/>
        </p:nvSpPr>
        <p:spPr>
          <a:xfrm>
            <a:off x="6054349" y="2201606"/>
            <a:ext cx="522358" cy="482177"/>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solidFill>
          <a:ln w="12700">
            <a:miter lim="400000"/>
          </a:ln>
        </p:spPr>
        <p:txBody>
          <a:bodyPr lIns="15064" tIns="15064" rIns="15064" bIns="15064" anchor="ctr"/>
          <a:lstStyle/>
          <a:p>
            <a:pPr defTabSz="180141"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86">
              <a:solidFill>
                <a:schemeClr val="tx2">
                  <a:lumMod val="50000"/>
                  <a:lumOff val="50000"/>
                </a:schemeClr>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30" name="Freeform 26"/>
          <p:cNvSpPr>
            <a:spLocks noEditPoints="1"/>
          </p:cNvSpPr>
          <p:nvPr/>
        </p:nvSpPr>
        <p:spPr bwMode="auto">
          <a:xfrm>
            <a:off x="7574545" y="2877993"/>
            <a:ext cx="562539" cy="540774"/>
          </a:xfrm>
          <a:custGeom>
            <a:avLst/>
            <a:gdLst>
              <a:gd name="T0" fmla="*/ 188 w 263"/>
              <a:gd name="T1" fmla="*/ 0 h 256"/>
              <a:gd name="T2" fmla="*/ 111 w 263"/>
              <a:gd name="T3" fmla="*/ 54 h 256"/>
              <a:gd name="T4" fmla="*/ 111 w 263"/>
              <a:gd name="T5" fmla="*/ 55 h 256"/>
              <a:gd name="T6" fmla="*/ 28 w 263"/>
              <a:gd name="T7" fmla="*/ 138 h 256"/>
              <a:gd name="T8" fmla="*/ 1 w 263"/>
              <a:gd name="T9" fmla="*/ 220 h 256"/>
              <a:gd name="T10" fmla="*/ 28 w 263"/>
              <a:gd name="T11" fmla="*/ 256 h 256"/>
              <a:gd name="T12" fmla="*/ 105 w 263"/>
              <a:gd name="T13" fmla="*/ 237 h 256"/>
              <a:gd name="T14" fmla="*/ 241 w 263"/>
              <a:gd name="T15" fmla="*/ 105 h 256"/>
              <a:gd name="T16" fmla="*/ 128 w 263"/>
              <a:gd name="T17" fmla="*/ 190 h 256"/>
              <a:gd name="T18" fmla="*/ 198 w 263"/>
              <a:gd name="T19" fmla="*/ 94 h 256"/>
              <a:gd name="T20" fmla="*/ 190 w 263"/>
              <a:gd name="T21" fmla="*/ 134 h 256"/>
              <a:gd name="T22" fmla="*/ 128 w 263"/>
              <a:gd name="T23" fmla="*/ 196 h 256"/>
              <a:gd name="T24" fmla="*/ 118 w 263"/>
              <a:gd name="T25" fmla="*/ 162 h 256"/>
              <a:gd name="T26" fmla="*/ 91 w 263"/>
              <a:gd name="T27" fmla="*/ 136 h 256"/>
              <a:gd name="T28" fmla="*/ 184 w 263"/>
              <a:gd name="T29" fmla="*/ 72 h 256"/>
              <a:gd name="T30" fmla="*/ 118 w 263"/>
              <a:gd name="T31" fmla="*/ 162 h 256"/>
              <a:gd name="T32" fmla="*/ 61 w 263"/>
              <a:gd name="T33" fmla="*/ 128 h 256"/>
              <a:gd name="T34" fmla="*/ 159 w 263"/>
              <a:gd name="T35" fmla="*/ 57 h 256"/>
              <a:gd name="T36" fmla="*/ 33 w 263"/>
              <a:gd name="T37" fmla="*/ 239 h 256"/>
              <a:gd name="T38" fmla="*/ 16 w 263"/>
              <a:gd name="T39" fmla="*/ 228 h 256"/>
              <a:gd name="T40" fmla="*/ 25 w 263"/>
              <a:gd name="T41" fmla="*/ 193 h 256"/>
              <a:gd name="T42" fmla="*/ 63 w 263"/>
              <a:gd name="T43" fmla="*/ 231 h 256"/>
              <a:gd name="T44" fmla="*/ 71 w 263"/>
              <a:gd name="T45" fmla="*/ 229 h 256"/>
              <a:gd name="T46" fmla="*/ 27 w 263"/>
              <a:gd name="T47" fmla="*/ 185 h 256"/>
              <a:gd name="T48" fmla="*/ 39 w 263"/>
              <a:gd name="T49" fmla="*/ 150 h 256"/>
              <a:gd name="T50" fmla="*/ 103 w 263"/>
              <a:gd name="T51" fmla="*/ 220 h 256"/>
              <a:gd name="T52" fmla="*/ 71 w 263"/>
              <a:gd name="T53" fmla="*/ 229 h 256"/>
              <a:gd name="T54" fmla="*/ 216 w 263"/>
              <a:gd name="T55" fmla="*/ 108 h 256"/>
              <a:gd name="T56" fmla="*/ 196 w 263"/>
              <a:gd name="T57" fmla="*/ 60 h 256"/>
              <a:gd name="T58" fmla="*/ 162 w 263"/>
              <a:gd name="T59" fmla="*/ 26 h 256"/>
              <a:gd name="T60" fmla="*/ 224 w 263"/>
              <a:gd name="T61" fmla="*/ 32 h 256"/>
              <a:gd name="T62" fmla="*/ 230 w 263"/>
              <a:gd name="T63" fmla="*/ 9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3" h="256">
                <a:moveTo>
                  <a:pt x="235" y="21"/>
                </a:moveTo>
                <a:cubicBezTo>
                  <a:pt x="222" y="8"/>
                  <a:pt x="205" y="0"/>
                  <a:pt x="188" y="0"/>
                </a:cubicBezTo>
                <a:cubicBezTo>
                  <a:pt x="173" y="0"/>
                  <a:pt x="160" y="5"/>
                  <a:pt x="150" y="15"/>
                </a:cubicBezTo>
                <a:cubicBezTo>
                  <a:pt x="111" y="54"/>
                  <a:pt x="111" y="54"/>
                  <a:pt x="111" y="54"/>
                </a:cubicBezTo>
                <a:cubicBezTo>
                  <a:pt x="111" y="54"/>
                  <a:pt x="111" y="54"/>
                  <a:pt x="111" y="55"/>
                </a:cubicBezTo>
                <a:cubicBezTo>
                  <a:pt x="111" y="55"/>
                  <a:pt x="111" y="55"/>
                  <a:pt x="111" y="55"/>
                </a:cubicBezTo>
                <a:cubicBezTo>
                  <a:pt x="111" y="55"/>
                  <a:pt x="111" y="55"/>
                  <a:pt x="111" y="55"/>
                </a:cubicBezTo>
                <a:cubicBezTo>
                  <a:pt x="28" y="138"/>
                  <a:pt x="28" y="138"/>
                  <a:pt x="28" y="138"/>
                </a:cubicBezTo>
                <a:cubicBezTo>
                  <a:pt x="24" y="142"/>
                  <a:pt x="22" y="147"/>
                  <a:pt x="20" y="152"/>
                </a:cubicBezTo>
                <a:cubicBezTo>
                  <a:pt x="1" y="220"/>
                  <a:pt x="1" y="220"/>
                  <a:pt x="1" y="220"/>
                </a:cubicBezTo>
                <a:cubicBezTo>
                  <a:pt x="1" y="220"/>
                  <a:pt x="0" y="225"/>
                  <a:pt x="0" y="228"/>
                </a:cubicBezTo>
                <a:cubicBezTo>
                  <a:pt x="0" y="243"/>
                  <a:pt x="13" y="256"/>
                  <a:pt x="28" y="256"/>
                </a:cubicBezTo>
                <a:cubicBezTo>
                  <a:pt x="31" y="256"/>
                  <a:pt x="37" y="255"/>
                  <a:pt x="37" y="255"/>
                </a:cubicBezTo>
                <a:cubicBezTo>
                  <a:pt x="105" y="237"/>
                  <a:pt x="105" y="237"/>
                  <a:pt x="105" y="237"/>
                </a:cubicBezTo>
                <a:cubicBezTo>
                  <a:pt x="110" y="235"/>
                  <a:pt x="115" y="232"/>
                  <a:pt x="119" y="229"/>
                </a:cubicBezTo>
                <a:cubicBezTo>
                  <a:pt x="241" y="105"/>
                  <a:pt x="241" y="105"/>
                  <a:pt x="241" y="105"/>
                </a:cubicBezTo>
                <a:cubicBezTo>
                  <a:pt x="263" y="83"/>
                  <a:pt x="261" y="46"/>
                  <a:pt x="235" y="21"/>
                </a:cubicBezTo>
                <a:close/>
                <a:moveTo>
                  <a:pt x="128" y="190"/>
                </a:moveTo>
                <a:cubicBezTo>
                  <a:pt x="127" y="183"/>
                  <a:pt x="125" y="176"/>
                  <a:pt x="122" y="169"/>
                </a:cubicBezTo>
                <a:cubicBezTo>
                  <a:pt x="198" y="94"/>
                  <a:pt x="198" y="94"/>
                  <a:pt x="198" y="94"/>
                </a:cubicBezTo>
                <a:cubicBezTo>
                  <a:pt x="203" y="108"/>
                  <a:pt x="200" y="124"/>
                  <a:pt x="190" y="134"/>
                </a:cubicBezTo>
                <a:cubicBezTo>
                  <a:pt x="190" y="134"/>
                  <a:pt x="190" y="134"/>
                  <a:pt x="190" y="134"/>
                </a:cubicBezTo>
                <a:cubicBezTo>
                  <a:pt x="190" y="134"/>
                  <a:pt x="190" y="134"/>
                  <a:pt x="190" y="134"/>
                </a:cubicBezTo>
                <a:cubicBezTo>
                  <a:pt x="128" y="196"/>
                  <a:pt x="128" y="196"/>
                  <a:pt x="128" y="196"/>
                </a:cubicBezTo>
                <a:cubicBezTo>
                  <a:pt x="128" y="194"/>
                  <a:pt x="128" y="192"/>
                  <a:pt x="128" y="190"/>
                </a:cubicBezTo>
                <a:close/>
                <a:moveTo>
                  <a:pt x="118" y="162"/>
                </a:moveTo>
                <a:cubicBezTo>
                  <a:pt x="115" y="157"/>
                  <a:pt x="112" y="152"/>
                  <a:pt x="108" y="148"/>
                </a:cubicBezTo>
                <a:cubicBezTo>
                  <a:pt x="103" y="143"/>
                  <a:pt x="97" y="140"/>
                  <a:pt x="91" y="136"/>
                </a:cubicBezTo>
                <a:cubicBezTo>
                  <a:pt x="168" y="60"/>
                  <a:pt x="168" y="60"/>
                  <a:pt x="168" y="60"/>
                </a:cubicBezTo>
                <a:cubicBezTo>
                  <a:pt x="174" y="63"/>
                  <a:pt x="179" y="66"/>
                  <a:pt x="184" y="72"/>
                </a:cubicBezTo>
                <a:cubicBezTo>
                  <a:pt x="189" y="76"/>
                  <a:pt x="192" y="81"/>
                  <a:pt x="195" y="86"/>
                </a:cubicBezTo>
                <a:lnTo>
                  <a:pt x="118" y="162"/>
                </a:lnTo>
                <a:close/>
                <a:moveTo>
                  <a:pt x="84" y="133"/>
                </a:moveTo>
                <a:cubicBezTo>
                  <a:pt x="76" y="130"/>
                  <a:pt x="69" y="128"/>
                  <a:pt x="61" y="128"/>
                </a:cubicBezTo>
                <a:cubicBezTo>
                  <a:pt x="123" y="66"/>
                  <a:pt x="123" y="66"/>
                  <a:pt x="123" y="66"/>
                </a:cubicBezTo>
                <a:cubicBezTo>
                  <a:pt x="132" y="56"/>
                  <a:pt x="146" y="54"/>
                  <a:pt x="159" y="57"/>
                </a:cubicBezTo>
                <a:lnTo>
                  <a:pt x="84" y="133"/>
                </a:lnTo>
                <a:close/>
                <a:moveTo>
                  <a:pt x="33" y="239"/>
                </a:moveTo>
                <a:cubicBezTo>
                  <a:pt x="32" y="239"/>
                  <a:pt x="30" y="240"/>
                  <a:pt x="28" y="240"/>
                </a:cubicBezTo>
                <a:cubicBezTo>
                  <a:pt x="21" y="240"/>
                  <a:pt x="16" y="235"/>
                  <a:pt x="16" y="228"/>
                </a:cubicBezTo>
                <a:cubicBezTo>
                  <a:pt x="16" y="227"/>
                  <a:pt x="17" y="224"/>
                  <a:pt x="17" y="224"/>
                </a:cubicBezTo>
                <a:cubicBezTo>
                  <a:pt x="25" y="193"/>
                  <a:pt x="25" y="193"/>
                  <a:pt x="25" y="193"/>
                </a:cubicBezTo>
                <a:cubicBezTo>
                  <a:pt x="34" y="193"/>
                  <a:pt x="44" y="196"/>
                  <a:pt x="52" y="204"/>
                </a:cubicBezTo>
                <a:cubicBezTo>
                  <a:pt x="60" y="212"/>
                  <a:pt x="64" y="222"/>
                  <a:pt x="63" y="231"/>
                </a:cubicBezTo>
                <a:lnTo>
                  <a:pt x="33" y="239"/>
                </a:lnTo>
                <a:close/>
                <a:moveTo>
                  <a:pt x="71" y="229"/>
                </a:moveTo>
                <a:cubicBezTo>
                  <a:pt x="71" y="218"/>
                  <a:pt x="66" y="207"/>
                  <a:pt x="58" y="198"/>
                </a:cubicBezTo>
                <a:cubicBezTo>
                  <a:pt x="49" y="190"/>
                  <a:pt x="38" y="185"/>
                  <a:pt x="27" y="185"/>
                </a:cubicBezTo>
                <a:cubicBezTo>
                  <a:pt x="35" y="156"/>
                  <a:pt x="35" y="156"/>
                  <a:pt x="35" y="156"/>
                </a:cubicBezTo>
                <a:cubicBezTo>
                  <a:pt x="36" y="154"/>
                  <a:pt x="37" y="152"/>
                  <a:pt x="39" y="150"/>
                </a:cubicBezTo>
                <a:cubicBezTo>
                  <a:pt x="55" y="139"/>
                  <a:pt x="79" y="142"/>
                  <a:pt x="96" y="160"/>
                </a:cubicBezTo>
                <a:cubicBezTo>
                  <a:pt x="115" y="178"/>
                  <a:pt x="117" y="204"/>
                  <a:pt x="103" y="220"/>
                </a:cubicBezTo>
                <a:cubicBezTo>
                  <a:pt x="103" y="221"/>
                  <a:pt x="102" y="221"/>
                  <a:pt x="101" y="221"/>
                </a:cubicBezTo>
                <a:lnTo>
                  <a:pt x="71" y="229"/>
                </a:lnTo>
                <a:close/>
                <a:moveTo>
                  <a:pt x="230" y="94"/>
                </a:moveTo>
                <a:cubicBezTo>
                  <a:pt x="216" y="108"/>
                  <a:pt x="216" y="108"/>
                  <a:pt x="216" y="108"/>
                </a:cubicBezTo>
                <a:cubicBezTo>
                  <a:pt x="216" y="106"/>
                  <a:pt x="216" y="104"/>
                  <a:pt x="216" y="102"/>
                </a:cubicBezTo>
                <a:cubicBezTo>
                  <a:pt x="215" y="87"/>
                  <a:pt x="207" y="72"/>
                  <a:pt x="196" y="60"/>
                </a:cubicBezTo>
                <a:cubicBezTo>
                  <a:pt x="183" y="47"/>
                  <a:pt x="165" y="40"/>
                  <a:pt x="148" y="40"/>
                </a:cubicBezTo>
                <a:cubicBezTo>
                  <a:pt x="162" y="26"/>
                  <a:pt x="162" y="26"/>
                  <a:pt x="162" y="26"/>
                </a:cubicBezTo>
                <a:cubicBezTo>
                  <a:pt x="168" y="20"/>
                  <a:pt x="177" y="16"/>
                  <a:pt x="188" y="16"/>
                </a:cubicBezTo>
                <a:cubicBezTo>
                  <a:pt x="200" y="16"/>
                  <a:pt x="214" y="22"/>
                  <a:pt x="224" y="32"/>
                </a:cubicBezTo>
                <a:cubicBezTo>
                  <a:pt x="233" y="41"/>
                  <a:pt x="239" y="53"/>
                  <a:pt x="240" y="65"/>
                </a:cubicBezTo>
                <a:cubicBezTo>
                  <a:pt x="241" y="76"/>
                  <a:pt x="237" y="87"/>
                  <a:pt x="230" y="94"/>
                </a:cubicBezTo>
                <a:close/>
              </a:path>
            </a:pathLst>
          </a:custGeom>
          <a:solidFill>
            <a:schemeClr val="bg1"/>
          </a:solidFill>
          <a:ln>
            <a:noFill/>
          </a:ln>
        </p:spPr>
        <p:txBody>
          <a:bodyPr/>
          <a:lstStyle/>
          <a:p>
            <a:pPr fontAlgn="auto">
              <a:spcBef>
                <a:spcPts val="0"/>
              </a:spcBef>
              <a:spcAft>
                <a:spcPts val="0"/>
              </a:spcAft>
              <a:defRPr/>
            </a:pPr>
            <a:endParaRPr lang="id-ID">
              <a:solidFill>
                <a:schemeClr val="tx2">
                  <a:lumMod val="50000"/>
                  <a:lumOff val="50000"/>
                </a:schemeClr>
              </a:solidFill>
              <a:ea typeface="微软雅黑" panose="020B0503020204020204" pitchFamily="34" charset="-122"/>
              <a:sym typeface="Arial" panose="020B0604020202020204" pitchFamily="34" charset="0"/>
            </a:endParaRPr>
          </a:p>
        </p:txBody>
      </p:sp>
      <p:sp>
        <p:nvSpPr>
          <p:cNvPr id="31" name="Rounded Rectangle 30"/>
          <p:cNvSpPr/>
          <p:nvPr/>
        </p:nvSpPr>
        <p:spPr>
          <a:xfrm>
            <a:off x="3233281" y="3011931"/>
            <a:ext cx="584304" cy="58095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id-ID" sz="1266">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Rounded Rectangle 31"/>
          <p:cNvSpPr/>
          <p:nvPr/>
        </p:nvSpPr>
        <p:spPr>
          <a:xfrm>
            <a:off x="3233281" y="3867459"/>
            <a:ext cx="584304" cy="58095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id-ID" sz="1266">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Rounded Rectangle 32"/>
          <p:cNvSpPr/>
          <p:nvPr/>
        </p:nvSpPr>
        <p:spPr>
          <a:xfrm>
            <a:off x="3233281" y="4722988"/>
            <a:ext cx="584304" cy="58095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id-ID" sz="1266">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0609" name="Group 33"/>
          <p:cNvGrpSpPr/>
          <p:nvPr/>
        </p:nvGrpSpPr>
        <p:grpSpPr bwMode="auto">
          <a:xfrm>
            <a:off x="274925" y="2929893"/>
            <a:ext cx="2846182" cy="853855"/>
            <a:chOff x="8041341" y="2583618"/>
            <a:chExt cx="2698095" cy="810399"/>
          </a:xfrm>
        </p:grpSpPr>
        <p:sp>
          <p:nvSpPr>
            <p:cNvPr id="35" name="Text Placeholder 5"/>
            <p:cNvSpPr txBox="1"/>
            <p:nvPr/>
          </p:nvSpPr>
          <p:spPr>
            <a:xfrm>
              <a:off x="8041341" y="2845806"/>
              <a:ext cx="2698095" cy="548211"/>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8469862" y="2583618"/>
              <a:ext cx="2218786" cy="303188"/>
            </a:xfrm>
            <a:prstGeom prst="rect">
              <a:avLst/>
            </a:prstGeom>
            <a:noFill/>
          </p:spPr>
          <p:txBody>
            <a:bodyPr>
              <a:spAutoFit/>
            </a:bodyPr>
            <a:lstStyle/>
            <a:p>
              <a:pPr algn="r" fontAlgn="auto">
                <a:spcBef>
                  <a:spcPts val="0"/>
                </a:spcBef>
                <a:spcAft>
                  <a:spcPts val="0"/>
                </a:spcAft>
                <a:defRPr/>
              </a:pPr>
              <a:r>
                <a:rPr lang="id-ID" sz="1476" b="1" dirty="0">
                  <a:solidFill>
                    <a:schemeClr val="accent1"/>
                  </a:solidFill>
                  <a:ea typeface="微软雅黑" panose="020B0503020204020204" pitchFamily="34" charset="-122"/>
                  <a:sym typeface="Arial" panose="020B0604020202020204" pitchFamily="34" charset="0"/>
                </a:rPr>
                <a:t>Text sample here</a:t>
              </a:r>
            </a:p>
          </p:txBody>
        </p:sp>
      </p:grpSp>
      <p:grpSp>
        <p:nvGrpSpPr>
          <p:cNvPr id="110610" name="Group 36"/>
          <p:cNvGrpSpPr/>
          <p:nvPr/>
        </p:nvGrpSpPr>
        <p:grpSpPr bwMode="auto">
          <a:xfrm>
            <a:off x="274925" y="3797141"/>
            <a:ext cx="2846182" cy="805303"/>
            <a:chOff x="8041341" y="2583618"/>
            <a:chExt cx="2698095" cy="763946"/>
          </a:xfrm>
        </p:grpSpPr>
        <p:sp>
          <p:nvSpPr>
            <p:cNvPr id="38" name="Text Placeholder 5"/>
            <p:cNvSpPr txBox="1"/>
            <p:nvPr/>
          </p:nvSpPr>
          <p:spPr>
            <a:xfrm>
              <a:off x="8041341" y="2845679"/>
              <a:ext cx="2698095" cy="5018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8469862" y="2583618"/>
              <a:ext cx="2218786" cy="303041"/>
            </a:xfrm>
            <a:prstGeom prst="rect">
              <a:avLst/>
            </a:prstGeom>
            <a:noFill/>
          </p:spPr>
          <p:txBody>
            <a:bodyPr>
              <a:spAutoFit/>
            </a:bodyPr>
            <a:lstStyle/>
            <a:p>
              <a:pPr algn="r" fontAlgn="auto">
                <a:spcBef>
                  <a:spcPts val="0"/>
                </a:spcBef>
                <a:spcAft>
                  <a:spcPts val="0"/>
                </a:spcAft>
                <a:defRPr/>
              </a:pPr>
              <a:r>
                <a:rPr lang="id-ID" sz="1476" b="1" dirty="0">
                  <a:solidFill>
                    <a:schemeClr val="accent2"/>
                  </a:solidFill>
                  <a:ea typeface="微软雅黑" panose="020B0503020204020204" pitchFamily="34" charset="-122"/>
                  <a:sym typeface="Arial" panose="020B0604020202020204" pitchFamily="34" charset="0"/>
                </a:rPr>
                <a:t>Text sample here</a:t>
              </a:r>
            </a:p>
          </p:txBody>
        </p:sp>
      </p:grpSp>
      <p:grpSp>
        <p:nvGrpSpPr>
          <p:cNvPr id="110611" name="Group 39"/>
          <p:cNvGrpSpPr/>
          <p:nvPr/>
        </p:nvGrpSpPr>
        <p:grpSpPr bwMode="auto">
          <a:xfrm>
            <a:off x="289994" y="4617511"/>
            <a:ext cx="2844507" cy="883991"/>
            <a:chOff x="8041341" y="2555575"/>
            <a:chExt cx="2698095" cy="838442"/>
          </a:xfrm>
        </p:grpSpPr>
        <p:sp>
          <p:nvSpPr>
            <p:cNvPr id="41" name="Text Placeholder 5"/>
            <p:cNvSpPr txBox="1"/>
            <p:nvPr/>
          </p:nvSpPr>
          <p:spPr>
            <a:xfrm>
              <a:off x="8041341" y="2846172"/>
              <a:ext cx="2698095" cy="54784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41"/>
            <p:cNvSpPr txBox="1"/>
            <p:nvPr/>
          </p:nvSpPr>
          <p:spPr>
            <a:xfrm>
              <a:off x="8473290" y="2555575"/>
              <a:ext cx="2218504" cy="302986"/>
            </a:xfrm>
            <a:prstGeom prst="rect">
              <a:avLst/>
            </a:prstGeom>
            <a:noFill/>
          </p:spPr>
          <p:txBody>
            <a:bodyPr>
              <a:spAutoFit/>
            </a:bodyPr>
            <a:lstStyle/>
            <a:p>
              <a:pPr algn="r" fontAlgn="auto">
                <a:spcBef>
                  <a:spcPts val="0"/>
                </a:spcBef>
                <a:spcAft>
                  <a:spcPts val="0"/>
                </a:spcAft>
                <a:defRPr/>
              </a:pPr>
              <a:r>
                <a:rPr lang="id-ID" sz="1476" b="1" dirty="0">
                  <a:solidFill>
                    <a:schemeClr val="accent3"/>
                  </a:solidFill>
                  <a:ea typeface="微软雅黑" panose="020B0503020204020204" pitchFamily="34" charset="-122"/>
                  <a:sym typeface="Arial" panose="020B0604020202020204" pitchFamily="34" charset="0"/>
                </a:rPr>
                <a:t>Text sample here</a:t>
              </a:r>
            </a:p>
          </p:txBody>
        </p:sp>
      </p:grpSp>
      <p:sp>
        <p:nvSpPr>
          <p:cNvPr id="110612" name="Rectangle 42"/>
          <p:cNvSpPr>
            <a:spLocks noChangeArrowheads="1"/>
          </p:cNvSpPr>
          <p:nvPr/>
        </p:nvSpPr>
        <p:spPr bwMode="auto">
          <a:xfrm>
            <a:off x="3282197" y="3119081"/>
            <a:ext cx="535388" cy="399946"/>
          </a:xfrm>
          <a:prstGeom prst="rect">
            <a:avLst/>
          </a:prstGeom>
          <a:noFill/>
          <a:ln w="9525">
            <a:noFill/>
            <a:miter lim="800000"/>
          </a:ln>
        </p:spPr>
        <p:txBody>
          <a:bodyPr wrap="none" lIns="128580" rIns="128580" bIns="64290">
            <a:spAutoFit/>
          </a:bodyPr>
          <a:lstStyle/>
          <a:p>
            <a:pPr algn="r">
              <a:lnSpc>
                <a:spcPct val="89000"/>
              </a:lnSpc>
            </a:pPr>
            <a:r>
              <a:rPr lang="en-US" altLang="zh-CN" sz="2109">
                <a:solidFill>
                  <a:schemeClr val="bg1"/>
                </a:solidFill>
                <a:ea typeface="微软雅黑" panose="020B0503020204020204" pitchFamily="34" charset="-122"/>
                <a:sym typeface="Arial" panose="020B0604020202020204" pitchFamily="34" charset="0"/>
              </a:rPr>
              <a:t>01</a:t>
            </a:r>
          </a:p>
        </p:txBody>
      </p:sp>
      <p:sp>
        <p:nvSpPr>
          <p:cNvPr id="110613" name="Rectangle 43"/>
          <p:cNvSpPr>
            <a:spLocks noChangeArrowheads="1"/>
          </p:cNvSpPr>
          <p:nvPr/>
        </p:nvSpPr>
        <p:spPr bwMode="auto">
          <a:xfrm>
            <a:off x="3273826" y="4001397"/>
            <a:ext cx="535388" cy="399946"/>
          </a:xfrm>
          <a:prstGeom prst="rect">
            <a:avLst/>
          </a:prstGeom>
          <a:noFill/>
          <a:ln w="9525">
            <a:noFill/>
            <a:miter lim="800000"/>
          </a:ln>
        </p:spPr>
        <p:txBody>
          <a:bodyPr wrap="none" lIns="128580" rIns="128580" bIns="64290">
            <a:spAutoFit/>
          </a:bodyPr>
          <a:lstStyle/>
          <a:p>
            <a:pPr algn="r">
              <a:lnSpc>
                <a:spcPct val="89000"/>
              </a:lnSpc>
            </a:pPr>
            <a:r>
              <a:rPr lang="id-ID" altLang="zh-CN" sz="2109">
                <a:solidFill>
                  <a:schemeClr val="bg1"/>
                </a:solidFill>
                <a:ea typeface="微软雅黑" panose="020B0503020204020204" pitchFamily="34" charset="-122"/>
                <a:sym typeface="Arial" panose="020B0604020202020204" pitchFamily="34" charset="0"/>
              </a:rPr>
              <a:t>02</a:t>
            </a:r>
            <a:endParaRPr lang="en-US" altLang="zh-CN" sz="2109">
              <a:solidFill>
                <a:schemeClr val="bg1"/>
              </a:solidFill>
              <a:ea typeface="微软雅黑" panose="020B0503020204020204" pitchFamily="34" charset="-122"/>
              <a:sym typeface="Arial" panose="020B0604020202020204" pitchFamily="34" charset="0"/>
            </a:endParaRPr>
          </a:p>
        </p:txBody>
      </p:sp>
      <p:sp>
        <p:nvSpPr>
          <p:cNvPr id="110614" name="Rectangle 44"/>
          <p:cNvSpPr>
            <a:spLocks noChangeArrowheads="1"/>
          </p:cNvSpPr>
          <p:nvPr/>
        </p:nvSpPr>
        <p:spPr bwMode="auto">
          <a:xfrm>
            <a:off x="3290568" y="4851903"/>
            <a:ext cx="535388" cy="399946"/>
          </a:xfrm>
          <a:prstGeom prst="rect">
            <a:avLst/>
          </a:prstGeom>
          <a:noFill/>
          <a:ln w="9525">
            <a:noFill/>
            <a:miter lim="800000"/>
          </a:ln>
        </p:spPr>
        <p:txBody>
          <a:bodyPr wrap="none" lIns="128580" rIns="128580" bIns="64290">
            <a:spAutoFit/>
          </a:bodyPr>
          <a:lstStyle/>
          <a:p>
            <a:pPr algn="r">
              <a:lnSpc>
                <a:spcPct val="89000"/>
              </a:lnSpc>
            </a:pPr>
            <a:r>
              <a:rPr lang="id-ID" altLang="zh-CN" sz="2109">
                <a:solidFill>
                  <a:schemeClr val="bg1"/>
                </a:solidFill>
                <a:ea typeface="微软雅黑" panose="020B0503020204020204" pitchFamily="34" charset="-122"/>
                <a:sym typeface="Arial" panose="020B0604020202020204" pitchFamily="34" charset="0"/>
              </a:rPr>
              <a:t>03</a:t>
            </a:r>
            <a:endParaRPr lang="en-US" altLang="zh-CN" sz="2109">
              <a:solidFill>
                <a:schemeClr val="bg1"/>
              </a:solidFill>
              <a:ea typeface="微软雅黑" panose="020B0503020204020204" pitchFamily="34" charset="-122"/>
              <a:sym typeface="Arial" panose="020B0604020202020204" pitchFamily="34" charset="0"/>
            </a:endParaRPr>
          </a:p>
        </p:txBody>
      </p:sp>
      <p:sp>
        <p:nvSpPr>
          <p:cNvPr id="46" name="Rounded Rectangle 45"/>
          <p:cNvSpPr/>
          <p:nvPr/>
        </p:nvSpPr>
        <p:spPr>
          <a:xfrm>
            <a:off x="8949084" y="3412070"/>
            <a:ext cx="585979" cy="58095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Rounded Rectangle 46"/>
          <p:cNvSpPr/>
          <p:nvPr/>
        </p:nvSpPr>
        <p:spPr>
          <a:xfrm>
            <a:off x="8949084" y="4267599"/>
            <a:ext cx="585979" cy="58263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0617" name="Group 47"/>
          <p:cNvGrpSpPr/>
          <p:nvPr/>
        </p:nvGrpSpPr>
        <p:grpSpPr bwMode="auto">
          <a:xfrm>
            <a:off x="9719226" y="3306594"/>
            <a:ext cx="2859576" cy="855528"/>
            <a:chOff x="8027893" y="2583618"/>
            <a:chExt cx="2711543" cy="810399"/>
          </a:xfrm>
        </p:grpSpPr>
        <p:sp>
          <p:nvSpPr>
            <p:cNvPr id="49" name="Text Placeholder 5"/>
            <p:cNvSpPr txBox="1"/>
            <p:nvPr/>
          </p:nvSpPr>
          <p:spPr>
            <a:xfrm>
              <a:off x="8040593" y="2845292"/>
              <a:ext cx="2698843" cy="54872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49"/>
            <p:cNvSpPr txBox="1"/>
            <p:nvPr/>
          </p:nvSpPr>
          <p:spPr>
            <a:xfrm>
              <a:off x="8027893" y="2583618"/>
              <a:ext cx="2219401" cy="302595"/>
            </a:xfrm>
            <a:prstGeom prst="rect">
              <a:avLst/>
            </a:prstGeom>
            <a:noFill/>
          </p:spPr>
          <p:txBody>
            <a:bodyPr>
              <a:spAutoFit/>
            </a:bodyPr>
            <a:lstStyle/>
            <a:p>
              <a:pPr fontAlgn="auto">
                <a:spcBef>
                  <a:spcPts val="0"/>
                </a:spcBef>
                <a:spcAft>
                  <a:spcPts val="0"/>
                </a:spcAft>
                <a:defRPr/>
              </a:pPr>
              <a:r>
                <a:rPr lang="id-ID" sz="1476" b="1" dirty="0">
                  <a:solidFill>
                    <a:schemeClr val="accent4"/>
                  </a:solidFill>
                  <a:ea typeface="微软雅黑" panose="020B0503020204020204" pitchFamily="34" charset="-122"/>
                  <a:sym typeface="Arial" panose="020B0604020202020204" pitchFamily="34" charset="0"/>
                </a:rPr>
                <a:t>Text sample here</a:t>
              </a:r>
            </a:p>
          </p:txBody>
        </p:sp>
      </p:grpSp>
      <p:grpSp>
        <p:nvGrpSpPr>
          <p:cNvPr id="110618" name="Group 50"/>
          <p:cNvGrpSpPr/>
          <p:nvPr/>
        </p:nvGrpSpPr>
        <p:grpSpPr bwMode="auto">
          <a:xfrm>
            <a:off x="9719226" y="4173843"/>
            <a:ext cx="2859576" cy="805301"/>
            <a:chOff x="8027893" y="2583618"/>
            <a:chExt cx="2711543" cy="763946"/>
          </a:xfrm>
        </p:grpSpPr>
        <p:sp>
          <p:nvSpPr>
            <p:cNvPr id="52" name="Text Placeholder 5"/>
            <p:cNvSpPr txBox="1"/>
            <p:nvPr/>
          </p:nvSpPr>
          <p:spPr>
            <a:xfrm>
              <a:off x="8040593" y="2845678"/>
              <a:ext cx="2698843" cy="50188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52"/>
            <p:cNvSpPr txBox="1"/>
            <p:nvPr/>
          </p:nvSpPr>
          <p:spPr>
            <a:xfrm>
              <a:off x="8027893" y="2583618"/>
              <a:ext cx="2219401" cy="303041"/>
            </a:xfrm>
            <a:prstGeom prst="rect">
              <a:avLst/>
            </a:prstGeom>
            <a:noFill/>
          </p:spPr>
          <p:txBody>
            <a:bodyPr>
              <a:spAutoFit/>
            </a:bodyPr>
            <a:lstStyle/>
            <a:p>
              <a:pPr fontAlgn="auto">
                <a:spcBef>
                  <a:spcPts val="0"/>
                </a:spcBef>
                <a:spcAft>
                  <a:spcPts val="0"/>
                </a:spcAft>
                <a:defRPr/>
              </a:pPr>
              <a:r>
                <a:rPr lang="id-ID" sz="1476" b="1" dirty="0">
                  <a:solidFill>
                    <a:schemeClr val="accent5"/>
                  </a:solidFill>
                  <a:ea typeface="微软雅黑" panose="020B0503020204020204" pitchFamily="34" charset="-122"/>
                  <a:sym typeface="Arial" panose="020B0604020202020204" pitchFamily="34" charset="0"/>
                </a:rPr>
                <a:t>Text sample here</a:t>
              </a:r>
            </a:p>
          </p:txBody>
        </p:sp>
      </p:grpSp>
      <p:sp>
        <p:nvSpPr>
          <p:cNvPr id="110619" name="Rectangle 53"/>
          <p:cNvSpPr>
            <a:spLocks noChangeArrowheads="1"/>
          </p:cNvSpPr>
          <p:nvPr/>
        </p:nvSpPr>
        <p:spPr bwMode="auto">
          <a:xfrm>
            <a:off x="8990283" y="3540986"/>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chemeClr val="bg1"/>
                </a:solidFill>
                <a:ea typeface="微软雅黑" panose="020B0503020204020204" pitchFamily="34" charset="-122"/>
                <a:sym typeface="Arial" panose="020B0604020202020204" pitchFamily="34" charset="0"/>
              </a:rPr>
              <a:t>04</a:t>
            </a:r>
            <a:endParaRPr lang="en-US" altLang="zh-CN" sz="2109">
              <a:solidFill>
                <a:schemeClr val="bg1"/>
              </a:solidFill>
              <a:ea typeface="微软雅黑" panose="020B0503020204020204" pitchFamily="34" charset="-122"/>
              <a:sym typeface="Arial" panose="020B0604020202020204" pitchFamily="34" charset="0"/>
            </a:endParaRPr>
          </a:p>
        </p:txBody>
      </p:sp>
      <p:sp>
        <p:nvSpPr>
          <p:cNvPr id="110620" name="Rectangle 54"/>
          <p:cNvSpPr>
            <a:spLocks noChangeArrowheads="1"/>
          </p:cNvSpPr>
          <p:nvPr/>
        </p:nvSpPr>
        <p:spPr bwMode="auto">
          <a:xfrm>
            <a:off x="8983586" y="4374750"/>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chemeClr val="bg1"/>
                </a:solidFill>
                <a:ea typeface="微软雅黑" panose="020B0503020204020204" pitchFamily="34" charset="-122"/>
                <a:sym typeface="Arial" panose="020B0604020202020204" pitchFamily="34" charset="0"/>
              </a:rPr>
              <a:t>05</a:t>
            </a:r>
            <a:endParaRPr lang="en-US" altLang="zh-CN" sz="2109">
              <a:solidFill>
                <a:schemeClr val="bg1"/>
              </a:solidFill>
              <a:ea typeface="微软雅黑" panose="020B0503020204020204" pitchFamily="34" charset="-122"/>
              <a:sym typeface="Arial" panose="020B0604020202020204" pitchFamily="34" charset="0"/>
            </a:endParaRPr>
          </a:p>
        </p:txBody>
      </p:sp>
      <p:sp>
        <p:nvSpPr>
          <p:cNvPr id="51" name="文本框 50"/>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文本框 53"/>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椭圆 54"/>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椭圆 55"/>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949460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right)">
                                      <p:cBhvr>
                                        <p:cTn id="24" dur="500"/>
                                        <p:tgtEl>
                                          <p:spTgt spid="10"/>
                                        </p:tgtEl>
                                      </p:cBhvr>
                                    </p:animEffect>
                                  </p:childTnLst>
                                </p:cTn>
                              </p:par>
                            </p:childTnLst>
                          </p:cTn>
                        </p:par>
                        <p:par>
                          <p:cTn id="25" fill="hold">
                            <p:stCondLst>
                              <p:cond delay="2500"/>
                            </p:stCondLst>
                            <p:childTnLst>
                              <p:par>
                                <p:cTn id="26" presetID="22" presetClass="entr" presetSubtype="2"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right)">
                                      <p:cBhvr>
                                        <p:cTn id="28" dur="500"/>
                                        <p:tgtEl>
                                          <p:spTgt spid="18"/>
                                        </p:tgtEl>
                                      </p:cBhvr>
                                    </p:animEffect>
                                  </p:childTnLst>
                                </p:cTn>
                              </p:par>
                            </p:childTnLst>
                          </p:cTn>
                        </p:par>
                        <p:par>
                          <p:cTn id="29" fill="hold">
                            <p:stCondLst>
                              <p:cond delay="3000"/>
                            </p:stCondLst>
                            <p:childTnLst>
                              <p:par>
                                <p:cTn id="30" presetID="53" presetClass="entr" presetSubtype="16"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768057" y="2723964"/>
            <a:ext cx="585979" cy="58095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Rounded Rectangle 4"/>
          <p:cNvSpPr/>
          <p:nvPr/>
        </p:nvSpPr>
        <p:spPr>
          <a:xfrm>
            <a:off x="5768057" y="4033208"/>
            <a:ext cx="585979" cy="5809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4693" name="Group 5"/>
          <p:cNvGrpSpPr/>
          <p:nvPr/>
        </p:nvGrpSpPr>
        <p:grpSpPr bwMode="auto">
          <a:xfrm>
            <a:off x="6523132" y="2611791"/>
            <a:ext cx="2340566" cy="855529"/>
            <a:chOff x="8027893" y="2583618"/>
            <a:chExt cx="2218765" cy="810399"/>
          </a:xfrm>
        </p:grpSpPr>
        <p:sp>
          <p:nvSpPr>
            <p:cNvPr id="7" name="Text Placeholder 5"/>
            <p:cNvSpPr txBox="1"/>
            <p:nvPr/>
          </p:nvSpPr>
          <p:spPr>
            <a:xfrm>
              <a:off x="8040590" y="2845293"/>
              <a:ext cx="2206068" cy="548724"/>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7"/>
            <p:cNvSpPr txBox="1"/>
            <p:nvPr/>
          </p:nvSpPr>
          <p:spPr>
            <a:xfrm>
              <a:off x="8027893" y="2583618"/>
              <a:ext cx="2218765" cy="302595"/>
            </a:xfrm>
            <a:prstGeom prst="rect">
              <a:avLst/>
            </a:prstGeom>
            <a:noFill/>
          </p:spPr>
          <p:txBody>
            <a:bodyPr>
              <a:spAutoFit/>
            </a:bodyPr>
            <a:lstStyle/>
            <a:p>
              <a:pPr fontAlgn="auto">
                <a:spcBef>
                  <a:spcPts val="0"/>
                </a:spcBef>
                <a:spcAft>
                  <a:spcPts val="0"/>
                </a:spcAft>
                <a:defRPr/>
              </a:pPr>
              <a:r>
                <a:rPr lang="id-ID" sz="1476" b="1" dirty="0">
                  <a:solidFill>
                    <a:schemeClr val="accent1"/>
                  </a:solidFill>
                  <a:ea typeface="微软雅黑" panose="020B0503020204020204" pitchFamily="34" charset="-122"/>
                  <a:sym typeface="Arial" panose="020B0604020202020204" pitchFamily="34" charset="0"/>
                </a:rPr>
                <a:t>Text sample here</a:t>
              </a:r>
            </a:p>
          </p:txBody>
        </p:sp>
      </p:grpSp>
      <p:grpSp>
        <p:nvGrpSpPr>
          <p:cNvPr id="114694" name="Group 8"/>
          <p:cNvGrpSpPr/>
          <p:nvPr/>
        </p:nvGrpSpPr>
        <p:grpSpPr bwMode="auto">
          <a:xfrm>
            <a:off x="6523132" y="3932755"/>
            <a:ext cx="2340566" cy="805301"/>
            <a:chOff x="8027893" y="2583618"/>
            <a:chExt cx="2218765" cy="763946"/>
          </a:xfrm>
        </p:grpSpPr>
        <p:sp>
          <p:nvSpPr>
            <p:cNvPr id="10" name="Text Placeholder 5"/>
            <p:cNvSpPr txBox="1"/>
            <p:nvPr/>
          </p:nvSpPr>
          <p:spPr>
            <a:xfrm>
              <a:off x="8040590" y="2845678"/>
              <a:ext cx="2206068" cy="50188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0"/>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2"/>
                  </a:solidFill>
                  <a:ea typeface="微软雅黑" panose="020B0503020204020204" pitchFamily="34" charset="-122"/>
                  <a:sym typeface="Arial" panose="020B0604020202020204" pitchFamily="34" charset="0"/>
                </a:rPr>
                <a:t>Text sample here</a:t>
              </a:r>
            </a:p>
          </p:txBody>
        </p:sp>
      </p:grpSp>
      <p:sp>
        <p:nvSpPr>
          <p:cNvPr id="114695" name="Rectangle 11"/>
          <p:cNvSpPr>
            <a:spLocks noChangeArrowheads="1"/>
          </p:cNvSpPr>
          <p:nvPr/>
        </p:nvSpPr>
        <p:spPr bwMode="auto">
          <a:xfrm>
            <a:off x="5802559" y="2831115"/>
            <a:ext cx="535388" cy="399946"/>
          </a:xfrm>
          <a:prstGeom prst="rect">
            <a:avLst/>
          </a:prstGeom>
          <a:noFill/>
          <a:ln w="9525">
            <a:noFill/>
            <a:miter lim="800000"/>
          </a:ln>
        </p:spPr>
        <p:txBody>
          <a:bodyPr wrap="none" lIns="128580" rIns="128580" bIns="64290">
            <a:spAutoFit/>
          </a:bodyPr>
          <a:lstStyle/>
          <a:p>
            <a:pPr algn="ctr">
              <a:lnSpc>
                <a:spcPct val="89000"/>
              </a:lnSpc>
            </a:pPr>
            <a:r>
              <a:rPr lang="en-US" altLang="zh-CN" sz="2109">
                <a:solidFill>
                  <a:srgbClr val="FFFFFF"/>
                </a:solidFill>
                <a:ea typeface="微软雅黑" panose="020B0503020204020204" pitchFamily="34" charset="-122"/>
                <a:sym typeface="Arial" panose="020B0604020202020204" pitchFamily="34" charset="0"/>
              </a:rPr>
              <a:t>01</a:t>
            </a:r>
          </a:p>
        </p:txBody>
      </p:sp>
      <p:sp>
        <p:nvSpPr>
          <p:cNvPr id="114696" name="Rectangle 12"/>
          <p:cNvSpPr>
            <a:spLocks noChangeArrowheads="1"/>
          </p:cNvSpPr>
          <p:nvPr/>
        </p:nvSpPr>
        <p:spPr bwMode="auto">
          <a:xfrm>
            <a:off x="5792514" y="4165471"/>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02</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14" name="Rounded Rectangle 13"/>
          <p:cNvSpPr/>
          <p:nvPr/>
        </p:nvSpPr>
        <p:spPr>
          <a:xfrm>
            <a:off x="9124877" y="2723964"/>
            <a:ext cx="585979" cy="58095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Rounded Rectangle 14"/>
          <p:cNvSpPr/>
          <p:nvPr/>
        </p:nvSpPr>
        <p:spPr>
          <a:xfrm>
            <a:off x="9124877" y="4033208"/>
            <a:ext cx="585979" cy="5809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4699" name="Group 17"/>
          <p:cNvGrpSpPr/>
          <p:nvPr/>
        </p:nvGrpSpPr>
        <p:grpSpPr bwMode="auto">
          <a:xfrm>
            <a:off x="9879953" y="2611791"/>
            <a:ext cx="2340566" cy="855529"/>
            <a:chOff x="8027893" y="2583618"/>
            <a:chExt cx="2218765" cy="810399"/>
          </a:xfrm>
        </p:grpSpPr>
        <p:sp>
          <p:nvSpPr>
            <p:cNvPr id="19" name="Text Placeholder 5"/>
            <p:cNvSpPr txBox="1"/>
            <p:nvPr/>
          </p:nvSpPr>
          <p:spPr>
            <a:xfrm>
              <a:off x="8040590" y="2845293"/>
              <a:ext cx="2206068" cy="548724"/>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8027893" y="2583618"/>
              <a:ext cx="2218765" cy="302595"/>
            </a:xfrm>
            <a:prstGeom prst="rect">
              <a:avLst/>
            </a:prstGeom>
            <a:noFill/>
          </p:spPr>
          <p:txBody>
            <a:bodyPr>
              <a:spAutoFit/>
            </a:bodyPr>
            <a:lstStyle/>
            <a:p>
              <a:pPr fontAlgn="auto">
                <a:spcBef>
                  <a:spcPts val="0"/>
                </a:spcBef>
                <a:spcAft>
                  <a:spcPts val="0"/>
                </a:spcAft>
                <a:defRPr/>
              </a:pPr>
              <a:r>
                <a:rPr lang="id-ID" sz="1476" b="1" dirty="0">
                  <a:solidFill>
                    <a:schemeClr val="accent1"/>
                  </a:solidFill>
                  <a:ea typeface="微软雅黑" panose="020B0503020204020204" pitchFamily="34" charset="-122"/>
                  <a:sym typeface="Arial" panose="020B0604020202020204" pitchFamily="34" charset="0"/>
                </a:rPr>
                <a:t>Text sample here</a:t>
              </a:r>
            </a:p>
          </p:txBody>
        </p:sp>
      </p:grpSp>
      <p:grpSp>
        <p:nvGrpSpPr>
          <p:cNvPr id="114700" name="Group 20"/>
          <p:cNvGrpSpPr/>
          <p:nvPr/>
        </p:nvGrpSpPr>
        <p:grpSpPr bwMode="auto">
          <a:xfrm>
            <a:off x="9879953" y="3932755"/>
            <a:ext cx="2340566" cy="805301"/>
            <a:chOff x="8027893" y="2583618"/>
            <a:chExt cx="2218765" cy="763946"/>
          </a:xfrm>
        </p:grpSpPr>
        <p:sp>
          <p:nvSpPr>
            <p:cNvPr id="22" name="Text Placeholder 5"/>
            <p:cNvSpPr txBox="1"/>
            <p:nvPr/>
          </p:nvSpPr>
          <p:spPr>
            <a:xfrm>
              <a:off x="8040590" y="2845678"/>
              <a:ext cx="2206068" cy="50188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2"/>
                  </a:solidFill>
                  <a:ea typeface="微软雅黑" panose="020B0503020204020204" pitchFamily="34" charset="-122"/>
                  <a:sym typeface="Arial" panose="020B0604020202020204" pitchFamily="34" charset="0"/>
                </a:rPr>
                <a:t>Text sample here</a:t>
              </a:r>
            </a:p>
          </p:txBody>
        </p:sp>
      </p:grpSp>
      <p:sp>
        <p:nvSpPr>
          <p:cNvPr id="114701" name="Rectangle 23"/>
          <p:cNvSpPr>
            <a:spLocks noChangeArrowheads="1"/>
          </p:cNvSpPr>
          <p:nvPr/>
        </p:nvSpPr>
        <p:spPr bwMode="auto">
          <a:xfrm>
            <a:off x="9159380" y="2831115"/>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04</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114702" name="Rectangle 24"/>
          <p:cNvSpPr>
            <a:spLocks noChangeArrowheads="1"/>
          </p:cNvSpPr>
          <p:nvPr/>
        </p:nvSpPr>
        <p:spPr bwMode="auto">
          <a:xfrm>
            <a:off x="9149334" y="4165471"/>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05</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26" name="Rounded Rectangle 25"/>
          <p:cNvSpPr/>
          <p:nvPr/>
        </p:nvSpPr>
        <p:spPr>
          <a:xfrm>
            <a:off x="5768057" y="5186748"/>
            <a:ext cx="585979" cy="58095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4704" name="Group 26"/>
          <p:cNvGrpSpPr/>
          <p:nvPr/>
        </p:nvGrpSpPr>
        <p:grpSpPr bwMode="auto">
          <a:xfrm>
            <a:off x="6523132" y="5086294"/>
            <a:ext cx="2340566" cy="805303"/>
            <a:chOff x="8027893" y="2583618"/>
            <a:chExt cx="2218765" cy="763946"/>
          </a:xfrm>
        </p:grpSpPr>
        <p:sp>
          <p:nvSpPr>
            <p:cNvPr id="28" name="Text Placeholder 5"/>
            <p:cNvSpPr txBox="1"/>
            <p:nvPr/>
          </p:nvSpPr>
          <p:spPr>
            <a:xfrm>
              <a:off x="8040590" y="2845679"/>
              <a:ext cx="2206068" cy="5018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28"/>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3"/>
                  </a:solidFill>
                  <a:ea typeface="微软雅黑" panose="020B0503020204020204" pitchFamily="34" charset="-122"/>
                  <a:sym typeface="Arial" panose="020B0604020202020204" pitchFamily="34" charset="0"/>
                </a:rPr>
                <a:t>Text sample here</a:t>
              </a:r>
            </a:p>
          </p:txBody>
        </p:sp>
      </p:grpSp>
      <p:sp>
        <p:nvSpPr>
          <p:cNvPr id="114705" name="Rectangle 29"/>
          <p:cNvSpPr>
            <a:spLocks noChangeArrowheads="1"/>
          </p:cNvSpPr>
          <p:nvPr/>
        </p:nvSpPr>
        <p:spPr bwMode="auto">
          <a:xfrm>
            <a:off x="5802559" y="5303944"/>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dirty="0">
                <a:solidFill>
                  <a:srgbClr val="FFFFFF"/>
                </a:solidFill>
                <a:ea typeface="微软雅黑" panose="020B0503020204020204" pitchFamily="34" charset="-122"/>
                <a:sym typeface="Arial" panose="020B0604020202020204" pitchFamily="34" charset="0"/>
              </a:rPr>
              <a:t>03</a:t>
            </a:r>
            <a:endParaRPr lang="en-US" altLang="zh-CN" sz="2109" dirty="0">
              <a:solidFill>
                <a:srgbClr val="FFFFFF"/>
              </a:solidFill>
              <a:ea typeface="微软雅黑" panose="020B0503020204020204" pitchFamily="34" charset="-122"/>
              <a:sym typeface="Arial" panose="020B0604020202020204" pitchFamily="34" charset="0"/>
            </a:endParaRPr>
          </a:p>
        </p:txBody>
      </p:sp>
      <p:sp>
        <p:nvSpPr>
          <p:cNvPr id="31" name="Rounded Rectangle 30"/>
          <p:cNvSpPr/>
          <p:nvPr/>
        </p:nvSpPr>
        <p:spPr>
          <a:xfrm>
            <a:off x="9124877" y="5186748"/>
            <a:ext cx="585979" cy="58095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4707" name="Group 31"/>
          <p:cNvGrpSpPr/>
          <p:nvPr/>
        </p:nvGrpSpPr>
        <p:grpSpPr bwMode="auto">
          <a:xfrm>
            <a:off x="9879953" y="5086294"/>
            <a:ext cx="2340566" cy="805303"/>
            <a:chOff x="8027893" y="2583618"/>
            <a:chExt cx="2218765" cy="763946"/>
          </a:xfrm>
        </p:grpSpPr>
        <p:sp>
          <p:nvSpPr>
            <p:cNvPr id="33" name="Text Placeholder 5"/>
            <p:cNvSpPr txBox="1"/>
            <p:nvPr/>
          </p:nvSpPr>
          <p:spPr>
            <a:xfrm>
              <a:off x="8040590" y="2845679"/>
              <a:ext cx="2206068" cy="5018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33"/>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3"/>
                  </a:solidFill>
                  <a:ea typeface="微软雅黑" panose="020B0503020204020204" pitchFamily="34" charset="-122"/>
                  <a:sym typeface="Arial" panose="020B0604020202020204" pitchFamily="34" charset="0"/>
                </a:rPr>
                <a:t>Text sample here</a:t>
              </a:r>
            </a:p>
          </p:txBody>
        </p:sp>
      </p:grpSp>
      <p:sp>
        <p:nvSpPr>
          <p:cNvPr id="114708" name="Rectangle 34"/>
          <p:cNvSpPr>
            <a:spLocks noChangeArrowheads="1"/>
          </p:cNvSpPr>
          <p:nvPr/>
        </p:nvSpPr>
        <p:spPr bwMode="auto">
          <a:xfrm>
            <a:off x="9159380" y="5303944"/>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06</a:t>
            </a:r>
            <a:endParaRPr lang="en-US" altLang="zh-CN" sz="2109">
              <a:solidFill>
                <a:srgbClr val="FFFFFF"/>
              </a:solidFill>
              <a:ea typeface="微软雅黑" panose="020B0503020204020204" pitchFamily="34" charset="-122"/>
              <a:sym typeface="Arial" panose="020B0604020202020204" pitchFamily="34" charset="0"/>
            </a:endParaRPr>
          </a:p>
        </p:txBody>
      </p:sp>
      <p:grpSp>
        <p:nvGrpSpPr>
          <p:cNvPr id="36" name="Group 4"/>
          <p:cNvGrpSpPr>
            <a:grpSpLocks noChangeAspect="1"/>
          </p:cNvGrpSpPr>
          <p:nvPr/>
        </p:nvGrpSpPr>
        <p:grpSpPr bwMode="auto">
          <a:xfrm>
            <a:off x="947964" y="2723964"/>
            <a:ext cx="3822255" cy="3222882"/>
            <a:chOff x="1730" y="388"/>
            <a:chExt cx="4209" cy="3550"/>
          </a:xfrm>
        </p:grpSpPr>
        <p:sp>
          <p:nvSpPr>
            <p:cNvPr id="37" name="Freeform 5"/>
            <p:cNvSpPr/>
            <p:nvPr/>
          </p:nvSpPr>
          <p:spPr bwMode="auto">
            <a:xfrm>
              <a:off x="4667" y="388"/>
              <a:ext cx="1272" cy="712"/>
            </a:xfrm>
            <a:custGeom>
              <a:avLst/>
              <a:gdLst>
                <a:gd name="T0" fmla="*/ 476 w 538"/>
                <a:gd name="T1" fmla="*/ 0 h 301"/>
                <a:gd name="T2" fmla="*/ 231 w 538"/>
                <a:gd name="T3" fmla="*/ 0 h 301"/>
                <a:gd name="T4" fmla="*/ 229 w 538"/>
                <a:gd name="T5" fmla="*/ 0 h 301"/>
                <a:gd name="T6" fmla="*/ 173 w 538"/>
                <a:gd name="T7" fmla="*/ 42 h 301"/>
                <a:gd name="T8" fmla="*/ 0 w 538"/>
                <a:gd name="T9" fmla="*/ 301 h 301"/>
                <a:gd name="T10" fmla="*/ 112 w 538"/>
                <a:gd name="T11" fmla="*/ 301 h 301"/>
                <a:gd name="T12" fmla="*/ 112 w 538"/>
                <a:gd name="T13" fmla="*/ 290 h 301"/>
                <a:gd name="T14" fmla="*/ 106 w 538"/>
                <a:gd name="T15" fmla="*/ 280 h 301"/>
                <a:gd name="T16" fmla="*/ 95 w 538"/>
                <a:gd name="T17" fmla="*/ 250 h 301"/>
                <a:gd name="T18" fmla="*/ 106 w 538"/>
                <a:gd name="T19" fmla="*/ 215 h 301"/>
                <a:gd name="T20" fmla="*/ 146 w 538"/>
                <a:gd name="T21" fmla="*/ 198 h 301"/>
                <a:gd name="T22" fmla="*/ 185 w 538"/>
                <a:gd name="T23" fmla="*/ 215 h 301"/>
                <a:gd name="T24" fmla="*/ 196 w 538"/>
                <a:gd name="T25" fmla="*/ 250 h 301"/>
                <a:gd name="T26" fmla="*/ 183 w 538"/>
                <a:gd name="T27" fmla="*/ 280 h 301"/>
                <a:gd name="T28" fmla="*/ 175 w 538"/>
                <a:gd name="T29" fmla="*/ 292 h 301"/>
                <a:gd name="T30" fmla="*/ 175 w 538"/>
                <a:gd name="T31" fmla="*/ 301 h 301"/>
                <a:gd name="T32" fmla="*/ 229 w 538"/>
                <a:gd name="T33" fmla="*/ 301 h 301"/>
                <a:gd name="T34" fmla="*/ 276 w 538"/>
                <a:gd name="T35" fmla="*/ 122 h 301"/>
                <a:gd name="T36" fmla="*/ 476 w 538"/>
                <a:gd name="T37" fmla="*/ 122 h 301"/>
                <a:gd name="T38" fmla="*/ 538 w 538"/>
                <a:gd name="T39" fmla="*/ 61 h 301"/>
                <a:gd name="T40" fmla="*/ 476 w 538"/>
                <a:gd name="T41"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8" h="301">
                  <a:moveTo>
                    <a:pt x="476" y="0"/>
                  </a:moveTo>
                  <a:cubicBezTo>
                    <a:pt x="231" y="0"/>
                    <a:pt x="231" y="0"/>
                    <a:pt x="231" y="0"/>
                  </a:cubicBezTo>
                  <a:cubicBezTo>
                    <a:pt x="231" y="0"/>
                    <a:pt x="230" y="0"/>
                    <a:pt x="229" y="0"/>
                  </a:cubicBezTo>
                  <a:cubicBezTo>
                    <a:pt x="204" y="3"/>
                    <a:pt x="173" y="42"/>
                    <a:pt x="173" y="42"/>
                  </a:cubicBezTo>
                  <a:cubicBezTo>
                    <a:pt x="0" y="301"/>
                    <a:pt x="0" y="301"/>
                    <a:pt x="0" y="301"/>
                  </a:cubicBezTo>
                  <a:cubicBezTo>
                    <a:pt x="112" y="301"/>
                    <a:pt x="112" y="301"/>
                    <a:pt x="112" y="301"/>
                  </a:cubicBezTo>
                  <a:cubicBezTo>
                    <a:pt x="112" y="290"/>
                    <a:pt x="112" y="290"/>
                    <a:pt x="112" y="290"/>
                  </a:cubicBezTo>
                  <a:cubicBezTo>
                    <a:pt x="112" y="288"/>
                    <a:pt x="112" y="288"/>
                    <a:pt x="106" y="280"/>
                  </a:cubicBezTo>
                  <a:cubicBezTo>
                    <a:pt x="101" y="273"/>
                    <a:pt x="95" y="263"/>
                    <a:pt x="95" y="250"/>
                  </a:cubicBezTo>
                  <a:cubicBezTo>
                    <a:pt x="95" y="238"/>
                    <a:pt x="97" y="226"/>
                    <a:pt x="106" y="215"/>
                  </a:cubicBezTo>
                  <a:cubicBezTo>
                    <a:pt x="113" y="205"/>
                    <a:pt x="129" y="198"/>
                    <a:pt x="146" y="198"/>
                  </a:cubicBezTo>
                  <a:cubicBezTo>
                    <a:pt x="162" y="199"/>
                    <a:pt x="177" y="205"/>
                    <a:pt x="185" y="215"/>
                  </a:cubicBezTo>
                  <a:cubicBezTo>
                    <a:pt x="193" y="225"/>
                    <a:pt x="196" y="238"/>
                    <a:pt x="196" y="250"/>
                  </a:cubicBezTo>
                  <a:cubicBezTo>
                    <a:pt x="196" y="263"/>
                    <a:pt x="189" y="274"/>
                    <a:pt x="183" y="280"/>
                  </a:cubicBezTo>
                  <a:cubicBezTo>
                    <a:pt x="177" y="288"/>
                    <a:pt x="176" y="290"/>
                    <a:pt x="175" y="292"/>
                  </a:cubicBezTo>
                  <a:cubicBezTo>
                    <a:pt x="175" y="301"/>
                    <a:pt x="175" y="301"/>
                    <a:pt x="175" y="301"/>
                  </a:cubicBezTo>
                  <a:cubicBezTo>
                    <a:pt x="229" y="301"/>
                    <a:pt x="229" y="301"/>
                    <a:pt x="229" y="301"/>
                  </a:cubicBezTo>
                  <a:cubicBezTo>
                    <a:pt x="276" y="122"/>
                    <a:pt x="276" y="122"/>
                    <a:pt x="276" y="122"/>
                  </a:cubicBezTo>
                  <a:cubicBezTo>
                    <a:pt x="476" y="122"/>
                    <a:pt x="476" y="122"/>
                    <a:pt x="476" y="122"/>
                  </a:cubicBezTo>
                  <a:cubicBezTo>
                    <a:pt x="509" y="123"/>
                    <a:pt x="538" y="94"/>
                    <a:pt x="538" y="61"/>
                  </a:cubicBezTo>
                  <a:cubicBezTo>
                    <a:pt x="538" y="29"/>
                    <a:pt x="509" y="0"/>
                    <a:pt x="476" y="0"/>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4711" name="Freeform 6"/>
            <p:cNvSpPr/>
            <p:nvPr/>
          </p:nvSpPr>
          <p:spPr bwMode="auto">
            <a:xfrm>
              <a:off x="1730" y="1157"/>
              <a:ext cx="1194" cy="549"/>
            </a:xfrm>
            <a:custGeom>
              <a:avLst/>
              <a:gdLst>
                <a:gd name="T0" fmla="*/ 2773 w 505"/>
                <a:gd name="T1" fmla="*/ 516 h 232"/>
                <a:gd name="T2" fmla="*/ 2650 w 505"/>
                <a:gd name="T3" fmla="*/ 483 h 232"/>
                <a:gd name="T4" fmla="*/ 2549 w 505"/>
                <a:gd name="T5" fmla="*/ 521 h 232"/>
                <a:gd name="T6" fmla="*/ 2426 w 505"/>
                <a:gd name="T7" fmla="*/ 582 h 232"/>
                <a:gd name="T8" fmla="*/ 2180 w 505"/>
                <a:gd name="T9" fmla="*/ 582 h 232"/>
                <a:gd name="T10" fmla="*/ 2180 w 505"/>
                <a:gd name="T11" fmla="*/ 0 h 232"/>
                <a:gd name="T12" fmla="*/ 258 w 505"/>
                <a:gd name="T13" fmla="*/ 0 h 232"/>
                <a:gd name="T14" fmla="*/ 83 w 505"/>
                <a:gd name="T15" fmla="*/ 123 h 232"/>
                <a:gd name="T16" fmla="*/ 28 w 505"/>
                <a:gd name="T17" fmla="*/ 419 h 232"/>
                <a:gd name="T18" fmla="*/ 279 w 505"/>
                <a:gd name="T19" fmla="*/ 1299 h 232"/>
                <a:gd name="T20" fmla="*/ 1062 w 505"/>
                <a:gd name="T21" fmla="*/ 1299 h 232"/>
                <a:gd name="T22" fmla="*/ 1062 w 505"/>
                <a:gd name="T23" fmla="*/ 1254 h 232"/>
                <a:gd name="T24" fmla="*/ 1017 w 505"/>
                <a:gd name="T25" fmla="*/ 1193 h 232"/>
                <a:gd name="T26" fmla="*/ 950 w 505"/>
                <a:gd name="T27" fmla="*/ 1020 h 232"/>
                <a:gd name="T28" fmla="*/ 1012 w 505"/>
                <a:gd name="T29" fmla="*/ 824 h 232"/>
                <a:gd name="T30" fmla="*/ 1229 w 505"/>
                <a:gd name="T31" fmla="*/ 734 h 232"/>
                <a:gd name="T32" fmla="*/ 1454 w 505"/>
                <a:gd name="T33" fmla="*/ 824 h 232"/>
                <a:gd name="T34" fmla="*/ 1516 w 505"/>
                <a:gd name="T35" fmla="*/ 1020 h 232"/>
                <a:gd name="T36" fmla="*/ 1454 w 505"/>
                <a:gd name="T37" fmla="*/ 1188 h 232"/>
                <a:gd name="T38" fmla="*/ 1414 w 505"/>
                <a:gd name="T39" fmla="*/ 1242 h 232"/>
                <a:gd name="T40" fmla="*/ 1414 w 505"/>
                <a:gd name="T41" fmla="*/ 1299 h 232"/>
                <a:gd name="T42" fmla="*/ 2180 w 505"/>
                <a:gd name="T43" fmla="*/ 1299 h 232"/>
                <a:gd name="T44" fmla="*/ 2180 w 505"/>
                <a:gd name="T45" fmla="*/ 705 h 232"/>
                <a:gd name="T46" fmla="*/ 2414 w 505"/>
                <a:gd name="T47" fmla="*/ 705 h 232"/>
                <a:gd name="T48" fmla="*/ 2421 w 505"/>
                <a:gd name="T49" fmla="*/ 705 h 232"/>
                <a:gd name="T50" fmla="*/ 2544 w 505"/>
                <a:gd name="T51" fmla="*/ 779 h 232"/>
                <a:gd name="T52" fmla="*/ 2650 w 505"/>
                <a:gd name="T53" fmla="*/ 824 h 232"/>
                <a:gd name="T54" fmla="*/ 2773 w 505"/>
                <a:gd name="T55" fmla="*/ 783 h 232"/>
                <a:gd name="T56" fmla="*/ 2823 w 505"/>
                <a:gd name="T57" fmla="*/ 651 h 232"/>
                <a:gd name="T58" fmla="*/ 2773 w 505"/>
                <a:gd name="T59" fmla="*/ 516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05"/>
                <a:gd name="T91" fmla="*/ 0 h 232"/>
                <a:gd name="T92" fmla="*/ 505 w 505"/>
                <a:gd name="T93" fmla="*/ 232 h 23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05" h="232">
                  <a:moveTo>
                    <a:pt x="496" y="92"/>
                  </a:moveTo>
                  <a:cubicBezTo>
                    <a:pt x="490" y="88"/>
                    <a:pt x="482" y="86"/>
                    <a:pt x="474" y="86"/>
                  </a:cubicBezTo>
                  <a:cubicBezTo>
                    <a:pt x="467" y="86"/>
                    <a:pt x="461" y="89"/>
                    <a:pt x="456" y="93"/>
                  </a:cubicBezTo>
                  <a:cubicBezTo>
                    <a:pt x="450" y="97"/>
                    <a:pt x="444" y="104"/>
                    <a:pt x="434" y="104"/>
                  </a:cubicBezTo>
                  <a:cubicBezTo>
                    <a:pt x="390" y="104"/>
                    <a:pt x="390" y="104"/>
                    <a:pt x="390" y="104"/>
                  </a:cubicBezTo>
                  <a:cubicBezTo>
                    <a:pt x="390" y="0"/>
                    <a:pt x="390" y="0"/>
                    <a:pt x="390" y="0"/>
                  </a:cubicBezTo>
                  <a:cubicBezTo>
                    <a:pt x="46" y="0"/>
                    <a:pt x="46" y="0"/>
                    <a:pt x="46" y="0"/>
                  </a:cubicBezTo>
                  <a:cubicBezTo>
                    <a:pt x="33" y="4"/>
                    <a:pt x="22" y="12"/>
                    <a:pt x="15" y="22"/>
                  </a:cubicBezTo>
                  <a:cubicBezTo>
                    <a:pt x="3" y="37"/>
                    <a:pt x="0" y="57"/>
                    <a:pt x="5" y="75"/>
                  </a:cubicBezTo>
                  <a:cubicBezTo>
                    <a:pt x="50" y="232"/>
                    <a:pt x="50" y="232"/>
                    <a:pt x="50" y="232"/>
                  </a:cubicBezTo>
                  <a:cubicBezTo>
                    <a:pt x="190" y="232"/>
                    <a:pt x="190" y="232"/>
                    <a:pt x="190" y="232"/>
                  </a:cubicBezTo>
                  <a:cubicBezTo>
                    <a:pt x="190" y="224"/>
                    <a:pt x="190" y="224"/>
                    <a:pt x="190" y="224"/>
                  </a:cubicBezTo>
                  <a:cubicBezTo>
                    <a:pt x="190" y="222"/>
                    <a:pt x="188" y="221"/>
                    <a:pt x="182" y="213"/>
                  </a:cubicBezTo>
                  <a:cubicBezTo>
                    <a:pt x="177" y="206"/>
                    <a:pt x="170" y="195"/>
                    <a:pt x="170" y="182"/>
                  </a:cubicBezTo>
                  <a:cubicBezTo>
                    <a:pt x="170" y="170"/>
                    <a:pt x="172" y="158"/>
                    <a:pt x="181" y="147"/>
                  </a:cubicBezTo>
                  <a:cubicBezTo>
                    <a:pt x="189" y="138"/>
                    <a:pt x="203" y="131"/>
                    <a:pt x="220" y="131"/>
                  </a:cubicBezTo>
                  <a:cubicBezTo>
                    <a:pt x="237" y="130"/>
                    <a:pt x="252" y="137"/>
                    <a:pt x="260" y="147"/>
                  </a:cubicBezTo>
                  <a:cubicBezTo>
                    <a:pt x="269" y="158"/>
                    <a:pt x="271" y="170"/>
                    <a:pt x="271" y="182"/>
                  </a:cubicBezTo>
                  <a:cubicBezTo>
                    <a:pt x="271" y="195"/>
                    <a:pt x="265" y="205"/>
                    <a:pt x="260" y="212"/>
                  </a:cubicBezTo>
                  <a:cubicBezTo>
                    <a:pt x="254" y="220"/>
                    <a:pt x="253" y="220"/>
                    <a:pt x="253" y="222"/>
                  </a:cubicBezTo>
                  <a:cubicBezTo>
                    <a:pt x="253" y="232"/>
                    <a:pt x="253" y="232"/>
                    <a:pt x="253" y="232"/>
                  </a:cubicBezTo>
                  <a:cubicBezTo>
                    <a:pt x="390" y="232"/>
                    <a:pt x="390" y="232"/>
                    <a:pt x="390" y="232"/>
                  </a:cubicBezTo>
                  <a:cubicBezTo>
                    <a:pt x="390" y="126"/>
                    <a:pt x="390" y="126"/>
                    <a:pt x="390" y="126"/>
                  </a:cubicBezTo>
                  <a:cubicBezTo>
                    <a:pt x="432" y="126"/>
                    <a:pt x="432" y="126"/>
                    <a:pt x="432" y="126"/>
                  </a:cubicBezTo>
                  <a:cubicBezTo>
                    <a:pt x="433" y="126"/>
                    <a:pt x="433" y="126"/>
                    <a:pt x="433" y="126"/>
                  </a:cubicBezTo>
                  <a:cubicBezTo>
                    <a:pt x="443" y="127"/>
                    <a:pt x="450" y="134"/>
                    <a:pt x="455" y="139"/>
                  </a:cubicBezTo>
                  <a:cubicBezTo>
                    <a:pt x="461" y="144"/>
                    <a:pt x="467" y="147"/>
                    <a:pt x="474" y="147"/>
                  </a:cubicBezTo>
                  <a:cubicBezTo>
                    <a:pt x="483" y="147"/>
                    <a:pt x="490" y="145"/>
                    <a:pt x="496" y="140"/>
                  </a:cubicBezTo>
                  <a:cubicBezTo>
                    <a:pt x="501" y="136"/>
                    <a:pt x="505" y="129"/>
                    <a:pt x="505" y="116"/>
                  </a:cubicBezTo>
                  <a:cubicBezTo>
                    <a:pt x="505" y="103"/>
                    <a:pt x="501" y="97"/>
                    <a:pt x="496" y="92"/>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4712" name="Freeform 7"/>
            <p:cNvSpPr/>
            <p:nvPr/>
          </p:nvSpPr>
          <p:spPr bwMode="auto">
            <a:xfrm>
              <a:off x="2709" y="1157"/>
              <a:ext cx="1521" cy="549"/>
            </a:xfrm>
            <a:custGeom>
              <a:avLst/>
              <a:gdLst>
                <a:gd name="T0" fmla="*/ 3548 w 643"/>
                <a:gd name="T1" fmla="*/ 516 h 232"/>
                <a:gd name="T2" fmla="*/ 3425 w 643"/>
                <a:gd name="T3" fmla="*/ 483 h 232"/>
                <a:gd name="T4" fmla="*/ 3323 w 643"/>
                <a:gd name="T5" fmla="*/ 521 h 232"/>
                <a:gd name="T6" fmla="*/ 3200 w 643"/>
                <a:gd name="T7" fmla="*/ 582 h 232"/>
                <a:gd name="T8" fmla="*/ 2971 w 643"/>
                <a:gd name="T9" fmla="*/ 582 h 232"/>
                <a:gd name="T10" fmla="*/ 2971 w 643"/>
                <a:gd name="T11" fmla="*/ 0 h 232"/>
                <a:gd name="T12" fmla="*/ 0 w 643"/>
                <a:gd name="T13" fmla="*/ 0 h 232"/>
                <a:gd name="T14" fmla="*/ 0 w 643"/>
                <a:gd name="T15" fmla="*/ 464 h 232"/>
                <a:gd name="T16" fmla="*/ 111 w 643"/>
                <a:gd name="T17" fmla="*/ 464 h 232"/>
                <a:gd name="T18" fmla="*/ 168 w 643"/>
                <a:gd name="T19" fmla="*/ 431 h 232"/>
                <a:gd name="T20" fmla="*/ 336 w 643"/>
                <a:gd name="T21" fmla="*/ 369 h 232"/>
                <a:gd name="T22" fmla="*/ 525 w 643"/>
                <a:gd name="T23" fmla="*/ 431 h 232"/>
                <a:gd name="T24" fmla="*/ 622 w 643"/>
                <a:gd name="T25" fmla="*/ 655 h 232"/>
                <a:gd name="T26" fmla="*/ 525 w 643"/>
                <a:gd name="T27" fmla="*/ 873 h 232"/>
                <a:gd name="T28" fmla="*/ 336 w 643"/>
                <a:gd name="T29" fmla="*/ 935 h 232"/>
                <a:gd name="T30" fmla="*/ 163 w 643"/>
                <a:gd name="T31" fmla="*/ 861 h 232"/>
                <a:gd name="T32" fmla="*/ 95 w 643"/>
                <a:gd name="T33" fmla="*/ 816 h 232"/>
                <a:gd name="T34" fmla="*/ 0 w 643"/>
                <a:gd name="T35" fmla="*/ 816 h 232"/>
                <a:gd name="T36" fmla="*/ 0 w 643"/>
                <a:gd name="T37" fmla="*/ 1299 h 232"/>
                <a:gd name="T38" fmla="*/ 1594 w 643"/>
                <a:gd name="T39" fmla="*/ 1299 h 232"/>
                <a:gd name="T40" fmla="*/ 1594 w 643"/>
                <a:gd name="T41" fmla="*/ 1254 h 232"/>
                <a:gd name="T42" fmla="*/ 1549 w 643"/>
                <a:gd name="T43" fmla="*/ 1193 h 232"/>
                <a:gd name="T44" fmla="*/ 1483 w 643"/>
                <a:gd name="T45" fmla="*/ 1020 h 232"/>
                <a:gd name="T46" fmla="*/ 1545 w 643"/>
                <a:gd name="T47" fmla="*/ 824 h 232"/>
                <a:gd name="T48" fmla="*/ 1762 w 643"/>
                <a:gd name="T49" fmla="*/ 734 h 232"/>
                <a:gd name="T50" fmla="*/ 1987 w 643"/>
                <a:gd name="T51" fmla="*/ 824 h 232"/>
                <a:gd name="T52" fmla="*/ 2049 w 643"/>
                <a:gd name="T53" fmla="*/ 1020 h 232"/>
                <a:gd name="T54" fmla="*/ 1987 w 643"/>
                <a:gd name="T55" fmla="*/ 1188 h 232"/>
                <a:gd name="T56" fmla="*/ 1947 w 643"/>
                <a:gd name="T57" fmla="*/ 1242 h 232"/>
                <a:gd name="T58" fmla="*/ 1947 w 643"/>
                <a:gd name="T59" fmla="*/ 1299 h 232"/>
                <a:gd name="T60" fmla="*/ 2971 w 643"/>
                <a:gd name="T61" fmla="*/ 1299 h 232"/>
                <a:gd name="T62" fmla="*/ 2971 w 643"/>
                <a:gd name="T63" fmla="*/ 705 h 232"/>
                <a:gd name="T64" fmla="*/ 3189 w 643"/>
                <a:gd name="T65" fmla="*/ 705 h 232"/>
                <a:gd name="T66" fmla="*/ 3196 w 643"/>
                <a:gd name="T67" fmla="*/ 705 h 232"/>
                <a:gd name="T68" fmla="*/ 3319 w 643"/>
                <a:gd name="T69" fmla="*/ 779 h 232"/>
                <a:gd name="T70" fmla="*/ 3425 w 643"/>
                <a:gd name="T71" fmla="*/ 824 h 232"/>
                <a:gd name="T72" fmla="*/ 3548 w 643"/>
                <a:gd name="T73" fmla="*/ 783 h 232"/>
                <a:gd name="T74" fmla="*/ 3598 w 643"/>
                <a:gd name="T75" fmla="*/ 651 h 232"/>
                <a:gd name="T76" fmla="*/ 3548 w 643"/>
                <a:gd name="T77" fmla="*/ 516 h 2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43"/>
                <a:gd name="T118" fmla="*/ 0 h 232"/>
                <a:gd name="T119" fmla="*/ 643 w 643"/>
                <a:gd name="T120" fmla="*/ 232 h 2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43" h="232">
                  <a:moveTo>
                    <a:pt x="634" y="92"/>
                  </a:moveTo>
                  <a:cubicBezTo>
                    <a:pt x="628" y="88"/>
                    <a:pt x="620" y="86"/>
                    <a:pt x="612" y="86"/>
                  </a:cubicBezTo>
                  <a:cubicBezTo>
                    <a:pt x="605" y="86"/>
                    <a:pt x="599" y="89"/>
                    <a:pt x="594" y="93"/>
                  </a:cubicBezTo>
                  <a:cubicBezTo>
                    <a:pt x="588" y="97"/>
                    <a:pt x="582" y="104"/>
                    <a:pt x="572" y="104"/>
                  </a:cubicBezTo>
                  <a:cubicBezTo>
                    <a:pt x="531" y="104"/>
                    <a:pt x="531" y="104"/>
                    <a:pt x="531" y="104"/>
                  </a:cubicBezTo>
                  <a:cubicBezTo>
                    <a:pt x="531" y="0"/>
                    <a:pt x="531" y="0"/>
                    <a:pt x="531" y="0"/>
                  </a:cubicBezTo>
                  <a:cubicBezTo>
                    <a:pt x="0" y="0"/>
                    <a:pt x="0" y="0"/>
                    <a:pt x="0" y="0"/>
                  </a:cubicBezTo>
                  <a:cubicBezTo>
                    <a:pt x="0" y="83"/>
                    <a:pt x="0" y="83"/>
                    <a:pt x="0" y="83"/>
                  </a:cubicBezTo>
                  <a:cubicBezTo>
                    <a:pt x="20" y="83"/>
                    <a:pt x="20" y="83"/>
                    <a:pt x="20" y="83"/>
                  </a:cubicBezTo>
                  <a:cubicBezTo>
                    <a:pt x="21" y="83"/>
                    <a:pt x="22" y="83"/>
                    <a:pt x="30" y="77"/>
                  </a:cubicBezTo>
                  <a:cubicBezTo>
                    <a:pt x="37" y="72"/>
                    <a:pt x="47" y="66"/>
                    <a:pt x="60" y="66"/>
                  </a:cubicBezTo>
                  <a:cubicBezTo>
                    <a:pt x="71" y="66"/>
                    <a:pt x="84" y="68"/>
                    <a:pt x="94" y="77"/>
                  </a:cubicBezTo>
                  <a:cubicBezTo>
                    <a:pt x="104" y="84"/>
                    <a:pt x="111" y="100"/>
                    <a:pt x="111" y="117"/>
                  </a:cubicBezTo>
                  <a:cubicBezTo>
                    <a:pt x="111" y="133"/>
                    <a:pt x="104" y="148"/>
                    <a:pt x="94" y="156"/>
                  </a:cubicBezTo>
                  <a:cubicBezTo>
                    <a:pt x="84" y="164"/>
                    <a:pt x="72" y="167"/>
                    <a:pt x="60" y="167"/>
                  </a:cubicBezTo>
                  <a:cubicBezTo>
                    <a:pt x="46" y="167"/>
                    <a:pt x="36" y="160"/>
                    <a:pt x="29" y="154"/>
                  </a:cubicBezTo>
                  <a:cubicBezTo>
                    <a:pt x="21" y="148"/>
                    <a:pt x="19" y="147"/>
                    <a:pt x="17" y="146"/>
                  </a:cubicBezTo>
                  <a:cubicBezTo>
                    <a:pt x="0" y="146"/>
                    <a:pt x="0" y="146"/>
                    <a:pt x="0" y="146"/>
                  </a:cubicBezTo>
                  <a:cubicBezTo>
                    <a:pt x="0" y="232"/>
                    <a:pt x="0" y="232"/>
                    <a:pt x="0" y="232"/>
                  </a:cubicBezTo>
                  <a:cubicBezTo>
                    <a:pt x="285" y="232"/>
                    <a:pt x="285" y="232"/>
                    <a:pt x="285" y="232"/>
                  </a:cubicBezTo>
                  <a:cubicBezTo>
                    <a:pt x="285" y="224"/>
                    <a:pt x="285" y="224"/>
                    <a:pt x="285" y="224"/>
                  </a:cubicBezTo>
                  <a:cubicBezTo>
                    <a:pt x="285" y="222"/>
                    <a:pt x="283" y="221"/>
                    <a:pt x="277" y="213"/>
                  </a:cubicBezTo>
                  <a:cubicBezTo>
                    <a:pt x="272" y="206"/>
                    <a:pt x="265" y="195"/>
                    <a:pt x="265" y="182"/>
                  </a:cubicBezTo>
                  <a:cubicBezTo>
                    <a:pt x="265" y="170"/>
                    <a:pt x="267" y="158"/>
                    <a:pt x="276" y="147"/>
                  </a:cubicBezTo>
                  <a:cubicBezTo>
                    <a:pt x="284" y="138"/>
                    <a:pt x="298" y="131"/>
                    <a:pt x="315" y="131"/>
                  </a:cubicBezTo>
                  <a:cubicBezTo>
                    <a:pt x="332" y="130"/>
                    <a:pt x="347" y="137"/>
                    <a:pt x="355" y="147"/>
                  </a:cubicBezTo>
                  <a:cubicBezTo>
                    <a:pt x="364" y="158"/>
                    <a:pt x="366" y="170"/>
                    <a:pt x="366" y="182"/>
                  </a:cubicBezTo>
                  <a:cubicBezTo>
                    <a:pt x="366" y="195"/>
                    <a:pt x="360" y="205"/>
                    <a:pt x="355" y="212"/>
                  </a:cubicBezTo>
                  <a:cubicBezTo>
                    <a:pt x="349" y="220"/>
                    <a:pt x="348" y="220"/>
                    <a:pt x="348" y="222"/>
                  </a:cubicBezTo>
                  <a:cubicBezTo>
                    <a:pt x="348" y="232"/>
                    <a:pt x="348" y="232"/>
                    <a:pt x="348" y="232"/>
                  </a:cubicBezTo>
                  <a:cubicBezTo>
                    <a:pt x="531" y="232"/>
                    <a:pt x="531" y="232"/>
                    <a:pt x="531" y="232"/>
                  </a:cubicBezTo>
                  <a:cubicBezTo>
                    <a:pt x="531" y="126"/>
                    <a:pt x="531" y="126"/>
                    <a:pt x="531" y="126"/>
                  </a:cubicBezTo>
                  <a:cubicBezTo>
                    <a:pt x="570" y="126"/>
                    <a:pt x="570" y="126"/>
                    <a:pt x="570" y="126"/>
                  </a:cubicBezTo>
                  <a:cubicBezTo>
                    <a:pt x="571" y="126"/>
                    <a:pt x="571" y="126"/>
                    <a:pt x="571" y="126"/>
                  </a:cubicBezTo>
                  <a:cubicBezTo>
                    <a:pt x="581" y="127"/>
                    <a:pt x="588" y="134"/>
                    <a:pt x="593" y="139"/>
                  </a:cubicBezTo>
                  <a:cubicBezTo>
                    <a:pt x="599" y="144"/>
                    <a:pt x="605" y="147"/>
                    <a:pt x="612" y="147"/>
                  </a:cubicBezTo>
                  <a:cubicBezTo>
                    <a:pt x="621" y="147"/>
                    <a:pt x="628" y="145"/>
                    <a:pt x="634" y="140"/>
                  </a:cubicBezTo>
                  <a:cubicBezTo>
                    <a:pt x="639" y="136"/>
                    <a:pt x="643" y="129"/>
                    <a:pt x="643" y="116"/>
                  </a:cubicBezTo>
                  <a:cubicBezTo>
                    <a:pt x="643" y="103"/>
                    <a:pt x="639" y="97"/>
                    <a:pt x="634" y="92"/>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4713" name="Freeform 8"/>
            <p:cNvSpPr/>
            <p:nvPr/>
          </p:nvSpPr>
          <p:spPr bwMode="auto">
            <a:xfrm>
              <a:off x="4022" y="903"/>
              <a:ext cx="1171" cy="803"/>
            </a:xfrm>
            <a:custGeom>
              <a:avLst/>
              <a:gdLst>
                <a:gd name="T0" fmla="*/ 2389 w 495"/>
                <a:gd name="T1" fmla="*/ 410 h 339"/>
                <a:gd name="T2" fmla="*/ 2389 w 495"/>
                <a:gd name="T3" fmla="*/ 405 h 339"/>
                <a:gd name="T4" fmla="*/ 2463 w 495"/>
                <a:gd name="T5" fmla="*/ 280 h 339"/>
                <a:gd name="T6" fmla="*/ 2508 w 495"/>
                <a:gd name="T7" fmla="*/ 180 h 339"/>
                <a:gd name="T8" fmla="*/ 2467 w 495"/>
                <a:gd name="T9" fmla="*/ 57 h 339"/>
                <a:gd name="T10" fmla="*/ 2333 w 495"/>
                <a:gd name="T11" fmla="*/ 0 h 339"/>
                <a:gd name="T12" fmla="*/ 2200 w 495"/>
                <a:gd name="T13" fmla="*/ 50 h 339"/>
                <a:gd name="T14" fmla="*/ 2167 w 495"/>
                <a:gd name="T15" fmla="*/ 180 h 339"/>
                <a:gd name="T16" fmla="*/ 2205 w 495"/>
                <a:gd name="T17" fmla="*/ 280 h 339"/>
                <a:gd name="T18" fmla="*/ 2262 w 495"/>
                <a:gd name="T19" fmla="*/ 405 h 339"/>
                <a:gd name="T20" fmla="*/ 2262 w 495"/>
                <a:gd name="T21" fmla="*/ 599 h 339"/>
                <a:gd name="T22" fmla="*/ 0 w 495"/>
                <a:gd name="T23" fmla="*/ 599 h 339"/>
                <a:gd name="T24" fmla="*/ 0 w 495"/>
                <a:gd name="T25" fmla="*/ 1066 h 339"/>
                <a:gd name="T26" fmla="*/ 95 w 495"/>
                <a:gd name="T27" fmla="*/ 1066 h 339"/>
                <a:gd name="T28" fmla="*/ 151 w 495"/>
                <a:gd name="T29" fmla="*/ 1033 h 339"/>
                <a:gd name="T30" fmla="*/ 319 w 495"/>
                <a:gd name="T31" fmla="*/ 971 h 339"/>
                <a:gd name="T32" fmla="*/ 509 w 495"/>
                <a:gd name="T33" fmla="*/ 1033 h 339"/>
                <a:gd name="T34" fmla="*/ 603 w 495"/>
                <a:gd name="T35" fmla="*/ 1258 h 339"/>
                <a:gd name="T36" fmla="*/ 509 w 495"/>
                <a:gd name="T37" fmla="*/ 1476 h 339"/>
                <a:gd name="T38" fmla="*/ 319 w 495"/>
                <a:gd name="T39" fmla="*/ 1537 h 339"/>
                <a:gd name="T40" fmla="*/ 147 w 495"/>
                <a:gd name="T41" fmla="*/ 1464 h 339"/>
                <a:gd name="T42" fmla="*/ 78 w 495"/>
                <a:gd name="T43" fmla="*/ 1419 h 339"/>
                <a:gd name="T44" fmla="*/ 0 w 495"/>
                <a:gd name="T45" fmla="*/ 1419 h 339"/>
                <a:gd name="T46" fmla="*/ 0 w 495"/>
                <a:gd name="T47" fmla="*/ 1902 h 339"/>
                <a:gd name="T48" fmla="*/ 1029 w 495"/>
                <a:gd name="T49" fmla="*/ 1902 h 339"/>
                <a:gd name="T50" fmla="*/ 1029 w 495"/>
                <a:gd name="T51" fmla="*/ 1857 h 339"/>
                <a:gd name="T52" fmla="*/ 984 w 495"/>
                <a:gd name="T53" fmla="*/ 1795 h 339"/>
                <a:gd name="T54" fmla="*/ 918 w 495"/>
                <a:gd name="T55" fmla="*/ 1623 h 339"/>
                <a:gd name="T56" fmla="*/ 979 w 495"/>
                <a:gd name="T57" fmla="*/ 1426 h 339"/>
                <a:gd name="T58" fmla="*/ 1197 w 495"/>
                <a:gd name="T59" fmla="*/ 1336 h 339"/>
                <a:gd name="T60" fmla="*/ 1422 w 495"/>
                <a:gd name="T61" fmla="*/ 1426 h 339"/>
                <a:gd name="T62" fmla="*/ 1483 w 495"/>
                <a:gd name="T63" fmla="*/ 1623 h 339"/>
                <a:gd name="T64" fmla="*/ 1422 w 495"/>
                <a:gd name="T65" fmla="*/ 1791 h 339"/>
                <a:gd name="T66" fmla="*/ 1382 w 495"/>
                <a:gd name="T67" fmla="*/ 1845 h 339"/>
                <a:gd name="T68" fmla="*/ 1382 w 495"/>
                <a:gd name="T69" fmla="*/ 1902 h 339"/>
                <a:gd name="T70" fmla="*/ 2434 w 495"/>
                <a:gd name="T71" fmla="*/ 1902 h 339"/>
                <a:gd name="T72" fmla="*/ 2770 w 495"/>
                <a:gd name="T73" fmla="*/ 599 h 339"/>
                <a:gd name="T74" fmla="*/ 2389 w 495"/>
                <a:gd name="T75" fmla="*/ 599 h 339"/>
                <a:gd name="T76" fmla="*/ 2389 w 495"/>
                <a:gd name="T77" fmla="*/ 410 h 33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95"/>
                <a:gd name="T118" fmla="*/ 0 h 339"/>
                <a:gd name="T119" fmla="*/ 495 w 495"/>
                <a:gd name="T120" fmla="*/ 339 h 33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95" h="339">
                  <a:moveTo>
                    <a:pt x="427" y="73"/>
                  </a:moveTo>
                  <a:cubicBezTo>
                    <a:pt x="427" y="72"/>
                    <a:pt x="427" y="72"/>
                    <a:pt x="427" y="72"/>
                  </a:cubicBezTo>
                  <a:cubicBezTo>
                    <a:pt x="428" y="62"/>
                    <a:pt x="435" y="56"/>
                    <a:pt x="440" y="50"/>
                  </a:cubicBezTo>
                  <a:cubicBezTo>
                    <a:pt x="445" y="44"/>
                    <a:pt x="448" y="39"/>
                    <a:pt x="448" y="32"/>
                  </a:cubicBezTo>
                  <a:cubicBezTo>
                    <a:pt x="448" y="23"/>
                    <a:pt x="446" y="15"/>
                    <a:pt x="441" y="10"/>
                  </a:cubicBezTo>
                  <a:cubicBezTo>
                    <a:pt x="437" y="4"/>
                    <a:pt x="430" y="1"/>
                    <a:pt x="417" y="0"/>
                  </a:cubicBezTo>
                  <a:cubicBezTo>
                    <a:pt x="404" y="0"/>
                    <a:pt x="398" y="4"/>
                    <a:pt x="393" y="9"/>
                  </a:cubicBezTo>
                  <a:cubicBezTo>
                    <a:pt x="389" y="15"/>
                    <a:pt x="387" y="23"/>
                    <a:pt x="387" y="32"/>
                  </a:cubicBezTo>
                  <a:cubicBezTo>
                    <a:pt x="387" y="39"/>
                    <a:pt x="390" y="44"/>
                    <a:pt x="394" y="50"/>
                  </a:cubicBezTo>
                  <a:cubicBezTo>
                    <a:pt x="398" y="56"/>
                    <a:pt x="404" y="62"/>
                    <a:pt x="404" y="72"/>
                  </a:cubicBezTo>
                  <a:cubicBezTo>
                    <a:pt x="404" y="107"/>
                    <a:pt x="404" y="107"/>
                    <a:pt x="404" y="107"/>
                  </a:cubicBezTo>
                  <a:cubicBezTo>
                    <a:pt x="0" y="107"/>
                    <a:pt x="0" y="107"/>
                    <a:pt x="0" y="107"/>
                  </a:cubicBezTo>
                  <a:cubicBezTo>
                    <a:pt x="0" y="190"/>
                    <a:pt x="0" y="190"/>
                    <a:pt x="0" y="190"/>
                  </a:cubicBezTo>
                  <a:cubicBezTo>
                    <a:pt x="17" y="190"/>
                    <a:pt x="17" y="190"/>
                    <a:pt x="17" y="190"/>
                  </a:cubicBezTo>
                  <a:cubicBezTo>
                    <a:pt x="18" y="190"/>
                    <a:pt x="19" y="190"/>
                    <a:pt x="27" y="184"/>
                  </a:cubicBezTo>
                  <a:cubicBezTo>
                    <a:pt x="34" y="179"/>
                    <a:pt x="44" y="173"/>
                    <a:pt x="57" y="173"/>
                  </a:cubicBezTo>
                  <a:cubicBezTo>
                    <a:pt x="68" y="173"/>
                    <a:pt x="81" y="175"/>
                    <a:pt x="91" y="184"/>
                  </a:cubicBezTo>
                  <a:cubicBezTo>
                    <a:pt x="101" y="191"/>
                    <a:pt x="108" y="207"/>
                    <a:pt x="108" y="224"/>
                  </a:cubicBezTo>
                  <a:cubicBezTo>
                    <a:pt x="108" y="240"/>
                    <a:pt x="101" y="255"/>
                    <a:pt x="91" y="263"/>
                  </a:cubicBezTo>
                  <a:cubicBezTo>
                    <a:pt x="81" y="271"/>
                    <a:pt x="69" y="274"/>
                    <a:pt x="57" y="274"/>
                  </a:cubicBezTo>
                  <a:cubicBezTo>
                    <a:pt x="43" y="274"/>
                    <a:pt x="33" y="267"/>
                    <a:pt x="26" y="261"/>
                  </a:cubicBezTo>
                  <a:cubicBezTo>
                    <a:pt x="18" y="255"/>
                    <a:pt x="16" y="254"/>
                    <a:pt x="14" y="253"/>
                  </a:cubicBezTo>
                  <a:cubicBezTo>
                    <a:pt x="0" y="253"/>
                    <a:pt x="0" y="253"/>
                    <a:pt x="0" y="253"/>
                  </a:cubicBezTo>
                  <a:cubicBezTo>
                    <a:pt x="0" y="339"/>
                    <a:pt x="0" y="339"/>
                    <a:pt x="0" y="339"/>
                  </a:cubicBezTo>
                  <a:cubicBezTo>
                    <a:pt x="184" y="339"/>
                    <a:pt x="184" y="339"/>
                    <a:pt x="184" y="339"/>
                  </a:cubicBezTo>
                  <a:cubicBezTo>
                    <a:pt x="184" y="331"/>
                    <a:pt x="184" y="331"/>
                    <a:pt x="184" y="331"/>
                  </a:cubicBezTo>
                  <a:cubicBezTo>
                    <a:pt x="184" y="329"/>
                    <a:pt x="183" y="328"/>
                    <a:pt x="176" y="320"/>
                  </a:cubicBezTo>
                  <a:cubicBezTo>
                    <a:pt x="171" y="313"/>
                    <a:pt x="164" y="302"/>
                    <a:pt x="164" y="289"/>
                  </a:cubicBezTo>
                  <a:cubicBezTo>
                    <a:pt x="164" y="277"/>
                    <a:pt x="167" y="265"/>
                    <a:pt x="175" y="254"/>
                  </a:cubicBezTo>
                  <a:cubicBezTo>
                    <a:pt x="183" y="245"/>
                    <a:pt x="197" y="238"/>
                    <a:pt x="214" y="238"/>
                  </a:cubicBezTo>
                  <a:cubicBezTo>
                    <a:pt x="231" y="237"/>
                    <a:pt x="247" y="244"/>
                    <a:pt x="254" y="254"/>
                  </a:cubicBezTo>
                  <a:cubicBezTo>
                    <a:pt x="263" y="265"/>
                    <a:pt x="265" y="277"/>
                    <a:pt x="265" y="289"/>
                  </a:cubicBezTo>
                  <a:cubicBezTo>
                    <a:pt x="265" y="302"/>
                    <a:pt x="259" y="312"/>
                    <a:pt x="254" y="319"/>
                  </a:cubicBezTo>
                  <a:cubicBezTo>
                    <a:pt x="248" y="327"/>
                    <a:pt x="247" y="327"/>
                    <a:pt x="247" y="329"/>
                  </a:cubicBezTo>
                  <a:cubicBezTo>
                    <a:pt x="247" y="339"/>
                    <a:pt x="247" y="339"/>
                    <a:pt x="247" y="339"/>
                  </a:cubicBezTo>
                  <a:cubicBezTo>
                    <a:pt x="435" y="339"/>
                    <a:pt x="435" y="339"/>
                    <a:pt x="435" y="339"/>
                  </a:cubicBezTo>
                  <a:cubicBezTo>
                    <a:pt x="495" y="107"/>
                    <a:pt x="495" y="107"/>
                    <a:pt x="495" y="107"/>
                  </a:cubicBezTo>
                  <a:cubicBezTo>
                    <a:pt x="427" y="107"/>
                    <a:pt x="427" y="107"/>
                    <a:pt x="427" y="107"/>
                  </a:cubicBezTo>
                  <a:lnTo>
                    <a:pt x="427" y="73"/>
                  </a:ln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4714" name="Freeform 9"/>
            <p:cNvSpPr/>
            <p:nvPr/>
          </p:nvSpPr>
          <p:spPr bwMode="auto">
            <a:xfrm>
              <a:off x="1862" y="1512"/>
              <a:ext cx="1025" cy="1060"/>
            </a:xfrm>
            <a:custGeom>
              <a:avLst/>
              <a:gdLst>
                <a:gd name="T0" fmla="*/ 992 w 433"/>
                <a:gd name="T1" fmla="*/ 402 h 448"/>
                <a:gd name="T2" fmla="*/ 1053 w 433"/>
                <a:gd name="T3" fmla="*/ 279 h 448"/>
                <a:gd name="T4" fmla="*/ 1094 w 433"/>
                <a:gd name="T5" fmla="*/ 180 h 448"/>
                <a:gd name="T6" fmla="*/ 1053 w 433"/>
                <a:gd name="T7" fmla="*/ 57 h 448"/>
                <a:gd name="T8" fmla="*/ 918 w 433"/>
                <a:gd name="T9" fmla="*/ 5 h 448"/>
                <a:gd name="T10" fmla="*/ 784 w 433"/>
                <a:gd name="T11" fmla="*/ 57 h 448"/>
                <a:gd name="T12" fmla="*/ 750 w 433"/>
                <a:gd name="T13" fmla="*/ 180 h 448"/>
                <a:gd name="T14" fmla="*/ 795 w 433"/>
                <a:gd name="T15" fmla="*/ 279 h 448"/>
                <a:gd name="T16" fmla="*/ 864 w 433"/>
                <a:gd name="T17" fmla="*/ 402 h 448"/>
                <a:gd name="T18" fmla="*/ 864 w 433"/>
                <a:gd name="T19" fmla="*/ 409 h 448"/>
                <a:gd name="T20" fmla="*/ 864 w 433"/>
                <a:gd name="T21" fmla="*/ 594 h 448"/>
                <a:gd name="T22" fmla="*/ 0 w 433"/>
                <a:gd name="T23" fmla="*/ 594 h 448"/>
                <a:gd name="T24" fmla="*/ 376 w 433"/>
                <a:gd name="T25" fmla="*/ 1893 h 448"/>
                <a:gd name="T26" fmla="*/ 1361 w 433"/>
                <a:gd name="T27" fmla="*/ 1893 h 448"/>
                <a:gd name="T28" fmla="*/ 1361 w 433"/>
                <a:gd name="T29" fmla="*/ 2099 h 448"/>
                <a:gd name="T30" fmla="*/ 1361 w 433"/>
                <a:gd name="T31" fmla="*/ 2106 h 448"/>
                <a:gd name="T32" fmla="*/ 1295 w 433"/>
                <a:gd name="T33" fmla="*/ 2229 h 448"/>
                <a:gd name="T34" fmla="*/ 1250 w 433"/>
                <a:gd name="T35" fmla="*/ 2328 h 448"/>
                <a:gd name="T36" fmla="*/ 1283 w 433"/>
                <a:gd name="T37" fmla="*/ 2451 h 448"/>
                <a:gd name="T38" fmla="*/ 1423 w 433"/>
                <a:gd name="T39" fmla="*/ 2503 h 448"/>
                <a:gd name="T40" fmla="*/ 1558 w 433"/>
                <a:gd name="T41" fmla="*/ 2451 h 448"/>
                <a:gd name="T42" fmla="*/ 1591 w 433"/>
                <a:gd name="T43" fmla="*/ 2328 h 448"/>
                <a:gd name="T44" fmla="*/ 1553 w 433"/>
                <a:gd name="T45" fmla="*/ 2229 h 448"/>
                <a:gd name="T46" fmla="*/ 1491 w 433"/>
                <a:gd name="T47" fmla="*/ 2106 h 448"/>
                <a:gd name="T48" fmla="*/ 1491 w 433"/>
                <a:gd name="T49" fmla="*/ 1893 h 448"/>
                <a:gd name="T50" fmla="*/ 2426 w 433"/>
                <a:gd name="T51" fmla="*/ 1893 h 448"/>
                <a:gd name="T52" fmla="*/ 2426 w 433"/>
                <a:gd name="T53" fmla="*/ 1410 h 448"/>
                <a:gd name="T54" fmla="*/ 2353 w 433"/>
                <a:gd name="T55" fmla="*/ 1410 h 448"/>
                <a:gd name="T56" fmla="*/ 2287 w 433"/>
                <a:gd name="T57" fmla="*/ 1455 h 448"/>
                <a:gd name="T58" fmla="*/ 2112 w 433"/>
                <a:gd name="T59" fmla="*/ 1528 h 448"/>
                <a:gd name="T60" fmla="*/ 1922 w 433"/>
                <a:gd name="T61" fmla="*/ 1467 h 448"/>
                <a:gd name="T62" fmla="*/ 1827 w 433"/>
                <a:gd name="T63" fmla="*/ 1249 h 448"/>
                <a:gd name="T64" fmla="*/ 1922 w 433"/>
                <a:gd name="T65" fmla="*/ 1025 h 448"/>
                <a:gd name="T66" fmla="*/ 2112 w 433"/>
                <a:gd name="T67" fmla="*/ 963 h 448"/>
                <a:gd name="T68" fmla="*/ 2280 w 433"/>
                <a:gd name="T69" fmla="*/ 1025 h 448"/>
                <a:gd name="T70" fmla="*/ 2341 w 433"/>
                <a:gd name="T71" fmla="*/ 1058 h 448"/>
                <a:gd name="T72" fmla="*/ 2426 w 433"/>
                <a:gd name="T73" fmla="*/ 1058 h 448"/>
                <a:gd name="T74" fmla="*/ 2426 w 433"/>
                <a:gd name="T75" fmla="*/ 594 h 448"/>
                <a:gd name="T76" fmla="*/ 992 w 433"/>
                <a:gd name="T77" fmla="*/ 594 h 448"/>
                <a:gd name="T78" fmla="*/ 992 w 433"/>
                <a:gd name="T79" fmla="*/ 402 h 4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3"/>
                <a:gd name="T121" fmla="*/ 0 h 448"/>
                <a:gd name="T122" fmla="*/ 433 w 433"/>
                <a:gd name="T123" fmla="*/ 448 h 4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3" h="448">
                  <a:moveTo>
                    <a:pt x="177" y="72"/>
                  </a:moveTo>
                  <a:cubicBezTo>
                    <a:pt x="177" y="62"/>
                    <a:pt x="183" y="56"/>
                    <a:pt x="188" y="50"/>
                  </a:cubicBezTo>
                  <a:cubicBezTo>
                    <a:pt x="192" y="44"/>
                    <a:pt x="195" y="39"/>
                    <a:pt x="195" y="32"/>
                  </a:cubicBezTo>
                  <a:cubicBezTo>
                    <a:pt x="195" y="23"/>
                    <a:pt x="193" y="15"/>
                    <a:pt x="188" y="10"/>
                  </a:cubicBezTo>
                  <a:cubicBezTo>
                    <a:pt x="184" y="4"/>
                    <a:pt x="177" y="0"/>
                    <a:pt x="164" y="1"/>
                  </a:cubicBezTo>
                  <a:cubicBezTo>
                    <a:pt x="151" y="1"/>
                    <a:pt x="145" y="5"/>
                    <a:pt x="140" y="10"/>
                  </a:cubicBezTo>
                  <a:cubicBezTo>
                    <a:pt x="136" y="15"/>
                    <a:pt x="134" y="23"/>
                    <a:pt x="134" y="32"/>
                  </a:cubicBezTo>
                  <a:cubicBezTo>
                    <a:pt x="134" y="39"/>
                    <a:pt x="137" y="44"/>
                    <a:pt x="142" y="50"/>
                  </a:cubicBezTo>
                  <a:cubicBezTo>
                    <a:pt x="147" y="56"/>
                    <a:pt x="153" y="62"/>
                    <a:pt x="154" y="72"/>
                  </a:cubicBezTo>
                  <a:cubicBezTo>
                    <a:pt x="154" y="73"/>
                    <a:pt x="154" y="73"/>
                    <a:pt x="154" y="73"/>
                  </a:cubicBezTo>
                  <a:cubicBezTo>
                    <a:pt x="154" y="106"/>
                    <a:pt x="154" y="106"/>
                    <a:pt x="154" y="106"/>
                  </a:cubicBezTo>
                  <a:cubicBezTo>
                    <a:pt x="0" y="106"/>
                    <a:pt x="0" y="106"/>
                    <a:pt x="0" y="106"/>
                  </a:cubicBezTo>
                  <a:cubicBezTo>
                    <a:pt x="67" y="338"/>
                    <a:pt x="67" y="338"/>
                    <a:pt x="67" y="338"/>
                  </a:cubicBezTo>
                  <a:cubicBezTo>
                    <a:pt x="243" y="338"/>
                    <a:pt x="243" y="338"/>
                    <a:pt x="243" y="338"/>
                  </a:cubicBezTo>
                  <a:cubicBezTo>
                    <a:pt x="243" y="375"/>
                    <a:pt x="243" y="375"/>
                    <a:pt x="243" y="375"/>
                  </a:cubicBezTo>
                  <a:cubicBezTo>
                    <a:pt x="243" y="375"/>
                    <a:pt x="243" y="375"/>
                    <a:pt x="243" y="376"/>
                  </a:cubicBezTo>
                  <a:cubicBezTo>
                    <a:pt x="242" y="386"/>
                    <a:pt x="236" y="392"/>
                    <a:pt x="231" y="398"/>
                  </a:cubicBezTo>
                  <a:cubicBezTo>
                    <a:pt x="226" y="404"/>
                    <a:pt x="223" y="409"/>
                    <a:pt x="223" y="416"/>
                  </a:cubicBezTo>
                  <a:cubicBezTo>
                    <a:pt x="223" y="425"/>
                    <a:pt x="225" y="433"/>
                    <a:pt x="229" y="438"/>
                  </a:cubicBezTo>
                  <a:cubicBezTo>
                    <a:pt x="234" y="443"/>
                    <a:pt x="241" y="447"/>
                    <a:pt x="254" y="447"/>
                  </a:cubicBezTo>
                  <a:cubicBezTo>
                    <a:pt x="266" y="448"/>
                    <a:pt x="273" y="444"/>
                    <a:pt x="278" y="438"/>
                  </a:cubicBezTo>
                  <a:cubicBezTo>
                    <a:pt x="282" y="433"/>
                    <a:pt x="284" y="425"/>
                    <a:pt x="284" y="416"/>
                  </a:cubicBezTo>
                  <a:cubicBezTo>
                    <a:pt x="284" y="409"/>
                    <a:pt x="281" y="404"/>
                    <a:pt x="277" y="398"/>
                  </a:cubicBezTo>
                  <a:cubicBezTo>
                    <a:pt x="272" y="392"/>
                    <a:pt x="266" y="386"/>
                    <a:pt x="266" y="376"/>
                  </a:cubicBezTo>
                  <a:cubicBezTo>
                    <a:pt x="266" y="338"/>
                    <a:pt x="266" y="338"/>
                    <a:pt x="266" y="338"/>
                  </a:cubicBezTo>
                  <a:cubicBezTo>
                    <a:pt x="433" y="338"/>
                    <a:pt x="433" y="338"/>
                    <a:pt x="433" y="338"/>
                  </a:cubicBezTo>
                  <a:cubicBezTo>
                    <a:pt x="433" y="252"/>
                    <a:pt x="433" y="252"/>
                    <a:pt x="433" y="252"/>
                  </a:cubicBezTo>
                  <a:cubicBezTo>
                    <a:pt x="420" y="252"/>
                    <a:pt x="420" y="252"/>
                    <a:pt x="420" y="252"/>
                  </a:cubicBezTo>
                  <a:cubicBezTo>
                    <a:pt x="418" y="253"/>
                    <a:pt x="416" y="254"/>
                    <a:pt x="408" y="260"/>
                  </a:cubicBezTo>
                  <a:cubicBezTo>
                    <a:pt x="402" y="266"/>
                    <a:pt x="391" y="273"/>
                    <a:pt x="377" y="273"/>
                  </a:cubicBezTo>
                  <a:cubicBezTo>
                    <a:pt x="366" y="273"/>
                    <a:pt x="353" y="270"/>
                    <a:pt x="343" y="262"/>
                  </a:cubicBezTo>
                  <a:cubicBezTo>
                    <a:pt x="333" y="254"/>
                    <a:pt x="326" y="239"/>
                    <a:pt x="326" y="223"/>
                  </a:cubicBezTo>
                  <a:cubicBezTo>
                    <a:pt x="326" y="206"/>
                    <a:pt x="333" y="190"/>
                    <a:pt x="343" y="183"/>
                  </a:cubicBezTo>
                  <a:cubicBezTo>
                    <a:pt x="353" y="174"/>
                    <a:pt x="366" y="172"/>
                    <a:pt x="377" y="172"/>
                  </a:cubicBezTo>
                  <a:cubicBezTo>
                    <a:pt x="390" y="172"/>
                    <a:pt x="401" y="178"/>
                    <a:pt x="407" y="183"/>
                  </a:cubicBezTo>
                  <a:cubicBezTo>
                    <a:pt x="415" y="189"/>
                    <a:pt x="416" y="189"/>
                    <a:pt x="418" y="189"/>
                  </a:cubicBezTo>
                  <a:cubicBezTo>
                    <a:pt x="433" y="189"/>
                    <a:pt x="433" y="189"/>
                    <a:pt x="433" y="189"/>
                  </a:cubicBezTo>
                  <a:cubicBezTo>
                    <a:pt x="433" y="106"/>
                    <a:pt x="433" y="106"/>
                    <a:pt x="433" y="106"/>
                  </a:cubicBezTo>
                  <a:cubicBezTo>
                    <a:pt x="177" y="106"/>
                    <a:pt x="177" y="106"/>
                    <a:pt x="177" y="106"/>
                  </a:cubicBezTo>
                  <a:lnTo>
                    <a:pt x="177" y="72"/>
                  </a:ln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4715" name="Freeform 10"/>
            <p:cNvSpPr/>
            <p:nvPr/>
          </p:nvSpPr>
          <p:spPr bwMode="auto">
            <a:xfrm>
              <a:off x="2681" y="1512"/>
              <a:ext cx="1284" cy="1060"/>
            </a:xfrm>
            <a:custGeom>
              <a:avLst/>
              <a:gdLst>
                <a:gd name="T0" fmla="*/ 1901 w 543"/>
                <a:gd name="T1" fmla="*/ 402 h 448"/>
                <a:gd name="T2" fmla="*/ 1958 w 543"/>
                <a:gd name="T3" fmla="*/ 279 h 448"/>
                <a:gd name="T4" fmla="*/ 2003 w 543"/>
                <a:gd name="T5" fmla="*/ 180 h 448"/>
                <a:gd name="T6" fmla="*/ 1963 w 543"/>
                <a:gd name="T7" fmla="*/ 57 h 448"/>
                <a:gd name="T8" fmla="*/ 1828 w 543"/>
                <a:gd name="T9" fmla="*/ 5 h 448"/>
                <a:gd name="T10" fmla="*/ 1693 w 543"/>
                <a:gd name="T11" fmla="*/ 57 h 448"/>
                <a:gd name="T12" fmla="*/ 1660 w 543"/>
                <a:gd name="T13" fmla="*/ 180 h 448"/>
                <a:gd name="T14" fmla="*/ 1705 w 543"/>
                <a:gd name="T15" fmla="*/ 279 h 448"/>
                <a:gd name="T16" fmla="*/ 1773 w 543"/>
                <a:gd name="T17" fmla="*/ 402 h 448"/>
                <a:gd name="T18" fmla="*/ 1773 w 543"/>
                <a:gd name="T19" fmla="*/ 409 h 448"/>
                <a:gd name="T20" fmla="*/ 1773 w 543"/>
                <a:gd name="T21" fmla="*/ 594 h 448"/>
                <a:gd name="T22" fmla="*/ 620 w 543"/>
                <a:gd name="T23" fmla="*/ 594 h 448"/>
                <a:gd name="T24" fmla="*/ 620 w 543"/>
                <a:gd name="T25" fmla="*/ 1176 h 448"/>
                <a:gd name="T26" fmla="*/ 402 w 543"/>
                <a:gd name="T27" fmla="*/ 1176 h 448"/>
                <a:gd name="T28" fmla="*/ 279 w 543"/>
                <a:gd name="T29" fmla="*/ 1114 h 448"/>
                <a:gd name="T30" fmla="*/ 173 w 543"/>
                <a:gd name="T31" fmla="*/ 1074 h 448"/>
                <a:gd name="T32" fmla="*/ 50 w 543"/>
                <a:gd name="T33" fmla="*/ 1107 h 448"/>
                <a:gd name="T34" fmla="*/ 0 w 543"/>
                <a:gd name="T35" fmla="*/ 1242 h 448"/>
                <a:gd name="T36" fmla="*/ 57 w 543"/>
                <a:gd name="T37" fmla="*/ 1377 h 448"/>
                <a:gd name="T38" fmla="*/ 173 w 543"/>
                <a:gd name="T39" fmla="*/ 1417 h 448"/>
                <a:gd name="T40" fmla="*/ 279 w 543"/>
                <a:gd name="T41" fmla="*/ 1372 h 448"/>
                <a:gd name="T42" fmla="*/ 402 w 543"/>
                <a:gd name="T43" fmla="*/ 1299 h 448"/>
                <a:gd name="T44" fmla="*/ 409 w 543"/>
                <a:gd name="T45" fmla="*/ 1299 h 448"/>
                <a:gd name="T46" fmla="*/ 620 w 543"/>
                <a:gd name="T47" fmla="*/ 1299 h 448"/>
                <a:gd name="T48" fmla="*/ 620 w 543"/>
                <a:gd name="T49" fmla="*/ 1893 h 448"/>
                <a:gd name="T50" fmla="*/ 1438 w 543"/>
                <a:gd name="T51" fmla="*/ 1893 h 448"/>
                <a:gd name="T52" fmla="*/ 1438 w 543"/>
                <a:gd name="T53" fmla="*/ 2099 h 448"/>
                <a:gd name="T54" fmla="*/ 1438 w 543"/>
                <a:gd name="T55" fmla="*/ 2106 h 448"/>
                <a:gd name="T56" fmla="*/ 1369 w 543"/>
                <a:gd name="T57" fmla="*/ 2229 h 448"/>
                <a:gd name="T58" fmla="*/ 1324 w 543"/>
                <a:gd name="T59" fmla="*/ 2328 h 448"/>
                <a:gd name="T60" fmla="*/ 1360 w 543"/>
                <a:gd name="T61" fmla="*/ 2451 h 448"/>
                <a:gd name="T62" fmla="*/ 1499 w 543"/>
                <a:gd name="T63" fmla="*/ 2503 h 448"/>
                <a:gd name="T64" fmla="*/ 1632 w 543"/>
                <a:gd name="T65" fmla="*/ 2451 h 448"/>
                <a:gd name="T66" fmla="*/ 1667 w 543"/>
                <a:gd name="T67" fmla="*/ 2328 h 448"/>
                <a:gd name="T68" fmla="*/ 1627 w 543"/>
                <a:gd name="T69" fmla="*/ 2229 h 448"/>
                <a:gd name="T70" fmla="*/ 1565 w 543"/>
                <a:gd name="T71" fmla="*/ 2106 h 448"/>
                <a:gd name="T72" fmla="*/ 1565 w 543"/>
                <a:gd name="T73" fmla="*/ 1893 h 448"/>
                <a:gd name="T74" fmla="*/ 3036 w 543"/>
                <a:gd name="T75" fmla="*/ 1893 h 448"/>
                <a:gd name="T76" fmla="*/ 3036 w 543"/>
                <a:gd name="T77" fmla="*/ 1410 h 448"/>
                <a:gd name="T78" fmla="*/ 2963 w 543"/>
                <a:gd name="T79" fmla="*/ 1410 h 448"/>
                <a:gd name="T80" fmla="*/ 2897 w 543"/>
                <a:gd name="T81" fmla="*/ 1455 h 448"/>
                <a:gd name="T82" fmla="*/ 2724 w 543"/>
                <a:gd name="T83" fmla="*/ 1528 h 448"/>
                <a:gd name="T84" fmla="*/ 2533 w 543"/>
                <a:gd name="T85" fmla="*/ 1467 h 448"/>
                <a:gd name="T86" fmla="*/ 2438 w 543"/>
                <a:gd name="T87" fmla="*/ 1249 h 448"/>
                <a:gd name="T88" fmla="*/ 2533 w 543"/>
                <a:gd name="T89" fmla="*/ 1025 h 448"/>
                <a:gd name="T90" fmla="*/ 2724 w 543"/>
                <a:gd name="T91" fmla="*/ 963 h 448"/>
                <a:gd name="T92" fmla="*/ 2892 w 543"/>
                <a:gd name="T93" fmla="*/ 1025 h 448"/>
                <a:gd name="T94" fmla="*/ 2953 w 543"/>
                <a:gd name="T95" fmla="*/ 1058 h 448"/>
                <a:gd name="T96" fmla="*/ 3036 w 543"/>
                <a:gd name="T97" fmla="*/ 1058 h 448"/>
                <a:gd name="T98" fmla="*/ 3036 w 543"/>
                <a:gd name="T99" fmla="*/ 594 h 448"/>
                <a:gd name="T100" fmla="*/ 1901 w 543"/>
                <a:gd name="T101" fmla="*/ 594 h 448"/>
                <a:gd name="T102" fmla="*/ 1901 w 543"/>
                <a:gd name="T103" fmla="*/ 402 h 44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3"/>
                <a:gd name="T157" fmla="*/ 0 h 448"/>
                <a:gd name="T158" fmla="*/ 543 w 543"/>
                <a:gd name="T159" fmla="*/ 448 h 44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3" h="448">
                  <a:moveTo>
                    <a:pt x="340" y="72"/>
                  </a:moveTo>
                  <a:cubicBezTo>
                    <a:pt x="340" y="62"/>
                    <a:pt x="346" y="56"/>
                    <a:pt x="350" y="50"/>
                  </a:cubicBezTo>
                  <a:cubicBezTo>
                    <a:pt x="355" y="44"/>
                    <a:pt x="358" y="39"/>
                    <a:pt x="358" y="32"/>
                  </a:cubicBezTo>
                  <a:cubicBezTo>
                    <a:pt x="358" y="23"/>
                    <a:pt x="356" y="15"/>
                    <a:pt x="351" y="10"/>
                  </a:cubicBezTo>
                  <a:cubicBezTo>
                    <a:pt x="347" y="4"/>
                    <a:pt x="340" y="0"/>
                    <a:pt x="327" y="1"/>
                  </a:cubicBezTo>
                  <a:cubicBezTo>
                    <a:pt x="314" y="1"/>
                    <a:pt x="308" y="5"/>
                    <a:pt x="303" y="10"/>
                  </a:cubicBezTo>
                  <a:cubicBezTo>
                    <a:pt x="299" y="15"/>
                    <a:pt x="297" y="23"/>
                    <a:pt x="297" y="32"/>
                  </a:cubicBezTo>
                  <a:cubicBezTo>
                    <a:pt x="297" y="39"/>
                    <a:pt x="300" y="44"/>
                    <a:pt x="305" y="50"/>
                  </a:cubicBezTo>
                  <a:cubicBezTo>
                    <a:pt x="310" y="56"/>
                    <a:pt x="316" y="62"/>
                    <a:pt x="317" y="72"/>
                  </a:cubicBezTo>
                  <a:cubicBezTo>
                    <a:pt x="317" y="73"/>
                    <a:pt x="317" y="73"/>
                    <a:pt x="317" y="73"/>
                  </a:cubicBezTo>
                  <a:cubicBezTo>
                    <a:pt x="317" y="106"/>
                    <a:pt x="317" y="106"/>
                    <a:pt x="317" y="106"/>
                  </a:cubicBezTo>
                  <a:cubicBezTo>
                    <a:pt x="111" y="106"/>
                    <a:pt x="111" y="106"/>
                    <a:pt x="111" y="106"/>
                  </a:cubicBezTo>
                  <a:cubicBezTo>
                    <a:pt x="111" y="210"/>
                    <a:pt x="111" y="210"/>
                    <a:pt x="111" y="210"/>
                  </a:cubicBezTo>
                  <a:cubicBezTo>
                    <a:pt x="72" y="210"/>
                    <a:pt x="72" y="210"/>
                    <a:pt x="72" y="210"/>
                  </a:cubicBezTo>
                  <a:cubicBezTo>
                    <a:pt x="62" y="210"/>
                    <a:pt x="56" y="203"/>
                    <a:pt x="50" y="199"/>
                  </a:cubicBezTo>
                  <a:cubicBezTo>
                    <a:pt x="44" y="195"/>
                    <a:pt x="39" y="192"/>
                    <a:pt x="31" y="192"/>
                  </a:cubicBezTo>
                  <a:cubicBezTo>
                    <a:pt x="23" y="192"/>
                    <a:pt x="15" y="194"/>
                    <a:pt x="9" y="198"/>
                  </a:cubicBezTo>
                  <a:cubicBezTo>
                    <a:pt x="4" y="203"/>
                    <a:pt x="0" y="209"/>
                    <a:pt x="0" y="222"/>
                  </a:cubicBezTo>
                  <a:cubicBezTo>
                    <a:pt x="0" y="235"/>
                    <a:pt x="4" y="242"/>
                    <a:pt x="10" y="246"/>
                  </a:cubicBezTo>
                  <a:cubicBezTo>
                    <a:pt x="15" y="251"/>
                    <a:pt x="23" y="253"/>
                    <a:pt x="31" y="253"/>
                  </a:cubicBezTo>
                  <a:cubicBezTo>
                    <a:pt x="39" y="253"/>
                    <a:pt x="44" y="250"/>
                    <a:pt x="50" y="245"/>
                  </a:cubicBezTo>
                  <a:cubicBezTo>
                    <a:pt x="56" y="240"/>
                    <a:pt x="62" y="233"/>
                    <a:pt x="72" y="232"/>
                  </a:cubicBezTo>
                  <a:cubicBezTo>
                    <a:pt x="73" y="232"/>
                    <a:pt x="73" y="232"/>
                    <a:pt x="73" y="232"/>
                  </a:cubicBezTo>
                  <a:cubicBezTo>
                    <a:pt x="111" y="232"/>
                    <a:pt x="111" y="232"/>
                    <a:pt x="111" y="232"/>
                  </a:cubicBezTo>
                  <a:cubicBezTo>
                    <a:pt x="111" y="338"/>
                    <a:pt x="111" y="338"/>
                    <a:pt x="111" y="338"/>
                  </a:cubicBezTo>
                  <a:cubicBezTo>
                    <a:pt x="257" y="338"/>
                    <a:pt x="257" y="338"/>
                    <a:pt x="257" y="338"/>
                  </a:cubicBezTo>
                  <a:cubicBezTo>
                    <a:pt x="257" y="375"/>
                    <a:pt x="257" y="375"/>
                    <a:pt x="257" y="375"/>
                  </a:cubicBezTo>
                  <a:cubicBezTo>
                    <a:pt x="257" y="375"/>
                    <a:pt x="257" y="375"/>
                    <a:pt x="257" y="376"/>
                  </a:cubicBezTo>
                  <a:cubicBezTo>
                    <a:pt x="256" y="386"/>
                    <a:pt x="250" y="392"/>
                    <a:pt x="245" y="398"/>
                  </a:cubicBezTo>
                  <a:cubicBezTo>
                    <a:pt x="240" y="404"/>
                    <a:pt x="237" y="409"/>
                    <a:pt x="237" y="416"/>
                  </a:cubicBezTo>
                  <a:cubicBezTo>
                    <a:pt x="237" y="425"/>
                    <a:pt x="239" y="433"/>
                    <a:pt x="243" y="438"/>
                  </a:cubicBezTo>
                  <a:cubicBezTo>
                    <a:pt x="248" y="443"/>
                    <a:pt x="255" y="447"/>
                    <a:pt x="268" y="447"/>
                  </a:cubicBezTo>
                  <a:cubicBezTo>
                    <a:pt x="280" y="448"/>
                    <a:pt x="287" y="444"/>
                    <a:pt x="292" y="438"/>
                  </a:cubicBezTo>
                  <a:cubicBezTo>
                    <a:pt x="296" y="433"/>
                    <a:pt x="298" y="425"/>
                    <a:pt x="298" y="416"/>
                  </a:cubicBezTo>
                  <a:cubicBezTo>
                    <a:pt x="298" y="409"/>
                    <a:pt x="295" y="404"/>
                    <a:pt x="291" y="398"/>
                  </a:cubicBezTo>
                  <a:cubicBezTo>
                    <a:pt x="286" y="392"/>
                    <a:pt x="280" y="386"/>
                    <a:pt x="280" y="376"/>
                  </a:cubicBezTo>
                  <a:cubicBezTo>
                    <a:pt x="280" y="338"/>
                    <a:pt x="280" y="338"/>
                    <a:pt x="280" y="338"/>
                  </a:cubicBezTo>
                  <a:cubicBezTo>
                    <a:pt x="543" y="338"/>
                    <a:pt x="543" y="338"/>
                    <a:pt x="543" y="338"/>
                  </a:cubicBezTo>
                  <a:cubicBezTo>
                    <a:pt x="543" y="252"/>
                    <a:pt x="543" y="252"/>
                    <a:pt x="543" y="252"/>
                  </a:cubicBezTo>
                  <a:cubicBezTo>
                    <a:pt x="530" y="252"/>
                    <a:pt x="530" y="252"/>
                    <a:pt x="530" y="252"/>
                  </a:cubicBezTo>
                  <a:cubicBezTo>
                    <a:pt x="528" y="253"/>
                    <a:pt x="526" y="254"/>
                    <a:pt x="518" y="260"/>
                  </a:cubicBezTo>
                  <a:cubicBezTo>
                    <a:pt x="512" y="266"/>
                    <a:pt x="501" y="273"/>
                    <a:pt x="487" y="273"/>
                  </a:cubicBezTo>
                  <a:cubicBezTo>
                    <a:pt x="476" y="273"/>
                    <a:pt x="463" y="270"/>
                    <a:pt x="453" y="262"/>
                  </a:cubicBezTo>
                  <a:cubicBezTo>
                    <a:pt x="443" y="254"/>
                    <a:pt x="436" y="239"/>
                    <a:pt x="436" y="223"/>
                  </a:cubicBezTo>
                  <a:cubicBezTo>
                    <a:pt x="436" y="206"/>
                    <a:pt x="443" y="190"/>
                    <a:pt x="453" y="183"/>
                  </a:cubicBezTo>
                  <a:cubicBezTo>
                    <a:pt x="463" y="174"/>
                    <a:pt x="476" y="172"/>
                    <a:pt x="487" y="172"/>
                  </a:cubicBezTo>
                  <a:cubicBezTo>
                    <a:pt x="500" y="172"/>
                    <a:pt x="511" y="178"/>
                    <a:pt x="517" y="183"/>
                  </a:cubicBezTo>
                  <a:cubicBezTo>
                    <a:pt x="525" y="189"/>
                    <a:pt x="526" y="189"/>
                    <a:pt x="528" y="189"/>
                  </a:cubicBezTo>
                  <a:cubicBezTo>
                    <a:pt x="543" y="189"/>
                    <a:pt x="543" y="189"/>
                    <a:pt x="543" y="189"/>
                  </a:cubicBezTo>
                  <a:cubicBezTo>
                    <a:pt x="543" y="106"/>
                    <a:pt x="543" y="106"/>
                    <a:pt x="543" y="106"/>
                  </a:cubicBezTo>
                  <a:cubicBezTo>
                    <a:pt x="340" y="106"/>
                    <a:pt x="340" y="106"/>
                    <a:pt x="340" y="106"/>
                  </a:cubicBezTo>
                  <a:lnTo>
                    <a:pt x="340" y="72"/>
                  </a:ln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4716" name="Freeform 11"/>
            <p:cNvSpPr/>
            <p:nvPr/>
          </p:nvSpPr>
          <p:spPr bwMode="auto">
            <a:xfrm>
              <a:off x="3760" y="1512"/>
              <a:ext cx="1277" cy="1060"/>
            </a:xfrm>
            <a:custGeom>
              <a:avLst/>
              <a:gdLst>
                <a:gd name="T0" fmla="*/ 1889 w 540"/>
                <a:gd name="T1" fmla="*/ 402 h 448"/>
                <a:gd name="T2" fmla="*/ 1951 w 540"/>
                <a:gd name="T3" fmla="*/ 279 h 448"/>
                <a:gd name="T4" fmla="*/ 1991 w 540"/>
                <a:gd name="T5" fmla="*/ 180 h 448"/>
                <a:gd name="T6" fmla="*/ 1958 w 540"/>
                <a:gd name="T7" fmla="*/ 57 h 448"/>
                <a:gd name="T8" fmla="*/ 1823 w 540"/>
                <a:gd name="T9" fmla="*/ 5 h 448"/>
                <a:gd name="T10" fmla="*/ 1684 w 540"/>
                <a:gd name="T11" fmla="*/ 57 h 448"/>
                <a:gd name="T12" fmla="*/ 1651 w 540"/>
                <a:gd name="T13" fmla="*/ 180 h 448"/>
                <a:gd name="T14" fmla="*/ 1696 w 540"/>
                <a:gd name="T15" fmla="*/ 279 h 448"/>
                <a:gd name="T16" fmla="*/ 1762 w 540"/>
                <a:gd name="T17" fmla="*/ 402 h 448"/>
                <a:gd name="T18" fmla="*/ 1762 w 540"/>
                <a:gd name="T19" fmla="*/ 409 h 448"/>
                <a:gd name="T20" fmla="*/ 1762 w 540"/>
                <a:gd name="T21" fmla="*/ 594 h 448"/>
                <a:gd name="T22" fmla="*/ 620 w 540"/>
                <a:gd name="T23" fmla="*/ 594 h 448"/>
                <a:gd name="T24" fmla="*/ 620 w 540"/>
                <a:gd name="T25" fmla="*/ 1176 h 448"/>
                <a:gd name="T26" fmla="*/ 402 w 540"/>
                <a:gd name="T27" fmla="*/ 1176 h 448"/>
                <a:gd name="T28" fmla="*/ 279 w 540"/>
                <a:gd name="T29" fmla="*/ 1114 h 448"/>
                <a:gd name="T30" fmla="*/ 173 w 540"/>
                <a:gd name="T31" fmla="*/ 1074 h 448"/>
                <a:gd name="T32" fmla="*/ 50 w 540"/>
                <a:gd name="T33" fmla="*/ 1107 h 448"/>
                <a:gd name="T34" fmla="*/ 0 w 540"/>
                <a:gd name="T35" fmla="*/ 1242 h 448"/>
                <a:gd name="T36" fmla="*/ 57 w 540"/>
                <a:gd name="T37" fmla="*/ 1377 h 448"/>
                <a:gd name="T38" fmla="*/ 173 w 540"/>
                <a:gd name="T39" fmla="*/ 1417 h 448"/>
                <a:gd name="T40" fmla="*/ 279 w 540"/>
                <a:gd name="T41" fmla="*/ 1372 h 448"/>
                <a:gd name="T42" fmla="*/ 402 w 540"/>
                <a:gd name="T43" fmla="*/ 1299 h 448"/>
                <a:gd name="T44" fmla="*/ 409 w 540"/>
                <a:gd name="T45" fmla="*/ 1299 h 448"/>
                <a:gd name="T46" fmla="*/ 620 w 540"/>
                <a:gd name="T47" fmla="*/ 1299 h 448"/>
                <a:gd name="T48" fmla="*/ 620 w 540"/>
                <a:gd name="T49" fmla="*/ 1893 h 448"/>
                <a:gd name="T50" fmla="*/ 1242 w 540"/>
                <a:gd name="T51" fmla="*/ 1893 h 448"/>
                <a:gd name="T52" fmla="*/ 1242 w 540"/>
                <a:gd name="T53" fmla="*/ 2099 h 448"/>
                <a:gd name="T54" fmla="*/ 1242 w 540"/>
                <a:gd name="T55" fmla="*/ 2106 h 448"/>
                <a:gd name="T56" fmla="*/ 1175 w 540"/>
                <a:gd name="T57" fmla="*/ 2229 h 448"/>
                <a:gd name="T58" fmla="*/ 1130 w 540"/>
                <a:gd name="T59" fmla="*/ 2328 h 448"/>
                <a:gd name="T60" fmla="*/ 1163 w 540"/>
                <a:gd name="T61" fmla="*/ 2451 h 448"/>
                <a:gd name="T62" fmla="*/ 1303 w 540"/>
                <a:gd name="T63" fmla="*/ 2503 h 448"/>
                <a:gd name="T64" fmla="*/ 1438 w 540"/>
                <a:gd name="T65" fmla="*/ 2451 h 448"/>
                <a:gd name="T66" fmla="*/ 1471 w 540"/>
                <a:gd name="T67" fmla="*/ 2328 h 448"/>
                <a:gd name="T68" fmla="*/ 1431 w 540"/>
                <a:gd name="T69" fmla="*/ 2229 h 448"/>
                <a:gd name="T70" fmla="*/ 1369 w 540"/>
                <a:gd name="T71" fmla="*/ 2106 h 448"/>
                <a:gd name="T72" fmla="*/ 1369 w 540"/>
                <a:gd name="T73" fmla="*/ 1893 h 448"/>
                <a:gd name="T74" fmla="*/ 2684 w 540"/>
                <a:gd name="T75" fmla="*/ 1893 h 448"/>
                <a:gd name="T76" fmla="*/ 3020 w 540"/>
                <a:gd name="T77" fmla="*/ 594 h 448"/>
                <a:gd name="T78" fmla="*/ 1889 w 540"/>
                <a:gd name="T79" fmla="*/ 594 h 448"/>
                <a:gd name="T80" fmla="*/ 1889 w 540"/>
                <a:gd name="T81" fmla="*/ 402 h 44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40"/>
                <a:gd name="T124" fmla="*/ 0 h 448"/>
                <a:gd name="T125" fmla="*/ 540 w 540"/>
                <a:gd name="T126" fmla="*/ 448 h 44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40" h="448">
                  <a:moveTo>
                    <a:pt x="338" y="72"/>
                  </a:moveTo>
                  <a:cubicBezTo>
                    <a:pt x="338" y="62"/>
                    <a:pt x="344" y="56"/>
                    <a:pt x="349" y="50"/>
                  </a:cubicBezTo>
                  <a:cubicBezTo>
                    <a:pt x="353" y="44"/>
                    <a:pt x="356" y="39"/>
                    <a:pt x="356" y="32"/>
                  </a:cubicBezTo>
                  <a:cubicBezTo>
                    <a:pt x="356" y="23"/>
                    <a:pt x="354" y="15"/>
                    <a:pt x="350" y="10"/>
                  </a:cubicBezTo>
                  <a:cubicBezTo>
                    <a:pt x="345" y="4"/>
                    <a:pt x="339" y="0"/>
                    <a:pt x="326" y="1"/>
                  </a:cubicBezTo>
                  <a:cubicBezTo>
                    <a:pt x="313" y="1"/>
                    <a:pt x="306" y="5"/>
                    <a:pt x="301" y="10"/>
                  </a:cubicBezTo>
                  <a:cubicBezTo>
                    <a:pt x="297" y="15"/>
                    <a:pt x="295" y="23"/>
                    <a:pt x="295" y="32"/>
                  </a:cubicBezTo>
                  <a:cubicBezTo>
                    <a:pt x="295" y="39"/>
                    <a:pt x="298" y="44"/>
                    <a:pt x="303" y="50"/>
                  </a:cubicBezTo>
                  <a:cubicBezTo>
                    <a:pt x="308" y="56"/>
                    <a:pt x="314" y="62"/>
                    <a:pt x="315" y="72"/>
                  </a:cubicBezTo>
                  <a:cubicBezTo>
                    <a:pt x="315" y="73"/>
                    <a:pt x="315" y="73"/>
                    <a:pt x="315" y="73"/>
                  </a:cubicBezTo>
                  <a:cubicBezTo>
                    <a:pt x="315" y="106"/>
                    <a:pt x="315" y="106"/>
                    <a:pt x="315" y="106"/>
                  </a:cubicBezTo>
                  <a:cubicBezTo>
                    <a:pt x="111" y="106"/>
                    <a:pt x="111" y="106"/>
                    <a:pt x="111" y="106"/>
                  </a:cubicBezTo>
                  <a:cubicBezTo>
                    <a:pt x="111" y="210"/>
                    <a:pt x="111" y="210"/>
                    <a:pt x="111" y="210"/>
                  </a:cubicBezTo>
                  <a:cubicBezTo>
                    <a:pt x="72" y="210"/>
                    <a:pt x="72" y="210"/>
                    <a:pt x="72" y="210"/>
                  </a:cubicBezTo>
                  <a:cubicBezTo>
                    <a:pt x="62" y="210"/>
                    <a:pt x="56" y="203"/>
                    <a:pt x="50" y="199"/>
                  </a:cubicBezTo>
                  <a:cubicBezTo>
                    <a:pt x="44" y="195"/>
                    <a:pt x="39" y="192"/>
                    <a:pt x="31" y="192"/>
                  </a:cubicBezTo>
                  <a:cubicBezTo>
                    <a:pt x="23" y="192"/>
                    <a:pt x="15" y="194"/>
                    <a:pt x="9" y="198"/>
                  </a:cubicBezTo>
                  <a:cubicBezTo>
                    <a:pt x="4" y="203"/>
                    <a:pt x="0" y="209"/>
                    <a:pt x="0" y="222"/>
                  </a:cubicBezTo>
                  <a:cubicBezTo>
                    <a:pt x="0" y="235"/>
                    <a:pt x="4" y="242"/>
                    <a:pt x="10" y="246"/>
                  </a:cubicBezTo>
                  <a:cubicBezTo>
                    <a:pt x="15" y="251"/>
                    <a:pt x="23" y="253"/>
                    <a:pt x="31" y="253"/>
                  </a:cubicBezTo>
                  <a:cubicBezTo>
                    <a:pt x="39" y="253"/>
                    <a:pt x="44" y="250"/>
                    <a:pt x="50" y="245"/>
                  </a:cubicBezTo>
                  <a:cubicBezTo>
                    <a:pt x="56" y="240"/>
                    <a:pt x="62" y="233"/>
                    <a:pt x="72" y="232"/>
                  </a:cubicBezTo>
                  <a:cubicBezTo>
                    <a:pt x="73" y="232"/>
                    <a:pt x="73" y="232"/>
                    <a:pt x="73" y="232"/>
                  </a:cubicBezTo>
                  <a:cubicBezTo>
                    <a:pt x="111" y="232"/>
                    <a:pt x="111" y="232"/>
                    <a:pt x="111" y="232"/>
                  </a:cubicBezTo>
                  <a:cubicBezTo>
                    <a:pt x="111" y="338"/>
                    <a:pt x="111" y="338"/>
                    <a:pt x="111" y="338"/>
                  </a:cubicBezTo>
                  <a:cubicBezTo>
                    <a:pt x="222" y="338"/>
                    <a:pt x="222" y="338"/>
                    <a:pt x="222" y="338"/>
                  </a:cubicBezTo>
                  <a:cubicBezTo>
                    <a:pt x="222" y="375"/>
                    <a:pt x="222" y="375"/>
                    <a:pt x="222" y="375"/>
                  </a:cubicBezTo>
                  <a:cubicBezTo>
                    <a:pt x="222" y="375"/>
                    <a:pt x="222" y="375"/>
                    <a:pt x="222" y="376"/>
                  </a:cubicBezTo>
                  <a:cubicBezTo>
                    <a:pt x="221" y="386"/>
                    <a:pt x="215" y="392"/>
                    <a:pt x="210" y="398"/>
                  </a:cubicBezTo>
                  <a:cubicBezTo>
                    <a:pt x="205" y="404"/>
                    <a:pt x="202" y="409"/>
                    <a:pt x="202" y="416"/>
                  </a:cubicBezTo>
                  <a:cubicBezTo>
                    <a:pt x="202" y="425"/>
                    <a:pt x="204" y="433"/>
                    <a:pt x="208" y="438"/>
                  </a:cubicBezTo>
                  <a:cubicBezTo>
                    <a:pt x="213" y="443"/>
                    <a:pt x="220" y="447"/>
                    <a:pt x="233" y="447"/>
                  </a:cubicBezTo>
                  <a:cubicBezTo>
                    <a:pt x="246" y="448"/>
                    <a:pt x="252" y="444"/>
                    <a:pt x="257" y="438"/>
                  </a:cubicBezTo>
                  <a:cubicBezTo>
                    <a:pt x="261" y="433"/>
                    <a:pt x="263" y="425"/>
                    <a:pt x="263" y="416"/>
                  </a:cubicBezTo>
                  <a:cubicBezTo>
                    <a:pt x="263" y="409"/>
                    <a:pt x="260" y="404"/>
                    <a:pt x="256" y="398"/>
                  </a:cubicBezTo>
                  <a:cubicBezTo>
                    <a:pt x="252" y="392"/>
                    <a:pt x="245" y="386"/>
                    <a:pt x="245" y="376"/>
                  </a:cubicBezTo>
                  <a:cubicBezTo>
                    <a:pt x="245" y="338"/>
                    <a:pt x="245" y="338"/>
                    <a:pt x="245" y="338"/>
                  </a:cubicBezTo>
                  <a:cubicBezTo>
                    <a:pt x="480" y="338"/>
                    <a:pt x="480" y="338"/>
                    <a:pt x="480" y="338"/>
                  </a:cubicBezTo>
                  <a:cubicBezTo>
                    <a:pt x="540" y="106"/>
                    <a:pt x="540" y="106"/>
                    <a:pt x="540" y="106"/>
                  </a:cubicBezTo>
                  <a:cubicBezTo>
                    <a:pt x="338" y="106"/>
                    <a:pt x="338" y="106"/>
                    <a:pt x="338" y="106"/>
                  </a:cubicBezTo>
                  <a:lnTo>
                    <a:pt x="338" y="72"/>
                  </a:ln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44" name="Freeform 12"/>
            <p:cNvSpPr/>
            <p:nvPr/>
          </p:nvSpPr>
          <p:spPr bwMode="auto">
            <a:xfrm>
              <a:off x="2038" y="2369"/>
              <a:ext cx="850" cy="522"/>
            </a:xfrm>
            <a:custGeom>
              <a:avLst/>
              <a:gdLst>
                <a:gd name="T0" fmla="*/ 212 w 359"/>
                <a:gd name="T1" fmla="*/ 14 h 221"/>
                <a:gd name="T2" fmla="*/ 219 w 359"/>
                <a:gd name="T3" fmla="*/ 24 h 221"/>
                <a:gd name="T4" fmla="*/ 230 w 359"/>
                <a:gd name="T5" fmla="*/ 54 h 221"/>
                <a:gd name="T6" fmla="*/ 219 w 359"/>
                <a:gd name="T7" fmla="*/ 89 h 221"/>
                <a:gd name="T8" fmla="*/ 179 w 359"/>
                <a:gd name="T9" fmla="*/ 105 h 221"/>
                <a:gd name="T10" fmla="*/ 140 w 359"/>
                <a:gd name="T11" fmla="*/ 89 h 221"/>
                <a:gd name="T12" fmla="*/ 129 w 359"/>
                <a:gd name="T13" fmla="*/ 54 h 221"/>
                <a:gd name="T14" fmla="*/ 141 w 359"/>
                <a:gd name="T15" fmla="*/ 23 h 221"/>
                <a:gd name="T16" fmla="*/ 149 w 359"/>
                <a:gd name="T17" fmla="*/ 12 h 221"/>
                <a:gd name="T18" fmla="*/ 149 w 359"/>
                <a:gd name="T19" fmla="*/ 0 h 221"/>
                <a:gd name="T20" fmla="*/ 0 w 359"/>
                <a:gd name="T21" fmla="*/ 0 h 221"/>
                <a:gd name="T22" fmla="*/ 46 w 359"/>
                <a:gd name="T23" fmla="*/ 164 h 221"/>
                <a:gd name="T24" fmla="*/ 66 w 359"/>
                <a:gd name="T25" fmla="*/ 194 h 221"/>
                <a:gd name="T26" fmla="*/ 67 w 359"/>
                <a:gd name="T27" fmla="*/ 195 h 221"/>
                <a:gd name="T28" fmla="*/ 117 w 359"/>
                <a:gd name="T29" fmla="*/ 220 h 221"/>
                <a:gd name="T30" fmla="*/ 359 w 359"/>
                <a:gd name="T31" fmla="*/ 220 h 221"/>
                <a:gd name="T32" fmla="*/ 359 w 359"/>
                <a:gd name="T33" fmla="*/ 140 h 221"/>
                <a:gd name="T34" fmla="*/ 346 w 359"/>
                <a:gd name="T35" fmla="*/ 140 h 221"/>
                <a:gd name="T36" fmla="*/ 334 w 359"/>
                <a:gd name="T37" fmla="*/ 148 h 221"/>
                <a:gd name="T38" fmla="*/ 303 w 359"/>
                <a:gd name="T39" fmla="*/ 161 h 221"/>
                <a:gd name="T40" fmla="*/ 269 w 359"/>
                <a:gd name="T41" fmla="*/ 150 h 221"/>
                <a:gd name="T42" fmla="*/ 252 w 359"/>
                <a:gd name="T43" fmla="*/ 111 h 221"/>
                <a:gd name="T44" fmla="*/ 269 w 359"/>
                <a:gd name="T45" fmla="*/ 71 h 221"/>
                <a:gd name="T46" fmla="*/ 303 w 359"/>
                <a:gd name="T47" fmla="*/ 60 h 221"/>
                <a:gd name="T48" fmla="*/ 333 w 359"/>
                <a:gd name="T49" fmla="*/ 71 h 221"/>
                <a:gd name="T50" fmla="*/ 344 w 359"/>
                <a:gd name="T51" fmla="*/ 77 h 221"/>
                <a:gd name="T52" fmla="*/ 359 w 359"/>
                <a:gd name="T53" fmla="*/ 77 h 221"/>
                <a:gd name="T54" fmla="*/ 359 w 359"/>
                <a:gd name="T55" fmla="*/ 0 h 221"/>
                <a:gd name="T56" fmla="*/ 212 w 359"/>
                <a:gd name="T57" fmla="*/ 0 h 221"/>
                <a:gd name="T58" fmla="*/ 212 w 359"/>
                <a:gd name="T59" fmla="*/ 1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9" h="221">
                  <a:moveTo>
                    <a:pt x="212" y="14"/>
                  </a:moveTo>
                  <a:cubicBezTo>
                    <a:pt x="212" y="16"/>
                    <a:pt x="213" y="16"/>
                    <a:pt x="219" y="24"/>
                  </a:cubicBezTo>
                  <a:cubicBezTo>
                    <a:pt x="224" y="31"/>
                    <a:pt x="230" y="41"/>
                    <a:pt x="230" y="54"/>
                  </a:cubicBezTo>
                  <a:cubicBezTo>
                    <a:pt x="230" y="66"/>
                    <a:pt x="228" y="78"/>
                    <a:pt x="219" y="89"/>
                  </a:cubicBezTo>
                  <a:cubicBezTo>
                    <a:pt x="211" y="99"/>
                    <a:pt x="196" y="106"/>
                    <a:pt x="179" y="105"/>
                  </a:cubicBezTo>
                  <a:cubicBezTo>
                    <a:pt x="162" y="105"/>
                    <a:pt x="148" y="98"/>
                    <a:pt x="140" y="89"/>
                  </a:cubicBezTo>
                  <a:cubicBezTo>
                    <a:pt x="131" y="78"/>
                    <a:pt x="129" y="66"/>
                    <a:pt x="129" y="54"/>
                  </a:cubicBezTo>
                  <a:cubicBezTo>
                    <a:pt x="129" y="41"/>
                    <a:pt x="136" y="30"/>
                    <a:pt x="141" y="23"/>
                  </a:cubicBezTo>
                  <a:cubicBezTo>
                    <a:pt x="148" y="16"/>
                    <a:pt x="149" y="14"/>
                    <a:pt x="149" y="12"/>
                  </a:cubicBezTo>
                  <a:cubicBezTo>
                    <a:pt x="149" y="0"/>
                    <a:pt x="149" y="0"/>
                    <a:pt x="149" y="0"/>
                  </a:cubicBezTo>
                  <a:cubicBezTo>
                    <a:pt x="0" y="0"/>
                    <a:pt x="0" y="0"/>
                    <a:pt x="0" y="0"/>
                  </a:cubicBezTo>
                  <a:cubicBezTo>
                    <a:pt x="46" y="164"/>
                    <a:pt x="46" y="164"/>
                    <a:pt x="46" y="164"/>
                  </a:cubicBezTo>
                  <a:cubicBezTo>
                    <a:pt x="50" y="176"/>
                    <a:pt x="57" y="186"/>
                    <a:pt x="66" y="194"/>
                  </a:cubicBezTo>
                  <a:cubicBezTo>
                    <a:pt x="66" y="194"/>
                    <a:pt x="67" y="195"/>
                    <a:pt x="67" y="195"/>
                  </a:cubicBezTo>
                  <a:cubicBezTo>
                    <a:pt x="78" y="211"/>
                    <a:pt x="98" y="221"/>
                    <a:pt x="117" y="220"/>
                  </a:cubicBezTo>
                  <a:cubicBezTo>
                    <a:pt x="359" y="220"/>
                    <a:pt x="359" y="220"/>
                    <a:pt x="359" y="220"/>
                  </a:cubicBezTo>
                  <a:cubicBezTo>
                    <a:pt x="359" y="140"/>
                    <a:pt x="359" y="140"/>
                    <a:pt x="359" y="140"/>
                  </a:cubicBezTo>
                  <a:cubicBezTo>
                    <a:pt x="346" y="140"/>
                    <a:pt x="346" y="140"/>
                    <a:pt x="346" y="140"/>
                  </a:cubicBezTo>
                  <a:cubicBezTo>
                    <a:pt x="344" y="141"/>
                    <a:pt x="342" y="142"/>
                    <a:pt x="334" y="148"/>
                  </a:cubicBezTo>
                  <a:cubicBezTo>
                    <a:pt x="328" y="154"/>
                    <a:pt x="317" y="161"/>
                    <a:pt x="303" y="161"/>
                  </a:cubicBezTo>
                  <a:cubicBezTo>
                    <a:pt x="292" y="161"/>
                    <a:pt x="279" y="158"/>
                    <a:pt x="269" y="150"/>
                  </a:cubicBezTo>
                  <a:cubicBezTo>
                    <a:pt x="259" y="142"/>
                    <a:pt x="252" y="127"/>
                    <a:pt x="252" y="111"/>
                  </a:cubicBezTo>
                  <a:cubicBezTo>
                    <a:pt x="252" y="94"/>
                    <a:pt x="259" y="78"/>
                    <a:pt x="269" y="71"/>
                  </a:cubicBezTo>
                  <a:cubicBezTo>
                    <a:pt x="279" y="62"/>
                    <a:pt x="292" y="60"/>
                    <a:pt x="303" y="60"/>
                  </a:cubicBezTo>
                  <a:cubicBezTo>
                    <a:pt x="316" y="60"/>
                    <a:pt x="327" y="66"/>
                    <a:pt x="333" y="71"/>
                  </a:cubicBezTo>
                  <a:cubicBezTo>
                    <a:pt x="341" y="77"/>
                    <a:pt x="342" y="77"/>
                    <a:pt x="344" y="77"/>
                  </a:cubicBezTo>
                  <a:cubicBezTo>
                    <a:pt x="359" y="77"/>
                    <a:pt x="359" y="77"/>
                    <a:pt x="359" y="77"/>
                  </a:cubicBezTo>
                  <a:cubicBezTo>
                    <a:pt x="359" y="0"/>
                    <a:pt x="359" y="0"/>
                    <a:pt x="359" y="0"/>
                  </a:cubicBezTo>
                  <a:cubicBezTo>
                    <a:pt x="212" y="0"/>
                    <a:pt x="212" y="0"/>
                    <a:pt x="212" y="0"/>
                  </a:cubicBezTo>
                  <a:lnTo>
                    <a:pt x="212" y="14"/>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5" name="Freeform 13"/>
            <p:cNvSpPr/>
            <p:nvPr/>
          </p:nvSpPr>
          <p:spPr bwMode="auto">
            <a:xfrm>
              <a:off x="2263" y="3337"/>
              <a:ext cx="251" cy="236"/>
            </a:xfrm>
            <a:custGeom>
              <a:avLst/>
              <a:gdLst>
                <a:gd name="T0" fmla="*/ 55 w 106"/>
                <a:gd name="T1" fmla="*/ 32 h 100"/>
                <a:gd name="T2" fmla="*/ 32 w 106"/>
                <a:gd name="T3" fmla="*/ 38 h 100"/>
                <a:gd name="T4" fmla="*/ 13 w 106"/>
                <a:gd name="T5" fmla="*/ 45 h 100"/>
                <a:gd name="T6" fmla="*/ 1 w 106"/>
                <a:gd name="T7" fmla="*/ 64 h 100"/>
                <a:gd name="T8" fmla="*/ 10 w 106"/>
                <a:gd name="T9" fmla="*/ 88 h 100"/>
                <a:gd name="T10" fmla="*/ 33 w 106"/>
                <a:gd name="T11" fmla="*/ 100 h 100"/>
                <a:gd name="T12" fmla="*/ 53 w 106"/>
                <a:gd name="T13" fmla="*/ 91 h 100"/>
                <a:gd name="T14" fmla="*/ 62 w 106"/>
                <a:gd name="T15" fmla="*/ 72 h 100"/>
                <a:gd name="T16" fmla="*/ 70 w 106"/>
                <a:gd name="T17" fmla="*/ 48 h 100"/>
                <a:gd name="T18" fmla="*/ 71 w 106"/>
                <a:gd name="T19" fmla="*/ 48 h 100"/>
                <a:gd name="T20" fmla="*/ 106 w 106"/>
                <a:gd name="T21" fmla="*/ 17 h 100"/>
                <a:gd name="T22" fmla="*/ 91 w 106"/>
                <a:gd name="T23" fmla="*/ 0 h 100"/>
                <a:gd name="T24" fmla="*/ 55 w 106"/>
                <a:gd name="T25" fmla="*/ 3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00">
                  <a:moveTo>
                    <a:pt x="55" y="32"/>
                  </a:moveTo>
                  <a:cubicBezTo>
                    <a:pt x="48" y="38"/>
                    <a:pt x="39" y="38"/>
                    <a:pt x="32" y="38"/>
                  </a:cubicBezTo>
                  <a:cubicBezTo>
                    <a:pt x="25" y="39"/>
                    <a:pt x="18" y="40"/>
                    <a:pt x="13" y="45"/>
                  </a:cubicBezTo>
                  <a:cubicBezTo>
                    <a:pt x="7" y="50"/>
                    <a:pt x="2" y="57"/>
                    <a:pt x="1" y="64"/>
                  </a:cubicBezTo>
                  <a:cubicBezTo>
                    <a:pt x="0" y="71"/>
                    <a:pt x="1" y="79"/>
                    <a:pt x="10" y="88"/>
                  </a:cubicBezTo>
                  <a:cubicBezTo>
                    <a:pt x="18" y="98"/>
                    <a:pt x="26" y="100"/>
                    <a:pt x="33" y="100"/>
                  </a:cubicBezTo>
                  <a:cubicBezTo>
                    <a:pt x="40" y="100"/>
                    <a:pt x="47" y="96"/>
                    <a:pt x="53" y="91"/>
                  </a:cubicBezTo>
                  <a:cubicBezTo>
                    <a:pt x="59" y="86"/>
                    <a:pt x="61" y="80"/>
                    <a:pt x="62" y="72"/>
                  </a:cubicBezTo>
                  <a:cubicBezTo>
                    <a:pt x="63" y="65"/>
                    <a:pt x="64" y="56"/>
                    <a:pt x="70" y="48"/>
                  </a:cubicBezTo>
                  <a:cubicBezTo>
                    <a:pt x="71" y="48"/>
                    <a:pt x="71" y="48"/>
                    <a:pt x="71" y="48"/>
                  </a:cubicBezTo>
                  <a:cubicBezTo>
                    <a:pt x="106" y="17"/>
                    <a:pt x="106" y="17"/>
                    <a:pt x="106" y="17"/>
                  </a:cubicBezTo>
                  <a:cubicBezTo>
                    <a:pt x="91" y="0"/>
                    <a:pt x="91" y="0"/>
                    <a:pt x="91" y="0"/>
                  </a:cubicBezTo>
                  <a:lnTo>
                    <a:pt x="55" y="32"/>
                  </a:ln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6" name="Freeform 14"/>
            <p:cNvSpPr/>
            <p:nvPr/>
          </p:nvSpPr>
          <p:spPr bwMode="auto">
            <a:xfrm>
              <a:off x="2681" y="2369"/>
              <a:ext cx="1267" cy="520"/>
            </a:xfrm>
            <a:custGeom>
              <a:avLst/>
              <a:gdLst>
                <a:gd name="T0" fmla="*/ 526 w 535"/>
                <a:gd name="T1" fmla="*/ 86 h 220"/>
                <a:gd name="T2" fmla="*/ 504 w 535"/>
                <a:gd name="T3" fmla="*/ 80 h 220"/>
                <a:gd name="T4" fmla="*/ 485 w 535"/>
                <a:gd name="T5" fmla="*/ 87 h 220"/>
                <a:gd name="T6" fmla="*/ 464 w 535"/>
                <a:gd name="T7" fmla="*/ 98 h 220"/>
                <a:gd name="T8" fmla="*/ 424 w 535"/>
                <a:gd name="T9" fmla="*/ 98 h 220"/>
                <a:gd name="T10" fmla="*/ 424 w 535"/>
                <a:gd name="T11" fmla="*/ 0 h 220"/>
                <a:gd name="T12" fmla="*/ 300 w 535"/>
                <a:gd name="T13" fmla="*/ 0 h 220"/>
                <a:gd name="T14" fmla="*/ 300 w 535"/>
                <a:gd name="T15" fmla="*/ 14 h 220"/>
                <a:gd name="T16" fmla="*/ 307 w 535"/>
                <a:gd name="T17" fmla="*/ 24 h 220"/>
                <a:gd name="T18" fmla="*/ 318 w 535"/>
                <a:gd name="T19" fmla="*/ 54 h 220"/>
                <a:gd name="T20" fmla="*/ 307 w 535"/>
                <a:gd name="T21" fmla="*/ 89 h 220"/>
                <a:gd name="T22" fmla="*/ 267 w 535"/>
                <a:gd name="T23" fmla="*/ 105 h 220"/>
                <a:gd name="T24" fmla="*/ 228 w 535"/>
                <a:gd name="T25" fmla="*/ 89 h 220"/>
                <a:gd name="T26" fmla="*/ 217 w 535"/>
                <a:gd name="T27" fmla="*/ 54 h 220"/>
                <a:gd name="T28" fmla="*/ 229 w 535"/>
                <a:gd name="T29" fmla="*/ 23 h 220"/>
                <a:gd name="T30" fmla="*/ 237 w 535"/>
                <a:gd name="T31" fmla="*/ 12 h 220"/>
                <a:gd name="T32" fmla="*/ 237 w 535"/>
                <a:gd name="T33" fmla="*/ 0 h 220"/>
                <a:gd name="T34" fmla="*/ 111 w 535"/>
                <a:gd name="T35" fmla="*/ 0 h 220"/>
                <a:gd name="T36" fmla="*/ 111 w 535"/>
                <a:gd name="T37" fmla="*/ 98 h 220"/>
                <a:gd name="T38" fmla="*/ 72 w 535"/>
                <a:gd name="T39" fmla="*/ 98 h 220"/>
                <a:gd name="T40" fmla="*/ 50 w 535"/>
                <a:gd name="T41" fmla="*/ 87 h 220"/>
                <a:gd name="T42" fmla="*/ 31 w 535"/>
                <a:gd name="T43" fmla="*/ 80 h 220"/>
                <a:gd name="T44" fmla="*/ 9 w 535"/>
                <a:gd name="T45" fmla="*/ 86 h 220"/>
                <a:gd name="T46" fmla="*/ 0 w 535"/>
                <a:gd name="T47" fmla="*/ 110 h 220"/>
                <a:gd name="T48" fmla="*/ 10 w 535"/>
                <a:gd name="T49" fmla="*/ 134 h 220"/>
                <a:gd name="T50" fmla="*/ 31 w 535"/>
                <a:gd name="T51" fmla="*/ 141 h 220"/>
                <a:gd name="T52" fmla="*/ 50 w 535"/>
                <a:gd name="T53" fmla="*/ 133 h 220"/>
                <a:gd name="T54" fmla="*/ 72 w 535"/>
                <a:gd name="T55" fmla="*/ 120 h 220"/>
                <a:gd name="T56" fmla="*/ 73 w 535"/>
                <a:gd name="T57" fmla="*/ 120 h 220"/>
                <a:gd name="T58" fmla="*/ 111 w 535"/>
                <a:gd name="T59" fmla="*/ 120 h 220"/>
                <a:gd name="T60" fmla="*/ 111 w 535"/>
                <a:gd name="T61" fmla="*/ 220 h 220"/>
                <a:gd name="T62" fmla="*/ 424 w 535"/>
                <a:gd name="T63" fmla="*/ 220 h 220"/>
                <a:gd name="T64" fmla="*/ 424 w 535"/>
                <a:gd name="T65" fmla="*/ 120 h 220"/>
                <a:gd name="T66" fmla="*/ 462 w 535"/>
                <a:gd name="T67" fmla="*/ 120 h 220"/>
                <a:gd name="T68" fmla="*/ 463 w 535"/>
                <a:gd name="T69" fmla="*/ 120 h 220"/>
                <a:gd name="T70" fmla="*/ 485 w 535"/>
                <a:gd name="T71" fmla="*/ 133 h 220"/>
                <a:gd name="T72" fmla="*/ 504 w 535"/>
                <a:gd name="T73" fmla="*/ 141 h 220"/>
                <a:gd name="T74" fmla="*/ 526 w 535"/>
                <a:gd name="T75" fmla="*/ 134 h 220"/>
                <a:gd name="T76" fmla="*/ 535 w 535"/>
                <a:gd name="T77" fmla="*/ 110 h 220"/>
                <a:gd name="T78" fmla="*/ 526 w 535"/>
                <a:gd name="T79" fmla="*/ 86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5" h="220">
                  <a:moveTo>
                    <a:pt x="526" y="86"/>
                  </a:moveTo>
                  <a:cubicBezTo>
                    <a:pt x="520" y="82"/>
                    <a:pt x="512" y="80"/>
                    <a:pt x="504" y="80"/>
                  </a:cubicBezTo>
                  <a:cubicBezTo>
                    <a:pt x="497" y="80"/>
                    <a:pt x="491" y="83"/>
                    <a:pt x="485" y="87"/>
                  </a:cubicBezTo>
                  <a:cubicBezTo>
                    <a:pt x="480" y="91"/>
                    <a:pt x="473" y="98"/>
                    <a:pt x="464" y="98"/>
                  </a:cubicBezTo>
                  <a:cubicBezTo>
                    <a:pt x="424" y="98"/>
                    <a:pt x="424" y="98"/>
                    <a:pt x="424" y="98"/>
                  </a:cubicBezTo>
                  <a:cubicBezTo>
                    <a:pt x="424" y="0"/>
                    <a:pt x="424" y="0"/>
                    <a:pt x="424" y="0"/>
                  </a:cubicBezTo>
                  <a:cubicBezTo>
                    <a:pt x="300" y="0"/>
                    <a:pt x="300" y="0"/>
                    <a:pt x="300" y="0"/>
                  </a:cubicBezTo>
                  <a:cubicBezTo>
                    <a:pt x="300" y="14"/>
                    <a:pt x="300" y="14"/>
                    <a:pt x="300" y="14"/>
                  </a:cubicBezTo>
                  <a:cubicBezTo>
                    <a:pt x="300" y="16"/>
                    <a:pt x="301" y="16"/>
                    <a:pt x="307" y="24"/>
                  </a:cubicBezTo>
                  <a:cubicBezTo>
                    <a:pt x="312" y="31"/>
                    <a:pt x="318" y="41"/>
                    <a:pt x="318" y="54"/>
                  </a:cubicBezTo>
                  <a:cubicBezTo>
                    <a:pt x="318" y="66"/>
                    <a:pt x="316" y="78"/>
                    <a:pt x="307" y="89"/>
                  </a:cubicBezTo>
                  <a:cubicBezTo>
                    <a:pt x="299" y="99"/>
                    <a:pt x="284" y="106"/>
                    <a:pt x="267" y="105"/>
                  </a:cubicBezTo>
                  <a:cubicBezTo>
                    <a:pt x="250" y="105"/>
                    <a:pt x="236" y="98"/>
                    <a:pt x="228" y="89"/>
                  </a:cubicBezTo>
                  <a:cubicBezTo>
                    <a:pt x="219" y="78"/>
                    <a:pt x="217" y="66"/>
                    <a:pt x="217" y="54"/>
                  </a:cubicBezTo>
                  <a:cubicBezTo>
                    <a:pt x="217" y="41"/>
                    <a:pt x="224" y="30"/>
                    <a:pt x="229" y="23"/>
                  </a:cubicBezTo>
                  <a:cubicBezTo>
                    <a:pt x="236" y="16"/>
                    <a:pt x="237" y="14"/>
                    <a:pt x="237" y="12"/>
                  </a:cubicBezTo>
                  <a:cubicBezTo>
                    <a:pt x="237" y="0"/>
                    <a:pt x="237" y="0"/>
                    <a:pt x="237" y="0"/>
                  </a:cubicBezTo>
                  <a:cubicBezTo>
                    <a:pt x="111" y="0"/>
                    <a:pt x="111" y="0"/>
                    <a:pt x="111" y="0"/>
                  </a:cubicBezTo>
                  <a:cubicBezTo>
                    <a:pt x="111" y="98"/>
                    <a:pt x="111" y="98"/>
                    <a:pt x="111" y="98"/>
                  </a:cubicBezTo>
                  <a:cubicBezTo>
                    <a:pt x="72" y="98"/>
                    <a:pt x="72" y="98"/>
                    <a:pt x="72" y="98"/>
                  </a:cubicBezTo>
                  <a:cubicBezTo>
                    <a:pt x="62" y="98"/>
                    <a:pt x="56" y="91"/>
                    <a:pt x="50" y="87"/>
                  </a:cubicBezTo>
                  <a:cubicBezTo>
                    <a:pt x="44" y="83"/>
                    <a:pt x="39" y="80"/>
                    <a:pt x="31" y="80"/>
                  </a:cubicBezTo>
                  <a:cubicBezTo>
                    <a:pt x="23" y="80"/>
                    <a:pt x="15" y="82"/>
                    <a:pt x="9" y="86"/>
                  </a:cubicBezTo>
                  <a:cubicBezTo>
                    <a:pt x="4" y="91"/>
                    <a:pt x="0" y="97"/>
                    <a:pt x="0" y="110"/>
                  </a:cubicBezTo>
                  <a:cubicBezTo>
                    <a:pt x="0" y="123"/>
                    <a:pt x="4" y="130"/>
                    <a:pt x="10" y="134"/>
                  </a:cubicBezTo>
                  <a:cubicBezTo>
                    <a:pt x="15" y="139"/>
                    <a:pt x="23" y="141"/>
                    <a:pt x="31" y="141"/>
                  </a:cubicBezTo>
                  <a:cubicBezTo>
                    <a:pt x="39" y="141"/>
                    <a:pt x="44" y="138"/>
                    <a:pt x="50" y="133"/>
                  </a:cubicBezTo>
                  <a:cubicBezTo>
                    <a:pt x="56" y="128"/>
                    <a:pt x="62" y="121"/>
                    <a:pt x="72" y="120"/>
                  </a:cubicBezTo>
                  <a:cubicBezTo>
                    <a:pt x="73" y="120"/>
                    <a:pt x="73" y="120"/>
                    <a:pt x="73" y="120"/>
                  </a:cubicBezTo>
                  <a:cubicBezTo>
                    <a:pt x="111" y="120"/>
                    <a:pt x="111" y="120"/>
                    <a:pt x="111" y="120"/>
                  </a:cubicBezTo>
                  <a:cubicBezTo>
                    <a:pt x="111" y="220"/>
                    <a:pt x="111" y="220"/>
                    <a:pt x="111" y="220"/>
                  </a:cubicBezTo>
                  <a:cubicBezTo>
                    <a:pt x="424" y="220"/>
                    <a:pt x="424" y="220"/>
                    <a:pt x="424" y="220"/>
                  </a:cubicBezTo>
                  <a:cubicBezTo>
                    <a:pt x="424" y="120"/>
                    <a:pt x="424" y="120"/>
                    <a:pt x="424" y="120"/>
                  </a:cubicBezTo>
                  <a:cubicBezTo>
                    <a:pt x="462" y="120"/>
                    <a:pt x="462" y="120"/>
                    <a:pt x="462" y="120"/>
                  </a:cubicBezTo>
                  <a:cubicBezTo>
                    <a:pt x="463" y="120"/>
                    <a:pt x="463" y="120"/>
                    <a:pt x="463" y="120"/>
                  </a:cubicBezTo>
                  <a:cubicBezTo>
                    <a:pt x="473" y="121"/>
                    <a:pt x="479" y="128"/>
                    <a:pt x="485" y="133"/>
                  </a:cubicBezTo>
                  <a:cubicBezTo>
                    <a:pt x="491" y="138"/>
                    <a:pt x="496" y="141"/>
                    <a:pt x="504" y="141"/>
                  </a:cubicBezTo>
                  <a:cubicBezTo>
                    <a:pt x="513" y="141"/>
                    <a:pt x="520" y="139"/>
                    <a:pt x="526" y="134"/>
                  </a:cubicBezTo>
                  <a:cubicBezTo>
                    <a:pt x="531" y="130"/>
                    <a:pt x="535" y="123"/>
                    <a:pt x="535" y="110"/>
                  </a:cubicBezTo>
                  <a:cubicBezTo>
                    <a:pt x="535" y="97"/>
                    <a:pt x="531" y="91"/>
                    <a:pt x="526" y="86"/>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7" name="Freeform 15"/>
            <p:cNvSpPr/>
            <p:nvPr/>
          </p:nvSpPr>
          <p:spPr bwMode="auto">
            <a:xfrm>
              <a:off x="4291" y="3337"/>
              <a:ext cx="249" cy="236"/>
            </a:xfrm>
            <a:custGeom>
              <a:avLst/>
              <a:gdLst>
                <a:gd name="T0" fmla="*/ 55 w 106"/>
                <a:gd name="T1" fmla="*/ 32 h 100"/>
                <a:gd name="T2" fmla="*/ 32 w 106"/>
                <a:gd name="T3" fmla="*/ 38 h 100"/>
                <a:gd name="T4" fmla="*/ 14 w 106"/>
                <a:gd name="T5" fmla="*/ 45 h 100"/>
                <a:gd name="T6" fmla="*/ 1 w 106"/>
                <a:gd name="T7" fmla="*/ 64 h 100"/>
                <a:gd name="T8" fmla="*/ 10 w 106"/>
                <a:gd name="T9" fmla="*/ 88 h 100"/>
                <a:gd name="T10" fmla="*/ 33 w 106"/>
                <a:gd name="T11" fmla="*/ 100 h 100"/>
                <a:gd name="T12" fmla="*/ 54 w 106"/>
                <a:gd name="T13" fmla="*/ 91 h 100"/>
                <a:gd name="T14" fmla="*/ 62 w 106"/>
                <a:gd name="T15" fmla="*/ 72 h 100"/>
                <a:gd name="T16" fmla="*/ 71 w 106"/>
                <a:gd name="T17" fmla="*/ 48 h 100"/>
                <a:gd name="T18" fmla="*/ 71 w 106"/>
                <a:gd name="T19" fmla="*/ 48 h 100"/>
                <a:gd name="T20" fmla="*/ 106 w 106"/>
                <a:gd name="T21" fmla="*/ 17 h 100"/>
                <a:gd name="T22" fmla="*/ 91 w 106"/>
                <a:gd name="T23" fmla="*/ 0 h 100"/>
                <a:gd name="T24" fmla="*/ 55 w 106"/>
                <a:gd name="T25" fmla="*/ 3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00">
                  <a:moveTo>
                    <a:pt x="55" y="32"/>
                  </a:moveTo>
                  <a:cubicBezTo>
                    <a:pt x="48" y="38"/>
                    <a:pt x="39" y="38"/>
                    <a:pt x="32" y="38"/>
                  </a:cubicBezTo>
                  <a:cubicBezTo>
                    <a:pt x="25" y="39"/>
                    <a:pt x="19" y="40"/>
                    <a:pt x="14" y="45"/>
                  </a:cubicBezTo>
                  <a:cubicBezTo>
                    <a:pt x="7" y="50"/>
                    <a:pt x="2" y="57"/>
                    <a:pt x="1" y="64"/>
                  </a:cubicBezTo>
                  <a:cubicBezTo>
                    <a:pt x="0" y="71"/>
                    <a:pt x="2" y="79"/>
                    <a:pt x="10" y="88"/>
                  </a:cubicBezTo>
                  <a:cubicBezTo>
                    <a:pt x="19" y="98"/>
                    <a:pt x="26" y="100"/>
                    <a:pt x="33" y="100"/>
                  </a:cubicBezTo>
                  <a:cubicBezTo>
                    <a:pt x="40" y="100"/>
                    <a:pt x="47" y="96"/>
                    <a:pt x="54" y="91"/>
                  </a:cubicBezTo>
                  <a:cubicBezTo>
                    <a:pt x="59" y="86"/>
                    <a:pt x="61" y="80"/>
                    <a:pt x="62" y="72"/>
                  </a:cubicBezTo>
                  <a:cubicBezTo>
                    <a:pt x="64" y="65"/>
                    <a:pt x="64" y="56"/>
                    <a:pt x="71" y="48"/>
                  </a:cubicBezTo>
                  <a:cubicBezTo>
                    <a:pt x="71" y="48"/>
                    <a:pt x="71" y="48"/>
                    <a:pt x="71" y="48"/>
                  </a:cubicBezTo>
                  <a:cubicBezTo>
                    <a:pt x="106" y="17"/>
                    <a:pt x="106" y="17"/>
                    <a:pt x="106" y="17"/>
                  </a:cubicBezTo>
                  <a:cubicBezTo>
                    <a:pt x="91" y="0"/>
                    <a:pt x="91" y="0"/>
                    <a:pt x="91" y="0"/>
                  </a:cubicBezTo>
                  <a:lnTo>
                    <a:pt x="55" y="32"/>
                  </a:ln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8" name="Freeform 16"/>
            <p:cNvSpPr/>
            <p:nvPr/>
          </p:nvSpPr>
          <p:spPr bwMode="auto">
            <a:xfrm>
              <a:off x="3741" y="2369"/>
              <a:ext cx="1139" cy="520"/>
            </a:xfrm>
            <a:custGeom>
              <a:avLst/>
              <a:gdLst>
                <a:gd name="T0" fmla="*/ 273 w 482"/>
                <a:gd name="T1" fmla="*/ 14 h 220"/>
                <a:gd name="T2" fmla="*/ 280 w 482"/>
                <a:gd name="T3" fmla="*/ 24 h 220"/>
                <a:gd name="T4" fmla="*/ 291 w 482"/>
                <a:gd name="T5" fmla="*/ 54 h 220"/>
                <a:gd name="T6" fmla="*/ 280 w 482"/>
                <a:gd name="T7" fmla="*/ 89 h 220"/>
                <a:gd name="T8" fmla="*/ 240 w 482"/>
                <a:gd name="T9" fmla="*/ 105 h 220"/>
                <a:gd name="T10" fmla="*/ 201 w 482"/>
                <a:gd name="T11" fmla="*/ 89 h 220"/>
                <a:gd name="T12" fmla="*/ 190 w 482"/>
                <a:gd name="T13" fmla="*/ 54 h 220"/>
                <a:gd name="T14" fmla="*/ 202 w 482"/>
                <a:gd name="T15" fmla="*/ 23 h 220"/>
                <a:gd name="T16" fmla="*/ 210 w 482"/>
                <a:gd name="T17" fmla="*/ 12 h 220"/>
                <a:gd name="T18" fmla="*/ 210 w 482"/>
                <a:gd name="T19" fmla="*/ 0 h 220"/>
                <a:gd name="T20" fmla="*/ 0 w 482"/>
                <a:gd name="T21" fmla="*/ 0 h 220"/>
                <a:gd name="T22" fmla="*/ 0 w 482"/>
                <a:gd name="T23" fmla="*/ 77 h 220"/>
                <a:gd name="T24" fmla="*/ 16 w 482"/>
                <a:gd name="T25" fmla="*/ 77 h 220"/>
                <a:gd name="T26" fmla="*/ 26 w 482"/>
                <a:gd name="T27" fmla="*/ 71 h 220"/>
                <a:gd name="T28" fmla="*/ 56 w 482"/>
                <a:gd name="T29" fmla="*/ 60 h 220"/>
                <a:gd name="T30" fmla="*/ 90 w 482"/>
                <a:gd name="T31" fmla="*/ 71 h 220"/>
                <a:gd name="T32" fmla="*/ 107 w 482"/>
                <a:gd name="T33" fmla="*/ 111 h 220"/>
                <a:gd name="T34" fmla="*/ 90 w 482"/>
                <a:gd name="T35" fmla="*/ 150 h 220"/>
                <a:gd name="T36" fmla="*/ 56 w 482"/>
                <a:gd name="T37" fmla="*/ 161 h 220"/>
                <a:gd name="T38" fmla="*/ 25 w 482"/>
                <a:gd name="T39" fmla="*/ 148 h 220"/>
                <a:gd name="T40" fmla="*/ 13 w 482"/>
                <a:gd name="T41" fmla="*/ 140 h 220"/>
                <a:gd name="T42" fmla="*/ 0 w 482"/>
                <a:gd name="T43" fmla="*/ 140 h 220"/>
                <a:gd name="T44" fmla="*/ 0 w 482"/>
                <a:gd name="T45" fmla="*/ 220 h 220"/>
                <a:gd name="T46" fmla="*/ 377 w 482"/>
                <a:gd name="T47" fmla="*/ 220 h 220"/>
                <a:gd name="T48" fmla="*/ 436 w 482"/>
                <a:gd name="T49" fmla="*/ 178 h 220"/>
                <a:gd name="T50" fmla="*/ 482 w 482"/>
                <a:gd name="T51" fmla="*/ 0 h 220"/>
                <a:gd name="T52" fmla="*/ 273 w 482"/>
                <a:gd name="T53" fmla="*/ 0 h 220"/>
                <a:gd name="T54" fmla="*/ 273 w 482"/>
                <a:gd name="T55" fmla="*/ 1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2" h="220">
                  <a:moveTo>
                    <a:pt x="273" y="14"/>
                  </a:moveTo>
                  <a:cubicBezTo>
                    <a:pt x="273" y="16"/>
                    <a:pt x="274" y="16"/>
                    <a:pt x="280" y="24"/>
                  </a:cubicBezTo>
                  <a:cubicBezTo>
                    <a:pt x="285" y="31"/>
                    <a:pt x="291" y="41"/>
                    <a:pt x="291" y="54"/>
                  </a:cubicBezTo>
                  <a:cubicBezTo>
                    <a:pt x="291" y="66"/>
                    <a:pt x="289" y="78"/>
                    <a:pt x="280" y="89"/>
                  </a:cubicBezTo>
                  <a:cubicBezTo>
                    <a:pt x="273" y="99"/>
                    <a:pt x="257" y="106"/>
                    <a:pt x="240" y="105"/>
                  </a:cubicBezTo>
                  <a:cubicBezTo>
                    <a:pt x="223" y="105"/>
                    <a:pt x="209" y="98"/>
                    <a:pt x="201" y="89"/>
                  </a:cubicBezTo>
                  <a:cubicBezTo>
                    <a:pt x="193" y="78"/>
                    <a:pt x="190" y="66"/>
                    <a:pt x="190" y="54"/>
                  </a:cubicBezTo>
                  <a:cubicBezTo>
                    <a:pt x="190" y="41"/>
                    <a:pt x="197" y="30"/>
                    <a:pt x="202" y="23"/>
                  </a:cubicBezTo>
                  <a:cubicBezTo>
                    <a:pt x="209" y="16"/>
                    <a:pt x="210" y="14"/>
                    <a:pt x="210" y="12"/>
                  </a:cubicBezTo>
                  <a:cubicBezTo>
                    <a:pt x="210" y="0"/>
                    <a:pt x="210" y="0"/>
                    <a:pt x="210" y="0"/>
                  </a:cubicBezTo>
                  <a:cubicBezTo>
                    <a:pt x="0" y="0"/>
                    <a:pt x="0" y="0"/>
                    <a:pt x="0" y="0"/>
                  </a:cubicBezTo>
                  <a:cubicBezTo>
                    <a:pt x="0" y="77"/>
                    <a:pt x="0" y="77"/>
                    <a:pt x="0" y="77"/>
                  </a:cubicBezTo>
                  <a:cubicBezTo>
                    <a:pt x="16" y="77"/>
                    <a:pt x="16" y="77"/>
                    <a:pt x="16" y="77"/>
                  </a:cubicBezTo>
                  <a:cubicBezTo>
                    <a:pt x="17" y="77"/>
                    <a:pt x="18" y="77"/>
                    <a:pt x="26" y="71"/>
                  </a:cubicBezTo>
                  <a:cubicBezTo>
                    <a:pt x="33" y="66"/>
                    <a:pt x="43" y="60"/>
                    <a:pt x="56" y="60"/>
                  </a:cubicBezTo>
                  <a:cubicBezTo>
                    <a:pt x="67" y="60"/>
                    <a:pt x="80" y="62"/>
                    <a:pt x="90" y="71"/>
                  </a:cubicBezTo>
                  <a:cubicBezTo>
                    <a:pt x="100" y="78"/>
                    <a:pt x="107" y="94"/>
                    <a:pt x="107" y="111"/>
                  </a:cubicBezTo>
                  <a:cubicBezTo>
                    <a:pt x="107" y="127"/>
                    <a:pt x="100" y="142"/>
                    <a:pt x="90" y="150"/>
                  </a:cubicBezTo>
                  <a:cubicBezTo>
                    <a:pt x="80" y="158"/>
                    <a:pt x="68" y="161"/>
                    <a:pt x="56" y="161"/>
                  </a:cubicBezTo>
                  <a:cubicBezTo>
                    <a:pt x="42" y="161"/>
                    <a:pt x="32" y="154"/>
                    <a:pt x="25" y="148"/>
                  </a:cubicBezTo>
                  <a:cubicBezTo>
                    <a:pt x="17" y="142"/>
                    <a:pt x="15" y="141"/>
                    <a:pt x="13" y="140"/>
                  </a:cubicBezTo>
                  <a:cubicBezTo>
                    <a:pt x="0" y="140"/>
                    <a:pt x="0" y="140"/>
                    <a:pt x="0" y="140"/>
                  </a:cubicBezTo>
                  <a:cubicBezTo>
                    <a:pt x="0" y="220"/>
                    <a:pt x="0" y="220"/>
                    <a:pt x="0" y="220"/>
                  </a:cubicBezTo>
                  <a:cubicBezTo>
                    <a:pt x="377" y="220"/>
                    <a:pt x="377" y="220"/>
                    <a:pt x="377" y="220"/>
                  </a:cubicBezTo>
                  <a:cubicBezTo>
                    <a:pt x="403" y="220"/>
                    <a:pt x="428" y="203"/>
                    <a:pt x="436" y="178"/>
                  </a:cubicBezTo>
                  <a:cubicBezTo>
                    <a:pt x="482" y="0"/>
                    <a:pt x="482" y="0"/>
                    <a:pt x="482" y="0"/>
                  </a:cubicBezTo>
                  <a:cubicBezTo>
                    <a:pt x="273" y="0"/>
                    <a:pt x="273" y="0"/>
                    <a:pt x="273" y="0"/>
                  </a:cubicBezTo>
                  <a:lnTo>
                    <a:pt x="273" y="14"/>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9" name="Freeform 17"/>
            <p:cNvSpPr>
              <a:spLocks noEditPoints="1"/>
            </p:cNvSpPr>
            <p:nvPr/>
          </p:nvSpPr>
          <p:spPr bwMode="auto">
            <a:xfrm>
              <a:off x="1905" y="2972"/>
              <a:ext cx="964" cy="966"/>
            </a:xfrm>
            <a:custGeom>
              <a:avLst/>
              <a:gdLst>
                <a:gd name="T0" fmla="*/ 204 w 408"/>
                <a:gd name="T1" fmla="*/ 0 h 408"/>
                <a:gd name="T2" fmla="*/ 0 w 408"/>
                <a:gd name="T3" fmla="*/ 204 h 408"/>
                <a:gd name="T4" fmla="*/ 204 w 408"/>
                <a:gd name="T5" fmla="*/ 408 h 408"/>
                <a:gd name="T6" fmla="*/ 408 w 408"/>
                <a:gd name="T7" fmla="*/ 204 h 408"/>
                <a:gd name="T8" fmla="*/ 204 w 408"/>
                <a:gd name="T9" fmla="*/ 0 h 408"/>
                <a:gd name="T10" fmla="*/ 270 w 408"/>
                <a:gd name="T11" fmla="*/ 186 h 408"/>
                <a:gd name="T12" fmla="*/ 270 w 408"/>
                <a:gd name="T13" fmla="*/ 186 h 408"/>
                <a:gd name="T14" fmla="*/ 236 w 408"/>
                <a:gd name="T15" fmla="*/ 216 h 408"/>
                <a:gd name="T16" fmla="*/ 233 w 408"/>
                <a:gd name="T17" fmla="*/ 230 h 408"/>
                <a:gd name="T18" fmla="*/ 218 w 408"/>
                <a:gd name="T19" fmla="*/ 260 h 408"/>
                <a:gd name="T20" fmla="*/ 184 w 408"/>
                <a:gd name="T21" fmla="*/ 274 h 408"/>
                <a:gd name="T22" fmla="*/ 146 w 408"/>
                <a:gd name="T23" fmla="*/ 256 h 408"/>
                <a:gd name="T24" fmla="*/ 132 w 408"/>
                <a:gd name="T25" fmla="*/ 215 h 408"/>
                <a:gd name="T26" fmla="*/ 151 w 408"/>
                <a:gd name="T27" fmla="*/ 184 h 408"/>
                <a:gd name="T28" fmla="*/ 181 w 408"/>
                <a:gd name="T29" fmla="*/ 172 h 408"/>
                <a:gd name="T30" fmla="*/ 193 w 408"/>
                <a:gd name="T31" fmla="*/ 171 h 408"/>
                <a:gd name="T32" fmla="*/ 228 w 408"/>
                <a:gd name="T33" fmla="*/ 139 h 408"/>
                <a:gd name="T34" fmla="*/ 241 w 408"/>
                <a:gd name="T35" fmla="*/ 134 h 408"/>
                <a:gd name="T36" fmla="*/ 257 w 408"/>
                <a:gd name="T37" fmla="*/ 141 h 408"/>
                <a:gd name="T38" fmla="*/ 272 w 408"/>
                <a:gd name="T39" fmla="*/ 158 h 408"/>
                <a:gd name="T40" fmla="*/ 270 w 408"/>
                <a:gd name="T41" fmla="*/ 18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408">
                  <a:moveTo>
                    <a:pt x="204" y="0"/>
                  </a:moveTo>
                  <a:cubicBezTo>
                    <a:pt x="92" y="0"/>
                    <a:pt x="0" y="92"/>
                    <a:pt x="0" y="204"/>
                  </a:cubicBezTo>
                  <a:cubicBezTo>
                    <a:pt x="0" y="317"/>
                    <a:pt x="92" y="408"/>
                    <a:pt x="204" y="408"/>
                  </a:cubicBezTo>
                  <a:cubicBezTo>
                    <a:pt x="317" y="408"/>
                    <a:pt x="408" y="317"/>
                    <a:pt x="408" y="204"/>
                  </a:cubicBezTo>
                  <a:cubicBezTo>
                    <a:pt x="408" y="92"/>
                    <a:pt x="317" y="0"/>
                    <a:pt x="204" y="0"/>
                  </a:cubicBezTo>
                  <a:close/>
                  <a:moveTo>
                    <a:pt x="270" y="186"/>
                  </a:moveTo>
                  <a:cubicBezTo>
                    <a:pt x="270" y="186"/>
                    <a:pt x="270" y="186"/>
                    <a:pt x="270" y="186"/>
                  </a:cubicBezTo>
                  <a:cubicBezTo>
                    <a:pt x="236" y="216"/>
                    <a:pt x="236" y="216"/>
                    <a:pt x="236" y="216"/>
                  </a:cubicBezTo>
                  <a:cubicBezTo>
                    <a:pt x="235" y="218"/>
                    <a:pt x="234" y="220"/>
                    <a:pt x="233" y="230"/>
                  </a:cubicBezTo>
                  <a:cubicBezTo>
                    <a:pt x="231" y="238"/>
                    <a:pt x="228" y="251"/>
                    <a:pt x="218" y="260"/>
                  </a:cubicBezTo>
                  <a:cubicBezTo>
                    <a:pt x="209" y="267"/>
                    <a:pt x="198" y="274"/>
                    <a:pt x="184" y="274"/>
                  </a:cubicBezTo>
                  <a:cubicBezTo>
                    <a:pt x="172" y="275"/>
                    <a:pt x="157" y="268"/>
                    <a:pt x="146" y="256"/>
                  </a:cubicBezTo>
                  <a:cubicBezTo>
                    <a:pt x="135" y="243"/>
                    <a:pt x="130" y="227"/>
                    <a:pt x="132" y="215"/>
                  </a:cubicBezTo>
                  <a:cubicBezTo>
                    <a:pt x="134" y="201"/>
                    <a:pt x="142" y="191"/>
                    <a:pt x="151" y="184"/>
                  </a:cubicBezTo>
                  <a:cubicBezTo>
                    <a:pt x="161" y="175"/>
                    <a:pt x="172" y="173"/>
                    <a:pt x="181" y="172"/>
                  </a:cubicBezTo>
                  <a:cubicBezTo>
                    <a:pt x="190" y="171"/>
                    <a:pt x="192" y="172"/>
                    <a:pt x="193" y="171"/>
                  </a:cubicBezTo>
                  <a:cubicBezTo>
                    <a:pt x="228" y="139"/>
                    <a:pt x="228" y="139"/>
                    <a:pt x="228" y="139"/>
                  </a:cubicBezTo>
                  <a:cubicBezTo>
                    <a:pt x="232" y="136"/>
                    <a:pt x="236" y="134"/>
                    <a:pt x="241" y="134"/>
                  </a:cubicBezTo>
                  <a:cubicBezTo>
                    <a:pt x="247" y="134"/>
                    <a:pt x="253" y="136"/>
                    <a:pt x="257" y="141"/>
                  </a:cubicBezTo>
                  <a:cubicBezTo>
                    <a:pt x="272" y="158"/>
                    <a:pt x="272" y="158"/>
                    <a:pt x="272" y="158"/>
                  </a:cubicBezTo>
                  <a:cubicBezTo>
                    <a:pt x="279" y="166"/>
                    <a:pt x="278" y="179"/>
                    <a:pt x="270" y="186"/>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50" name="Freeform 18"/>
            <p:cNvSpPr>
              <a:spLocks noEditPoints="1"/>
            </p:cNvSpPr>
            <p:nvPr/>
          </p:nvSpPr>
          <p:spPr bwMode="auto">
            <a:xfrm>
              <a:off x="3935" y="2972"/>
              <a:ext cx="962" cy="966"/>
            </a:xfrm>
            <a:custGeom>
              <a:avLst/>
              <a:gdLst>
                <a:gd name="T0" fmla="*/ 204 w 407"/>
                <a:gd name="T1" fmla="*/ 0 h 408"/>
                <a:gd name="T2" fmla="*/ 0 w 407"/>
                <a:gd name="T3" fmla="*/ 204 h 408"/>
                <a:gd name="T4" fmla="*/ 204 w 407"/>
                <a:gd name="T5" fmla="*/ 408 h 408"/>
                <a:gd name="T6" fmla="*/ 407 w 407"/>
                <a:gd name="T7" fmla="*/ 204 h 408"/>
                <a:gd name="T8" fmla="*/ 204 w 407"/>
                <a:gd name="T9" fmla="*/ 0 h 408"/>
                <a:gd name="T10" fmla="*/ 269 w 407"/>
                <a:gd name="T11" fmla="*/ 186 h 408"/>
                <a:gd name="T12" fmla="*/ 269 w 407"/>
                <a:gd name="T13" fmla="*/ 186 h 408"/>
                <a:gd name="T14" fmla="*/ 235 w 407"/>
                <a:gd name="T15" fmla="*/ 216 h 408"/>
                <a:gd name="T16" fmla="*/ 232 w 407"/>
                <a:gd name="T17" fmla="*/ 230 h 408"/>
                <a:gd name="T18" fmla="*/ 217 w 407"/>
                <a:gd name="T19" fmla="*/ 260 h 408"/>
                <a:gd name="T20" fmla="*/ 184 w 407"/>
                <a:gd name="T21" fmla="*/ 274 h 408"/>
                <a:gd name="T22" fmla="*/ 145 w 407"/>
                <a:gd name="T23" fmla="*/ 256 h 408"/>
                <a:gd name="T24" fmla="*/ 131 w 407"/>
                <a:gd name="T25" fmla="*/ 215 h 408"/>
                <a:gd name="T26" fmla="*/ 150 w 407"/>
                <a:gd name="T27" fmla="*/ 184 h 408"/>
                <a:gd name="T28" fmla="*/ 180 w 407"/>
                <a:gd name="T29" fmla="*/ 172 h 408"/>
                <a:gd name="T30" fmla="*/ 192 w 407"/>
                <a:gd name="T31" fmla="*/ 171 h 408"/>
                <a:gd name="T32" fmla="*/ 228 w 407"/>
                <a:gd name="T33" fmla="*/ 139 h 408"/>
                <a:gd name="T34" fmla="*/ 240 w 407"/>
                <a:gd name="T35" fmla="*/ 134 h 408"/>
                <a:gd name="T36" fmla="*/ 256 w 407"/>
                <a:gd name="T37" fmla="*/ 141 h 408"/>
                <a:gd name="T38" fmla="*/ 271 w 407"/>
                <a:gd name="T39" fmla="*/ 158 h 408"/>
                <a:gd name="T40" fmla="*/ 269 w 407"/>
                <a:gd name="T41" fmla="*/ 18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7" h="408">
                  <a:moveTo>
                    <a:pt x="204" y="0"/>
                  </a:moveTo>
                  <a:cubicBezTo>
                    <a:pt x="91" y="0"/>
                    <a:pt x="0" y="92"/>
                    <a:pt x="0" y="204"/>
                  </a:cubicBezTo>
                  <a:cubicBezTo>
                    <a:pt x="0" y="317"/>
                    <a:pt x="91" y="408"/>
                    <a:pt x="204" y="408"/>
                  </a:cubicBezTo>
                  <a:cubicBezTo>
                    <a:pt x="316" y="408"/>
                    <a:pt x="407" y="317"/>
                    <a:pt x="407" y="204"/>
                  </a:cubicBezTo>
                  <a:cubicBezTo>
                    <a:pt x="407" y="92"/>
                    <a:pt x="316" y="0"/>
                    <a:pt x="204" y="0"/>
                  </a:cubicBezTo>
                  <a:close/>
                  <a:moveTo>
                    <a:pt x="269" y="186"/>
                  </a:moveTo>
                  <a:cubicBezTo>
                    <a:pt x="269" y="186"/>
                    <a:pt x="269" y="186"/>
                    <a:pt x="269" y="186"/>
                  </a:cubicBezTo>
                  <a:cubicBezTo>
                    <a:pt x="235" y="216"/>
                    <a:pt x="235" y="216"/>
                    <a:pt x="235" y="216"/>
                  </a:cubicBezTo>
                  <a:cubicBezTo>
                    <a:pt x="234" y="218"/>
                    <a:pt x="234" y="220"/>
                    <a:pt x="232" y="230"/>
                  </a:cubicBezTo>
                  <a:cubicBezTo>
                    <a:pt x="231" y="238"/>
                    <a:pt x="227" y="251"/>
                    <a:pt x="217" y="260"/>
                  </a:cubicBezTo>
                  <a:cubicBezTo>
                    <a:pt x="208" y="267"/>
                    <a:pt x="197" y="274"/>
                    <a:pt x="184" y="274"/>
                  </a:cubicBezTo>
                  <a:cubicBezTo>
                    <a:pt x="171" y="275"/>
                    <a:pt x="157" y="268"/>
                    <a:pt x="145" y="256"/>
                  </a:cubicBezTo>
                  <a:cubicBezTo>
                    <a:pt x="134" y="243"/>
                    <a:pt x="129" y="227"/>
                    <a:pt x="131" y="215"/>
                  </a:cubicBezTo>
                  <a:cubicBezTo>
                    <a:pt x="134" y="201"/>
                    <a:pt x="142" y="191"/>
                    <a:pt x="150" y="184"/>
                  </a:cubicBezTo>
                  <a:cubicBezTo>
                    <a:pt x="160" y="175"/>
                    <a:pt x="172" y="173"/>
                    <a:pt x="180" y="172"/>
                  </a:cubicBezTo>
                  <a:cubicBezTo>
                    <a:pt x="190" y="171"/>
                    <a:pt x="191" y="172"/>
                    <a:pt x="192" y="171"/>
                  </a:cubicBezTo>
                  <a:cubicBezTo>
                    <a:pt x="228" y="139"/>
                    <a:pt x="228" y="139"/>
                    <a:pt x="228" y="139"/>
                  </a:cubicBezTo>
                  <a:cubicBezTo>
                    <a:pt x="231" y="136"/>
                    <a:pt x="235" y="134"/>
                    <a:pt x="240" y="134"/>
                  </a:cubicBezTo>
                  <a:cubicBezTo>
                    <a:pt x="246" y="134"/>
                    <a:pt x="252" y="136"/>
                    <a:pt x="256" y="141"/>
                  </a:cubicBezTo>
                  <a:cubicBezTo>
                    <a:pt x="271" y="158"/>
                    <a:pt x="271" y="158"/>
                    <a:pt x="271" y="158"/>
                  </a:cubicBezTo>
                  <a:cubicBezTo>
                    <a:pt x="278" y="167"/>
                    <a:pt x="278" y="179"/>
                    <a:pt x="269" y="186"/>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sp>
        <p:nvSpPr>
          <p:cNvPr id="51" name="文本框 50"/>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文本框 51"/>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椭圆 52"/>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2072582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1+#ppt_w/2"/>
                                          </p:val>
                                        </p:tav>
                                        <p:tav tm="100000">
                                          <p:val>
                                            <p:strVal val="#ppt_x"/>
                                          </p:val>
                                        </p:tav>
                                      </p:tavLst>
                                    </p:anim>
                                    <p:anim calcmode="lin" valueType="num">
                                      <p:cBhvr additive="base">
                                        <p:cTn id="8" dur="10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2016163"/>
            <a:ext cx="12858044" cy="18985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45" name="椭圆 44"/>
          <p:cNvSpPr/>
          <p:nvPr/>
        </p:nvSpPr>
        <p:spPr>
          <a:xfrm>
            <a:off x="5147747" y="1666245"/>
            <a:ext cx="2548384" cy="2548382"/>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46" name="MH_Others_1"/>
          <p:cNvSpPr txBox="1"/>
          <p:nvPr>
            <p:custDataLst>
              <p:tags r:id="rId1"/>
            </p:custDataLst>
          </p:nvPr>
        </p:nvSpPr>
        <p:spPr>
          <a:xfrm>
            <a:off x="5365934" y="1937785"/>
            <a:ext cx="2112012" cy="2005300"/>
          </a:xfrm>
          <a:prstGeom prst="rect">
            <a:avLst/>
          </a:prstGeom>
          <a:noFill/>
        </p:spPr>
        <p:txBody>
          <a:bodyPr wrap="square" lIns="0" tIns="0" rIns="0" bIns="0" rtlCol="0" anchor="ctr" anchorCtr="0">
            <a:noAutofit/>
          </a:bodyPr>
          <a:lstStyle/>
          <a:p>
            <a:pPr algn="ctr"/>
            <a:r>
              <a:rPr lang="en-US" altLang="zh-CN" sz="6599" dirty="0">
                <a:solidFill>
                  <a:schemeClr val="accent2"/>
                </a:solidFill>
                <a:latin typeface="Arial" panose="020B0604020202020204" pitchFamily="34" charset="0"/>
                <a:ea typeface="方正正粗黑简体" panose="02000000000000000000" pitchFamily="2" charset="-122"/>
                <a:sym typeface="Arial" panose="020B0604020202020204" pitchFamily="34" charset="0"/>
              </a:rPr>
              <a:t>04</a:t>
            </a:r>
          </a:p>
          <a:p>
            <a:pPr algn="ctr"/>
            <a:r>
              <a:rPr lang="en-US" altLang="zh-CN" sz="32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rPr>
              <a:t>CHAPTER</a:t>
            </a:r>
            <a:endParaRPr lang="zh-CN" altLang="en-US" sz="32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矩形 9"/>
          <p:cNvSpPr/>
          <p:nvPr/>
        </p:nvSpPr>
        <p:spPr>
          <a:xfrm>
            <a:off x="4829822" y="4638297"/>
            <a:ext cx="3184234" cy="553870"/>
          </a:xfrm>
          <a:prstGeom prst="rect">
            <a:avLst/>
          </a:prstGeom>
        </p:spPr>
        <p:txBody>
          <a:bodyPr wrap="square" lIns="0" tIns="0" rIns="0" bIns="0">
            <a:spAutoFit/>
          </a:bodyPr>
          <a:lstStyle/>
          <a:p>
            <a:pPr algn="ctr"/>
            <a:r>
              <a:rPr lang="zh-CN" altLang="en-US" sz="3599" dirty="0">
                <a:solidFill>
                  <a:schemeClr val="accent2"/>
                </a:solidFill>
                <a:latin typeface="Arial" panose="020B0604020202020204" pitchFamily="34" charset="0"/>
                <a:ea typeface="方正正粗黑简体" panose="02000000000000000000" pitchFamily="2" charset="-122"/>
                <a:cs typeface="+mn-ea"/>
                <a:sym typeface="Arial" panose="020B0604020202020204" pitchFamily="34" charset="0"/>
              </a:rPr>
              <a:t>明年工作计划</a:t>
            </a:r>
          </a:p>
        </p:txBody>
      </p:sp>
      <p:sp>
        <p:nvSpPr>
          <p:cNvPr id="11" name="TextBox 11"/>
          <p:cNvSpPr txBox="1"/>
          <p:nvPr/>
        </p:nvSpPr>
        <p:spPr>
          <a:xfrm>
            <a:off x="4876084" y="5230715"/>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2"/>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TextBox 11"/>
          <p:cNvSpPr txBox="1"/>
          <p:nvPr/>
        </p:nvSpPr>
        <p:spPr>
          <a:xfrm>
            <a:off x="6588583" y="5230715"/>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2"/>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TextBox 11"/>
          <p:cNvSpPr txBox="1"/>
          <p:nvPr/>
        </p:nvSpPr>
        <p:spPr>
          <a:xfrm>
            <a:off x="4876084" y="5503531"/>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2"/>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TextBox 11"/>
          <p:cNvSpPr txBox="1"/>
          <p:nvPr/>
        </p:nvSpPr>
        <p:spPr>
          <a:xfrm>
            <a:off x="6588583" y="5503531"/>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2"/>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Tree>
    <p:extLst>
      <p:ext uri="{BB962C8B-B14F-4D97-AF65-F5344CB8AC3E}">
        <p14:creationId xmlns:p14="http://schemas.microsoft.com/office/powerpoint/2010/main" val="2913360134"/>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by="(-#ppt_w*2)" calcmode="lin" valueType="num">
                                      <p:cBhvr rctx="PPT">
                                        <p:cTn id="19" dur="500" autoRev="1" fill="hold">
                                          <p:stCondLst>
                                            <p:cond delay="0"/>
                                          </p:stCondLst>
                                        </p:cTn>
                                        <p:tgtEl>
                                          <p:spTgt spid="46"/>
                                        </p:tgtEl>
                                        <p:attrNameLst>
                                          <p:attrName>ppt_w</p:attrName>
                                        </p:attrNameLst>
                                      </p:cBhvr>
                                    </p:anim>
                                    <p:anim by="(#ppt_w*0.50)" calcmode="lin" valueType="num">
                                      <p:cBhvr>
                                        <p:cTn id="20" dur="500" decel="50000" autoRev="1" fill="hold">
                                          <p:stCondLst>
                                            <p:cond delay="0"/>
                                          </p:stCondLst>
                                        </p:cTn>
                                        <p:tgtEl>
                                          <p:spTgt spid="46"/>
                                        </p:tgtEl>
                                        <p:attrNameLst>
                                          <p:attrName>ppt_x</p:attrName>
                                        </p:attrNameLst>
                                      </p:cBhvr>
                                    </p:anim>
                                    <p:anim from="(-#ppt_h/2)" to="(#ppt_y)" calcmode="lin" valueType="num">
                                      <p:cBhvr>
                                        <p:cTn id="21" dur="1000" fill="hold">
                                          <p:stCondLst>
                                            <p:cond delay="0"/>
                                          </p:stCondLst>
                                        </p:cTn>
                                        <p:tgtEl>
                                          <p:spTgt spid="46"/>
                                        </p:tgtEl>
                                        <p:attrNameLst>
                                          <p:attrName>ppt_y</p:attrName>
                                        </p:attrNameLst>
                                      </p:cBhvr>
                                    </p:anim>
                                    <p:animRot by="21600000">
                                      <p:cBhvr>
                                        <p:cTn id="22" dur="1000" fill="hold">
                                          <p:stCondLst>
                                            <p:cond delay="0"/>
                                          </p:stCondLst>
                                        </p:cTn>
                                        <p:tgtEl>
                                          <p:spTgt spid="46"/>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strVal val="4*#ppt_w"/>
                                          </p:val>
                                        </p:tav>
                                        <p:tav tm="100000">
                                          <p:val>
                                            <p:strVal val="#ppt_w"/>
                                          </p:val>
                                        </p:tav>
                                      </p:tavLst>
                                    </p:anim>
                                    <p:anim calcmode="lin" valueType="num">
                                      <p:cBhvr>
                                        <p:cTn id="28" dur="500" fill="hold"/>
                                        <p:tgtEl>
                                          <p:spTgt spid="10"/>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ppt_x</p:attrName>
                                        </p:attrNameLst>
                                      </p:cBhvr>
                                      <p:tavLst>
                                        <p:tav tm="0">
                                          <p:val>
                                            <p:strVal val="#ppt_x-#ppt_w*1.125000"/>
                                          </p:val>
                                        </p:tav>
                                        <p:tav tm="100000">
                                          <p:val>
                                            <p:strVal val="#ppt_x"/>
                                          </p:val>
                                        </p:tav>
                                      </p:tavLst>
                                    </p:anim>
                                    <p:animEffect transition="in" filter="wipe(right)">
                                      <p:cBhvr>
                                        <p:cTn id="33" dur="500"/>
                                        <p:tgtEl>
                                          <p:spTgt spid="11"/>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ppt_x</p:attrName>
                                        </p:attrNameLst>
                                      </p:cBhvr>
                                      <p:tavLst>
                                        <p:tav tm="0">
                                          <p:val>
                                            <p:strVal val="#ppt_x-#ppt_w*1.125000"/>
                                          </p:val>
                                        </p:tav>
                                        <p:tav tm="100000">
                                          <p:val>
                                            <p:strVal val="#ppt_x"/>
                                          </p:val>
                                        </p:tav>
                                      </p:tavLst>
                                    </p:anim>
                                    <p:animEffect transition="in" filter="wipe(right)">
                                      <p:cBhvr>
                                        <p:cTn id="43" dur="500"/>
                                        <p:tgtEl>
                                          <p:spTgt spid="13"/>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ppt_x</p:attrName>
                                        </p:attrNameLst>
                                      </p:cBhvr>
                                      <p:tavLst>
                                        <p:tav tm="0">
                                          <p:val>
                                            <p:strVal val="#ppt_x-#ppt_w*1.125000"/>
                                          </p:val>
                                        </p:tav>
                                        <p:tav tm="100000">
                                          <p:val>
                                            <p:strVal val="#ppt_x"/>
                                          </p:val>
                                        </p:tav>
                                      </p:tavLst>
                                    </p:anim>
                                    <p:animEffect transition="in" filter="wipe(right)">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5" grpId="0" animBg="1"/>
      <p:bldP spid="46"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a:grpSpLocks/>
          </p:cNvGrpSpPr>
          <p:nvPr/>
        </p:nvGrpSpPr>
        <p:grpSpPr bwMode="auto">
          <a:xfrm>
            <a:off x="353056" y="4750334"/>
            <a:ext cx="2823859" cy="2482318"/>
            <a:chOff x="251475" y="3378248"/>
            <a:chExt cx="2007972" cy="1765251"/>
          </a:xfrm>
        </p:grpSpPr>
        <p:sp>
          <p:nvSpPr>
            <p:cNvPr id="19" name="Rectangle 18"/>
            <p:cNvSpPr/>
            <p:nvPr/>
          </p:nvSpPr>
          <p:spPr>
            <a:xfrm>
              <a:off x="251475" y="3378248"/>
              <a:ext cx="2007972" cy="1765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672" fontAlgn="auto">
                <a:lnSpc>
                  <a:spcPct val="150000"/>
                </a:lnSpc>
                <a:spcBef>
                  <a:spcPts val="0"/>
                </a:spcBef>
                <a:spcAft>
                  <a:spcPts val="0"/>
                </a:spcAft>
                <a:defRPr/>
              </a:pPr>
              <a:endParaRPr lang="en-US" sz="800" dirty="0">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20503" name="Group 88"/>
            <p:cNvGrpSpPr>
              <a:grpSpLocks/>
            </p:cNvGrpSpPr>
            <p:nvPr/>
          </p:nvGrpSpPr>
          <p:grpSpPr bwMode="auto">
            <a:xfrm>
              <a:off x="367638" y="3795482"/>
              <a:ext cx="1823765" cy="844291"/>
              <a:chOff x="784947" y="611371"/>
              <a:chExt cx="1340365" cy="458840"/>
            </a:xfrm>
          </p:grpSpPr>
          <p:sp>
            <p:nvSpPr>
              <p:cNvPr id="20504" name="TextBox 7"/>
              <p:cNvSpPr txBox="1">
                <a:spLocks noChangeArrowheads="1"/>
              </p:cNvSpPr>
              <p:nvPr/>
            </p:nvSpPr>
            <p:spPr bwMode="auto">
              <a:xfrm>
                <a:off x="784947" y="611371"/>
                <a:ext cx="1340365" cy="118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ea typeface="方正正粗黑简体" panose="02000000000000000000" pitchFamily="2" charset="-122"/>
                    <a:sym typeface="Arial" panose="020B0604020202020204" pitchFamily="34" charset="0"/>
                  </a:rPr>
                  <a:t>直接复制你的内容到此</a:t>
                </a:r>
                <a:endParaRPr lang="en-US" altLang="zh-CN" dirty="0">
                  <a:solidFill>
                    <a:schemeClr val="bg1"/>
                  </a:solidFill>
                  <a:ea typeface="方正正粗黑简体" panose="02000000000000000000" pitchFamily="2" charset="-122"/>
                  <a:sym typeface="Arial" panose="020B0604020202020204" pitchFamily="34" charset="0"/>
                </a:endParaRPr>
              </a:p>
            </p:txBody>
          </p:sp>
          <p:sp>
            <p:nvSpPr>
              <p:cNvPr id="20505" name="TextBox 8"/>
              <p:cNvSpPr txBox="1">
                <a:spLocks noChangeArrowheads="1"/>
              </p:cNvSpPr>
              <p:nvPr/>
            </p:nvSpPr>
            <p:spPr bwMode="auto">
              <a:xfrm>
                <a:off x="805797" y="784738"/>
                <a:ext cx="1298661" cy="28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defTabSz="1285829">
                  <a:lnSpc>
                    <a:spcPct val="150000"/>
                  </a:lnSpc>
                  <a:spcBef>
                    <a:spcPct val="20000"/>
                  </a:spcBef>
                </a:pPr>
                <a:r>
                  <a:rPr lang="zh-CN" altLang="en-US" sz="800" dirty="0">
                    <a:solidFill>
                      <a:schemeClr val="bg1"/>
                    </a:solidFill>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solidFill>
                  <a:ea typeface="方正正粗黑简体" panose="02000000000000000000" pitchFamily="2" charset="-122"/>
                  <a:sym typeface="Arial" panose="020B0604020202020204" pitchFamily="34" charset="0"/>
                </a:endParaRPr>
              </a:p>
            </p:txBody>
          </p:sp>
        </p:grpSp>
      </p:grpSp>
      <p:grpSp>
        <p:nvGrpSpPr>
          <p:cNvPr id="25" name="Group 24"/>
          <p:cNvGrpSpPr>
            <a:grpSpLocks/>
          </p:cNvGrpSpPr>
          <p:nvPr/>
        </p:nvGrpSpPr>
        <p:grpSpPr bwMode="auto">
          <a:xfrm>
            <a:off x="3435863" y="4750334"/>
            <a:ext cx="2823858" cy="2482318"/>
            <a:chOff x="2443299" y="3378248"/>
            <a:chExt cx="2007972" cy="1765251"/>
          </a:xfrm>
        </p:grpSpPr>
        <p:sp>
          <p:nvSpPr>
            <p:cNvPr id="21" name="Rectangle 20"/>
            <p:cNvSpPr/>
            <p:nvPr/>
          </p:nvSpPr>
          <p:spPr>
            <a:xfrm>
              <a:off x="2443299" y="3378248"/>
              <a:ext cx="2007972" cy="17652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672" fontAlgn="auto">
                <a:lnSpc>
                  <a:spcPct val="150000"/>
                </a:lnSpc>
                <a:spcBef>
                  <a:spcPts val="0"/>
                </a:spcBef>
                <a:spcAft>
                  <a:spcPts val="0"/>
                </a:spcAft>
                <a:defRPr/>
              </a:pPr>
              <a:endParaRPr lang="en-US" sz="800" dirty="0">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20499" name="Group 88"/>
            <p:cNvGrpSpPr>
              <a:grpSpLocks/>
            </p:cNvGrpSpPr>
            <p:nvPr/>
          </p:nvGrpSpPr>
          <p:grpSpPr bwMode="auto">
            <a:xfrm>
              <a:off x="2551440" y="3795484"/>
              <a:ext cx="1823766" cy="844291"/>
              <a:chOff x="784945" y="611370"/>
              <a:chExt cx="1340366" cy="458839"/>
            </a:xfrm>
          </p:grpSpPr>
          <p:sp>
            <p:nvSpPr>
              <p:cNvPr id="20500" name="TextBox 10"/>
              <p:cNvSpPr txBox="1">
                <a:spLocks noChangeArrowheads="1"/>
              </p:cNvSpPr>
              <p:nvPr/>
            </p:nvSpPr>
            <p:spPr bwMode="auto">
              <a:xfrm>
                <a:off x="784945" y="611370"/>
                <a:ext cx="1340366" cy="118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ea typeface="方正正粗黑简体" panose="02000000000000000000" pitchFamily="2" charset="-122"/>
                    <a:sym typeface="Arial" panose="020B0604020202020204" pitchFamily="34" charset="0"/>
                  </a:rPr>
                  <a:t>直接复制你的内容到此</a:t>
                </a:r>
                <a:endParaRPr lang="en-US" altLang="zh-CN" dirty="0">
                  <a:solidFill>
                    <a:schemeClr val="bg1"/>
                  </a:solidFill>
                  <a:ea typeface="方正正粗黑简体" panose="02000000000000000000" pitchFamily="2" charset="-122"/>
                  <a:sym typeface="Arial" panose="020B0604020202020204" pitchFamily="34" charset="0"/>
                </a:endParaRPr>
              </a:p>
            </p:txBody>
          </p:sp>
          <p:sp>
            <p:nvSpPr>
              <p:cNvPr id="20501" name="TextBox 11"/>
              <p:cNvSpPr txBox="1">
                <a:spLocks noChangeArrowheads="1"/>
              </p:cNvSpPr>
              <p:nvPr/>
            </p:nvSpPr>
            <p:spPr bwMode="auto">
              <a:xfrm>
                <a:off x="805797" y="784737"/>
                <a:ext cx="1298661" cy="285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defTabSz="1285829">
                  <a:lnSpc>
                    <a:spcPct val="150000"/>
                  </a:lnSpc>
                  <a:spcBef>
                    <a:spcPct val="20000"/>
                  </a:spcBef>
                </a:pPr>
                <a:r>
                  <a:rPr lang="zh-CN" altLang="en-US" sz="800" dirty="0">
                    <a:solidFill>
                      <a:schemeClr val="bg1"/>
                    </a:solidFill>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solidFill>
                  <a:ea typeface="方正正粗黑简体" panose="02000000000000000000" pitchFamily="2" charset="-122"/>
                  <a:sym typeface="Arial" panose="020B0604020202020204" pitchFamily="34" charset="0"/>
                </a:endParaRPr>
              </a:p>
            </p:txBody>
          </p:sp>
        </p:grpSp>
      </p:grpSp>
      <p:grpSp>
        <p:nvGrpSpPr>
          <p:cNvPr id="26" name="Group 25"/>
          <p:cNvGrpSpPr>
            <a:grpSpLocks/>
          </p:cNvGrpSpPr>
          <p:nvPr/>
        </p:nvGrpSpPr>
        <p:grpSpPr bwMode="auto">
          <a:xfrm>
            <a:off x="6518667" y="4750335"/>
            <a:ext cx="2823859" cy="2482317"/>
            <a:chOff x="4635123" y="3378248"/>
            <a:chExt cx="2007972" cy="1765251"/>
          </a:xfrm>
        </p:grpSpPr>
        <p:sp>
          <p:nvSpPr>
            <p:cNvPr id="22" name="Rectangle 21"/>
            <p:cNvSpPr/>
            <p:nvPr/>
          </p:nvSpPr>
          <p:spPr>
            <a:xfrm>
              <a:off x="4635123" y="3378248"/>
              <a:ext cx="2007972" cy="17652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672" fontAlgn="auto">
                <a:lnSpc>
                  <a:spcPct val="150000"/>
                </a:lnSpc>
                <a:spcBef>
                  <a:spcPts val="0"/>
                </a:spcBef>
                <a:spcAft>
                  <a:spcPts val="0"/>
                </a:spcAft>
                <a:defRPr/>
              </a:pPr>
              <a:endParaRPr lang="en-US" sz="800" dirty="0">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20495" name="Group 88"/>
            <p:cNvGrpSpPr>
              <a:grpSpLocks/>
            </p:cNvGrpSpPr>
            <p:nvPr/>
          </p:nvGrpSpPr>
          <p:grpSpPr bwMode="auto">
            <a:xfrm>
              <a:off x="4735164" y="3795485"/>
              <a:ext cx="1823765" cy="844285"/>
              <a:chOff x="784885" y="611373"/>
              <a:chExt cx="1340365" cy="458837"/>
            </a:xfrm>
          </p:grpSpPr>
          <p:sp>
            <p:nvSpPr>
              <p:cNvPr id="14" name="TextBox 13"/>
              <p:cNvSpPr txBox="1"/>
              <p:nvPr/>
            </p:nvSpPr>
            <p:spPr>
              <a:xfrm>
                <a:off x="784885" y="611373"/>
                <a:ext cx="1340365" cy="118947"/>
              </a:xfrm>
              <a:prstGeom prst="rect">
                <a:avLst/>
              </a:prstGeom>
              <a:noFill/>
            </p:spPr>
            <p:txBody>
              <a:bodyPr wrap="none" lIns="0" tIns="0" rIns="0" bIns="0">
                <a:spAutoFit/>
              </a:bodyPr>
              <a:lstStyle/>
              <a:p>
                <a:pPr algn="ctr" defTabSz="1450672">
                  <a:defRPr/>
                </a:pPr>
                <a:r>
                  <a:rPr lang="zh-CN" altLang="en-US" sz="20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直接复制你的内容到此</a:t>
                </a:r>
                <a:endParaRPr lang="en-US" sz="2000"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0497" name="TextBox 14"/>
              <p:cNvSpPr txBox="1">
                <a:spLocks noChangeArrowheads="1"/>
              </p:cNvSpPr>
              <p:nvPr/>
            </p:nvSpPr>
            <p:spPr bwMode="auto">
              <a:xfrm>
                <a:off x="805797" y="784737"/>
                <a:ext cx="1298661" cy="28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defTabSz="1285829">
                  <a:lnSpc>
                    <a:spcPct val="150000"/>
                  </a:lnSpc>
                  <a:spcBef>
                    <a:spcPct val="20000"/>
                  </a:spcBef>
                </a:pPr>
                <a:r>
                  <a:rPr lang="zh-CN" altLang="en-US" sz="800" dirty="0">
                    <a:solidFill>
                      <a:schemeClr val="bg1"/>
                    </a:solidFill>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solidFill>
                  <a:ea typeface="方正正粗黑简体" panose="02000000000000000000" pitchFamily="2" charset="-122"/>
                  <a:sym typeface="Arial" panose="020B0604020202020204" pitchFamily="34" charset="0"/>
                </a:endParaRPr>
              </a:p>
            </p:txBody>
          </p:sp>
        </p:grpSp>
      </p:grpSp>
      <p:grpSp>
        <p:nvGrpSpPr>
          <p:cNvPr id="27" name="Group 26"/>
          <p:cNvGrpSpPr>
            <a:grpSpLocks/>
          </p:cNvGrpSpPr>
          <p:nvPr/>
        </p:nvGrpSpPr>
        <p:grpSpPr bwMode="auto">
          <a:xfrm>
            <a:off x="9599240" y="4750335"/>
            <a:ext cx="2823859" cy="2482317"/>
            <a:chOff x="6826946" y="3378248"/>
            <a:chExt cx="2007972" cy="1765251"/>
          </a:xfrm>
        </p:grpSpPr>
        <p:sp>
          <p:nvSpPr>
            <p:cNvPr id="23" name="Rectangle 22"/>
            <p:cNvSpPr/>
            <p:nvPr/>
          </p:nvSpPr>
          <p:spPr>
            <a:xfrm>
              <a:off x="6826946" y="3378248"/>
              <a:ext cx="2007972" cy="17652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672" fontAlgn="auto">
                <a:lnSpc>
                  <a:spcPct val="150000"/>
                </a:lnSpc>
                <a:spcBef>
                  <a:spcPts val="0"/>
                </a:spcBef>
                <a:spcAft>
                  <a:spcPts val="0"/>
                </a:spcAft>
                <a:defRPr/>
              </a:pPr>
              <a:endParaRPr lang="en-US" sz="800" dirty="0">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20491" name="Group 88"/>
            <p:cNvGrpSpPr>
              <a:grpSpLocks/>
            </p:cNvGrpSpPr>
            <p:nvPr/>
          </p:nvGrpSpPr>
          <p:grpSpPr bwMode="auto">
            <a:xfrm>
              <a:off x="6919049" y="3798716"/>
              <a:ext cx="1823765" cy="841054"/>
              <a:chOff x="784945" y="613129"/>
              <a:chExt cx="1340365" cy="457081"/>
            </a:xfrm>
          </p:grpSpPr>
          <p:sp>
            <p:nvSpPr>
              <p:cNvPr id="17" name="TextBox 16"/>
              <p:cNvSpPr txBox="1"/>
              <p:nvPr/>
            </p:nvSpPr>
            <p:spPr>
              <a:xfrm>
                <a:off x="784945" y="613129"/>
                <a:ext cx="1340365" cy="118947"/>
              </a:xfrm>
              <a:prstGeom prst="rect">
                <a:avLst/>
              </a:prstGeom>
              <a:noFill/>
            </p:spPr>
            <p:txBody>
              <a:bodyPr wrap="none" lIns="0" tIns="0" rIns="0" bIns="0">
                <a:spAutoFit/>
              </a:bodyPr>
              <a:lstStyle/>
              <a:p>
                <a:pPr algn="ctr" defTabSz="1450672">
                  <a:defRPr/>
                </a:pPr>
                <a:r>
                  <a:rPr lang="zh-CN" altLang="en-US" sz="20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直接复制你的内容到此</a:t>
                </a:r>
                <a:endParaRPr lang="en-US" sz="2000"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0493" name="TextBox 17"/>
              <p:cNvSpPr txBox="1">
                <a:spLocks noChangeArrowheads="1"/>
              </p:cNvSpPr>
              <p:nvPr/>
            </p:nvSpPr>
            <p:spPr bwMode="auto">
              <a:xfrm>
                <a:off x="805797" y="784737"/>
                <a:ext cx="1298661" cy="28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defTabSz="1285829">
                  <a:lnSpc>
                    <a:spcPct val="150000"/>
                  </a:lnSpc>
                  <a:spcBef>
                    <a:spcPct val="20000"/>
                  </a:spcBef>
                </a:pPr>
                <a:r>
                  <a:rPr lang="zh-CN" altLang="en-US" sz="800" dirty="0">
                    <a:solidFill>
                      <a:schemeClr val="bg1"/>
                    </a:solidFill>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solidFill>
                  <a:ea typeface="方正正粗黑简体" panose="02000000000000000000" pitchFamily="2" charset="-122"/>
                  <a:sym typeface="Arial" panose="020B0604020202020204" pitchFamily="34" charset="0"/>
                </a:endParaRPr>
              </a:p>
            </p:txBody>
          </p:sp>
        </p:grpSp>
      </p:grpSp>
      <p:sp>
        <p:nvSpPr>
          <p:cNvPr id="2" name="Down Arrow Callout 1"/>
          <p:cNvSpPr/>
          <p:nvPr/>
        </p:nvSpPr>
        <p:spPr>
          <a:xfrm>
            <a:off x="353056" y="0"/>
            <a:ext cx="2823859" cy="5074017"/>
          </a:xfrm>
          <a:prstGeom prst="downArrowCallout">
            <a:avLst>
              <a:gd name="adj1" fmla="val 23554"/>
              <a:gd name="adj2" fmla="val 10346"/>
              <a:gd name="adj3" fmla="val 10003"/>
              <a:gd name="adj4" fmla="val 94434"/>
            </a:avLst>
          </a:prstGeom>
          <a:blipFill dpi="0" rotWithShape="1">
            <a:blip r:embed="rId3">
              <a:extLst>
                <a:ext uri="{28A0092B-C50C-407E-A947-70E740481C1C}">
                  <a14:useLocalDpi xmlns:a14="http://schemas.microsoft.com/office/drawing/2010/main" val="0"/>
                </a:ext>
              </a:extLst>
            </a:blip>
            <a:srcRect/>
            <a:stretch>
              <a:fillRect l="-149470" r="-20178"/>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829" fontAlgn="auto">
              <a:lnSpc>
                <a:spcPct val="150000"/>
              </a:lnSpc>
              <a:spcBef>
                <a:spcPct val="20000"/>
              </a:spcBef>
              <a:spcAft>
                <a:spcPts val="0"/>
              </a:spcAft>
              <a:defRPr/>
            </a:pPr>
            <a:r>
              <a:rPr lang="en-US" sz="1406" dirty="0">
                <a:latin typeface="Arial" panose="020B0604020202020204" pitchFamily="34" charset="0"/>
                <a:ea typeface="方正正粗黑简体" panose="02000000000000000000" pitchFamily="2" charset="-122"/>
                <a:sym typeface="Arial" panose="020B0604020202020204" pitchFamily="34" charset="0"/>
              </a:rPr>
              <a:t> </a:t>
            </a:r>
            <a:endParaRPr lang="en-US" sz="1406" dirty="0">
              <a:solidFill>
                <a:schemeClr val="bg1">
                  <a:lumMod val="9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 name="Down Arrow Callout 2"/>
          <p:cNvSpPr/>
          <p:nvPr/>
        </p:nvSpPr>
        <p:spPr>
          <a:xfrm>
            <a:off x="3435863" y="0"/>
            <a:ext cx="2823858" cy="5074017"/>
          </a:xfrm>
          <a:prstGeom prst="downArrowCallout">
            <a:avLst>
              <a:gd name="adj1" fmla="val 23554"/>
              <a:gd name="adj2" fmla="val 10346"/>
              <a:gd name="adj3" fmla="val 10003"/>
              <a:gd name="adj4" fmla="val 94434"/>
            </a:avLst>
          </a:prstGeom>
          <a:blipFill dpi="0" rotWithShape="1">
            <a:blip r:embed="rId4">
              <a:extLst>
                <a:ext uri="{28A0092B-C50C-407E-A947-70E740481C1C}">
                  <a14:useLocalDpi xmlns:a14="http://schemas.microsoft.com/office/drawing/2010/main" val="0"/>
                </a:ext>
              </a:extLst>
            </a:blip>
            <a:srcRect/>
            <a:stretch>
              <a:fillRect l="-128591" r="-40689"/>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829" fontAlgn="auto">
              <a:lnSpc>
                <a:spcPct val="150000"/>
              </a:lnSpc>
              <a:spcBef>
                <a:spcPct val="20000"/>
              </a:spcBef>
              <a:spcAft>
                <a:spcPts val="0"/>
              </a:spcAft>
              <a:defRPr/>
            </a:pPr>
            <a:r>
              <a:rPr lang="en-US" sz="1406" dirty="0">
                <a:latin typeface="Arial" panose="020B0604020202020204" pitchFamily="34" charset="0"/>
                <a:ea typeface="方正正粗黑简体" panose="02000000000000000000" pitchFamily="2" charset="-122"/>
                <a:sym typeface="Arial" panose="020B0604020202020204" pitchFamily="34" charset="0"/>
              </a:rPr>
              <a:t> </a:t>
            </a:r>
            <a:endParaRPr lang="en-US" sz="1406" dirty="0">
              <a:solidFill>
                <a:schemeClr val="bg1">
                  <a:lumMod val="9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4" name="Down Arrow Callout 3"/>
          <p:cNvSpPr/>
          <p:nvPr/>
        </p:nvSpPr>
        <p:spPr>
          <a:xfrm>
            <a:off x="6518667" y="0"/>
            <a:ext cx="2823859" cy="5074017"/>
          </a:xfrm>
          <a:prstGeom prst="downArrowCallout">
            <a:avLst>
              <a:gd name="adj1" fmla="val 23554"/>
              <a:gd name="adj2" fmla="val 10346"/>
              <a:gd name="adj3" fmla="val 10003"/>
              <a:gd name="adj4" fmla="val 94434"/>
            </a:avLst>
          </a:prstGeom>
          <a:blipFill dpi="0" rotWithShape="1">
            <a:blip r:embed="rId5">
              <a:extLst>
                <a:ext uri="{28A0092B-C50C-407E-A947-70E740481C1C}">
                  <a14:useLocalDpi xmlns:a14="http://schemas.microsoft.com/office/drawing/2010/main" val="0"/>
                </a:ext>
              </a:extLst>
            </a:blip>
            <a:srcRect/>
            <a:stretch>
              <a:fillRect l="-59262" r="-120932"/>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829" fontAlgn="auto">
              <a:lnSpc>
                <a:spcPct val="150000"/>
              </a:lnSpc>
              <a:spcBef>
                <a:spcPct val="20000"/>
              </a:spcBef>
              <a:spcAft>
                <a:spcPts val="0"/>
              </a:spcAft>
              <a:defRPr/>
            </a:pPr>
            <a:r>
              <a:rPr lang="en-US" sz="1406" dirty="0">
                <a:latin typeface="Arial" panose="020B0604020202020204" pitchFamily="34" charset="0"/>
                <a:ea typeface="方正正粗黑简体" panose="02000000000000000000" pitchFamily="2" charset="-122"/>
                <a:sym typeface="Arial" panose="020B0604020202020204" pitchFamily="34" charset="0"/>
              </a:rPr>
              <a:t> </a:t>
            </a:r>
            <a:endParaRPr lang="en-US" sz="1406" dirty="0">
              <a:solidFill>
                <a:schemeClr val="bg1">
                  <a:lumMod val="9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Down Arrow Callout 4"/>
          <p:cNvSpPr/>
          <p:nvPr/>
        </p:nvSpPr>
        <p:spPr>
          <a:xfrm>
            <a:off x="9599240" y="0"/>
            <a:ext cx="2823859" cy="5074017"/>
          </a:xfrm>
          <a:prstGeom prst="downArrowCallout">
            <a:avLst>
              <a:gd name="adj1" fmla="val 23554"/>
              <a:gd name="adj2" fmla="val 10346"/>
              <a:gd name="adj3" fmla="val 10003"/>
              <a:gd name="adj4" fmla="val 94434"/>
            </a:avLst>
          </a:prstGeom>
          <a:blipFill dpi="0" rotWithShape="1">
            <a:blip r:embed="rId6">
              <a:extLst>
                <a:ext uri="{28A0092B-C50C-407E-A947-70E740481C1C}">
                  <a14:useLocalDpi xmlns:a14="http://schemas.microsoft.com/office/drawing/2010/main" val="0"/>
                </a:ext>
              </a:extLst>
            </a:blip>
            <a:srcRect/>
            <a:stretch>
              <a:fillRect l="-86753" r="-82773"/>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829" fontAlgn="auto">
              <a:lnSpc>
                <a:spcPct val="150000"/>
              </a:lnSpc>
              <a:spcBef>
                <a:spcPct val="20000"/>
              </a:spcBef>
              <a:spcAft>
                <a:spcPts val="0"/>
              </a:spcAft>
              <a:defRPr/>
            </a:pPr>
            <a:r>
              <a:rPr lang="en-US" sz="1406" dirty="0">
                <a:latin typeface="Arial" panose="020B0604020202020204" pitchFamily="34" charset="0"/>
                <a:ea typeface="方正正粗黑简体" panose="02000000000000000000" pitchFamily="2" charset="-122"/>
                <a:sym typeface="Arial" panose="020B0604020202020204" pitchFamily="34" charset="0"/>
              </a:rPr>
              <a:t> </a:t>
            </a:r>
            <a:endParaRPr lang="en-US" sz="1406" dirty="0">
              <a:solidFill>
                <a:schemeClr val="bg1">
                  <a:lumMod val="9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Tree>
    <p:extLst>
      <p:ext uri="{BB962C8B-B14F-4D97-AF65-F5344CB8AC3E}">
        <p14:creationId xmlns:p14="http://schemas.microsoft.com/office/powerpoint/2010/main" val="419125199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500"/>
                            </p:stCondLst>
                            <p:childTnLst>
                              <p:par>
                                <p:cTn id="15" presetID="2" presetClass="entr" presetSubtype="1" accel="50000" decel="5000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0-#ppt_h/2"/>
                                          </p:val>
                                        </p:tav>
                                        <p:tav tm="100000">
                                          <p:val>
                                            <p:strVal val="#ppt_y"/>
                                          </p:val>
                                        </p:tav>
                                      </p:tavLst>
                                    </p:anim>
                                  </p:childTnLst>
                                </p:cTn>
                              </p:par>
                            </p:childTnLst>
                          </p:cTn>
                        </p:par>
                        <p:par>
                          <p:cTn id="19" fill="hold" nodeType="afterGroup">
                            <p:stCondLst>
                              <p:cond delay="2000"/>
                            </p:stCondLst>
                            <p:childTnLst>
                              <p:par>
                                <p:cTn id="20" presetID="2" presetClass="entr" presetSubtype="4" accel="50000" decel="50000"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500"/>
                            </p:stCondLst>
                            <p:childTnLst>
                              <p:par>
                                <p:cTn id="25" presetID="2" presetClass="entr" presetSubtype="1" accel="50000" decel="5000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0-#ppt_h/2"/>
                                          </p:val>
                                        </p:tav>
                                        <p:tav tm="100000">
                                          <p:val>
                                            <p:strVal val="#ppt_y"/>
                                          </p:val>
                                        </p:tav>
                                      </p:tavLst>
                                    </p:anim>
                                  </p:childTnLst>
                                </p:cTn>
                              </p:par>
                            </p:childTnLst>
                          </p:cTn>
                        </p:par>
                        <p:par>
                          <p:cTn id="29" fill="hold" nodeType="afterGroup">
                            <p:stCondLst>
                              <p:cond delay="3000"/>
                            </p:stCondLst>
                            <p:childTnLst>
                              <p:par>
                                <p:cTn id="30" presetID="2" presetClass="entr" presetSubtype="4" accel="50000" decel="50000"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ppt_x"/>
                                          </p:val>
                                        </p:tav>
                                        <p:tav tm="100000">
                                          <p:val>
                                            <p:strVal val="#ppt_x"/>
                                          </p:val>
                                        </p:tav>
                                      </p:tavLst>
                                    </p:anim>
                                    <p:anim calcmode="lin" valueType="num">
                                      <p:cBhvr additive="base">
                                        <p:cTn id="33" dur="500" fill="hold"/>
                                        <p:tgtEl>
                                          <p:spTgt spid="26"/>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3500"/>
                            </p:stCondLst>
                            <p:childTnLst>
                              <p:par>
                                <p:cTn id="35" presetID="2" presetClass="entr" presetSubtype="1" accel="50000" decel="5000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0-#ppt_h/2"/>
                                          </p:val>
                                        </p:tav>
                                        <p:tav tm="100000">
                                          <p:val>
                                            <p:strVal val="#ppt_y"/>
                                          </p:val>
                                        </p:tav>
                                      </p:tavLst>
                                    </p:anim>
                                  </p:childTnLst>
                                </p:cTn>
                              </p:par>
                            </p:childTnLst>
                          </p:cTn>
                        </p:par>
                        <p:par>
                          <p:cTn id="39" fill="hold" nodeType="afterGroup">
                            <p:stCondLst>
                              <p:cond delay="4000"/>
                            </p:stCondLst>
                            <p:childTnLst>
                              <p:par>
                                <p:cTn id="40" presetID="2" presetClass="entr" presetSubtype="4" accel="50000" decel="50000" fill="hold" nodeType="after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ppt_x"/>
                                          </p:val>
                                        </p:tav>
                                        <p:tav tm="100000">
                                          <p:val>
                                            <p:strVal val="#ppt_x"/>
                                          </p:val>
                                        </p:tav>
                                      </p:tavLst>
                                    </p:anim>
                                    <p:anim calcmode="lin" valueType="num">
                                      <p:cBhvr additive="base">
                                        <p:cTn id="4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1030001" y="2419255"/>
            <a:ext cx="3098989" cy="3351798"/>
            <a:chOff x="2730500" y="1247776"/>
            <a:chExt cx="1270001" cy="1373188"/>
          </a:xfrm>
        </p:grpSpPr>
        <p:sp>
          <p:nvSpPr>
            <p:cNvPr id="105495" name="Rectangle 5"/>
            <p:cNvSpPr>
              <a:spLocks noChangeArrowheads="1"/>
            </p:cNvSpPr>
            <p:nvPr/>
          </p:nvSpPr>
          <p:spPr bwMode="auto">
            <a:xfrm>
              <a:off x="3324225" y="1281114"/>
              <a:ext cx="660400" cy="808038"/>
            </a:xfrm>
            <a:prstGeom prst="rect">
              <a:avLst/>
            </a:pr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496" name="Freeform 6"/>
            <p:cNvSpPr>
              <a:spLocks noEditPoints="1"/>
            </p:cNvSpPr>
            <p:nvPr/>
          </p:nvSpPr>
          <p:spPr bwMode="auto">
            <a:xfrm>
              <a:off x="3309938" y="1247776"/>
              <a:ext cx="690563" cy="857250"/>
            </a:xfrm>
            <a:custGeom>
              <a:avLst/>
              <a:gdLst>
                <a:gd name="T0" fmla="*/ 546875141 w 435"/>
                <a:gd name="T1" fmla="*/ 0 h 540"/>
                <a:gd name="T2" fmla="*/ 1071068072 w 435"/>
                <a:gd name="T3" fmla="*/ 0 h 540"/>
                <a:gd name="T4" fmla="*/ 1096269645 w 435"/>
                <a:gd name="T5" fmla="*/ 0 h 540"/>
                <a:gd name="T6" fmla="*/ 1096269645 w 435"/>
                <a:gd name="T7" fmla="*/ 25201557 h 540"/>
                <a:gd name="T8" fmla="*/ 1096269645 w 435"/>
                <a:gd name="T9" fmla="*/ 1335682605 h 540"/>
                <a:gd name="T10" fmla="*/ 1096269645 w 435"/>
                <a:gd name="T11" fmla="*/ 1360884157 h 540"/>
                <a:gd name="T12" fmla="*/ 1071068072 w 435"/>
                <a:gd name="T13" fmla="*/ 1360884157 h 540"/>
                <a:gd name="T14" fmla="*/ 546875141 w 435"/>
                <a:gd name="T15" fmla="*/ 1360884157 h 540"/>
                <a:gd name="T16" fmla="*/ 546875141 w 435"/>
                <a:gd name="T17" fmla="*/ 1307961693 h 540"/>
                <a:gd name="T18" fmla="*/ 1045866498 w 435"/>
                <a:gd name="T19" fmla="*/ 1307961693 h 540"/>
                <a:gd name="T20" fmla="*/ 1045866498 w 435"/>
                <a:gd name="T21" fmla="*/ 50403115 h 540"/>
                <a:gd name="T22" fmla="*/ 546875141 w 435"/>
                <a:gd name="T23" fmla="*/ 50403115 h 540"/>
                <a:gd name="T24" fmla="*/ 546875141 w 435"/>
                <a:gd name="T25" fmla="*/ 0 h 540"/>
                <a:gd name="T26" fmla="*/ 22682216 w 435"/>
                <a:gd name="T27" fmla="*/ 0 h 540"/>
                <a:gd name="T28" fmla="*/ 546875141 w 435"/>
                <a:gd name="T29" fmla="*/ 0 h 540"/>
                <a:gd name="T30" fmla="*/ 546875141 w 435"/>
                <a:gd name="T31" fmla="*/ 50403115 h 540"/>
                <a:gd name="T32" fmla="*/ 47883796 w 435"/>
                <a:gd name="T33" fmla="*/ 50403115 h 540"/>
                <a:gd name="T34" fmla="*/ 47883796 w 435"/>
                <a:gd name="T35" fmla="*/ 1307961693 h 540"/>
                <a:gd name="T36" fmla="*/ 546875141 w 435"/>
                <a:gd name="T37" fmla="*/ 1307961693 h 540"/>
                <a:gd name="T38" fmla="*/ 546875141 w 435"/>
                <a:gd name="T39" fmla="*/ 1360884157 h 540"/>
                <a:gd name="T40" fmla="*/ 22682216 w 435"/>
                <a:gd name="T41" fmla="*/ 1360884157 h 540"/>
                <a:gd name="T42" fmla="*/ 0 w 435"/>
                <a:gd name="T43" fmla="*/ 1360884157 h 540"/>
                <a:gd name="T44" fmla="*/ 0 w 435"/>
                <a:gd name="T45" fmla="*/ 1335682605 h 540"/>
                <a:gd name="T46" fmla="*/ 0 w 435"/>
                <a:gd name="T47" fmla="*/ 25201557 h 540"/>
                <a:gd name="T48" fmla="*/ 0 w 435"/>
                <a:gd name="T49" fmla="*/ 0 h 540"/>
                <a:gd name="T50" fmla="*/ 22682216 w 435"/>
                <a:gd name="T51" fmla="*/ 0 h 54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35"/>
                <a:gd name="T79" fmla="*/ 0 h 540"/>
                <a:gd name="T80" fmla="*/ 435 w 435"/>
                <a:gd name="T81" fmla="*/ 540 h 54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35" h="540">
                  <a:moveTo>
                    <a:pt x="217" y="0"/>
                  </a:moveTo>
                  <a:lnTo>
                    <a:pt x="425" y="0"/>
                  </a:lnTo>
                  <a:lnTo>
                    <a:pt x="435" y="0"/>
                  </a:lnTo>
                  <a:lnTo>
                    <a:pt x="435" y="10"/>
                  </a:lnTo>
                  <a:lnTo>
                    <a:pt x="435" y="530"/>
                  </a:lnTo>
                  <a:lnTo>
                    <a:pt x="435" y="540"/>
                  </a:lnTo>
                  <a:lnTo>
                    <a:pt x="425" y="540"/>
                  </a:lnTo>
                  <a:lnTo>
                    <a:pt x="217" y="540"/>
                  </a:lnTo>
                  <a:lnTo>
                    <a:pt x="217" y="519"/>
                  </a:lnTo>
                  <a:lnTo>
                    <a:pt x="415" y="519"/>
                  </a:lnTo>
                  <a:lnTo>
                    <a:pt x="415" y="20"/>
                  </a:lnTo>
                  <a:lnTo>
                    <a:pt x="217" y="20"/>
                  </a:lnTo>
                  <a:lnTo>
                    <a:pt x="217" y="0"/>
                  </a:lnTo>
                  <a:close/>
                  <a:moveTo>
                    <a:pt x="9" y="0"/>
                  </a:moveTo>
                  <a:lnTo>
                    <a:pt x="217" y="0"/>
                  </a:lnTo>
                  <a:lnTo>
                    <a:pt x="217" y="20"/>
                  </a:lnTo>
                  <a:lnTo>
                    <a:pt x="19" y="20"/>
                  </a:lnTo>
                  <a:lnTo>
                    <a:pt x="19" y="519"/>
                  </a:lnTo>
                  <a:lnTo>
                    <a:pt x="217" y="519"/>
                  </a:lnTo>
                  <a:lnTo>
                    <a:pt x="217" y="540"/>
                  </a:lnTo>
                  <a:lnTo>
                    <a:pt x="9" y="540"/>
                  </a:lnTo>
                  <a:lnTo>
                    <a:pt x="0" y="540"/>
                  </a:lnTo>
                  <a:lnTo>
                    <a:pt x="0" y="530"/>
                  </a:lnTo>
                  <a:lnTo>
                    <a:pt x="0" y="10"/>
                  </a:lnTo>
                  <a:lnTo>
                    <a:pt x="0" y="0"/>
                  </a:lnTo>
                  <a:lnTo>
                    <a:pt x="9" y="0"/>
                  </a:ln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497" name="Rectangle 7"/>
            <p:cNvSpPr>
              <a:spLocks noChangeArrowheads="1"/>
            </p:cNvSpPr>
            <p:nvPr/>
          </p:nvSpPr>
          <p:spPr bwMode="auto">
            <a:xfrm>
              <a:off x="3395663" y="1260476"/>
              <a:ext cx="517525" cy="53975"/>
            </a:xfrm>
            <a:prstGeom prst="rect">
              <a:avLst/>
            </a:pr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498" name="Freeform 8"/>
            <p:cNvSpPr/>
            <p:nvPr/>
          </p:nvSpPr>
          <p:spPr bwMode="auto">
            <a:xfrm>
              <a:off x="3451225" y="2079626"/>
              <a:ext cx="158750" cy="498475"/>
            </a:xfrm>
            <a:custGeom>
              <a:avLst/>
              <a:gdLst>
                <a:gd name="T0" fmla="*/ 14998519 w 71"/>
                <a:gd name="T1" fmla="*/ 1049292103 h 223"/>
                <a:gd name="T2" fmla="*/ 299959254 w 71"/>
                <a:gd name="T3" fmla="*/ 0 h 223"/>
                <a:gd name="T4" fmla="*/ 354951572 w 71"/>
                <a:gd name="T5" fmla="*/ 0 h 223"/>
                <a:gd name="T6" fmla="*/ 64991345 w 71"/>
                <a:gd name="T7" fmla="*/ 1069278039 h 223"/>
                <a:gd name="T8" fmla="*/ 14998519 w 71"/>
                <a:gd name="T9" fmla="*/ 1049292103 h 223"/>
                <a:gd name="T10" fmla="*/ 0 60000 65536"/>
                <a:gd name="T11" fmla="*/ 0 60000 65536"/>
                <a:gd name="T12" fmla="*/ 0 60000 65536"/>
                <a:gd name="T13" fmla="*/ 0 60000 65536"/>
                <a:gd name="T14" fmla="*/ 0 60000 65536"/>
                <a:gd name="T15" fmla="*/ 0 w 71"/>
                <a:gd name="T16" fmla="*/ 0 h 223"/>
                <a:gd name="T17" fmla="*/ 71 w 71"/>
                <a:gd name="T18" fmla="*/ 223 h 223"/>
              </a:gdLst>
              <a:ahLst/>
              <a:cxnLst>
                <a:cxn ang="T10">
                  <a:pos x="T0" y="T1"/>
                </a:cxn>
                <a:cxn ang="T11">
                  <a:pos x="T2" y="T3"/>
                </a:cxn>
                <a:cxn ang="T12">
                  <a:pos x="T4" y="T5"/>
                </a:cxn>
                <a:cxn ang="T13">
                  <a:pos x="T6" y="T7"/>
                </a:cxn>
                <a:cxn ang="T14">
                  <a:pos x="T8" y="T9"/>
                </a:cxn>
              </a:cxnLst>
              <a:rect l="T15" t="T16" r="T17" b="T18"/>
              <a:pathLst>
                <a:path w="71" h="223">
                  <a:moveTo>
                    <a:pt x="3" y="210"/>
                  </a:moveTo>
                  <a:cubicBezTo>
                    <a:pt x="60" y="0"/>
                    <a:pt x="60" y="0"/>
                    <a:pt x="60" y="0"/>
                  </a:cubicBezTo>
                  <a:cubicBezTo>
                    <a:pt x="71" y="0"/>
                    <a:pt x="71" y="0"/>
                    <a:pt x="71" y="0"/>
                  </a:cubicBezTo>
                  <a:cubicBezTo>
                    <a:pt x="13" y="214"/>
                    <a:pt x="13" y="214"/>
                    <a:pt x="13" y="214"/>
                  </a:cubicBezTo>
                  <a:cubicBezTo>
                    <a:pt x="10" y="223"/>
                    <a:pt x="0" y="221"/>
                    <a:pt x="3" y="210"/>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499" name="Freeform 9"/>
            <p:cNvSpPr/>
            <p:nvPr/>
          </p:nvSpPr>
          <p:spPr bwMode="auto">
            <a:xfrm>
              <a:off x="3698875" y="2079626"/>
              <a:ext cx="158750" cy="496888"/>
            </a:xfrm>
            <a:custGeom>
              <a:avLst/>
              <a:gdLst>
                <a:gd name="T0" fmla="*/ 344952562 w 71"/>
                <a:gd name="T1" fmla="*/ 1052034989 h 222"/>
                <a:gd name="T2" fmla="*/ 54992335 w 71"/>
                <a:gd name="T3" fmla="*/ 0 h 222"/>
                <a:gd name="T4" fmla="*/ 0 w 71"/>
                <a:gd name="T5" fmla="*/ 0 h 222"/>
                <a:gd name="T6" fmla="*/ 294959749 w 71"/>
                <a:gd name="T7" fmla="*/ 1072073895 h 222"/>
                <a:gd name="T8" fmla="*/ 344952562 w 71"/>
                <a:gd name="T9" fmla="*/ 1052034989 h 222"/>
                <a:gd name="T10" fmla="*/ 0 60000 65536"/>
                <a:gd name="T11" fmla="*/ 0 60000 65536"/>
                <a:gd name="T12" fmla="*/ 0 60000 65536"/>
                <a:gd name="T13" fmla="*/ 0 60000 65536"/>
                <a:gd name="T14" fmla="*/ 0 60000 65536"/>
                <a:gd name="T15" fmla="*/ 0 w 71"/>
                <a:gd name="T16" fmla="*/ 0 h 222"/>
                <a:gd name="T17" fmla="*/ 71 w 71"/>
                <a:gd name="T18" fmla="*/ 222 h 222"/>
              </a:gdLst>
              <a:ahLst/>
              <a:cxnLst>
                <a:cxn ang="T10">
                  <a:pos x="T0" y="T1"/>
                </a:cxn>
                <a:cxn ang="T11">
                  <a:pos x="T2" y="T3"/>
                </a:cxn>
                <a:cxn ang="T12">
                  <a:pos x="T4" y="T5"/>
                </a:cxn>
                <a:cxn ang="T13">
                  <a:pos x="T6" y="T7"/>
                </a:cxn>
                <a:cxn ang="T14">
                  <a:pos x="T8" y="T9"/>
                </a:cxn>
              </a:cxnLst>
              <a:rect l="T15" t="T16" r="T17" b="T18"/>
              <a:pathLst>
                <a:path w="71" h="222">
                  <a:moveTo>
                    <a:pt x="69" y="210"/>
                  </a:moveTo>
                  <a:cubicBezTo>
                    <a:pt x="11" y="0"/>
                    <a:pt x="11" y="0"/>
                    <a:pt x="11" y="0"/>
                  </a:cubicBezTo>
                  <a:cubicBezTo>
                    <a:pt x="0" y="0"/>
                    <a:pt x="0" y="0"/>
                    <a:pt x="0" y="0"/>
                  </a:cubicBezTo>
                  <a:cubicBezTo>
                    <a:pt x="59" y="214"/>
                    <a:pt x="59" y="214"/>
                    <a:pt x="59" y="214"/>
                  </a:cubicBezTo>
                  <a:cubicBezTo>
                    <a:pt x="61" y="222"/>
                    <a:pt x="71" y="219"/>
                    <a:pt x="69" y="210"/>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00" name="Rectangle 10"/>
            <p:cNvSpPr>
              <a:spLocks noChangeArrowheads="1"/>
            </p:cNvSpPr>
            <p:nvPr/>
          </p:nvSpPr>
          <p:spPr bwMode="auto">
            <a:xfrm>
              <a:off x="3535363" y="2297114"/>
              <a:ext cx="239713" cy="28575"/>
            </a:xfrm>
            <a:prstGeom prst="rect">
              <a:avLst/>
            </a:pr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01" name="Freeform 11"/>
            <p:cNvSpPr/>
            <p:nvPr/>
          </p:nvSpPr>
          <p:spPr bwMode="auto">
            <a:xfrm>
              <a:off x="3643313" y="2079626"/>
              <a:ext cx="23813" cy="361950"/>
            </a:xfrm>
            <a:custGeom>
              <a:avLst/>
              <a:gdLst>
                <a:gd name="T0" fmla="*/ 0 w 11"/>
                <a:gd name="T1" fmla="*/ 783731213 h 162"/>
                <a:gd name="T2" fmla="*/ 0 w 11"/>
                <a:gd name="T3" fmla="*/ 29952477 h 162"/>
                <a:gd name="T4" fmla="*/ 23431992 w 11"/>
                <a:gd name="T5" fmla="*/ 0 h 162"/>
                <a:gd name="T6" fmla="*/ 23431992 w 11"/>
                <a:gd name="T7" fmla="*/ 0 h 162"/>
                <a:gd name="T8" fmla="*/ 51550814 w 11"/>
                <a:gd name="T9" fmla="*/ 29952477 h 162"/>
                <a:gd name="T10" fmla="*/ 51550814 w 11"/>
                <a:gd name="T11" fmla="*/ 783731213 h 162"/>
                <a:gd name="T12" fmla="*/ 23431992 w 11"/>
                <a:gd name="T13" fmla="*/ 808690113 h 162"/>
                <a:gd name="T14" fmla="*/ 23431992 w 11"/>
                <a:gd name="T15" fmla="*/ 808690113 h 162"/>
                <a:gd name="T16" fmla="*/ 0 w 11"/>
                <a:gd name="T17" fmla="*/ 783731213 h 1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62"/>
                <a:gd name="T29" fmla="*/ 11 w 11"/>
                <a:gd name="T30" fmla="*/ 162 h 1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62">
                  <a:moveTo>
                    <a:pt x="0" y="157"/>
                  </a:moveTo>
                  <a:cubicBezTo>
                    <a:pt x="0" y="6"/>
                    <a:pt x="0" y="6"/>
                    <a:pt x="0" y="6"/>
                  </a:cubicBezTo>
                  <a:cubicBezTo>
                    <a:pt x="0" y="3"/>
                    <a:pt x="2" y="0"/>
                    <a:pt x="5" y="0"/>
                  </a:cubicBezTo>
                  <a:cubicBezTo>
                    <a:pt x="5" y="0"/>
                    <a:pt x="5" y="0"/>
                    <a:pt x="5" y="0"/>
                  </a:cubicBezTo>
                  <a:cubicBezTo>
                    <a:pt x="8" y="0"/>
                    <a:pt x="11" y="3"/>
                    <a:pt x="11" y="6"/>
                  </a:cubicBezTo>
                  <a:cubicBezTo>
                    <a:pt x="11" y="157"/>
                    <a:pt x="11" y="157"/>
                    <a:pt x="11" y="157"/>
                  </a:cubicBezTo>
                  <a:cubicBezTo>
                    <a:pt x="11" y="160"/>
                    <a:pt x="8" y="162"/>
                    <a:pt x="5" y="162"/>
                  </a:cubicBezTo>
                  <a:cubicBezTo>
                    <a:pt x="5" y="162"/>
                    <a:pt x="5" y="162"/>
                    <a:pt x="5" y="162"/>
                  </a:cubicBezTo>
                  <a:cubicBezTo>
                    <a:pt x="2" y="162"/>
                    <a:pt x="0" y="160"/>
                    <a:pt x="0" y="157"/>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 name="Rectangle 12"/>
            <p:cNvSpPr>
              <a:spLocks noChangeArrowheads="1"/>
            </p:cNvSpPr>
            <p:nvPr/>
          </p:nvSpPr>
          <p:spPr bwMode="auto">
            <a:xfrm>
              <a:off x="3422791" y="1463837"/>
              <a:ext cx="474792" cy="9603"/>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3" name="Rectangle 13"/>
            <p:cNvSpPr>
              <a:spLocks noChangeArrowheads="1"/>
            </p:cNvSpPr>
            <p:nvPr/>
          </p:nvSpPr>
          <p:spPr bwMode="auto">
            <a:xfrm>
              <a:off x="3422791" y="1484414"/>
              <a:ext cx="474792" cy="9603"/>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4" name="Rectangle 14"/>
            <p:cNvSpPr>
              <a:spLocks noChangeArrowheads="1"/>
            </p:cNvSpPr>
            <p:nvPr/>
          </p:nvSpPr>
          <p:spPr bwMode="auto">
            <a:xfrm>
              <a:off x="3422791" y="1504991"/>
              <a:ext cx="474792" cy="8231"/>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5" name="Rectangle 15"/>
            <p:cNvSpPr>
              <a:spLocks noChangeArrowheads="1"/>
            </p:cNvSpPr>
            <p:nvPr/>
          </p:nvSpPr>
          <p:spPr bwMode="auto">
            <a:xfrm>
              <a:off x="3422791" y="1524197"/>
              <a:ext cx="474792" cy="9603"/>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8" name="Rectangle 16"/>
            <p:cNvSpPr>
              <a:spLocks noChangeArrowheads="1"/>
            </p:cNvSpPr>
            <p:nvPr/>
          </p:nvSpPr>
          <p:spPr bwMode="auto">
            <a:xfrm>
              <a:off x="3422791" y="1544774"/>
              <a:ext cx="255235" cy="9603"/>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9" name="Rectangle 17"/>
            <p:cNvSpPr>
              <a:spLocks noChangeArrowheads="1"/>
            </p:cNvSpPr>
            <p:nvPr/>
          </p:nvSpPr>
          <p:spPr bwMode="auto">
            <a:xfrm>
              <a:off x="3422791" y="1400048"/>
              <a:ext cx="474792" cy="30180"/>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0" name="Rectangle 18"/>
            <p:cNvSpPr>
              <a:spLocks noChangeArrowheads="1"/>
            </p:cNvSpPr>
            <p:nvPr/>
          </p:nvSpPr>
          <p:spPr bwMode="auto">
            <a:xfrm>
              <a:off x="3422791" y="1933684"/>
              <a:ext cx="502923" cy="6173"/>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1" name="Rectangle 19"/>
            <p:cNvSpPr>
              <a:spLocks noChangeArrowheads="1"/>
            </p:cNvSpPr>
            <p:nvPr/>
          </p:nvSpPr>
          <p:spPr bwMode="auto">
            <a:xfrm>
              <a:off x="3419361" y="1616108"/>
              <a:ext cx="6175" cy="318947"/>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2" name="Rectangle 20"/>
            <p:cNvSpPr>
              <a:spLocks noChangeArrowheads="1"/>
            </p:cNvSpPr>
            <p:nvPr/>
          </p:nvSpPr>
          <p:spPr bwMode="auto">
            <a:xfrm>
              <a:off x="3516103" y="1616108"/>
              <a:ext cx="6861" cy="318947"/>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3" name="Rectangle 21"/>
            <p:cNvSpPr>
              <a:spLocks noChangeArrowheads="1"/>
            </p:cNvSpPr>
            <p:nvPr/>
          </p:nvSpPr>
          <p:spPr bwMode="auto">
            <a:xfrm>
              <a:off x="3611473" y="1616108"/>
              <a:ext cx="6175" cy="318947"/>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4" name="Rectangle 22"/>
            <p:cNvSpPr>
              <a:spLocks noChangeArrowheads="1"/>
            </p:cNvSpPr>
            <p:nvPr/>
          </p:nvSpPr>
          <p:spPr bwMode="auto">
            <a:xfrm>
              <a:off x="3708215" y="1616108"/>
              <a:ext cx="6861" cy="318947"/>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5" name="Freeform 23"/>
            <p:cNvSpPr/>
            <p:nvPr/>
          </p:nvSpPr>
          <p:spPr bwMode="auto">
            <a:xfrm>
              <a:off x="3803586" y="1616108"/>
              <a:ext cx="9606" cy="318947"/>
            </a:xfrm>
            <a:custGeom>
              <a:avLst/>
              <a:gdLst>
                <a:gd name="T0" fmla="*/ 6 w 6"/>
                <a:gd name="T1" fmla="*/ 0 h 201"/>
                <a:gd name="T2" fmla="*/ 4 w 6"/>
                <a:gd name="T3" fmla="*/ 201 h 201"/>
                <a:gd name="T4" fmla="*/ 0 w 6"/>
                <a:gd name="T5" fmla="*/ 201 h 201"/>
                <a:gd name="T6" fmla="*/ 2 w 6"/>
                <a:gd name="T7" fmla="*/ 0 h 201"/>
                <a:gd name="T8" fmla="*/ 6 w 6"/>
                <a:gd name="T9" fmla="*/ 0 h 201"/>
              </a:gdLst>
              <a:ahLst/>
              <a:cxnLst>
                <a:cxn ang="0">
                  <a:pos x="T0" y="T1"/>
                </a:cxn>
                <a:cxn ang="0">
                  <a:pos x="T2" y="T3"/>
                </a:cxn>
                <a:cxn ang="0">
                  <a:pos x="T4" y="T5"/>
                </a:cxn>
                <a:cxn ang="0">
                  <a:pos x="T6" y="T7"/>
                </a:cxn>
                <a:cxn ang="0">
                  <a:pos x="T8" y="T9"/>
                </a:cxn>
              </a:cxnLst>
              <a:rect l="0" t="0" r="r" b="b"/>
              <a:pathLst>
                <a:path w="6" h="201">
                  <a:moveTo>
                    <a:pt x="6" y="0"/>
                  </a:moveTo>
                  <a:lnTo>
                    <a:pt x="4" y="201"/>
                  </a:lnTo>
                  <a:lnTo>
                    <a:pt x="0" y="201"/>
                  </a:lnTo>
                  <a:lnTo>
                    <a:pt x="2" y="0"/>
                  </a:lnTo>
                  <a:lnTo>
                    <a:pt x="6" y="0"/>
                  </a:lnTo>
                  <a:close/>
                </a:path>
              </a:pathLst>
            </a:cu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6" name="Rectangle 24"/>
            <p:cNvSpPr>
              <a:spLocks noChangeArrowheads="1"/>
            </p:cNvSpPr>
            <p:nvPr/>
          </p:nvSpPr>
          <p:spPr bwMode="auto">
            <a:xfrm>
              <a:off x="3900328" y="1616108"/>
              <a:ext cx="6175" cy="318947"/>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7" name="Rectangle 25"/>
            <p:cNvSpPr>
              <a:spLocks noChangeArrowheads="1"/>
            </p:cNvSpPr>
            <p:nvPr/>
          </p:nvSpPr>
          <p:spPr bwMode="auto">
            <a:xfrm>
              <a:off x="3422791" y="1857548"/>
              <a:ext cx="502923" cy="6173"/>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8" name="Freeform 26"/>
            <p:cNvSpPr/>
            <p:nvPr/>
          </p:nvSpPr>
          <p:spPr bwMode="auto">
            <a:xfrm>
              <a:off x="3422791" y="1781412"/>
              <a:ext cx="502923" cy="10975"/>
            </a:xfrm>
            <a:custGeom>
              <a:avLst/>
              <a:gdLst>
                <a:gd name="T0" fmla="*/ 0 w 317"/>
                <a:gd name="T1" fmla="*/ 0 h 7"/>
                <a:gd name="T2" fmla="*/ 317 w 317"/>
                <a:gd name="T3" fmla="*/ 3 h 7"/>
                <a:gd name="T4" fmla="*/ 317 w 317"/>
                <a:gd name="T5" fmla="*/ 7 h 7"/>
                <a:gd name="T6" fmla="*/ 0 w 317"/>
                <a:gd name="T7" fmla="*/ 4 h 7"/>
                <a:gd name="T8" fmla="*/ 0 w 317"/>
                <a:gd name="T9" fmla="*/ 0 h 7"/>
              </a:gdLst>
              <a:ahLst/>
              <a:cxnLst>
                <a:cxn ang="0">
                  <a:pos x="T0" y="T1"/>
                </a:cxn>
                <a:cxn ang="0">
                  <a:pos x="T2" y="T3"/>
                </a:cxn>
                <a:cxn ang="0">
                  <a:pos x="T4" y="T5"/>
                </a:cxn>
                <a:cxn ang="0">
                  <a:pos x="T6" y="T7"/>
                </a:cxn>
                <a:cxn ang="0">
                  <a:pos x="T8" y="T9"/>
                </a:cxn>
              </a:cxnLst>
              <a:rect l="0" t="0" r="r" b="b"/>
              <a:pathLst>
                <a:path w="317" h="7">
                  <a:moveTo>
                    <a:pt x="0" y="0"/>
                  </a:moveTo>
                  <a:lnTo>
                    <a:pt x="317" y="3"/>
                  </a:lnTo>
                  <a:lnTo>
                    <a:pt x="317" y="7"/>
                  </a:lnTo>
                  <a:lnTo>
                    <a:pt x="0" y="4"/>
                  </a:lnTo>
                  <a:lnTo>
                    <a:pt x="0" y="0"/>
                  </a:lnTo>
                  <a:close/>
                </a:path>
              </a:pathLst>
            </a:cu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9" name="Rectangle 27"/>
            <p:cNvSpPr>
              <a:spLocks noChangeArrowheads="1"/>
            </p:cNvSpPr>
            <p:nvPr/>
          </p:nvSpPr>
          <p:spPr bwMode="auto">
            <a:xfrm>
              <a:off x="3422791" y="1708020"/>
              <a:ext cx="502923" cy="6173"/>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0" name="Rectangle 28"/>
            <p:cNvSpPr>
              <a:spLocks noChangeArrowheads="1"/>
            </p:cNvSpPr>
            <p:nvPr/>
          </p:nvSpPr>
          <p:spPr bwMode="auto">
            <a:xfrm>
              <a:off x="3422791" y="1631885"/>
              <a:ext cx="502923" cy="6173"/>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5519" name="Freeform 29"/>
            <p:cNvSpPr/>
            <p:nvPr/>
          </p:nvSpPr>
          <p:spPr bwMode="auto">
            <a:xfrm>
              <a:off x="3414713" y="1636714"/>
              <a:ext cx="492125" cy="300038"/>
            </a:xfrm>
            <a:custGeom>
              <a:avLst/>
              <a:gdLst>
                <a:gd name="T0" fmla="*/ 171370607 w 310"/>
                <a:gd name="T1" fmla="*/ 113408027 h 189"/>
                <a:gd name="T2" fmla="*/ 0 w 310"/>
                <a:gd name="T3" fmla="*/ 471270844 h 189"/>
                <a:gd name="T4" fmla="*/ 15120938 w 310"/>
                <a:gd name="T5" fmla="*/ 476311163 h 189"/>
                <a:gd name="T6" fmla="*/ 181451228 w 310"/>
                <a:gd name="T7" fmla="*/ 133569304 h 189"/>
                <a:gd name="T8" fmla="*/ 309978402 w 310"/>
                <a:gd name="T9" fmla="*/ 360383721 h 189"/>
                <a:gd name="T10" fmla="*/ 317539662 w 310"/>
                <a:gd name="T11" fmla="*/ 367943406 h 189"/>
                <a:gd name="T12" fmla="*/ 322579972 w 310"/>
                <a:gd name="T13" fmla="*/ 360383721 h 189"/>
                <a:gd name="T14" fmla="*/ 468749076 w 310"/>
                <a:gd name="T15" fmla="*/ 246975744 h 189"/>
                <a:gd name="T16" fmla="*/ 617437443 w 310"/>
                <a:gd name="T17" fmla="*/ 360383721 h 189"/>
                <a:gd name="T18" fmla="*/ 624998702 w 310"/>
                <a:gd name="T19" fmla="*/ 367943406 h 189"/>
                <a:gd name="T20" fmla="*/ 627518064 w 310"/>
                <a:gd name="T21" fmla="*/ 357862768 h 189"/>
                <a:gd name="T22" fmla="*/ 748487104 w 310"/>
                <a:gd name="T23" fmla="*/ 73085448 h 189"/>
                <a:gd name="T24" fmla="*/ 781248328 w 310"/>
                <a:gd name="T25" fmla="*/ 83166087 h 189"/>
                <a:gd name="T26" fmla="*/ 771167707 w 310"/>
                <a:gd name="T27" fmla="*/ 0 h 189"/>
                <a:gd name="T28" fmla="*/ 703124309 w 310"/>
                <a:gd name="T29" fmla="*/ 52924171 h 189"/>
                <a:gd name="T30" fmla="*/ 735885534 w 310"/>
                <a:gd name="T31" fmla="*/ 65524175 h 189"/>
                <a:gd name="T32" fmla="*/ 617437443 w 310"/>
                <a:gd name="T33" fmla="*/ 342741810 h 189"/>
                <a:gd name="T34" fmla="*/ 476308748 w 310"/>
                <a:gd name="T35" fmla="*/ 229335420 h 189"/>
                <a:gd name="T36" fmla="*/ 468749076 w 310"/>
                <a:gd name="T37" fmla="*/ 226814466 h 189"/>
                <a:gd name="T38" fmla="*/ 466228127 w 310"/>
                <a:gd name="T39" fmla="*/ 229335420 h 189"/>
                <a:gd name="T40" fmla="*/ 320059023 w 310"/>
                <a:gd name="T41" fmla="*/ 342741810 h 189"/>
                <a:gd name="T42" fmla="*/ 186491539 w 310"/>
                <a:gd name="T43" fmla="*/ 113408027 h 189"/>
                <a:gd name="T44" fmla="*/ 178931867 w 310"/>
                <a:gd name="T45" fmla="*/ 100806410 h 189"/>
                <a:gd name="T46" fmla="*/ 171370607 w 310"/>
                <a:gd name="T47" fmla="*/ 113408027 h 18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10"/>
                <a:gd name="T73" fmla="*/ 0 h 189"/>
                <a:gd name="T74" fmla="*/ 310 w 310"/>
                <a:gd name="T75" fmla="*/ 189 h 18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10" h="189">
                  <a:moveTo>
                    <a:pt x="68" y="45"/>
                  </a:moveTo>
                  <a:lnTo>
                    <a:pt x="0" y="187"/>
                  </a:lnTo>
                  <a:lnTo>
                    <a:pt x="6" y="189"/>
                  </a:lnTo>
                  <a:lnTo>
                    <a:pt x="72" y="53"/>
                  </a:lnTo>
                  <a:lnTo>
                    <a:pt x="123" y="143"/>
                  </a:lnTo>
                  <a:lnTo>
                    <a:pt x="126" y="146"/>
                  </a:lnTo>
                  <a:lnTo>
                    <a:pt x="128" y="143"/>
                  </a:lnTo>
                  <a:lnTo>
                    <a:pt x="186" y="98"/>
                  </a:lnTo>
                  <a:lnTo>
                    <a:pt x="245" y="143"/>
                  </a:lnTo>
                  <a:lnTo>
                    <a:pt x="248" y="146"/>
                  </a:lnTo>
                  <a:lnTo>
                    <a:pt x="249" y="142"/>
                  </a:lnTo>
                  <a:lnTo>
                    <a:pt x="297" y="29"/>
                  </a:lnTo>
                  <a:lnTo>
                    <a:pt x="310" y="33"/>
                  </a:lnTo>
                  <a:lnTo>
                    <a:pt x="306" y="0"/>
                  </a:lnTo>
                  <a:lnTo>
                    <a:pt x="279" y="21"/>
                  </a:lnTo>
                  <a:lnTo>
                    <a:pt x="292" y="26"/>
                  </a:lnTo>
                  <a:lnTo>
                    <a:pt x="245" y="136"/>
                  </a:lnTo>
                  <a:lnTo>
                    <a:pt x="189" y="91"/>
                  </a:lnTo>
                  <a:lnTo>
                    <a:pt x="186" y="90"/>
                  </a:lnTo>
                  <a:lnTo>
                    <a:pt x="185" y="91"/>
                  </a:lnTo>
                  <a:lnTo>
                    <a:pt x="127" y="136"/>
                  </a:lnTo>
                  <a:lnTo>
                    <a:pt x="74" y="45"/>
                  </a:lnTo>
                  <a:lnTo>
                    <a:pt x="71" y="40"/>
                  </a:lnTo>
                  <a:lnTo>
                    <a:pt x="68" y="45"/>
                  </a:ln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32" name="Rectangle 30"/>
            <p:cNvSpPr>
              <a:spLocks noChangeArrowheads="1"/>
            </p:cNvSpPr>
            <p:nvPr/>
          </p:nvSpPr>
          <p:spPr bwMode="auto">
            <a:xfrm>
              <a:off x="3408383" y="1946030"/>
              <a:ext cx="30189" cy="14404"/>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3" name="Rectangle 31"/>
            <p:cNvSpPr>
              <a:spLocks noChangeArrowheads="1"/>
            </p:cNvSpPr>
            <p:nvPr/>
          </p:nvSpPr>
          <p:spPr bwMode="auto">
            <a:xfrm>
              <a:off x="3505125" y="1946030"/>
              <a:ext cx="28817" cy="14404"/>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4" name="Rectangle 32"/>
            <p:cNvSpPr>
              <a:spLocks noChangeArrowheads="1"/>
            </p:cNvSpPr>
            <p:nvPr/>
          </p:nvSpPr>
          <p:spPr bwMode="auto">
            <a:xfrm>
              <a:off x="3600495" y="1946030"/>
              <a:ext cx="28817" cy="14404"/>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5" name="Rectangle 33"/>
            <p:cNvSpPr>
              <a:spLocks noChangeArrowheads="1"/>
            </p:cNvSpPr>
            <p:nvPr/>
          </p:nvSpPr>
          <p:spPr bwMode="auto">
            <a:xfrm>
              <a:off x="3697238" y="1946030"/>
              <a:ext cx="28817" cy="14404"/>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6" name="Rectangle 34"/>
            <p:cNvSpPr>
              <a:spLocks noChangeArrowheads="1"/>
            </p:cNvSpPr>
            <p:nvPr/>
          </p:nvSpPr>
          <p:spPr bwMode="auto">
            <a:xfrm>
              <a:off x="3792608" y="1946030"/>
              <a:ext cx="28817" cy="14404"/>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7" name="Rectangle 35"/>
            <p:cNvSpPr>
              <a:spLocks noChangeArrowheads="1"/>
            </p:cNvSpPr>
            <p:nvPr/>
          </p:nvSpPr>
          <p:spPr bwMode="auto">
            <a:xfrm>
              <a:off x="3889350" y="1946030"/>
              <a:ext cx="28817" cy="14404"/>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8" name="Rectangle 36"/>
            <p:cNvSpPr>
              <a:spLocks noChangeArrowheads="1"/>
            </p:cNvSpPr>
            <p:nvPr/>
          </p:nvSpPr>
          <p:spPr bwMode="auto">
            <a:xfrm>
              <a:off x="3384369" y="1852747"/>
              <a:ext cx="28817" cy="15776"/>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5527" name="Rectangle 37"/>
            <p:cNvSpPr>
              <a:spLocks noChangeArrowheads="1"/>
            </p:cNvSpPr>
            <p:nvPr/>
          </p:nvSpPr>
          <p:spPr bwMode="auto">
            <a:xfrm>
              <a:off x="3384550" y="1779589"/>
              <a:ext cx="28575" cy="12700"/>
            </a:xfrm>
            <a:prstGeom prst="rect">
              <a:avLst/>
            </a:prstGeom>
            <a:solidFill>
              <a:srgbClr val="A4B5C4"/>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40" name="Rectangle 38"/>
            <p:cNvSpPr>
              <a:spLocks noChangeArrowheads="1"/>
            </p:cNvSpPr>
            <p:nvPr/>
          </p:nvSpPr>
          <p:spPr bwMode="auto">
            <a:xfrm>
              <a:off x="3384369" y="1703219"/>
              <a:ext cx="28817" cy="15776"/>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41" name="Rectangle 39"/>
            <p:cNvSpPr>
              <a:spLocks noChangeArrowheads="1"/>
            </p:cNvSpPr>
            <p:nvPr/>
          </p:nvSpPr>
          <p:spPr bwMode="auto">
            <a:xfrm>
              <a:off x="3384369" y="1636686"/>
              <a:ext cx="28817" cy="14404"/>
            </a:xfrm>
            <a:prstGeom prst="rect">
              <a:avLst/>
            </a:prstGeom>
            <a:solidFill>
              <a:schemeClr val="accent1">
                <a:lumMod val="60000"/>
                <a:lumOff val="4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5530" name="Freeform 40"/>
            <p:cNvSpPr/>
            <p:nvPr/>
          </p:nvSpPr>
          <p:spPr bwMode="auto">
            <a:xfrm>
              <a:off x="3321050" y="1741489"/>
              <a:ext cx="65088" cy="61913"/>
            </a:xfrm>
            <a:custGeom>
              <a:avLst/>
              <a:gdLst>
                <a:gd name="T0" fmla="*/ 103327980 w 41"/>
                <a:gd name="T1" fmla="*/ 80645645 h 39"/>
                <a:gd name="T2" fmla="*/ 17642023 w 41"/>
                <a:gd name="T3" fmla="*/ 0 h 39"/>
                <a:gd name="T4" fmla="*/ 0 w 41"/>
                <a:gd name="T5" fmla="*/ 17642029 h 39"/>
                <a:gd name="T6" fmla="*/ 85685964 w 41"/>
                <a:gd name="T7" fmla="*/ 98287668 h 39"/>
                <a:gd name="T8" fmla="*/ 103327980 w 41"/>
                <a:gd name="T9" fmla="*/ 80645645 h 39"/>
                <a:gd name="T10" fmla="*/ 0 60000 65536"/>
                <a:gd name="T11" fmla="*/ 0 60000 65536"/>
                <a:gd name="T12" fmla="*/ 0 60000 65536"/>
                <a:gd name="T13" fmla="*/ 0 60000 65536"/>
                <a:gd name="T14" fmla="*/ 0 60000 65536"/>
                <a:gd name="T15" fmla="*/ 0 w 41"/>
                <a:gd name="T16" fmla="*/ 0 h 39"/>
                <a:gd name="T17" fmla="*/ 41 w 41"/>
                <a:gd name="T18" fmla="*/ 39 h 39"/>
              </a:gdLst>
              <a:ahLst/>
              <a:cxnLst>
                <a:cxn ang="T10">
                  <a:pos x="T0" y="T1"/>
                </a:cxn>
                <a:cxn ang="T11">
                  <a:pos x="T2" y="T3"/>
                </a:cxn>
                <a:cxn ang="T12">
                  <a:pos x="T4" y="T5"/>
                </a:cxn>
                <a:cxn ang="T13">
                  <a:pos x="T6" y="T7"/>
                </a:cxn>
                <a:cxn ang="T14">
                  <a:pos x="T8" y="T9"/>
                </a:cxn>
              </a:cxnLst>
              <a:rect l="T15" t="T16" r="T17" b="T18"/>
              <a:pathLst>
                <a:path w="41" h="39">
                  <a:moveTo>
                    <a:pt x="41" y="32"/>
                  </a:moveTo>
                  <a:lnTo>
                    <a:pt x="7" y="0"/>
                  </a:lnTo>
                  <a:lnTo>
                    <a:pt x="0" y="7"/>
                  </a:lnTo>
                  <a:lnTo>
                    <a:pt x="34" y="39"/>
                  </a:lnTo>
                  <a:lnTo>
                    <a:pt x="41" y="32"/>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31" name="Freeform 41"/>
            <p:cNvSpPr/>
            <p:nvPr/>
          </p:nvSpPr>
          <p:spPr bwMode="auto">
            <a:xfrm>
              <a:off x="3403600" y="1676401"/>
              <a:ext cx="79375" cy="66675"/>
            </a:xfrm>
            <a:custGeom>
              <a:avLst/>
              <a:gdLst>
                <a:gd name="T0" fmla="*/ 169724158 w 35"/>
                <a:gd name="T1" fmla="*/ 9879014 h 30"/>
                <a:gd name="T2" fmla="*/ 169724158 w 35"/>
                <a:gd name="T3" fmla="*/ 9879014 h 30"/>
                <a:gd name="T4" fmla="*/ 169724158 w 35"/>
                <a:gd name="T5" fmla="*/ 39516057 h 30"/>
                <a:gd name="T6" fmla="*/ 41145732 w 35"/>
                <a:gd name="T7" fmla="*/ 143246791 h 30"/>
                <a:gd name="T8" fmla="*/ 5143500 w 35"/>
                <a:gd name="T9" fmla="*/ 138306175 h 30"/>
                <a:gd name="T10" fmla="*/ 5143500 w 35"/>
                <a:gd name="T11" fmla="*/ 138306175 h 30"/>
                <a:gd name="T12" fmla="*/ 5143500 w 35"/>
                <a:gd name="T13" fmla="*/ 113609761 h 30"/>
                <a:gd name="T14" fmla="*/ 138865403 w 35"/>
                <a:gd name="T15" fmla="*/ 9879014 h 30"/>
                <a:gd name="T16" fmla="*/ 169724158 w 35"/>
                <a:gd name="T17" fmla="*/ 9879014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30"/>
                <a:gd name="T29" fmla="*/ 35 w 35"/>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30">
                  <a:moveTo>
                    <a:pt x="33" y="2"/>
                  </a:moveTo>
                  <a:cubicBezTo>
                    <a:pt x="33" y="2"/>
                    <a:pt x="33" y="2"/>
                    <a:pt x="33" y="2"/>
                  </a:cubicBezTo>
                  <a:cubicBezTo>
                    <a:pt x="35" y="4"/>
                    <a:pt x="35" y="6"/>
                    <a:pt x="33" y="8"/>
                  </a:cubicBezTo>
                  <a:cubicBezTo>
                    <a:pt x="8" y="29"/>
                    <a:pt x="8" y="29"/>
                    <a:pt x="8" y="29"/>
                  </a:cubicBezTo>
                  <a:cubicBezTo>
                    <a:pt x="6" y="30"/>
                    <a:pt x="3" y="30"/>
                    <a:pt x="1" y="28"/>
                  </a:cubicBezTo>
                  <a:cubicBezTo>
                    <a:pt x="1" y="28"/>
                    <a:pt x="1" y="28"/>
                    <a:pt x="1" y="28"/>
                  </a:cubicBezTo>
                  <a:cubicBezTo>
                    <a:pt x="0" y="26"/>
                    <a:pt x="0" y="24"/>
                    <a:pt x="1" y="23"/>
                  </a:cubicBezTo>
                  <a:cubicBezTo>
                    <a:pt x="27" y="2"/>
                    <a:pt x="27" y="2"/>
                    <a:pt x="27" y="2"/>
                  </a:cubicBezTo>
                  <a:cubicBezTo>
                    <a:pt x="29" y="0"/>
                    <a:pt x="32" y="0"/>
                    <a:pt x="33" y="2"/>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32" name="Freeform 42"/>
            <p:cNvSpPr/>
            <p:nvPr/>
          </p:nvSpPr>
          <p:spPr bwMode="auto">
            <a:xfrm>
              <a:off x="3328988" y="1711326"/>
              <a:ext cx="131763" cy="114300"/>
            </a:xfrm>
            <a:custGeom>
              <a:avLst/>
              <a:gdLst>
                <a:gd name="T0" fmla="*/ 0 w 59"/>
                <a:gd name="T1" fmla="*/ 185847332 h 51"/>
                <a:gd name="T2" fmla="*/ 59849436 w 59"/>
                <a:gd name="T3" fmla="*/ 256166464 h 51"/>
                <a:gd name="T4" fmla="*/ 169574540 w 59"/>
                <a:gd name="T5" fmla="*/ 190869807 h 51"/>
                <a:gd name="T6" fmla="*/ 294262575 w 59"/>
                <a:gd name="T7" fmla="*/ 35159575 h 51"/>
                <a:gd name="T8" fmla="*/ 234413086 w 59"/>
                <a:gd name="T9" fmla="*/ 0 h 51"/>
                <a:gd name="T10" fmla="*/ 84788387 w 59"/>
                <a:gd name="T11" fmla="*/ 60274199 h 51"/>
                <a:gd name="T12" fmla="*/ 0 w 59"/>
                <a:gd name="T13" fmla="*/ 185847332 h 51"/>
                <a:gd name="T14" fmla="*/ 0 60000 65536"/>
                <a:gd name="T15" fmla="*/ 0 60000 65536"/>
                <a:gd name="T16" fmla="*/ 0 60000 65536"/>
                <a:gd name="T17" fmla="*/ 0 60000 65536"/>
                <a:gd name="T18" fmla="*/ 0 60000 65536"/>
                <a:gd name="T19" fmla="*/ 0 60000 65536"/>
                <a:gd name="T20" fmla="*/ 0 60000 65536"/>
                <a:gd name="T21" fmla="*/ 0 w 59"/>
                <a:gd name="T22" fmla="*/ 0 h 51"/>
                <a:gd name="T23" fmla="*/ 59 w 59"/>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51">
                  <a:moveTo>
                    <a:pt x="0" y="37"/>
                  </a:moveTo>
                  <a:cubicBezTo>
                    <a:pt x="12" y="51"/>
                    <a:pt x="12" y="51"/>
                    <a:pt x="12" y="51"/>
                  </a:cubicBezTo>
                  <a:cubicBezTo>
                    <a:pt x="34" y="38"/>
                    <a:pt x="34" y="38"/>
                    <a:pt x="34" y="38"/>
                  </a:cubicBezTo>
                  <a:cubicBezTo>
                    <a:pt x="42" y="34"/>
                    <a:pt x="54" y="16"/>
                    <a:pt x="59" y="7"/>
                  </a:cubicBezTo>
                  <a:cubicBezTo>
                    <a:pt x="47" y="0"/>
                    <a:pt x="47" y="0"/>
                    <a:pt x="47" y="0"/>
                  </a:cubicBezTo>
                  <a:cubicBezTo>
                    <a:pt x="17" y="12"/>
                    <a:pt x="17" y="12"/>
                    <a:pt x="17" y="12"/>
                  </a:cubicBezTo>
                  <a:lnTo>
                    <a:pt x="0" y="37"/>
                  </a:lnTo>
                  <a:close/>
                </a:path>
              </a:pathLst>
            </a:custGeom>
            <a:solidFill>
              <a:srgbClr val="EDBD9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33" name="Freeform 43"/>
            <p:cNvSpPr/>
            <p:nvPr/>
          </p:nvSpPr>
          <p:spPr bwMode="auto">
            <a:xfrm>
              <a:off x="3362325" y="1441451"/>
              <a:ext cx="247650" cy="377825"/>
            </a:xfrm>
            <a:custGeom>
              <a:avLst/>
              <a:gdLst>
                <a:gd name="T0" fmla="*/ 385584648 w 156"/>
                <a:gd name="T1" fmla="*/ 0 h 238"/>
                <a:gd name="T2" fmla="*/ 393144320 w 156"/>
                <a:gd name="T3" fmla="*/ 5040313 h 238"/>
                <a:gd name="T4" fmla="*/ 25201559 w 156"/>
                <a:gd name="T5" fmla="*/ 599797232 h 238"/>
                <a:gd name="T6" fmla="*/ 0 w 156"/>
                <a:gd name="T7" fmla="*/ 584676298 h 238"/>
                <a:gd name="T8" fmla="*/ 385584648 w 156"/>
                <a:gd name="T9" fmla="*/ 0 h 238"/>
                <a:gd name="T10" fmla="*/ 0 60000 65536"/>
                <a:gd name="T11" fmla="*/ 0 60000 65536"/>
                <a:gd name="T12" fmla="*/ 0 60000 65536"/>
                <a:gd name="T13" fmla="*/ 0 60000 65536"/>
                <a:gd name="T14" fmla="*/ 0 60000 65536"/>
                <a:gd name="T15" fmla="*/ 0 w 156"/>
                <a:gd name="T16" fmla="*/ 0 h 238"/>
                <a:gd name="T17" fmla="*/ 156 w 156"/>
                <a:gd name="T18" fmla="*/ 238 h 238"/>
              </a:gdLst>
              <a:ahLst/>
              <a:cxnLst>
                <a:cxn ang="T10">
                  <a:pos x="T0" y="T1"/>
                </a:cxn>
                <a:cxn ang="T11">
                  <a:pos x="T2" y="T3"/>
                </a:cxn>
                <a:cxn ang="T12">
                  <a:pos x="T4" y="T5"/>
                </a:cxn>
                <a:cxn ang="T13">
                  <a:pos x="T6" y="T7"/>
                </a:cxn>
                <a:cxn ang="T14">
                  <a:pos x="T8" y="T9"/>
                </a:cxn>
              </a:cxnLst>
              <a:rect l="T15" t="T16" r="T17" b="T18"/>
              <a:pathLst>
                <a:path w="156" h="238">
                  <a:moveTo>
                    <a:pt x="153" y="0"/>
                  </a:moveTo>
                  <a:lnTo>
                    <a:pt x="156" y="2"/>
                  </a:lnTo>
                  <a:lnTo>
                    <a:pt x="10" y="238"/>
                  </a:lnTo>
                  <a:lnTo>
                    <a:pt x="0" y="232"/>
                  </a:lnTo>
                  <a:lnTo>
                    <a:pt x="153" y="0"/>
                  </a:lnTo>
                  <a:close/>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34" name="Freeform 44"/>
            <p:cNvSpPr/>
            <p:nvPr/>
          </p:nvSpPr>
          <p:spPr bwMode="auto">
            <a:xfrm>
              <a:off x="3362325" y="1689101"/>
              <a:ext cx="68263" cy="68263"/>
            </a:xfrm>
            <a:custGeom>
              <a:avLst/>
              <a:gdLst>
                <a:gd name="T0" fmla="*/ 9697752 w 31"/>
                <a:gd name="T1" fmla="*/ 139795798 h 30"/>
                <a:gd name="T2" fmla="*/ 14546626 w 31"/>
                <a:gd name="T3" fmla="*/ 155327937 h 30"/>
                <a:gd name="T4" fmla="*/ 29093252 w 31"/>
                <a:gd name="T5" fmla="*/ 144972407 h 30"/>
                <a:gd name="T6" fmla="*/ 135770704 w 31"/>
                <a:gd name="T7" fmla="*/ 56954100 h 30"/>
                <a:gd name="T8" fmla="*/ 150317360 w 31"/>
                <a:gd name="T9" fmla="*/ 31066492 h 30"/>
                <a:gd name="T10" fmla="*/ 135770704 w 31"/>
                <a:gd name="T11" fmla="*/ 5176612 h 30"/>
                <a:gd name="T12" fmla="*/ 14546626 w 31"/>
                <a:gd name="T13" fmla="*/ 98373820 h 30"/>
                <a:gd name="T14" fmla="*/ 9697752 w 31"/>
                <a:gd name="T15" fmla="*/ 139795798 h 30"/>
                <a:gd name="T16" fmla="*/ 0 60000 65536"/>
                <a:gd name="T17" fmla="*/ 0 60000 65536"/>
                <a:gd name="T18" fmla="*/ 0 60000 65536"/>
                <a:gd name="T19" fmla="*/ 0 60000 65536"/>
                <a:gd name="T20" fmla="*/ 0 60000 65536"/>
                <a:gd name="T21" fmla="*/ 0 60000 65536"/>
                <a:gd name="T22" fmla="*/ 0 60000 65536"/>
                <a:gd name="T23" fmla="*/ 0 60000 65536"/>
                <a:gd name="T24" fmla="*/ 0 w 31"/>
                <a:gd name="T25" fmla="*/ 0 h 30"/>
                <a:gd name="T26" fmla="*/ 31 w 31"/>
                <a:gd name="T27" fmla="*/ 30 h 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 h="30">
                  <a:moveTo>
                    <a:pt x="2" y="27"/>
                  </a:moveTo>
                  <a:cubicBezTo>
                    <a:pt x="3" y="30"/>
                    <a:pt x="3" y="30"/>
                    <a:pt x="3" y="30"/>
                  </a:cubicBezTo>
                  <a:cubicBezTo>
                    <a:pt x="6" y="28"/>
                    <a:pt x="6" y="28"/>
                    <a:pt x="6" y="28"/>
                  </a:cubicBezTo>
                  <a:cubicBezTo>
                    <a:pt x="28" y="11"/>
                    <a:pt x="28" y="11"/>
                    <a:pt x="28" y="11"/>
                  </a:cubicBezTo>
                  <a:cubicBezTo>
                    <a:pt x="31" y="10"/>
                    <a:pt x="31" y="8"/>
                    <a:pt x="31" y="6"/>
                  </a:cubicBezTo>
                  <a:cubicBezTo>
                    <a:pt x="31" y="4"/>
                    <a:pt x="29" y="0"/>
                    <a:pt x="28" y="1"/>
                  </a:cubicBezTo>
                  <a:cubicBezTo>
                    <a:pt x="3" y="19"/>
                    <a:pt x="3" y="19"/>
                    <a:pt x="3" y="19"/>
                  </a:cubicBezTo>
                  <a:cubicBezTo>
                    <a:pt x="1" y="21"/>
                    <a:pt x="0" y="24"/>
                    <a:pt x="2" y="27"/>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35" name="Freeform 45"/>
            <p:cNvSpPr/>
            <p:nvPr/>
          </p:nvSpPr>
          <p:spPr bwMode="auto">
            <a:xfrm>
              <a:off x="3397250" y="1763714"/>
              <a:ext cx="33338" cy="22225"/>
            </a:xfrm>
            <a:custGeom>
              <a:avLst/>
              <a:gdLst>
                <a:gd name="T0" fmla="*/ 69154124 w 15"/>
                <a:gd name="T1" fmla="*/ 14817406 h 10"/>
                <a:gd name="T2" fmla="*/ 69154124 w 15"/>
                <a:gd name="T3" fmla="*/ 14817406 h 10"/>
                <a:gd name="T4" fmla="*/ 59274966 w 15"/>
                <a:gd name="T5" fmla="*/ 34575428 h 10"/>
                <a:gd name="T6" fmla="*/ 29637483 w 15"/>
                <a:gd name="T7" fmla="*/ 44456668 h 10"/>
                <a:gd name="T8" fmla="*/ 4940693 w 15"/>
                <a:gd name="T9" fmla="*/ 34575428 h 10"/>
                <a:gd name="T10" fmla="*/ 4940693 w 15"/>
                <a:gd name="T11" fmla="*/ 34575428 h 10"/>
                <a:gd name="T12" fmla="*/ 14819853 w 15"/>
                <a:gd name="T13" fmla="*/ 9879013 h 10"/>
                <a:gd name="T14" fmla="*/ 44457340 w 15"/>
                <a:gd name="T15" fmla="*/ 0 h 10"/>
                <a:gd name="T16" fmla="*/ 69154124 w 15"/>
                <a:gd name="T17" fmla="*/ 14817406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0"/>
                <a:gd name="T29" fmla="*/ 15 w 15"/>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0">
                  <a:moveTo>
                    <a:pt x="14" y="3"/>
                  </a:moveTo>
                  <a:cubicBezTo>
                    <a:pt x="14" y="3"/>
                    <a:pt x="14" y="3"/>
                    <a:pt x="14" y="3"/>
                  </a:cubicBezTo>
                  <a:cubicBezTo>
                    <a:pt x="15" y="4"/>
                    <a:pt x="14" y="6"/>
                    <a:pt x="12" y="7"/>
                  </a:cubicBezTo>
                  <a:cubicBezTo>
                    <a:pt x="6" y="9"/>
                    <a:pt x="6" y="9"/>
                    <a:pt x="6" y="9"/>
                  </a:cubicBezTo>
                  <a:cubicBezTo>
                    <a:pt x="4" y="10"/>
                    <a:pt x="2" y="8"/>
                    <a:pt x="1" y="7"/>
                  </a:cubicBezTo>
                  <a:cubicBezTo>
                    <a:pt x="1" y="7"/>
                    <a:pt x="1" y="7"/>
                    <a:pt x="1" y="7"/>
                  </a:cubicBezTo>
                  <a:cubicBezTo>
                    <a:pt x="0" y="5"/>
                    <a:pt x="1" y="3"/>
                    <a:pt x="3" y="2"/>
                  </a:cubicBezTo>
                  <a:cubicBezTo>
                    <a:pt x="9" y="0"/>
                    <a:pt x="9" y="0"/>
                    <a:pt x="9" y="0"/>
                  </a:cubicBezTo>
                  <a:cubicBezTo>
                    <a:pt x="11" y="0"/>
                    <a:pt x="13" y="1"/>
                    <a:pt x="14" y="3"/>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36" name="Freeform 46"/>
            <p:cNvSpPr/>
            <p:nvPr/>
          </p:nvSpPr>
          <p:spPr bwMode="auto">
            <a:xfrm>
              <a:off x="3411538" y="1738314"/>
              <a:ext cx="34925" cy="25400"/>
            </a:xfrm>
            <a:custGeom>
              <a:avLst/>
              <a:gdLst>
                <a:gd name="T0" fmla="*/ 71469630 w 16"/>
                <a:gd name="T1" fmla="*/ 15995072 h 11"/>
                <a:gd name="T2" fmla="*/ 71469630 w 16"/>
                <a:gd name="T3" fmla="*/ 15995072 h 11"/>
                <a:gd name="T4" fmla="*/ 61941658 w 16"/>
                <a:gd name="T5" fmla="*/ 42655840 h 11"/>
                <a:gd name="T6" fmla="*/ 33353368 w 16"/>
                <a:gd name="T7" fmla="*/ 53319218 h 11"/>
                <a:gd name="T8" fmla="*/ 4765080 w 16"/>
                <a:gd name="T9" fmla="*/ 37324142 h 11"/>
                <a:gd name="T10" fmla="*/ 4765080 w 16"/>
                <a:gd name="T11" fmla="*/ 37324142 h 11"/>
                <a:gd name="T12" fmla="*/ 14293054 w 16"/>
                <a:gd name="T13" fmla="*/ 10663383 h 11"/>
                <a:gd name="T14" fmla="*/ 42881348 w 16"/>
                <a:gd name="T15" fmla="*/ 0 h 11"/>
                <a:gd name="T16" fmla="*/ 71469630 w 16"/>
                <a:gd name="T17" fmla="*/ 15995072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1"/>
                <a:gd name="T29" fmla="*/ 16 w 1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1">
                  <a:moveTo>
                    <a:pt x="15" y="3"/>
                  </a:moveTo>
                  <a:cubicBezTo>
                    <a:pt x="15" y="3"/>
                    <a:pt x="15" y="3"/>
                    <a:pt x="15" y="3"/>
                  </a:cubicBezTo>
                  <a:cubicBezTo>
                    <a:pt x="16" y="5"/>
                    <a:pt x="15" y="8"/>
                    <a:pt x="13" y="8"/>
                  </a:cubicBezTo>
                  <a:cubicBezTo>
                    <a:pt x="7" y="10"/>
                    <a:pt x="7" y="10"/>
                    <a:pt x="7" y="10"/>
                  </a:cubicBezTo>
                  <a:cubicBezTo>
                    <a:pt x="5" y="11"/>
                    <a:pt x="2" y="10"/>
                    <a:pt x="1" y="7"/>
                  </a:cubicBezTo>
                  <a:cubicBezTo>
                    <a:pt x="1" y="7"/>
                    <a:pt x="1" y="7"/>
                    <a:pt x="1" y="7"/>
                  </a:cubicBezTo>
                  <a:cubicBezTo>
                    <a:pt x="0" y="5"/>
                    <a:pt x="1" y="3"/>
                    <a:pt x="3" y="2"/>
                  </a:cubicBezTo>
                  <a:cubicBezTo>
                    <a:pt x="9" y="0"/>
                    <a:pt x="9" y="0"/>
                    <a:pt x="9" y="0"/>
                  </a:cubicBezTo>
                  <a:cubicBezTo>
                    <a:pt x="11" y="0"/>
                    <a:pt x="14" y="1"/>
                    <a:pt x="15" y="3"/>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37" name="Freeform 47"/>
            <p:cNvSpPr/>
            <p:nvPr/>
          </p:nvSpPr>
          <p:spPr bwMode="auto">
            <a:xfrm>
              <a:off x="3425825" y="1711326"/>
              <a:ext cx="36513" cy="26988"/>
            </a:xfrm>
            <a:custGeom>
              <a:avLst/>
              <a:gdLst>
                <a:gd name="T0" fmla="*/ 78117280 w 16"/>
                <a:gd name="T1" fmla="*/ 20232006 h 12"/>
                <a:gd name="T2" fmla="*/ 78117280 w 16"/>
                <a:gd name="T3" fmla="*/ 20232006 h 12"/>
                <a:gd name="T4" fmla="*/ 67701934 w 16"/>
                <a:gd name="T5" fmla="*/ 45522012 h 12"/>
                <a:gd name="T6" fmla="*/ 31245994 w 16"/>
                <a:gd name="T7" fmla="*/ 55638011 h 12"/>
                <a:gd name="T8" fmla="*/ 5207666 w 16"/>
                <a:gd name="T9" fmla="*/ 40464013 h 12"/>
                <a:gd name="T10" fmla="*/ 5207666 w 16"/>
                <a:gd name="T11" fmla="*/ 40464013 h 12"/>
                <a:gd name="T12" fmla="*/ 15622997 w 16"/>
                <a:gd name="T13" fmla="*/ 15174003 h 12"/>
                <a:gd name="T14" fmla="*/ 46871277 w 16"/>
                <a:gd name="T15" fmla="*/ 5058002 h 12"/>
                <a:gd name="T16" fmla="*/ 78117280 w 16"/>
                <a:gd name="T17" fmla="*/ 20232006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2"/>
                <a:gd name="T29" fmla="*/ 16 w 16"/>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2">
                  <a:moveTo>
                    <a:pt x="15" y="4"/>
                  </a:moveTo>
                  <a:cubicBezTo>
                    <a:pt x="15" y="4"/>
                    <a:pt x="15" y="4"/>
                    <a:pt x="15" y="4"/>
                  </a:cubicBezTo>
                  <a:cubicBezTo>
                    <a:pt x="16" y="6"/>
                    <a:pt x="15" y="8"/>
                    <a:pt x="13" y="9"/>
                  </a:cubicBezTo>
                  <a:cubicBezTo>
                    <a:pt x="6" y="11"/>
                    <a:pt x="6" y="11"/>
                    <a:pt x="6" y="11"/>
                  </a:cubicBezTo>
                  <a:cubicBezTo>
                    <a:pt x="4" y="12"/>
                    <a:pt x="2" y="10"/>
                    <a:pt x="1" y="8"/>
                  </a:cubicBezTo>
                  <a:cubicBezTo>
                    <a:pt x="1" y="8"/>
                    <a:pt x="1" y="8"/>
                    <a:pt x="1" y="8"/>
                  </a:cubicBezTo>
                  <a:cubicBezTo>
                    <a:pt x="0" y="6"/>
                    <a:pt x="1" y="4"/>
                    <a:pt x="3" y="3"/>
                  </a:cubicBezTo>
                  <a:cubicBezTo>
                    <a:pt x="9" y="1"/>
                    <a:pt x="9" y="1"/>
                    <a:pt x="9" y="1"/>
                  </a:cubicBezTo>
                  <a:cubicBezTo>
                    <a:pt x="11" y="0"/>
                    <a:pt x="14" y="2"/>
                    <a:pt x="15" y="4"/>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38" name="Freeform 48"/>
            <p:cNvSpPr/>
            <p:nvPr/>
          </p:nvSpPr>
          <p:spPr bwMode="auto">
            <a:xfrm>
              <a:off x="3324225" y="1731964"/>
              <a:ext cx="82550" cy="88900"/>
            </a:xfrm>
            <a:custGeom>
              <a:avLst/>
              <a:gdLst>
                <a:gd name="T0" fmla="*/ 0 w 37"/>
                <a:gd name="T1" fmla="*/ 148185200 h 40"/>
                <a:gd name="T2" fmla="*/ 44800107 w 37"/>
                <a:gd name="T3" fmla="*/ 197580244 h 40"/>
                <a:gd name="T4" fmla="*/ 149330727 w 37"/>
                <a:gd name="T5" fmla="*/ 14817406 h 40"/>
                <a:gd name="T6" fmla="*/ 134398073 w 37"/>
                <a:gd name="T7" fmla="*/ 0 h 40"/>
                <a:gd name="T8" fmla="*/ 94577754 w 37"/>
                <a:gd name="T9" fmla="*/ 9879013 h 40"/>
                <a:gd name="T10" fmla="*/ 0 w 37"/>
                <a:gd name="T11" fmla="*/ 148185200 h 40"/>
                <a:gd name="T12" fmla="*/ 0 60000 65536"/>
                <a:gd name="T13" fmla="*/ 0 60000 65536"/>
                <a:gd name="T14" fmla="*/ 0 60000 65536"/>
                <a:gd name="T15" fmla="*/ 0 60000 65536"/>
                <a:gd name="T16" fmla="*/ 0 60000 65536"/>
                <a:gd name="T17" fmla="*/ 0 60000 65536"/>
                <a:gd name="T18" fmla="*/ 0 w 37"/>
                <a:gd name="T19" fmla="*/ 0 h 40"/>
                <a:gd name="T20" fmla="*/ 37 w 37"/>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37" h="40">
                  <a:moveTo>
                    <a:pt x="0" y="30"/>
                  </a:moveTo>
                  <a:cubicBezTo>
                    <a:pt x="9" y="40"/>
                    <a:pt x="9" y="40"/>
                    <a:pt x="9" y="40"/>
                  </a:cubicBezTo>
                  <a:cubicBezTo>
                    <a:pt x="17" y="34"/>
                    <a:pt x="37" y="13"/>
                    <a:pt x="30" y="3"/>
                  </a:cubicBezTo>
                  <a:cubicBezTo>
                    <a:pt x="29" y="2"/>
                    <a:pt x="28" y="1"/>
                    <a:pt x="27" y="0"/>
                  </a:cubicBezTo>
                  <a:cubicBezTo>
                    <a:pt x="19" y="2"/>
                    <a:pt x="19" y="2"/>
                    <a:pt x="19" y="2"/>
                  </a:cubicBezTo>
                  <a:lnTo>
                    <a:pt x="0" y="30"/>
                  </a:ln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39" name="Freeform 49"/>
            <p:cNvSpPr/>
            <p:nvPr/>
          </p:nvSpPr>
          <p:spPr bwMode="auto">
            <a:xfrm>
              <a:off x="3298825" y="1771651"/>
              <a:ext cx="69850" cy="80963"/>
            </a:xfrm>
            <a:custGeom>
              <a:avLst/>
              <a:gdLst>
                <a:gd name="T0" fmla="*/ 0 w 44"/>
                <a:gd name="T1" fmla="*/ 32763030 h 51"/>
                <a:gd name="T2" fmla="*/ 68043426 w 44"/>
                <a:gd name="T3" fmla="*/ 128529567 h 51"/>
                <a:gd name="T4" fmla="*/ 110886886 w 44"/>
                <a:gd name="T5" fmla="*/ 100806867 h 51"/>
                <a:gd name="T6" fmla="*/ 42843448 w 44"/>
                <a:gd name="T7" fmla="*/ 0 h 51"/>
                <a:gd name="T8" fmla="*/ 0 w 44"/>
                <a:gd name="T9" fmla="*/ 32763030 h 51"/>
                <a:gd name="T10" fmla="*/ 0 60000 65536"/>
                <a:gd name="T11" fmla="*/ 0 60000 65536"/>
                <a:gd name="T12" fmla="*/ 0 60000 65536"/>
                <a:gd name="T13" fmla="*/ 0 60000 65536"/>
                <a:gd name="T14" fmla="*/ 0 60000 65536"/>
                <a:gd name="T15" fmla="*/ 0 w 44"/>
                <a:gd name="T16" fmla="*/ 0 h 51"/>
                <a:gd name="T17" fmla="*/ 44 w 44"/>
                <a:gd name="T18" fmla="*/ 51 h 51"/>
              </a:gdLst>
              <a:ahLst/>
              <a:cxnLst>
                <a:cxn ang="T10">
                  <a:pos x="T0" y="T1"/>
                </a:cxn>
                <a:cxn ang="T11">
                  <a:pos x="T2" y="T3"/>
                </a:cxn>
                <a:cxn ang="T12">
                  <a:pos x="T4" y="T5"/>
                </a:cxn>
                <a:cxn ang="T13">
                  <a:pos x="T6" y="T7"/>
                </a:cxn>
                <a:cxn ang="T14">
                  <a:pos x="T8" y="T9"/>
                </a:cxn>
              </a:cxnLst>
              <a:rect l="T15" t="T16" r="T17" b="T18"/>
              <a:pathLst>
                <a:path w="44" h="51">
                  <a:moveTo>
                    <a:pt x="0" y="13"/>
                  </a:moveTo>
                  <a:lnTo>
                    <a:pt x="27" y="51"/>
                  </a:lnTo>
                  <a:lnTo>
                    <a:pt x="44" y="40"/>
                  </a:lnTo>
                  <a:lnTo>
                    <a:pt x="17" y="0"/>
                  </a:lnTo>
                  <a:lnTo>
                    <a:pt x="0" y="13"/>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40" name="Freeform 50"/>
            <p:cNvSpPr/>
            <p:nvPr/>
          </p:nvSpPr>
          <p:spPr bwMode="auto">
            <a:xfrm>
              <a:off x="3082925" y="1682751"/>
              <a:ext cx="269875" cy="265113"/>
            </a:xfrm>
            <a:custGeom>
              <a:avLst/>
              <a:gdLst>
                <a:gd name="T0" fmla="*/ 0 w 121"/>
                <a:gd name="T1" fmla="*/ 188604528 h 119"/>
                <a:gd name="T2" fmla="*/ 99490209 w 121"/>
                <a:gd name="T3" fmla="*/ 0 h 119"/>
                <a:gd name="T4" fmla="*/ 323345994 w 121"/>
                <a:gd name="T5" fmla="*/ 342465896 h 119"/>
                <a:gd name="T6" fmla="*/ 502431430 w 121"/>
                <a:gd name="T7" fmla="*/ 223347690 h 119"/>
                <a:gd name="T8" fmla="*/ 502431430 w 121"/>
                <a:gd name="T9" fmla="*/ 223347690 h 119"/>
                <a:gd name="T10" fmla="*/ 601921744 w 121"/>
                <a:gd name="T11" fmla="*/ 372245430 h 119"/>
                <a:gd name="T12" fmla="*/ 601921744 w 121"/>
                <a:gd name="T13" fmla="*/ 372245430 h 119"/>
                <a:gd name="T14" fmla="*/ 328321952 w 121"/>
                <a:gd name="T15" fmla="*/ 555886262 h 119"/>
                <a:gd name="T16" fmla="*/ 228829478 w 121"/>
                <a:gd name="T17" fmla="*/ 531070355 h 119"/>
                <a:gd name="T18" fmla="*/ 0 w 121"/>
                <a:gd name="T19" fmla="*/ 188604528 h 119"/>
                <a:gd name="T20" fmla="*/ 0 w 121"/>
                <a:gd name="T21" fmla="*/ 188604528 h 1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1"/>
                <a:gd name="T34" fmla="*/ 0 h 119"/>
                <a:gd name="T35" fmla="*/ 121 w 121"/>
                <a:gd name="T36" fmla="*/ 119 h 1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1" h="119">
                  <a:moveTo>
                    <a:pt x="0" y="38"/>
                  </a:moveTo>
                  <a:cubicBezTo>
                    <a:pt x="20" y="0"/>
                    <a:pt x="20" y="0"/>
                    <a:pt x="20" y="0"/>
                  </a:cubicBezTo>
                  <a:cubicBezTo>
                    <a:pt x="20" y="0"/>
                    <a:pt x="60" y="61"/>
                    <a:pt x="65" y="69"/>
                  </a:cubicBezTo>
                  <a:cubicBezTo>
                    <a:pt x="101" y="45"/>
                    <a:pt x="101" y="45"/>
                    <a:pt x="101" y="45"/>
                  </a:cubicBezTo>
                  <a:cubicBezTo>
                    <a:pt x="101" y="45"/>
                    <a:pt x="101" y="45"/>
                    <a:pt x="101" y="45"/>
                  </a:cubicBezTo>
                  <a:cubicBezTo>
                    <a:pt x="121" y="75"/>
                    <a:pt x="121" y="75"/>
                    <a:pt x="121" y="75"/>
                  </a:cubicBezTo>
                  <a:cubicBezTo>
                    <a:pt x="121" y="75"/>
                    <a:pt x="121" y="75"/>
                    <a:pt x="121" y="75"/>
                  </a:cubicBezTo>
                  <a:cubicBezTo>
                    <a:pt x="66" y="112"/>
                    <a:pt x="66" y="112"/>
                    <a:pt x="66" y="112"/>
                  </a:cubicBezTo>
                  <a:cubicBezTo>
                    <a:pt x="56" y="119"/>
                    <a:pt x="49" y="111"/>
                    <a:pt x="46" y="107"/>
                  </a:cubicBezTo>
                  <a:cubicBezTo>
                    <a:pt x="31" y="84"/>
                    <a:pt x="15" y="61"/>
                    <a:pt x="0" y="38"/>
                  </a:cubicBezTo>
                  <a:cubicBezTo>
                    <a:pt x="0" y="38"/>
                    <a:pt x="0" y="38"/>
                    <a:pt x="0" y="38"/>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41" name="Freeform 51"/>
            <p:cNvSpPr/>
            <p:nvPr/>
          </p:nvSpPr>
          <p:spPr bwMode="auto">
            <a:xfrm>
              <a:off x="2752725" y="2012951"/>
              <a:ext cx="68263" cy="76200"/>
            </a:xfrm>
            <a:custGeom>
              <a:avLst/>
              <a:gdLst>
                <a:gd name="T0" fmla="*/ 0 w 43"/>
                <a:gd name="T1" fmla="*/ 88206259 h 48"/>
                <a:gd name="T2" fmla="*/ 68045512 w 43"/>
                <a:gd name="T3" fmla="*/ 120967511 h 48"/>
                <a:gd name="T4" fmla="*/ 108368317 w 43"/>
                <a:gd name="T5" fmla="*/ 30241878 h 48"/>
                <a:gd name="T6" fmla="*/ 42843761 w 43"/>
                <a:gd name="T7" fmla="*/ 0 h 48"/>
                <a:gd name="T8" fmla="*/ 0 w 43"/>
                <a:gd name="T9" fmla="*/ 88206259 h 48"/>
                <a:gd name="T10" fmla="*/ 0 60000 65536"/>
                <a:gd name="T11" fmla="*/ 0 60000 65536"/>
                <a:gd name="T12" fmla="*/ 0 60000 65536"/>
                <a:gd name="T13" fmla="*/ 0 60000 65536"/>
                <a:gd name="T14" fmla="*/ 0 60000 65536"/>
                <a:gd name="T15" fmla="*/ 0 w 43"/>
                <a:gd name="T16" fmla="*/ 0 h 48"/>
                <a:gd name="T17" fmla="*/ 43 w 43"/>
                <a:gd name="T18" fmla="*/ 48 h 48"/>
              </a:gdLst>
              <a:ahLst/>
              <a:cxnLst>
                <a:cxn ang="T10">
                  <a:pos x="T0" y="T1"/>
                </a:cxn>
                <a:cxn ang="T11">
                  <a:pos x="T2" y="T3"/>
                </a:cxn>
                <a:cxn ang="T12">
                  <a:pos x="T4" y="T5"/>
                </a:cxn>
                <a:cxn ang="T13">
                  <a:pos x="T6" y="T7"/>
                </a:cxn>
                <a:cxn ang="T14">
                  <a:pos x="T8" y="T9"/>
                </a:cxn>
              </a:cxnLst>
              <a:rect l="T15" t="T16" r="T17" b="T18"/>
              <a:pathLst>
                <a:path w="43" h="48">
                  <a:moveTo>
                    <a:pt x="0" y="35"/>
                  </a:moveTo>
                  <a:lnTo>
                    <a:pt x="27" y="48"/>
                  </a:lnTo>
                  <a:lnTo>
                    <a:pt x="43" y="12"/>
                  </a:lnTo>
                  <a:lnTo>
                    <a:pt x="17" y="0"/>
                  </a:lnTo>
                  <a:lnTo>
                    <a:pt x="0" y="35"/>
                  </a:lnTo>
                  <a:close/>
                </a:path>
              </a:pathLst>
            </a:custGeom>
            <a:solidFill>
              <a:srgbClr val="F2CAA9"/>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42" name="Freeform 52"/>
            <p:cNvSpPr/>
            <p:nvPr/>
          </p:nvSpPr>
          <p:spPr bwMode="auto">
            <a:xfrm>
              <a:off x="2741613" y="2033589"/>
              <a:ext cx="68263" cy="88900"/>
            </a:xfrm>
            <a:custGeom>
              <a:avLst/>
              <a:gdLst>
                <a:gd name="T0" fmla="*/ 150317360 w 31"/>
                <a:gd name="T1" fmla="*/ 19758026 h 40"/>
                <a:gd name="T2" fmla="*/ 63035377 w 31"/>
                <a:gd name="T3" fmla="*/ 0 h 40"/>
                <a:gd name="T4" fmla="*/ 43639882 w 31"/>
                <a:gd name="T5" fmla="*/ 69153078 h 40"/>
                <a:gd name="T6" fmla="*/ 0 w 31"/>
                <a:gd name="T7" fmla="*/ 143244550 h 40"/>
                <a:gd name="T8" fmla="*/ 101828587 w 31"/>
                <a:gd name="T9" fmla="*/ 197580244 h 40"/>
                <a:gd name="T10" fmla="*/ 150317360 w 31"/>
                <a:gd name="T11" fmla="*/ 19758026 h 40"/>
                <a:gd name="T12" fmla="*/ 0 60000 65536"/>
                <a:gd name="T13" fmla="*/ 0 60000 65536"/>
                <a:gd name="T14" fmla="*/ 0 60000 65536"/>
                <a:gd name="T15" fmla="*/ 0 60000 65536"/>
                <a:gd name="T16" fmla="*/ 0 60000 65536"/>
                <a:gd name="T17" fmla="*/ 0 60000 65536"/>
                <a:gd name="T18" fmla="*/ 0 w 31"/>
                <a:gd name="T19" fmla="*/ 0 h 40"/>
                <a:gd name="T20" fmla="*/ 31 w 31"/>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31" h="40">
                  <a:moveTo>
                    <a:pt x="31" y="4"/>
                  </a:moveTo>
                  <a:cubicBezTo>
                    <a:pt x="13" y="0"/>
                    <a:pt x="13" y="0"/>
                    <a:pt x="13" y="0"/>
                  </a:cubicBezTo>
                  <a:cubicBezTo>
                    <a:pt x="9" y="14"/>
                    <a:pt x="9" y="14"/>
                    <a:pt x="9" y="14"/>
                  </a:cubicBezTo>
                  <a:cubicBezTo>
                    <a:pt x="0" y="29"/>
                    <a:pt x="0" y="29"/>
                    <a:pt x="0" y="29"/>
                  </a:cubicBezTo>
                  <a:cubicBezTo>
                    <a:pt x="8" y="32"/>
                    <a:pt x="22" y="28"/>
                    <a:pt x="21" y="40"/>
                  </a:cubicBezTo>
                  <a:lnTo>
                    <a:pt x="31" y="4"/>
                  </a:lnTo>
                  <a:close/>
                </a:path>
              </a:pathLst>
            </a:custGeom>
            <a:solidFill>
              <a:srgbClr val="F2CAA9"/>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43" name="Freeform 53"/>
            <p:cNvSpPr/>
            <p:nvPr/>
          </p:nvSpPr>
          <p:spPr bwMode="auto">
            <a:xfrm>
              <a:off x="2730500" y="2033589"/>
              <a:ext cx="82550" cy="127000"/>
            </a:xfrm>
            <a:custGeom>
              <a:avLst/>
              <a:gdLst>
                <a:gd name="T0" fmla="*/ 9955084 w 37"/>
                <a:gd name="T1" fmla="*/ 168785253 h 57"/>
                <a:gd name="T2" fmla="*/ 74665364 w 37"/>
                <a:gd name="T3" fmla="*/ 34748982 h 57"/>
                <a:gd name="T4" fmla="*/ 99555294 w 37"/>
                <a:gd name="T5" fmla="*/ 24820704 h 57"/>
                <a:gd name="T6" fmla="*/ 99555294 w 37"/>
                <a:gd name="T7" fmla="*/ 24820704 h 57"/>
                <a:gd name="T8" fmla="*/ 104532834 w 37"/>
                <a:gd name="T9" fmla="*/ 24820704 h 57"/>
                <a:gd name="T10" fmla="*/ 109510373 w 37"/>
                <a:gd name="T11" fmla="*/ 14892421 h 57"/>
                <a:gd name="T12" fmla="*/ 139375613 w 37"/>
                <a:gd name="T13" fmla="*/ 4964141 h 57"/>
                <a:gd name="T14" fmla="*/ 139375613 w 37"/>
                <a:gd name="T15" fmla="*/ 4964141 h 57"/>
                <a:gd name="T16" fmla="*/ 149330727 w 37"/>
                <a:gd name="T17" fmla="*/ 24820704 h 57"/>
                <a:gd name="T18" fmla="*/ 164265578 w 37"/>
                <a:gd name="T19" fmla="*/ 24820704 h 57"/>
                <a:gd name="T20" fmla="*/ 164265578 w 37"/>
                <a:gd name="T21" fmla="*/ 24820704 h 57"/>
                <a:gd name="T22" fmla="*/ 179198197 w 37"/>
                <a:gd name="T23" fmla="*/ 59571914 h 57"/>
                <a:gd name="T24" fmla="*/ 99555294 w 37"/>
                <a:gd name="T25" fmla="*/ 203536454 h 57"/>
                <a:gd name="T26" fmla="*/ 74665364 w 37"/>
                <a:gd name="T27" fmla="*/ 268072489 h 57"/>
                <a:gd name="T28" fmla="*/ 44800107 w 37"/>
                <a:gd name="T29" fmla="*/ 278000767 h 57"/>
                <a:gd name="T30" fmla="*/ 44800107 w 37"/>
                <a:gd name="T31" fmla="*/ 278000767 h 57"/>
                <a:gd name="T32" fmla="*/ 39822567 w 37"/>
                <a:gd name="T33" fmla="*/ 243249566 h 57"/>
                <a:gd name="T34" fmla="*/ 9955084 w 37"/>
                <a:gd name="T35" fmla="*/ 168785253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
                <a:gd name="T55" fmla="*/ 0 h 57"/>
                <a:gd name="T56" fmla="*/ 37 w 37"/>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 h="57">
                  <a:moveTo>
                    <a:pt x="2" y="34"/>
                  </a:moveTo>
                  <a:cubicBezTo>
                    <a:pt x="15" y="7"/>
                    <a:pt x="15" y="7"/>
                    <a:pt x="15" y="7"/>
                  </a:cubicBezTo>
                  <a:cubicBezTo>
                    <a:pt x="16" y="5"/>
                    <a:pt x="18" y="4"/>
                    <a:pt x="20" y="5"/>
                  </a:cubicBezTo>
                  <a:cubicBezTo>
                    <a:pt x="20" y="5"/>
                    <a:pt x="20" y="5"/>
                    <a:pt x="20" y="5"/>
                  </a:cubicBezTo>
                  <a:cubicBezTo>
                    <a:pt x="21" y="5"/>
                    <a:pt x="21" y="5"/>
                    <a:pt x="21" y="5"/>
                  </a:cubicBezTo>
                  <a:cubicBezTo>
                    <a:pt x="22" y="3"/>
                    <a:pt x="22" y="3"/>
                    <a:pt x="22" y="3"/>
                  </a:cubicBezTo>
                  <a:cubicBezTo>
                    <a:pt x="23" y="1"/>
                    <a:pt x="26" y="0"/>
                    <a:pt x="28" y="1"/>
                  </a:cubicBezTo>
                  <a:cubicBezTo>
                    <a:pt x="28" y="1"/>
                    <a:pt x="28" y="1"/>
                    <a:pt x="28" y="1"/>
                  </a:cubicBezTo>
                  <a:cubicBezTo>
                    <a:pt x="29" y="2"/>
                    <a:pt x="30" y="3"/>
                    <a:pt x="30" y="5"/>
                  </a:cubicBezTo>
                  <a:cubicBezTo>
                    <a:pt x="31" y="5"/>
                    <a:pt x="32" y="5"/>
                    <a:pt x="33" y="5"/>
                  </a:cubicBezTo>
                  <a:cubicBezTo>
                    <a:pt x="33" y="5"/>
                    <a:pt x="33" y="5"/>
                    <a:pt x="33" y="5"/>
                  </a:cubicBezTo>
                  <a:cubicBezTo>
                    <a:pt x="36" y="7"/>
                    <a:pt x="37" y="10"/>
                    <a:pt x="36" y="12"/>
                  </a:cubicBezTo>
                  <a:cubicBezTo>
                    <a:pt x="20" y="41"/>
                    <a:pt x="20" y="41"/>
                    <a:pt x="20" y="41"/>
                  </a:cubicBezTo>
                  <a:cubicBezTo>
                    <a:pt x="15" y="54"/>
                    <a:pt x="15" y="54"/>
                    <a:pt x="15" y="54"/>
                  </a:cubicBezTo>
                  <a:cubicBezTo>
                    <a:pt x="14" y="56"/>
                    <a:pt x="11" y="57"/>
                    <a:pt x="9" y="56"/>
                  </a:cubicBezTo>
                  <a:cubicBezTo>
                    <a:pt x="9" y="56"/>
                    <a:pt x="9" y="56"/>
                    <a:pt x="9" y="56"/>
                  </a:cubicBezTo>
                  <a:cubicBezTo>
                    <a:pt x="7" y="55"/>
                    <a:pt x="7" y="51"/>
                    <a:pt x="8" y="49"/>
                  </a:cubicBezTo>
                  <a:cubicBezTo>
                    <a:pt x="7" y="47"/>
                    <a:pt x="0" y="40"/>
                    <a:pt x="2" y="34"/>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44" name="Freeform 54"/>
            <p:cNvSpPr/>
            <p:nvPr/>
          </p:nvSpPr>
          <p:spPr bwMode="auto">
            <a:xfrm>
              <a:off x="2746375" y="2120901"/>
              <a:ext cx="23813" cy="73025"/>
            </a:xfrm>
            <a:custGeom>
              <a:avLst/>
              <a:gdLst>
                <a:gd name="T0" fmla="*/ 14058329 w 11"/>
                <a:gd name="T1" fmla="*/ 156698369 h 33"/>
                <a:gd name="T2" fmla="*/ 14058329 w 11"/>
                <a:gd name="T3" fmla="*/ 156698369 h 33"/>
                <a:gd name="T4" fmla="*/ 0 w 11"/>
                <a:gd name="T5" fmla="*/ 137112154 h 33"/>
                <a:gd name="T6" fmla="*/ 23431992 w 11"/>
                <a:gd name="T7" fmla="*/ 4897101 h 33"/>
                <a:gd name="T8" fmla="*/ 23431992 w 11"/>
                <a:gd name="T9" fmla="*/ 0 h 33"/>
                <a:gd name="T10" fmla="*/ 51550814 w 11"/>
                <a:gd name="T11" fmla="*/ 19588403 h 33"/>
                <a:gd name="T12" fmla="*/ 28118822 w 11"/>
                <a:gd name="T13" fmla="*/ 146904172 h 33"/>
                <a:gd name="T14" fmla="*/ 14058329 w 11"/>
                <a:gd name="T15" fmla="*/ 156698369 h 33"/>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33"/>
                <a:gd name="T26" fmla="*/ 11 w 11"/>
                <a:gd name="T27" fmla="*/ 33 h 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33">
                  <a:moveTo>
                    <a:pt x="3" y="32"/>
                  </a:moveTo>
                  <a:cubicBezTo>
                    <a:pt x="3" y="32"/>
                    <a:pt x="3" y="32"/>
                    <a:pt x="3" y="32"/>
                  </a:cubicBezTo>
                  <a:cubicBezTo>
                    <a:pt x="1" y="32"/>
                    <a:pt x="0" y="30"/>
                    <a:pt x="0" y="28"/>
                  </a:cubicBezTo>
                  <a:cubicBezTo>
                    <a:pt x="5" y="1"/>
                    <a:pt x="5" y="1"/>
                    <a:pt x="5" y="1"/>
                  </a:cubicBezTo>
                  <a:cubicBezTo>
                    <a:pt x="5" y="0"/>
                    <a:pt x="5" y="0"/>
                    <a:pt x="5" y="0"/>
                  </a:cubicBezTo>
                  <a:cubicBezTo>
                    <a:pt x="11" y="4"/>
                    <a:pt x="11" y="4"/>
                    <a:pt x="11" y="4"/>
                  </a:cubicBezTo>
                  <a:cubicBezTo>
                    <a:pt x="6" y="30"/>
                    <a:pt x="6" y="30"/>
                    <a:pt x="6" y="30"/>
                  </a:cubicBezTo>
                  <a:cubicBezTo>
                    <a:pt x="6" y="31"/>
                    <a:pt x="4" y="33"/>
                    <a:pt x="3" y="32"/>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45" name="Freeform 55"/>
            <p:cNvSpPr/>
            <p:nvPr/>
          </p:nvSpPr>
          <p:spPr bwMode="auto">
            <a:xfrm>
              <a:off x="2763838" y="2051051"/>
              <a:ext cx="44450" cy="100013"/>
            </a:xfrm>
            <a:custGeom>
              <a:avLst/>
              <a:gdLst>
                <a:gd name="T0" fmla="*/ 64212463 w 20"/>
                <a:gd name="T1" fmla="*/ 217339357 h 45"/>
                <a:gd name="T2" fmla="*/ 64212463 w 20"/>
                <a:gd name="T3" fmla="*/ 217339357 h 45"/>
                <a:gd name="T4" fmla="*/ 49395061 w 20"/>
                <a:gd name="T5" fmla="*/ 202521881 h 45"/>
                <a:gd name="T6" fmla="*/ 54333454 w 20"/>
                <a:gd name="T7" fmla="*/ 148185948 h 45"/>
                <a:gd name="T8" fmla="*/ 29637035 w 20"/>
                <a:gd name="T9" fmla="*/ 153126588 h 45"/>
                <a:gd name="T10" fmla="*/ 0 w 20"/>
                <a:gd name="T11" fmla="*/ 39516252 h 45"/>
                <a:gd name="T12" fmla="*/ 54333454 w 20"/>
                <a:gd name="T13" fmla="*/ 0 h 45"/>
                <a:gd name="T14" fmla="*/ 79032105 w 20"/>
                <a:gd name="T15" fmla="*/ 49395310 h 45"/>
                <a:gd name="T16" fmla="*/ 93851729 w 20"/>
                <a:gd name="T17" fmla="*/ 93852202 h 45"/>
                <a:gd name="T18" fmla="*/ 83972720 w 20"/>
                <a:gd name="T19" fmla="*/ 202521881 h 45"/>
                <a:gd name="T20" fmla="*/ 64212463 w 20"/>
                <a:gd name="T21" fmla="*/ 217339357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45"/>
                <a:gd name="T35" fmla="*/ 20 w 20"/>
                <a:gd name="T36" fmla="*/ 45 h 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45">
                  <a:moveTo>
                    <a:pt x="13" y="44"/>
                  </a:moveTo>
                  <a:cubicBezTo>
                    <a:pt x="13" y="44"/>
                    <a:pt x="13" y="44"/>
                    <a:pt x="13" y="44"/>
                  </a:cubicBezTo>
                  <a:cubicBezTo>
                    <a:pt x="11" y="44"/>
                    <a:pt x="10" y="43"/>
                    <a:pt x="10" y="41"/>
                  </a:cubicBezTo>
                  <a:cubicBezTo>
                    <a:pt x="11" y="30"/>
                    <a:pt x="11" y="30"/>
                    <a:pt x="11" y="30"/>
                  </a:cubicBezTo>
                  <a:cubicBezTo>
                    <a:pt x="11" y="26"/>
                    <a:pt x="8" y="27"/>
                    <a:pt x="6" y="31"/>
                  </a:cubicBezTo>
                  <a:cubicBezTo>
                    <a:pt x="0" y="8"/>
                    <a:pt x="0" y="8"/>
                    <a:pt x="0" y="8"/>
                  </a:cubicBezTo>
                  <a:cubicBezTo>
                    <a:pt x="11" y="0"/>
                    <a:pt x="11" y="0"/>
                    <a:pt x="11" y="0"/>
                  </a:cubicBezTo>
                  <a:cubicBezTo>
                    <a:pt x="16" y="10"/>
                    <a:pt x="16" y="10"/>
                    <a:pt x="16" y="10"/>
                  </a:cubicBezTo>
                  <a:cubicBezTo>
                    <a:pt x="19" y="11"/>
                    <a:pt x="20" y="16"/>
                    <a:pt x="19" y="19"/>
                  </a:cubicBezTo>
                  <a:cubicBezTo>
                    <a:pt x="17" y="41"/>
                    <a:pt x="17" y="41"/>
                    <a:pt x="17" y="41"/>
                  </a:cubicBezTo>
                  <a:cubicBezTo>
                    <a:pt x="17" y="43"/>
                    <a:pt x="15" y="45"/>
                    <a:pt x="13" y="44"/>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46" name="Freeform 56"/>
            <p:cNvSpPr/>
            <p:nvPr/>
          </p:nvSpPr>
          <p:spPr bwMode="auto">
            <a:xfrm>
              <a:off x="2738438" y="2109789"/>
              <a:ext cx="20638" cy="71438"/>
            </a:xfrm>
            <a:custGeom>
              <a:avLst/>
              <a:gdLst>
                <a:gd name="T0" fmla="*/ 31550911 w 9"/>
                <a:gd name="T1" fmla="*/ 159480864 h 32"/>
                <a:gd name="T2" fmla="*/ 31550911 w 9"/>
                <a:gd name="T3" fmla="*/ 159480864 h 32"/>
                <a:gd name="T4" fmla="*/ 10516208 w 9"/>
                <a:gd name="T5" fmla="*/ 144530202 h 32"/>
                <a:gd name="T6" fmla="*/ 0 w 9"/>
                <a:gd name="T7" fmla="*/ 4982800 h 32"/>
                <a:gd name="T8" fmla="*/ 0 w 9"/>
                <a:gd name="T9" fmla="*/ 0 h 32"/>
                <a:gd name="T10" fmla="*/ 36809013 w 9"/>
                <a:gd name="T11" fmla="*/ 9967833 h 32"/>
                <a:gd name="T12" fmla="*/ 47325225 w 9"/>
                <a:gd name="T13" fmla="*/ 139545172 h 32"/>
                <a:gd name="T14" fmla="*/ 31550911 w 9"/>
                <a:gd name="T15" fmla="*/ 159480864 h 32"/>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32"/>
                <a:gd name="T26" fmla="*/ 9 w 9"/>
                <a:gd name="T27" fmla="*/ 32 h 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32">
                  <a:moveTo>
                    <a:pt x="6" y="32"/>
                  </a:moveTo>
                  <a:cubicBezTo>
                    <a:pt x="6" y="32"/>
                    <a:pt x="6" y="32"/>
                    <a:pt x="6" y="32"/>
                  </a:cubicBezTo>
                  <a:cubicBezTo>
                    <a:pt x="4" y="32"/>
                    <a:pt x="3" y="31"/>
                    <a:pt x="2" y="29"/>
                  </a:cubicBezTo>
                  <a:cubicBezTo>
                    <a:pt x="0" y="1"/>
                    <a:pt x="0" y="1"/>
                    <a:pt x="0" y="1"/>
                  </a:cubicBezTo>
                  <a:cubicBezTo>
                    <a:pt x="0" y="0"/>
                    <a:pt x="0" y="0"/>
                    <a:pt x="0" y="0"/>
                  </a:cubicBezTo>
                  <a:cubicBezTo>
                    <a:pt x="7" y="2"/>
                    <a:pt x="7" y="2"/>
                    <a:pt x="7" y="2"/>
                  </a:cubicBezTo>
                  <a:cubicBezTo>
                    <a:pt x="9" y="28"/>
                    <a:pt x="9" y="28"/>
                    <a:pt x="9" y="28"/>
                  </a:cubicBezTo>
                  <a:cubicBezTo>
                    <a:pt x="9" y="30"/>
                    <a:pt x="8" y="31"/>
                    <a:pt x="6" y="32"/>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47" name="Freeform 57"/>
            <p:cNvSpPr/>
            <p:nvPr/>
          </p:nvSpPr>
          <p:spPr bwMode="auto">
            <a:xfrm>
              <a:off x="2735263" y="2120901"/>
              <a:ext cx="34925" cy="61913"/>
            </a:xfrm>
            <a:custGeom>
              <a:avLst/>
              <a:gdLst>
                <a:gd name="T0" fmla="*/ 61941658 w 16"/>
                <a:gd name="T1" fmla="*/ 132011782 h 28"/>
                <a:gd name="T2" fmla="*/ 61941658 w 16"/>
                <a:gd name="T3" fmla="*/ 132011782 h 28"/>
                <a:gd name="T4" fmla="*/ 42881348 w 16"/>
                <a:gd name="T5" fmla="*/ 122231741 h 28"/>
                <a:gd name="T6" fmla="*/ 0 w 16"/>
                <a:gd name="T7" fmla="*/ 0 h 28"/>
                <a:gd name="T8" fmla="*/ 33353368 w 16"/>
                <a:gd name="T9" fmla="*/ 19557878 h 28"/>
                <a:gd name="T10" fmla="*/ 71469630 w 16"/>
                <a:gd name="T11" fmla="*/ 112453913 h 28"/>
                <a:gd name="T12" fmla="*/ 61941658 w 16"/>
                <a:gd name="T13" fmla="*/ 132011782 h 28"/>
                <a:gd name="T14" fmla="*/ 0 60000 65536"/>
                <a:gd name="T15" fmla="*/ 0 60000 65536"/>
                <a:gd name="T16" fmla="*/ 0 60000 65536"/>
                <a:gd name="T17" fmla="*/ 0 60000 65536"/>
                <a:gd name="T18" fmla="*/ 0 60000 65536"/>
                <a:gd name="T19" fmla="*/ 0 60000 65536"/>
                <a:gd name="T20" fmla="*/ 0 60000 65536"/>
                <a:gd name="T21" fmla="*/ 0 w 16"/>
                <a:gd name="T22" fmla="*/ 0 h 28"/>
                <a:gd name="T23" fmla="*/ 16 w 16"/>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28">
                  <a:moveTo>
                    <a:pt x="13" y="27"/>
                  </a:moveTo>
                  <a:cubicBezTo>
                    <a:pt x="13" y="27"/>
                    <a:pt x="13" y="27"/>
                    <a:pt x="13" y="27"/>
                  </a:cubicBezTo>
                  <a:cubicBezTo>
                    <a:pt x="11" y="28"/>
                    <a:pt x="9" y="27"/>
                    <a:pt x="9" y="25"/>
                  </a:cubicBezTo>
                  <a:cubicBezTo>
                    <a:pt x="0" y="0"/>
                    <a:pt x="0" y="0"/>
                    <a:pt x="0" y="0"/>
                  </a:cubicBezTo>
                  <a:cubicBezTo>
                    <a:pt x="7" y="4"/>
                    <a:pt x="7" y="4"/>
                    <a:pt x="7" y="4"/>
                  </a:cubicBezTo>
                  <a:cubicBezTo>
                    <a:pt x="15" y="23"/>
                    <a:pt x="15" y="23"/>
                    <a:pt x="15" y="23"/>
                  </a:cubicBezTo>
                  <a:cubicBezTo>
                    <a:pt x="16" y="24"/>
                    <a:pt x="15" y="26"/>
                    <a:pt x="13" y="27"/>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48" name="Freeform 58"/>
            <p:cNvSpPr/>
            <p:nvPr/>
          </p:nvSpPr>
          <p:spPr bwMode="auto">
            <a:xfrm>
              <a:off x="2738438" y="2062164"/>
              <a:ext cx="76200" cy="33338"/>
            </a:xfrm>
            <a:custGeom>
              <a:avLst/>
              <a:gdLst>
                <a:gd name="T0" fmla="*/ 0 w 48"/>
                <a:gd name="T1" fmla="*/ 25201938 h 21"/>
                <a:gd name="T2" fmla="*/ 113407839 w 48"/>
                <a:gd name="T3" fmla="*/ 52924874 h 21"/>
                <a:gd name="T4" fmla="*/ 120967511 w 48"/>
                <a:gd name="T5" fmla="*/ 25201938 h 21"/>
                <a:gd name="T6" fmla="*/ 7561263 w 48"/>
                <a:gd name="T7" fmla="*/ 0 h 21"/>
                <a:gd name="T8" fmla="*/ 0 w 48"/>
                <a:gd name="T9" fmla="*/ 25201938 h 21"/>
                <a:gd name="T10" fmla="*/ 0 60000 65536"/>
                <a:gd name="T11" fmla="*/ 0 60000 65536"/>
                <a:gd name="T12" fmla="*/ 0 60000 65536"/>
                <a:gd name="T13" fmla="*/ 0 60000 65536"/>
                <a:gd name="T14" fmla="*/ 0 60000 65536"/>
                <a:gd name="T15" fmla="*/ 0 w 48"/>
                <a:gd name="T16" fmla="*/ 0 h 21"/>
                <a:gd name="T17" fmla="*/ 48 w 48"/>
                <a:gd name="T18" fmla="*/ 21 h 21"/>
              </a:gdLst>
              <a:ahLst/>
              <a:cxnLst>
                <a:cxn ang="T10">
                  <a:pos x="T0" y="T1"/>
                </a:cxn>
                <a:cxn ang="T11">
                  <a:pos x="T2" y="T3"/>
                </a:cxn>
                <a:cxn ang="T12">
                  <a:pos x="T4" y="T5"/>
                </a:cxn>
                <a:cxn ang="T13">
                  <a:pos x="T6" y="T7"/>
                </a:cxn>
                <a:cxn ang="T14">
                  <a:pos x="T8" y="T9"/>
                </a:cxn>
              </a:cxnLst>
              <a:rect l="T15" t="T16" r="T17" b="T18"/>
              <a:pathLst>
                <a:path w="48" h="21">
                  <a:moveTo>
                    <a:pt x="0" y="10"/>
                  </a:moveTo>
                  <a:lnTo>
                    <a:pt x="45" y="21"/>
                  </a:lnTo>
                  <a:lnTo>
                    <a:pt x="48" y="10"/>
                  </a:lnTo>
                  <a:lnTo>
                    <a:pt x="3" y="0"/>
                  </a:lnTo>
                  <a:lnTo>
                    <a:pt x="0" y="10"/>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49" name="Freeform 59"/>
            <p:cNvSpPr/>
            <p:nvPr/>
          </p:nvSpPr>
          <p:spPr bwMode="auto">
            <a:xfrm>
              <a:off x="2738438" y="1681164"/>
              <a:ext cx="163513" cy="401638"/>
            </a:xfrm>
            <a:custGeom>
              <a:avLst/>
              <a:gdLst>
                <a:gd name="T0" fmla="*/ 366253428 w 73"/>
                <a:gd name="T1" fmla="*/ 124469840 h 180"/>
                <a:gd name="T2" fmla="*/ 255875409 w 73"/>
                <a:gd name="T3" fmla="*/ 0 h 180"/>
                <a:gd name="T4" fmla="*/ 170584376 w 73"/>
                <a:gd name="T5" fmla="*/ 149364729 h 180"/>
                <a:gd name="T6" fmla="*/ 0 w 73"/>
                <a:gd name="T7" fmla="*/ 856352450 h 180"/>
                <a:gd name="T8" fmla="*/ 0 w 73"/>
                <a:gd name="T9" fmla="*/ 856352450 h 180"/>
                <a:gd name="T10" fmla="*/ 180619142 w 73"/>
                <a:gd name="T11" fmla="*/ 896183770 h 180"/>
                <a:gd name="T12" fmla="*/ 180619142 w 73"/>
                <a:gd name="T13" fmla="*/ 896183770 h 180"/>
                <a:gd name="T14" fmla="*/ 366253428 w 73"/>
                <a:gd name="T15" fmla="*/ 124469840 h 180"/>
                <a:gd name="T16" fmla="*/ 366253428 w 73"/>
                <a:gd name="T17" fmla="*/ 124469840 h 1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180"/>
                <a:gd name="T29" fmla="*/ 73 w 73"/>
                <a:gd name="T30" fmla="*/ 180 h 1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180">
                  <a:moveTo>
                    <a:pt x="73" y="25"/>
                  </a:moveTo>
                  <a:cubicBezTo>
                    <a:pt x="51" y="0"/>
                    <a:pt x="51" y="0"/>
                    <a:pt x="51" y="0"/>
                  </a:cubicBezTo>
                  <a:cubicBezTo>
                    <a:pt x="41" y="7"/>
                    <a:pt x="35" y="24"/>
                    <a:pt x="34" y="30"/>
                  </a:cubicBezTo>
                  <a:cubicBezTo>
                    <a:pt x="0" y="172"/>
                    <a:pt x="0" y="172"/>
                    <a:pt x="0" y="172"/>
                  </a:cubicBezTo>
                  <a:cubicBezTo>
                    <a:pt x="0" y="172"/>
                    <a:pt x="0" y="172"/>
                    <a:pt x="0" y="172"/>
                  </a:cubicBezTo>
                  <a:cubicBezTo>
                    <a:pt x="36" y="180"/>
                    <a:pt x="36" y="180"/>
                    <a:pt x="36" y="180"/>
                  </a:cubicBezTo>
                  <a:cubicBezTo>
                    <a:pt x="36" y="180"/>
                    <a:pt x="36" y="180"/>
                    <a:pt x="36" y="180"/>
                  </a:cubicBezTo>
                  <a:cubicBezTo>
                    <a:pt x="73" y="25"/>
                    <a:pt x="73" y="25"/>
                    <a:pt x="73" y="25"/>
                  </a:cubicBezTo>
                  <a:cubicBezTo>
                    <a:pt x="73" y="25"/>
                    <a:pt x="73" y="25"/>
                    <a:pt x="73" y="25"/>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50" name="Freeform 60"/>
            <p:cNvSpPr/>
            <p:nvPr/>
          </p:nvSpPr>
          <p:spPr bwMode="auto">
            <a:xfrm>
              <a:off x="2832100" y="2513014"/>
              <a:ext cx="150813" cy="107950"/>
            </a:xfrm>
            <a:custGeom>
              <a:avLst/>
              <a:gdLst>
                <a:gd name="T0" fmla="*/ 309069859 w 67"/>
                <a:gd name="T1" fmla="*/ 10115816 h 48"/>
                <a:gd name="T2" fmla="*/ 334404181 w 67"/>
                <a:gd name="T3" fmla="*/ 121387523 h 48"/>
                <a:gd name="T4" fmla="*/ 314136724 w 67"/>
                <a:gd name="T5" fmla="*/ 161850803 h 48"/>
                <a:gd name="T6" fmla="*/ 283737719 w 67"/>
                <a:gd name="T7" fmla="*/ 166908709 h 48"/>
                <a:gd name="T8" fmla="*/ 222935347 w 67"/>
                <a:gd name="T9" fmla="*/ 207369705 h 48"/>
                <a:gd name="T10" fmla="*/ 106401935 w 67"/>
                <a:gd name="T11" fmla="*/ 242775045 h 48"/>
                <a:gd name="T12" fmla="*/ 0 w 67"/>
                <a:gd name="T13" fmla="*/ 207369705 h 48"/>
                <a:gd name="T14" fmla="*/ 55733274 w 67"/>
                <a:gd name="T15" fmla="*/ 136561240 h 48"/>
                <a:gd name="T16" fmla="*/ 146934598 w 67"/>
                <a:gd name="T17" fmla="*/ 30347443 h 48"/>
                <a:gd name="T18" fmla="*/ 217868483 w 67"/>
                <a:gd name="T19" fmla="*/ 20231632 h 48"/>
                <a:gd name="T20" fmla="*/ 273603990 w 67"/>
                <a:gd name="T21" fmla="*/ 55636980 h 48"/>
                <a:gd name="T22" fmla="*/ 309069859 w 67"/>
                <a:gd name="T23" fmla="*/ 10115816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7"/>
                <a:gd name="T37" fmla="*/ 0 h 48"/>
                <a:gd name="T38" fmla="*/ 67 w 67"/>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7" h="48">
                  <a:moveTo>
                    <a:pt x="61" y="2"/>
                  </a:moveTo>
                  <a:cubicBezTo>
                    <a:pt x="64" y="6"/>
                    <a:pt x="67" y="18"/>
                    <a:pt x="66" y="24"/>
                  </a:cubicBezTo>
                  <a:cubicBezTo>
                    <a:pt x="66" y="30"/>
                    <a:pt x="65" y="31"/>
                    <a:pt x="62" y="32"/>
                  </a:cubicBezTo>
                  <a:cubicBezTo>
                    <a:pt x="58" y="34"/>
                    <a:pt x="57" y="34"/>
                    <a:pt x="56" y="33"/>
                  </a:cubicBezTo>
                  <a:cubicBezTo>
                    <a:pt x="56" y="31"/>
                    <a:pt x="48" y="38"/>
                    <a:pt x="44" y="41"/>
                  </a:cubicBezTo>
                  <a:cubicBezTo>
                    <a:pt x="40" y="43"/>
                    <a:pt x="31" y="48"/>
                    <a:pt x="21" y="48"/>
                  </a:cubicBezTo>
                  <a:cubicBezTo>
                    <a:pt x="10" y="48"/>
                    <a:pt x="0" y="46"/>
                    <a:pt x="0" y="41"/>
                  </a:cubicBezTo>
                  <a:cubicBezTo>
                    <a:pt x="0" y="35"/>
                    <a:pt x="3" y="32"/>
                    <a:pt x="11" y="27"/>
                  </a:cubicBezTo>
                  <a:cubicBezTo>
                    <a:pt x="19" y="21"/>
                    <a:pt x="27" y="11"/>
                    <a:pt x="29" y="6"/>
                  </a:cubicBezTo>
                  <a:cubicBezTo>
                    <a:pt x="32" y="1"/>
                    <a:pt x="39" y="2"/>
                    <a:pt x="43" y="4"/>
                  </a:cubicBezTo>
                  <a:cubicBezTo>
                    <a:pt x="46" y="5"/>
                    <a:pt x="50" y="14"/>
                    <a:pt x="54" y="11"/>
                  </a:cubicBezTo>
                  <a:cubicBezTo>
                    <a:pt x="59" y="8"/>
                    <a:pt x="60" y="0"/>
                    <a:pt x="61" y="2"/>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51" name="Freeform 61"/>
            <p:cNvSpPr/>
            <p:nvPr/>
          </p:nvSpPr>
          <p:spPr bwMode="auto">
            <a:xfrm>
              <a:off x="2998788" y="2513014"/>
              <a:ext cx="149225" cy="107950"/>
            </a:xfrm>
            <a:custGeom>
              <a:avLst/>
              <a:gdLst>
                <a:gd name="T0" fmla="*/ 29762587 w 67"/>
                <a:gd name="T1" fmla="*/ 10115816 h 48"/>
                <a:gd name="T2" fmla="*/ 4960061 w 67"/>
                <a:gd name="T3" fmla="*/ 121387523 h 48"/>
                <a:gd name="T4" fmla="*/ 24802529 w 67"/>
                <a:gd name="T5" fmla="*/ 161850803 h 48"/>
                <a:gd name="T6" fmla="*/ 54567343 w 67"/>
                <a:gd name="T7" fmla="*/ 166908709 h 48"/>
                <a:gd name="T8" fmla="*/ 114092518 w 67"/>
                <a:gd name="T9" fmla="*/ 207369705 h 48"/>
                <a:gd name="T10" fmla="*/ 228187263 w 67"/>
                <a:gd name="T11" fmla="*/ 242775045 h 48"/>
                <a:gd name="T12" fmla="*/ 332359699 w 67"/>
                <a:gd name="T13" fmla="*/ 207369705 h 48"/>
                <a:gd name="T14" fmla="*/ 277792303 w 67"/>
                <a:gd name="T15" fmla="*/ 136561240 h 48"/>
                <a:gd name="T16" fmla="*/ 188502340 w 67"/>
                <a:gd name="T17" fmla="*/ 30347443 h 48"/>
                <a:gd name="T18" fmla="*/ 119054804 w 67"/>
                <a:gd name="T19" fmla="*/ 20231632 h 48"/>
                <a:gd name="T20" fmla="*/ 64487460 w 67"/>
                <a:gd name="T21" fmla="*/ 55636980 h 48"/>
                <a:gd name="T22" fmla="*/ 29762587 w 67"/>
                <a:gd name="T23" fmla="*/ 10115816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7"/>
                <a:gd name="T37" fmla="*/ 0 h 48"/>
                <a:gd name="T38" fmla="*/ 67 w 67"/>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7" h="48">
                  <a:moveTo>
                    <a:pt x="6" y="2"/>
                  </a:moveTo>
                  <a:cubicBezTo>
                    <a:pt x="3" y="6"/>
                    <a:pt x="0" y="18"/>
                    <a:pt x="1" y="24"/>
                  </a:cubicBezTo>
                  <a:cubicBezTo>
                    <a:pt x="1" y="30"/>
                    <a:pt x="2" y="31"/>
                    <a:pt x="5" y="32"/>
                  </a:cubicBezTo>
                  <a:cubicBezTo>
                    <a:pt x="9" y="34"/>
                    <a:pt x="10" y="34"/>
                    <a:pt x="11" y="33"/>
                  </a:cubicBezTo>
                  <a:cubicBezTo>
                    <a:pt x="11" y="31"/>
                    <a:pt x="19" y="38"/>
                    <a:pt x="23" y="41"/>
                  </a:cubicBezTo>
                  <a:cubicBezTo>
                    <a:pt x="27" y="43"/>
                    <a:pt x="36" y="48"/>
                    <a:pt x="46" y="48"/>
                  </a:cubicBezTo>
                  <a:cubicBezTo>
                    <a:pt x="57" y="48"/>
                    <a:pt x="67" y="46"/>
                    <a:pt x="67" y="41"/>
                  </a:cubicBezTo>
                  <a:cubicBezTo>
                    <a:pt x="67" y="35"/>
                    <a:pt x="64" y="32"/>
                    <a:pt x="56" y="27"/>
                  </a:cubicBezTo>
                  <a:cubicBezTo>
                    <a:pt x="48" y="21"/>
                    <a:pt x="40" y="11"/>
                    <a:pt x="38" y="6"/>
                  </a:cubicBezTo>
                  <a:cubicBezTo>
                    <a:pt x="35" y="1"/>
                    <a:pt x="28" y="2"/>
                    <a:pt x="24" y="4"/>
                  </a:cubicBezTo>
                  <a:cubicBezTo>
                    <a:pt x="21" y="5"/>
                    <a:pt x="17" y="14"/>
                    <a:pt x="13" y="11"/>
                  </a:cubicBezTo>
                  <a:cubicBezTo>
                    <a:pt x="8" y="8"/>
                    <a:pt x="7" y="0"/>
                    <a:pt x="6" y="2"/>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52" name="Freeform 62"/>
            <p:cNvSpPr/>
            <p:nvPr/>
          </p:nvSpPr>
          <p:spPr bwMode="auto">
            <a:xfrm>
              <a:off x="2881313" y="2062164"/>
              <a:ext cx="101600" cy="495300"/>
            </a:xfrm>
            <a:custGeom>
              <a:avLst/>
              <a:gdLst>
                <a:gd name="T0" fmla="*/ 35681917 w 45"/>
                <a:gd name="T1" fmla="*/ 0 h 222"/>
                <a:gd name="T2" fmla="*/ 188610247 w 45"/>
                <a:gd name="T3" fmla="*/ 0 h 222"/>
                <a:gd name="T4" fmla="*/ 229390215 w 45"/>
                <a:gd name="T5" fmla="*/ 34845023 h 222"/>
                <a:gd name="T6" fmla="*/ 229390215 w 45"/>
                <a:gd name="T7" fmla="*/ 1065231879 h 222"/>
                <a:gd name="T8" fmla="*/ 188610247 w 45"/>
                <a:gd name="T9" fmla="*/ 1105054435 h 222"/>
                <a:gd name="T10" fmla="*/ 35681917 w 45"/>
                <a:gd name="T11" fmla="*/ 1105054435 h 222"/>
                <a:gd name="T12" fmla="*/ 0 w 45"/>
                <a:gd name="T13" fmla="*/ 1065231879 h 222"/>
                <a:gd name="T14" fmla="*/ 0 w 45"/>
                <a:gd name="T15" fmla="*/ 34845023 h 222"/>
                <a:gd name="T16" fmla="*/ 35681917 w 45"/>
                <a:gd name="T17" fmla="*/ 0 h 2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
                <a:gd name="T28" fmla="*/ 0 h 222"/>
                <a:gd name="T29" fmla="*/ 45 w 45"/>
                <a:gd name="T30" fmla="*/ 222 h 2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 h="222">
                  <a:moveTo>
                    <a:pt x="7" y="0"/>
                  </a:moveTo>
                  <a:cubicBezTo>
                    <a:pt x="37" y="0"/>
                    <a:pt x="37" y="0"/>
                    <a:pt x="37" y="0"/>
                  </a:cubicBezTo>
                  <a:cubicBezTo>
                    <a:pt x="42" y="0"/>
                    <a:pt x="45" y="3"/>
                    <a:pt x="45" y="7"/>
                  </a:cubicBezTo>
                  <a:cubicBezTo>
                    <a:pt x="45" y="214"/>
                    <a:pt x="45" y="214"/>
                    <a:pt x="45" y="214"/>
                  </a:cubicBezTo>
                  <a:cubicBezTo>
                    <a:pt x="45" y="219"/>
                    <a:pt x="42" y="222"/>
                    <a:pt x="37" y="222"/>
                  </a:cubicBezTo>
                  <a:cubicBezTo>
                    <a:pt x="7" y="222"/>
                    <a:pt x="7" y="222"/>
                    <a:pt x="7" y="222"/>
                  </a:cubicBezTo>
                  <a:cubicBezTo>
                    <a:pt x="3" y="222"/>
                    <a:pt x="0" y="219"/>
                    <a:pt x="0" y="214"/>
                  </a:cubicBezTo>
                  <a:cubicBezTo>
                    <a:pt x="0" y="7"/>
                    <a:pt x="0" y="7"/>
                    <a:pt x="0" y="7"/>
                  </a:cubicBezTo>
                  <a:cubicBezTo>
                    <a:pt x="0" y="3"/>
                    <a:pt x="3" y="0"/>
                    <a:pt x="7" y="0"/>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53" name="Freeform 63"/>
            <p:cNvSpPr/>
            <p:nvPr/>
          </p:nvSpPr>
          <p:spPr bwMode="auto">
            <a:xfrm>
              <a:off x="2998788" y="2062164"/>
              <a:ext cx="100013" cy="495300"/>
            </a:xfrm>
            <a:custGeom>
              <a:avLst/>
              <a:gdLst>
                <a:gd name="T0" fmla="*/ 34577825 w 45"/>
                <a:gd name="T1" fmla="*/ 0 h 222"/>
                <a:gd name="T2" fmla="*/ 187702182 w 45"/>
                <a:gd name="T3" fmla="*/ 0 h 222"/>
                <a:gd name="T4" fmla="*/ 222279998 w 45"/>
                <a:gd name="T5" fmla="*/ 34845023 h 222"/>
                <a:gd name="T6" fmla="*/ 222279998 w 45"/>
                <a:gd name="T7" fmla="*/ 1065231879 h 222"/>
                <a:gd name="T8" fmla="*/ 187702182 w 45"/>
                <a:gd name="T9" fmla="*/ 1105054435 h 222"/>
                <a:gd name="T10" fmla="*/ 34577825 w 45"/>
                <a:gd name="T11" fmla="*/ 1105054435 h 222"/>
                <a:gd name="T12" fmla="*/ 0 w 45"/>
                <a:gd name="T13" fmla="*/ 1065231879 h 222"/>
                <a:gd name="T14" fmla="*/ 0 w 45"/>
                <a:gd name="T15" fmla="*/ 34845023 h 222"/>
                <a:gd name="T16" fmla="*/ 34577825 w 45"/>
                <a:gd name="T17" fmla="*/ 0 h 2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
                <a:gd name="T28" fmla="*/ 0 h 222"/>
                <a:gd name="T29" fmla="*/ 45 w 45"/>
                <a:gd name="T30" fmla="*/ 222 h 2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 h="222">
                  <a:moveTo>
                    <a:pt x="7" y="0"/>
                  </a:moveTo>
                  <a:cubicBezTo>
                    <a:pt x="38" y="0"/>
                    <a:pt x="38" y="0"/>
                    <a:pt x="38" y="0"/>
                  </a:cubicBezTo>
                  <a:cubicBezTo>
                    <a:pt x="42" y="0"/>
                    <a:pt x="45" y="3"/>
                    <a:pt x="45" y="7"/>
                  </a:cubicBezTo>
                  <a:cubicBezTo>
                    <a:pt x="45" y="214"/>
                    <a:pt x="45" y="214"/>
                    <a:pt x="45" y="214"/>
                  </a:cubicBezTo>
                  <a:cubicBezTo>
                    <a:pt x="45" y="219"/>
                    <a:pt x="42" y="222"/>
                    <a:pt x="38" y="222"/>
                  </a:cubicBezTo>
                  <a:cubicBezTo>
                    <a:pt x="7" y="222"/>
                    <a:pt x="7" y="222"/>
                    <a:pt x="7" y="222"/>
                  </a:cubicBezTo>
                  <a:cubicBezTo>
                    <a:pt x="3" y="222"/>
                    <a:pt x="0" y="219"/>
                    <a:pt x="0" y="214"/>
                  </a:cubicBezTo>
                  <a:cubicBezTo>
                    <a:pt x="0" y="7"/>
                    <a:pt x="0" y="7"/>
                    <a:pt x="0" y="7"/>
                  </a:cubicBezTo>
                  <a:cubicBezTo>
                    <a:pt x="0" y="3"/>
                    <a:pt x="3" y="0"/>
                    <a:pt x="7" y="0"/>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54" name="Freeform 64"/>
            <p:cNvSpPr/>
            <p:nvPr/>
          </p:nvSpPr>
          <p:spPr bwMode="auto">
            <a:xfrm>
              <a:off x="2852738" y="1622426"/>
              <a:ext cx="274638" cy="509588"/>
            </a:xfrm>
            <a:custGeom>
              <a:avLst/>
              <a:gdLst>
                <a:gd name="T0" fmla="*/ 573334733 w 123"/>
                <a:gd name="T1" fmla="*/ 1088994014 h 228"/>
                <a:gd name="T2" fmla="*/ 39885037 w 123"/>
                <a:gd name="T3" fmla="*/ 1088994014 h 228"/>
                <a:gd name="T4" fmla="*/ 9971817 w 123"/>
                <a:gd name="T5" fmla="*/ 459574637 h 228"/>
                <a:gd name="T6" fmla="*/ 0 w 123"/>
                <a:gd name="T7" fmla="*/ 129880124 h 228"/>
                <a:gd name="T8" fmla="*/ 229333907 w 123"/>
                <a:gd name="T9" fmla="*/ 0 h 228"/>
                <a:gd name="T10" fmla="*/ 309101783 w 123"/>
                <a:gd name="T11" fmla="*/ 34967123 h 228"/>
                <a:gd name="T12" fmla="*/ 388871821 w 123"/>
                <a:gd name="T13" fmla="*/ 0 h 228"/>
                <a:gd name="T14" fmla="*/ 613219892 w 123"/>
                <a:gd name="T15" fmla="*/ 129880124 h 228"/>
                <a:gd name="T16" fmla="*/ 603248079 w 123"/>
                <a:gd name="T17" fmla="*/ 469565241 h 228"/>
                <a:gd name="T18" fmla="*/ 573334733 w 123"/>
                <a:gd name="T19" fmla="*/ 1088994014 h 2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3"/>
                <a:gd name="T31" fmla="*/ 0 h 228"/>
                <a:gd name="T32" fmla="*/ 123 w 123"/>
                <a:gd name="T33" fmla="*/ 228 h 2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3" h="228">
                  <a:moveTo>
                    <a:pt x="115" y="218"/>
                  </a:moveTo>
                  <a:cubicBezTo>
                    <a:pt x="79" y="228"/>
                    <a:pt x="44" y="228"/>
                    <a:pt x="8" y="218"/>
                  </a:cubicBezTo>
                  <a:cubicBezTo>
                    <a:pt x="2" y="92"/>
                    <a:pt x="2" y="92"/>
                    <a:pt x="2" y="92"/>
                  </a:cubicBezTo>
                  <a:cubicBezTo>
                    <a:pt x="1" y="61"/>
                    <a:pt x="7" y="62"/>
                    <a:pt x="0" y="26"/>
                  </a:cubicBezTo>
                  <a:cubicBezTo>
                    <a:pt x="15" y="16"/>
                    <a:pt x="37" y="7"/>
                    <a:pt x="46" y="0"/>
                  </a:cubicBezTo>
                  <a:cubicBezTo>
                    <a:pt x="51" y="4"/>
                    <a:pt x="56" y="7"/>
                    <a:pt x="62" y="7"/>
                  </a:cubicBezTo>
                  <a:cubicBezTo>
                    <a:pt x="67" y="7"/>
                    <a:pt x="73" y="4"/>
                    <a:pt x="78" y="0"/>
                  </a:cubicBezTo>
                  <a:cubicBezTo>
                    <a:pt x="87" y="7"/>
                    <a:pt x="109" y="16"/>
                    <a:pt x="123" y="26"/>
                  </a:cubicBezTo>
                  <a:cubicBezTo>
                    <a:pt x="115" y="62"/>
                    <a:pt x="122" y="62"/>
                    <a:pt x="121" y="94"/>
                  </a:cubicBezTo>
                  <a:lnTo>
                    <a:pt x="115" y="218"/>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55" name="Freeform 65"/>
            <p:cNvSpPr/>
            <p:nvPr/>
          </p:nvSpPr>
          <p:spPr bwMode="auto">
            <a:xfrm>
              <a:off x="2922588" y="1625601"/>
              <a:ext cx="138113" cy="247650"/>
            </a:xfrm>
            <a:custGeom>
              <a:avLst/>
              <a:gdLst>
                <a:gd name="T0" fmla="*/ 0 w 87"/>
                <a:gd name="T1" fmla="*/ 30241876 h 156"/>
                <a:gd name="T2" fmla="*/ 10080661 w 87"/>
                <a:gd name="T3" fmla="*/ 143648106 h 156"/>
                <a:gd name="T4" fmla="*/ 108367916 w 87"/>
                <a:gd name="T5" fmla="*/ 393144320 h 156"/>
                <a:gd name="T6" fmla="*/ 204134167 w 87"/>
                <a:gd name="T7" fmla="*/ 143648106 h 156"/>
                <a:gd name="T8" fmla="*/ 219255204 w 87"/>
                <a:gd name="T9" fmla="*/ 30241876 h 156"/>
                <a:gd name="T10" fmla="*/ 168851864 w 87"/>
                <a:gd name="T11" fmla="*/ 0 h 156"/>
                <a:gd name="T12" fmla="*/ 45362973 w 87"/>
                <a:gd name="T13" fmla="*/ 0 h 156"/>
                <a:gd name="T14" fmla="*/ 0 w 87"/>
                <a:gd name="T15" fmla="*/ 30241876 h 156"/>
                <a:gd name="T16" fmla="*/ 0 60000 65536"/>
                <a:gd name="T17" fmla="*/ 0 60000 65536"/>
                <a:gd name="T18" fmla="*/ 0 60000 65536"/>
                <a:gd name="T19" fmla="*/ 0 60000 65536"/>
                <a:gd name="T20" fmla="*/ 0 60000 65536"/>
                <a:gd name="T21" fmla="*/ 0 60000 65536"/>
                <a:gd name="T22" fmla="*/ 0 60000 65536"/>
                <a:gd name="T23" fmla="*/ 0 60000 65536"/>
                <a:gd name="T24" fmla="*/ 0 w 87"/>
                <a:gd name="T25" fmla="*/ 0 h 156"/>
                <a:gd name="T26" fmla="*/ 87 w 87"/>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 h="156">
                  <a:moveTo>
                    <a:pt x="0" y="12"/>
                  </a:moveTo>
                  <a:lnTo>
                    <a:pt x="4" y="57"/>
                  </a:lnTo>
                  <a:lnTo>
                    <a:pt x="43" y="156"/>
                  </a:lnTo>
                  <a:lnTo>
                    <a:pt x="81" y="57"/>
                  </a:lnTo>
                  <a:lnTo>
                    <a:pt x="87" y="12"/>
                  </a:lnTo>
                  <a:lnTo>
                    <a:pt x="67" y="0"/>
                  </a:lnTo>
                  <a:lnTo>
                    <a:pt x="18" y="0"/>
                  </a:lnTo>
                  <a:lnTo>
                    <a:pt x="0" y="12"/>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56" name="Freeform 66"/>
            <p:cNvSpPr/>
            <p:nvPr/>
          </p:nvSpPr>
          <p:spPr bwMode="auto">
            <a:xfrm>
              <a:off x="2895600" y="1638301"/>
              <a:ext cx="95250" cy="236538"/>
            </a:xfrm>
            <a:custGeom>
              <a:avLst/>
              <a:gdLst>
                <a:gd name="T0" fmla="*/ 60483759 w 60"/>
                <a:gd name="T1" fmla="*/ 0 h 149"/>
                <a:gd name="T2" fmla="*/ 151209386 w 60"/>
                <a:gd name="T3" fmla="*/ 375504814 h 149"/>
                <a:gd name="T4" fmla="*/ 20161251 w 60"/>
                <a:gd name="T5" fmla="*/ 166330646 h 149"/>
                <a:gd name="T6" fmla="*/ 37803140 w 60"/>
                <a:gd name="T7" fmla="*/ 131048398 h 149"/>
                <a:gd name="T8" fmla="*/ 0 w 60"/>
                <a:gd name="T9" fmla="*/ 103327401 h 149"/>
                <a:gd name="T10" fmla="*/ 42843452 w 60"/>
                <a:gd name="T11" fmla="*/ 10080645 h 149"/>
                <a:gd name="T12" fmla="*/ 60483759 w 60"/>
                <a:gd name="T13" fmla="*/ 0 h 149"/>
                <a:gd name="T14" fmla="*/ 0 60000 65536"/>
                <a:gd name="T15" fmla="*/ 0 60000 65536"/>
                <a:gd name="T16" fmla="*/ 0 60000 65536"/>
                <a:gd name="T17" fmla="*/ 0 60000 65536"/>
                <a:gd name="T18" fmla="*/ 0 60000 65536"/>
                <a:gd name="T19" fmla="*/ 0 60000 65536"/>
                <a:gd name="T20" fmla="*/ 0 60000 65536"/>
                <a:gd name="T21" fmla="*/ 0 w 60"/>
                <a:gd name="T22" fmla="*/ 0 h 149"/>
                <a:gd name="T23" fmla="*/ 60 w 60"/>
                <a:gd name="T24" fmla="*/ 149 h 14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149">
                  <a:moveTo>
                    <a:pt x="24" y="0"/>
                  </a:moveTo>
                  <a:lnTo>
                    <a:pt x="60" y="149"/>
                  </a:lnTo>
                  <a:lnTo>
                    <a:pt x="8" y="66"/>
                  </a:lnTo>
                  <a:lnTo>
                    <a:pt x="15" y="52"/>
                  </a:lnTo>
                  <a:lnTo>
                    <a:pt x="0" y="41"/>
                  </a:lnTo>
                  <a:lnTo>
                    <a:pt x="17" y="4"/>
                  </a:lnTo>
                  <a:lnTo>
                    <a:pt x="24"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57" name="Freeform 67"/>
            <p:cNvSpPr/>
            <p:nvPr/>
          </p:nvSpPr>
          <p:spPr bwMode="auto">
            <a:xfrm>
              <a:off x="2971800" y="1725614"/>
              <a:ext cx="39688" cy="149225"/>
            </a:xfrm>
            <a:custGeom>
              <a:avLst/>
              <a:gdLst>
                <a:gd name="T0" fmla="*/ 12601733 w 25"/>
                <a:gd name="T1" fmla="*/ 0 h 94"/>
                <a:gd name="T2" fmla="*/ 45363383 w 25"/>
                <a:gd name="T3" fmla="*/ 0 h 94"/>
                <a:gd name="T4" fmla="*/ 63005499 w 25"/>
                <a:gd name="T5" fmla="*/ 158769048 h 94"/>
                <a:gd name="T6" fmla="*/ 30242259 w 25"/>
                <a:gd name="T7" fmla="*/ 236894710 h 94"/>
                <a:gd name="T8" fmla="*/ 0 w 25"/>
                <a:gd name="T9" fmla="*/ 158769048 h 94"/>
                <a:gd name="T10" fmla="*/ 12601733 w 25"/>
                <a:gd name="T11" fmla="*/ 0 h 94"/>
                <a:gd name="T12" fmla="*/ 0 60000 65536"/>
                <a:gd name="T13" fmla="*/ 0 60000 65536"/>
                <a:gd name="T14" fmla="*/ 0 60000 65536"/>
                <a:gd name="T15" fmla="*/ 0 60000 65536"/>
                <a:gd name="T16" fmla="*/ 0 60000 65536"/>
                <a:gd name="T17" fmla="*/ 0 60000 65536"/>
                <a:gd name="T18" fmla="*/ 0 w 25"/>
                <a:gd name="T19" fmla="*/ 0 h 94"/>
                <a:gd name="T20" fmla="*/ 25 w 25"/>
                <a:gd name="T21" fmla="*/ 94 h 94"/>
              </a:gdLst>
              <a:ahLst/>
              <a:cxnLst>
                <a:cxn ang="T12">
                  <a:pos x="T0" y="T1"/>
                </a:cxn>
                <a:cxn ang="T13">
                  <a:pos x="T2" y="T3"/>
                </a:cxn>
                <a:cxn ang="T14">
                  <a:pos x="T4" y="T5"/>
                </a:cxn>
                <a:cxn ang="T15">
                  <a:pos x="T6" y="T7"/>
                </a:cxn>
                <a:cxn ang="T16">
                  <a:pos x="T8" y="T9"/>
                </a:cxn>
                <a:cxn ang="T17">
                  <a:pos x="T10" y="T11"/>
                </a:cxn>
              </a:cxnLst>
              <a:rect l="T18" t="T19" r="T20" b="T21"/>
              <a:pathLst>
                <a:path w="25" h="94">
                  <a:moveTo>
                    <a:pt x="5" y="0"/>
                  </a:moveTo>
                  <a:lnTo>
                    <a:pt x="18" y="0"/>
                  </a:lnTo>
                  <a:lnTo>
                    <a:pt x="25" y="63"/>
                  </a:lnTo>
                  <a:lnTo>
                    <a:pt x="12" y="94"/>
                  </a:lnTo>
                  <a:lnTo>
                    <a:pt x="0" y="63"/>
                  </a:lnTo>
                  <a:lnTo>
                    <a:pt x="5"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58" name="Freeform 68"/>
            <p:cNvSpPr/>
            <p:nvPr/>
          </p:nvSpPr>
          <p:spPr bwMode="auto">
            <a:xfrm>
              <a:off x="2906713" y="1638301"/>
              <a:ext cx="84138" cy="236538"/>
            </a:xfrm>
            <a:custGeom>
              <a:avLst/>
              <a:gdLst>
                <a:gd name="T0" fmla="*/ 42843705 w 53"/>
                <a:gd name="T1" fmla="*/ 0 h 149"/>
                <a:gd name="T2" fmla="*/ 133569880 w 53"/>
                <a:gd name="T3" fmla="*/ 375504814 h 149"/>
                <a:gd name="T4" fmla="*/ 17641993 w 53"/>
                <a:gd name="T5" fmla="*/ 151209682 h 149"/>
                <a:gd name="T6" fmla="*/ 35282399 w 53"/>
                <a:gd name="T7" fmla="*/ 123488710 h 149"/>
                <a:gd name="T8" fmla="*/ 0 w 53"/>
                <a:gd name="T9" fmla="*/ 95766126 h 149"/>
                <a:gd name="T10" fmla="*/ 25201711 w 53"/>
                <a:gd name="T11" fmla="*/ 10080645 h 149"/>
                <a:gd name="T12" fmla="*/ 42843705 w 53"/>
                <a:gd name="T13" fmla="*/ 0 h 149"/>
                <a:gd name="T14" fmla="*/ 0 60000 65536"/>
                <a:gd name="T15" fmla="*/ 0 60000 65536"/>
                <a:gd name="T16" fmla="*/ 0 60000 65536"/>
                <a:gd name="T17" fmla="*/ 0 60000 65536"/>
                <a:gd name="T18" fmla="*/ 0 60000 65536"/>
                <a:gd name="T19" fmla="*/ 0 60000 65536"/>
                <a:gd name="T20" fmla="*/ 0 60000 65536"/>
                <a:gd name="T21" fmla="*/ 0 w 53"/>
                <a:gd name="T22" fmla="*/ 0 h 149"/>
                <a:gd name="T23" fmla="*/ 53 w 53"/>
                <a:gd name="T24" fmla="*/ 149 h 14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149">
                  <a:moveTo>
                    <a:pt x="17" y="0"/>
                  </a:moveTo>
                  <a:lnTo>
                    <a:pt x="53" y="149"/>
                  </a:lnTo>
                  <a:lnTo>
                    <a:pt x="7" y="60"/>
                  </a:lnTo>
                  <a:lnTo>
                    <a:pt x="14" y="49"/>
                  </a:lnTo>
                  <a:lnTo>
                    <a:pt x="0" y="38"/>
                  </a:lnTo>
                  <a:lnTo>
                    <a:pt x="10" y="4"/>
                  </a:lnTo>
                  <a:lnTo>
                    <a:pt x="17"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59" name="Freeform 69"/>
            <p:cNvSpPr/>
            <p:nvPr/>
          </p:nvSpPr>
          <p:spPr bwMode="auto">
            <a:xfrm>
              <a:off x="2990850" y="1638301"/>
              <a:ext cx="93663" cy="236538"/>
            </a:xfrm>
            <a:custGeom>
              <a:avLst/>
              <a:gdLst>
                <a:gd name="T0" fmla="*/ 93247073 w 59"/>
                <a:gd name="T1" fmla="*/ 0 h 149"/>
                <a:gd name="T2" fmla="*/ 0 w 59"/>
                <a:gd name="T3" fmla="*/ 375504814 h 149"/>
                <a:gd name="T4" fmla="*/ 128529465 w 59"/>
                <a:gd name="T5" fmla="*/ 166330646 h 149"/>
                <a:gd name="T6" fmla="*/ 110887488 w 59"/>
                <a:gd name="T7" fmla="*/ 131048398 h 149"/>
                <a:gd name="T8" fmla="*/ 148690817 w 59"/>
                <a:gd name="T9" fmla="*/ 103327401 h 149"/>
                <a:gd name="T10" fmla="*/ 110887488 w 59"/>
                <a:gd name="T11" fmla="*/ 10080645 h 149"/>
                <a:gd name="T12" fmla="*/ 93247073 w 59"/>
                <a:gd name="T13" fmla="*/ 0 h 149"/>
                <a:gd name="T14" fmla="*/ 0 60000 65536"/>
                <a:gd name="T15" fmla="*/ 0 60000 65536"/>
                <a:gd name="T16" fmla="*/ 0 60000 65536"/>
                <a:gd name="T17" fmla="*/ 0 60000 65536"/>
                <a:gd name="T18" fmla="*/ 0 60000 65536"/>
                <a:gd name="T19" fmla="*/ 0 60000 65536"/>
                <a:gd name="T20" fmla="*/ 0 60000 65536"/>
                <a:gd name="T21" fmla="*/ 0 w 59"/>
                <a:gd name="T22" fmla="*/ 0 h 149"/>
                <a:gd name="T23" fmla="*/ 59 w 59"/>
                <a:gd name="T24" fmla="*/ 149 h 14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149">
                  <a:moveTo>
                    <a:pt x="37" y="0"/>
                  </a:moveTo>
                  <a:lnTo>
                    <a:pt x="0" y="149"/>
                  </a:lnTo>
                  <a:lnTo>
                    <a:pt x="51" y="66"/>
                  </a:lnTo>
                  <a:lnTo>
                    <a:pt x="44" y="52"/>
                  </a:lnTo>
                  <a:lnTo>
                    <a:pt x="59" y="41"/>
                  </a:lnTo>
                  <a:lnTo>
                    <a:pt x="44" y="4"/>
                  </a:lnTo>
                  <a:lnTo>
                    <a:pt x="37"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60" name="Freeform 70"/>
            <p:cNvSpPr/>
            <p:nvPr/>
          </p:nvSpPr>
          <p:spPr bwMode="auto">
            <a:xfrm>
              <a:off x="2990850" y="1638301"/>
              <a:ext cx="85725" cy="236538"/>
            </a:xfrm>
            <a:custGeom>
              <a:avLst/>
              <a:gdLst>
                <a:gd name="T0" fmla="*/ 93246573 w 54"/>
                <a:gd name="T1" fmla="*/ 0 h 149"/>
                <a:gd name="T2" fmla="*/ 0 w 54"/>
                <a:gd name="T3" fmla="*/ 375504814 h 149"/>
                <a:gd name="T4" fmla="*/ 118448154 w 54"/>
                <a:gd name="T5" fmla="*/ 151209682 h 149"/>
                <a:gd name="T6" fmla="*/ 95765935 w 54"/>
                <a:gd name="T7" fmla="*/ 123488710 h 149"/>
                <a:gd name="T8" fmla="*/ 136088449 w 54"/>
                <a:gd name="T9" fmla="*/ 95766126 h 149"/>
                <a:gd name="T10" fmla="*/ 110886893 w 54"/>
                <a:gd name="T11" fmla="*/ 10080645 h 149"/>
                <a:gd name="T12" fmla="*/ 93246573 w 54"/>
                <a:gd name="T13" fmla="*/ 0 h 149"/>
                <a:gd name="T14" fmla="*/ 0 60000 65536"/>
                <a:gd name="T15" fmla="*/ 0 60000 65536"/>
                <a:gd name="T16" fmla="*/ 0 60000 65536"/>
                <a:gd name="T17" fmla="*/ 0 60000 65536"/>
                <a:gd name="T18" fmla="*/ 0 60000 65536"/>
                <a:gd name="T19" fmla="*/ 0 60000 65536"/>
                <a:gd name="T20" fmla="*/ 0 60000 65536"/>
                <a:gd name="T21" fmla="*/ 0 w 54"/>
                <a:gd name="T22" fmla="*/ 0 h 149"/>
                <a:gd name="T23" fmla="*/ 54 w 54"/>
                <a:gd name="T24" fmla="*/ 149 h 14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149">
                  <a:moveTo>
                    <a:pt x="37" y="0"/>
                  </a:moveTo>
                  <a:lnTo>
                    <a:pt x="0" y="149"/>
                  </a:lnTo>
                  <a:lnTo>
                    <a:pt x="47" y="60"/>
                  </a:lnTo>
                  <a:lnTo>
                    <a:pt x="38" y="49"/>
                  </a:lnTo>
                  <a:lnTo>
                    <a:pt x="54" y="38"/>
                  </a:lnTo>
                  <a:lnTo>
                    <a:pt x="44" y="4"/>
                  </a:lnTo>
                  <a:lnTo>
                    <a:pt x="37" y="0"/>
                  </a:ln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61" name="Freeform 71"/>
            <p:cNvSpPr/>
            <p:nvPr/>
          </p:nvSpPr>
          <p:spPr bwMode="auto">
            <a:xfrm>
              <a:off x="2982913" y="1852614"/>
              <a:ext cx="17463" cy="273050"/>
            </a:xfrm>
            <a:custGeom>
              <a:avLst/>
              <a:gdLst>
                <a:gd name="T0" fmla="*/ 19060864 w 8"/>
                <a:gd name="T1" fmla="*/ 611117361 h 122"/>
                <a:gd name="T2" fmla="*/ 19060864 w 8"/>
                <a:gd name="T3" fmla="*/ 0 h 122"/>
                <a:gd name="T4" fmla="*/ 19060864 w 8"/>
                <a:gd name="T5" fmla="*/ 611117361 h 122"/>
                <a:gd name="T6" fmla="*/ 0 60000 65536"/>
                <a:gd name="T7" fmla="*/ 0 60000 65536"/>
                <a:gd name="T8" fmla="*/ 0 60000 65536"/>
                <a:gd name="T9" fmla="*/ 0 w 8"/>
                <a:gd name="T10" fmla="*/ 0 h 122"/>
                <a:gd name="T11" fmla="*/ 8 w 8"/>
                <a:gd name="T12" fmla="*/ 122 h 122"/>
              </a:gdLst>
              <a:ahLst/>
              <a:cxnLst>
                <a:cxn ang="T6">
                  <a:pos x="T0" y="T1"/>
                </a:cxn>
                <a:cxn ang="T7">
                  <a:pos x="T2" y="T3"/>
                </a:cxn>
                <a:cxn ang="T8">
                  <a:pos x="T4" y="T5"/>
                </a:cxn>
              </a:cxnLst>
              <a:rect l="T9" t="T10" r="T11" b="T12"/>
              <a:pathLst>
                <a:path w="8" h="122">
                  <a:moveTo>
                    <a:pt x="4" y="122"/>
                  </a:moveTo>
                  <a:cubicBezTo>
                    <a:pt x="1" y="87"/>
                    <a:pt x="0" y="41"/>
                    <a:pt x="4" y="0"/>
                  </a:cubicBezTo>
                  <a:cubicBezTo>
                    <a:pt x="7" y="41"/>
                    <a:pt x="8" y="87"/>
                    <a:pt x="4" y="122"/>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62" name="Rectangle 72"/>
            <p:cNvSpPr>
              <a:spLocks noChangeArrowheads="1"/>
            </p:cNvSpPr>
            <p:nvPr/>
          </p:nvSpPr>
          <p:spPr bwMode="auto">
            <a:xfrm>
              <a:off x="2941638" y="1593851"/>
              <a:ext cx="96838" cy="77788"/>
            </a:xfrm>
            <a:prstGeom prst="rect">
              <a:avLst/>
            </a:prstGeom>
            <a:solidFill>
              <a:srgbClr val="EDBD96"/>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63" name="Freeform 73"/>
            <p:cNvSpPr/>
            <p:nvPr/>
          </p:nvSpPr>
          <p:spPr bwMode="auto">
            <a:xfrm>
              <a:off x="2874963" y="1365251"/>
              <a:ext cx="230188" cy="268288"/>
            </a:xfrm>
            <a:custGeom>
              <a:avLst/>
              <a:gdLst>
                <a:gd name="T0" fmla="*/ 259712397 w 103"/>
                <a:gd name="T1" fmla="*/ 599820551 h 120"/>
                <a:gd name="T2" fmla="*/ 459493244 w 103"/>
                <a:gd name="T3" fmla="*/ 424872087 h 120"/>
                <a:gd name="T4" fmla="*/ 464488098 w 103"/>
                <a:gd name="T5" fmla="*/ 424872087 h 120"/>
                <a:gd name="T6" fmla="*/ 509437320 w 103"/>
                <a:gd name="T7" fmla="*/ 359892750 h 120"/>
                <a:gd name="T8" fmla="*/ 489460137 w 103"/>
                <a:gd name="T9" fmla="*/ 279916048 h 120"/>
                <a:gd name="T10" fmla="*/ 489460137 w 103"/>
                <a:gd name="T11" fmla="*/ 279916048 h 120"/>
                <a:gd name="T12" fmla="*/ 259712397 w 103"/>
                <a:gd name="T13" fmla="*/ 0 h 120"/>
                <a:gd name="T14" fmla="*/ 29966902 w 103"/>
                <a:gd name="T15" fmla="*/ 279916048 h 120"/>
                <a:gd name="T16" fmla="*/ 19977192 w 103"/>
                <a:gd name="T17" fmla="*/ 279916048 h 120"/>
                <a:gd name="T18" fmla="*/ 4994857 w 103"/>
                <a:gd name="T19" fmla="*/ 359892750 h 120"/>
                <a:gd name="T20" fmla="*/ 44951474 w 103"/>
                <a:gd name="T21" fmla="*/ 424872087 h 120"/>
                <a:gd name="T22" fmla="*/ 54938949 w 103"/>
                <a:gd name="T23" fmla="*/ 419875224 h 120"/>
                <a:gd name="T24" fmla="*/ 259712397 w 103"/>
                <a:gd name="T25" fmla="*/ 599820551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
                <a:gd name="T40" fmla="*/ 0 h 120"/>
                <a:gd name="T41" fmla="*/ 103 w 103"/>
                <a:gd name="T42" fmla="*/ 120 h 1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 h="120">
                  <a:moveTo>
                    <a:pt x="52" y="120"/>
                  </a:moveTo>
                  <a:cubicBezTo>
                    <a:pt x="68" y="120"/>
                    <a:pt x="84" y="108"/>
                    <a:pt x="92" y="85"/>
                  </a:cubicBezTo>
                  <a:cubicBezTo>
                    <a:pt x="92" y="85"/>
                    <a:pt x="93" y="85"/>
                    <a:pt x="93" y="85"/>
                  </a:cubicBezTo>
                  <a:cubicBezTo>
                    <a:pt x="97" y="86"/>
                    <a:pt x="101" y="80"/>
                    <a:pt x="102" y="72"/>
                  </a:cubicBezTo>
                  <a:cubicBezTo>
                    <a:pt x="103" y="63"/>
                    <a:pt x="102" y="56"/>
                    <a:pt x="98" y="56"/>
                  </a:cubicBezTo>
                  <a:cubicBezTo>
                    <a:pt x="98" y="56"/>
                    <a:pt x="98" y="56"/>
                    <a:pt x="98" y="56"/>
                  </a:cubicBezTo>
                  <a:cubicBezTo>
                    <a:pt x="99" y="27"/>
                    <a:pt x="87" y="0"/>
                    <a:pt x="52" y="0"/>
                  </a:cubicBezTo>
                  <a:cubicBezTo>
                    <a:pt x="16" y="0"/>
                    <a:pt x="4" y="27"/>
                    <a:pt x="6" y="56"/>
                  </a:cubicBezTo>
                  <a:cubicBezTo>
                    <a:pt x="5" y="56"/>
                    <a:pt x="5" y="56"/>
                    <a:pt x="4" y="56"/>
                  </a:cubicBezTo>
                  <a:cubicBezTo>
                    <a:pt x="1" y="56"/>
                    <a:pt x="0" y="63"/>
                    <a:pt x="1" y="72"/>
                  </a:cubicBezTo>
                  <a:cubicBezTo>
                    <a:pt x="2" y="80"/>
                    <a:pt x="6" y="86"/>
                    <a:pt x="9" y="85"/>
                  </a:cubicBezTo>
                  <a:cubicBezTo>
                    <a:pt x="10" y="85"/>
                    <a:pt x="11" y="85"/>
                    <a:pt x="11" y="84"/>
                  </a:cubicBezTo>
                  <a:cubicBezTo>
                    <a:pt x="19" y="108"/>
                    <a:pt x="35" y="120"/>
                    <a:pt x="52" y="120"/>
                  </a:cubicBezTo>
                  <a:close/>
                </a:path>
              </a:pathLst>
            </a:custGeom>
            <a:solidFill>
              <a:srgbClr val="FFD7B7"/>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64" name="Freeform 74"/>
            <p:cNvSpPr/>
            <p:nvPr/>
          </p:nvSpPr>
          <p:spPr bwMode="auto">
            <a:xfrm>
              <a:off x="2881313" y="1339851"/>
              <a:ext cx="222250" cy="182563"/>
            </a:xfrm>
            <a:custGeom>
              <a:avLst/>
              <a:gdLst>
                <a:gd name="T0" fmla="*/ 478780372 w 99"/>
                <a:gd name="T1" fmla="*/ 337060292 h 82"/>
                <a:gd name="T2" fmla="*/ 120955632 w 99"/>
                <a:gd name="T3" fmla="*/ 89222102 h 82"/>
                <a:gd name="T4" fmla="*/ 15119735 w 99"/>
                <a:gd name="T5" fmla="*/ 337060292 h 82"/>
                <a:gd name="T6" fmla="*/ 50396873 w 99"/>
                <a:gd name="T7" fmla="*/ 401498328 h 82"/>
                <a:gd name="T8" fmla="*/ 70556513 w 99"/>
                <a:gd name="T9" fmla="*/ 371756155 h 82"/>
                <a:gd name="T10" fmla="*/ 136075362 w 99"/>
                <a:gd name="T11" fmla="*/ 193314177 h 82"/>
                <a:gd name="T12" fmla="*/ 246951173 w 99"/>
                <a:gd name="T13" fmla="*/ 213140066 h 82"/>
                <a:gd name="T14" fmla="*/ 352784865 w 99"/>
                <a:gd name="T15" fmla="*/ 193314177 h 82"/>
                <a:gd name="T16" fmla="*/ 418303696 w 99"/>
                <a:gd name="T17" fmla="*/ 371756155 h 82"/>
                <a:gd name="T18" fmla="*/ 438463336 w 99"/>
                <a:gd name="T19" fmla="*/ 401498328 h 82"/>
                <a:gd name="T20" fmla="*/ 478780372 w 99"/>
                <a:gd name="T21" fmla="*/ 337060292 h 8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9"/>
                <a:gd name="T34" fmla="*/ 0 h 82"/>
                <a:gd name="T35" fmla="*/ 99 w 99"/>
                <a:gd name="T36" fmla="*/ 82 h 8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9" h="82">
                  <a:moveTo>
                    <a:pt x="95" y="68"/>
                  </a:moveTo>
                  <a:cubicBezTo>
                    <a:pt x="99" y="9"/>
                    <a:pt x="47" y="0"/>
                    <a:pt x="24" y="18"/>
                  </a:cubicBezTo>
                  <a:cubicBezTo>
                    <a:pt x="4" y="23"/>
                    <a:pt x="0" y="47"/>
                    <a:pt x="3" y="68"/>
                  </a:cubicBezTo>
                  <a:cubicBezTo>
                    <a:pt x="5" y="68"/>
                    <a:pt x="8" y="74"/>
                    <a:pt x="10" y="81"/>
                  </a:cubicBezTo>
                  <a:cubicBezTo>
                    <a:pt x="12" y="82"/>
                    <a:pt x="14" y="81"/>
                    <a:pt x="14" y="75"/>
                  </a:cubicBezTo>
                  <a:cubicBezTo>
                    <a:pt x="14" y="58"/>
                    <a:pt x="16" y="43"/>
                    <a:pt x="27" y="39"/>
                  </a:cubicBezTo>
                  <a:cubicBezTo>
                    <a:pt x="38" y="36"/>
                    <a:pt x="40" y="43"/>
                    <a:pt x="49" y="43"/>
                  </a:cubicBezTo>
                  <a:cubicBezTo>
                    <a:pt x="57" y="43"/>
                    <a:pt x="59" y="36"/>
                    <a:pt x="70" y="39"/>
                  </a:cubicBezTo>
                  <a:cubicBezTo>
                    <a:pt x="81" y="42"/>
                    <a:pt x="83" y="58"/>
                    <a:pt x="83" y="75"/>
                  </a:cubicBezTo>
                  <a:cubicBezTo>
                    <a:pt x="83" y="81"/>
                    <a:pt x="85" y="82"/>
                    <a:pt x="87" y="81"/>
                  </a:cubicBezTo>
                  <a:cubicBezTo>
                    <a:pt x="88" y="73"/>
                    <a:pt x="92" y="68"/>
                    <a:pt x="95" y="68"/>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65" name="Freeform 75"/>
            <p:cNvSpPr/>
            <p:nvPr/>
          </p:nvSpPr>
          <p:spPr bwMode="auto">
            <a:xfrm>
              <a:off x="2974975" y="1665289"/>
              <a:ext cx="31750" cy="60325"/>
            </a:xfrm>
            <a:custGeom>
              <a:avLst/>
              <a:gdLst>
                <a:gd name="T0" fmla="*/ 61717465 w 14"/>
                <a:gd name="T1" fmla="*/ 134781687 h 27"/>
                <a:gd name="T2" fmla="*/ 72004462 w 14"/>
                <a:gd name="T3" fmla="*/ 109822784 h 27"/>
                <a:gd name="T4" fmla="*/ 36002231 w 14"/>
                <a:gd name="T5" fmla="*/ 0 h 27"/>
                <a:gd name="T6" fmla="*/ 0 w 14"/>
                <a:gd name="T7" fmla="*/ 104829215 h 27"/>
                <a:gd name="T8" fmla="*/ 10287002 w 14"/>
                <a:gd name="T9" fmla="*/ 134781687 h 27"/>
                <a:gd name="T10" fmla="*/ 61717465 w 14"/>
                <a:gd name="T11" fmla="*/ 134781687 h 27"/>
                <a:gd name="T12" fmla="*/ 0 60000 65536"/>
                <a:gd name="T13" fmla="*/ 0 60000 65536"/>
                <a:gd name="T14" fmla="*/ 0 60000 65536"/>
                <a:gd name="T15" fmla="*/ 0 60000 65536"/>
                <a:gd name="T16" fmla="*/ 0 60000 65536"/>
                <a:gd name="T17" fmla="*/ 0 60000 65536"/>
                <a:gd name="T18" fmla="*/ 0 w 14"/>
                <a:gd name="T19" fmla="*/ 0 h 27"/>
                <a:gd name="T20" fmla="*/ 14 w 14"/>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14" h="27">
                  <a:moveTo>
                    <a:pt x="12" y="27"/>
                  </a:moveTo>
                  <a:cubicBezTo>
                    <a:pt x="14" y="22"/>
                    <a:pt x="14" y="22"/>
                    <a:pt x="14" y="22"/>
                  </a:cubicBezTo>
                  <a:cubicBezTo>
                    <a:pt x="7" y="0"/>
                    <a:pt x="7" y="0"/>
                    <a:pt x="7" y="0"/>
                  </a:cubicBezTo>
                  <a:cubicBezTo>
                    <a:pt x="0" y="21"/>
                    <a:pt x="0" y="21"/>
                    <a:pt x="0" y="21"/>
                  </a:cubicBezTo>
                  <a:cubicBezTo>
                    <a:pt x="2" y="27"/>
                    <a:pt x="2" y="27"/>
                    <a:pt x="2" y="27"/>
                  </a:cubicBezTo>
                  <a:cubicBezTo>
                    <a:pt x="5" y="27"/>
                    <a:pt x="8" y="27"/>
                    <a:pt x="12" y="27"/>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66" name="Freeform 76"/>
            <p:cNvSpPr/>
            <p:nvPr/>
          </p:nvSpPr>
          <p:spPr bwMode="auto">
            <a:xfrm>
              <a:off x="2919413" y="1625601"/>
              <a:ext cx="71438" cy="93663"/>
            </a:xfrm>
            <a:custGeom>
              <a:avLst/>
              <a:gdLst>
                <a:gd name="T0" fmla="*/ 35282435 w 45"/>
                <a:gd name="T1" fmla="*/ 0 h 59"/>
                <a:gd name="T2" fmla="*/ 113408630 w 45"/>
                <a:gd name="T3" fmla="*/ 63005045 h 59"/>
                <a:gd name="T4" fmla="*/ 68045490 w 45"/>
                <a:gd name="T5" fmla="*/ 148690817 h 59"/>
                <a:gd name="T6" fmla="*/ 0 w 45"/>
                <a:gd name="T7" fmla="*/ 22682321 h 59"/>
                <a:gd name="T8" fmla="*/ 35282435 w 45"/>
                <a:gd name="T9" fmla="*/ 0 h 59"/>
                <a:gd name="T10" fmla="*/ 0 60000 65536"/>
                <a:gd name="T11" fmla="*/ 0 60000 65536"/>
                <a:gd name="T12" fmla="*/ 0 60000 65536"/>
                <a:gd name="T13" fmla="*/ 0 60000 65536"/>
                <a:gd name="T14" fmla="*/ 0 60000 65536"/>
                <a:gd name="T15" fmla="*/ 0 w 45"/>
                <a:gd name="T16" fmla="*/ 0 h 59"/>
                <a:gd name="T17" fmla="*/ 45 w 45"/>
                <a:gd name="T18" fmla="*/ 59 h 59"/>
              </a:gdLst>
              <a:ahLst/>
              <a:cxnLst>
                <a:cxn ang="T10">
                  <a:pos x="T0" y="T1"/>
                </a:cxn>
                <a:cxn ang="T11">
                  <a:pos x="T2" y="T3"/>
                </a:cxn>
                <a:cxn ang="T12">
                  <a:pos x="T4" y="T5"/>
                </a:cxn>
                <a:cxn ang="T13">
                  <a:pos x="T6" y="T7"/>
                </a:cxn>
                <a:cxn ang="T14">
                  <a:pos x="T8" y="T9"/>
                </a:cxn>
              </a:cxnLst>
              <a:rect l="T15" t="T16" r="T17" b="T18"/>
              <a:pathLst>
                <a:path w="45" h="59">
                  <a:moveTo>
                    <a:pt x="14" y="0"/>
                  </a:moveTo>
                  <a:lnTo>
                    <a:pt x="45" y="25"/>
                  </a:lnTo>
                  <a:lnTo>
                    <a:pt x="27" y="59"/>
                  </a:lnTo>
                  <a:lnTo>
                    <a:pt x="0" y="9"/>
                  </a:lnTo>
                  <a:lnTo>
                    <a:pt x="14" y="0"/>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67" name="Freeform 77"/>
            <p:cNvSpPr/>
            <p:nvPr/>
          </p:nvSpPr>
          <p:spPr bwMode="auto">
            <a:xfrm>
              <a:off x="2990850" y="1625601"/>
              <a:ext cx="69850" cy="93663"/>
            </a:xfrm>
            <a:custGeom>
              <a:avLst/>
              <a:gdLst>
                <a:gd name="T0" fmla="*/ 75604686 w 44"/>
                <a:gd name="T1" fmla="*/ 0 h 59"/>
                <a:gd name="T2" fmla="*/ 0 w 44"/>
                <a:gd name="T3" fmla="*/ 63005045 h 59"/>
                <a:gd name="T4" fmla="*/ 42843448 w 44"/>
                <a:gd name="T5" fmla="*/ 148690817 h 59"/>
                <a:gd name="T6" fmla="*/ 110886886 w 44"/>
                <a:gd name="T7" fmla="*/ 22682321 h 59"/>
                <a:gd name="T8" fmla="*/ 75604686 w 44"/>
                <a:gd name="T9" fmla="*/ 0 h 59"/>
                <a:gd name="T10" fmla="*/ 0 60000 65536"/>
                <a:gd name="T11" fmla="*/ 0 60000 65536"/>
                <a:gd name="T12" fmla="*/ 0 60000 65536"/>
                <a:gd name="T13" fmla="*/ 0 60000 65536"/>
                <a:gd name="T14" fmla="*/ 0 60000 65536"/>
                <a:gd name="T15" fmla="*/ 0 w 44"/>
                <a:gd name="T16" fmla="*/ 0 h 59"/>
                <a:gd name="T17" fmla="*/ 44 w 44"/>
                <a:gd name="T18" fmla="*/ 59 h 59"/>
              </a:gdLst>
              <a:ahLst/>
              <a:cxnLst>
                <a:cxn ang="T10">
                  <a:pos x="T0" y="T1"/>
                </a:cxn>
                <a:cxn ang="T11">
                  <a:pos x="T2" y="T3"/>
                </a:cxn>
                <a:cxn ang="T12">
                  <a:pos x="T4" y="T5"/>
                </a:cxn>
                <a:cxn ang="T13">
                  <a:pos x="T6" y="T7"/>
                </a:cxn>
                <a:cxn ang="T14">
                  <a:pos x="T8" y="T9"/>
                </a:cxn>
              </a:cxnLst>
              <a:rect l="T15" t="T16" r="T17" b="T18"/>
              <a:pathLst>
                <a:path w="44" h="59">
                  <a:moveTo>
                    <a:pt x="30" y="0"/>
                  </a:moveTo>
                  <a:lnTo>
                    <a:pt x="0" y="25"/>
                  </a:lnTo>
                  <a:lnTo>
                    <a:pt x="17" y="59"/>
                  </a:lnTo>
                  <a:lnTo>
                    <a:pt x="44" y="9"/>
                  </a:lnTo>
                  <a:lnTo>
                    <a:pt x="30" y="0"/>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5568" name="Freeform 78"/>
            <p:cNvSpPr/>
            <p:nvPr/>
          </p:nvSpPr>
          <p:spPr bwMode="auto">
            <a:xfrm>
              <a:off x="2930525" y="1397001"/>
              <a:ext cx="153988" cy="85725"/>
            </a:xfrm>
            <a:custGeom>
              <a:avLst/>
              <a:gdLst>
                <a:gd name="T0" fmla="*/ 0 w 69"/>
                <a:gd name="T1" fmla="*/ 25446788 h 38"/>
                <a:gd name="T2" fmla="*/ 199220283 w 69"/>
                <a:gd name="T3" fmla="*/ 30536144 h 38"/>
                <a:gd name="T4" fmla="*/ 343656569 w 69"/>
                <a:gd name="T5" fmla="*/ 167942046 h 38"/>
                <a:gd name="T6" fmla="*/ 144436252 w 69"/>
                <a:gd name="T7" fmla="*/ 162852690 h 38"/>
                <a:gd name="T8" fmla="*/ 0 w 69"/>
                <a:gd name="T9" fmla="*/ 25446788 h 38"/>
                <a:gd name="T10" fmla="*/ 0 60000 65536"/>
                <a:gd name="T11" fmla="*/ 0 60000 65536"/>
                <a:gd name="T12" fmla="*/ 0 60000 65536"/>
                <a:gd name="T13" fmla="*/ 0 60000 65536"/>
                <a:gd name="T14" fmla="*/ 0 60000 65536"/>
                <a:gd name="T15" fmla="*/ 0 w 69"/>
                <a:gd name="T16" fmla="*/ 0 h 38"/>
                <a:gd name="T17" fmla="*/ 69 w 69"/>
                <a:gd name="T18" fmla="*/ 38 h 38"/>
              </a:gdLst>
              <a:ahLst/>
              <a:cxnLst>
                <a:cxn ang="T10">
                  <a:pos x="T0" y="T1"/>
                </a:cxn>
                <a:cxn ang="T11">
                  <a:pos x="T2" y="T3"/>
                </a:cxn>
                <a:cxn ang="T12">
                  <a:pos x="T4" y="T5"/>
                </a:cxn>
                <a:cxn ang="T13">
                  <a:pos x="T6" y="T7"/>
                </a:cxn>
                <a:cxn ang="T14">
                  <a:pos x="T8" y="T9"/>
                </a:cxn>
              </a:cxnLst>
              <a:rect l="T15" t="T16" r="T17" b="T18"/>
              <a:pathLst>
                <a:path w="69" h="38">
                  <a:moveTo>
                    <a:pt x="0" y="5"/>
                  </a:moveTo>
                  <a:cubicBezTo>
                    <a:pt x="10" y="0"/>
                    <a:pt x="25" y="0"/>
                    <a:pt x="40" y="6"/>
                  </a:cubicBezTo>
                  <a:cubicBezTo>
                    <a:pt x="54" y="12"/>
                    <a:pt x="64" y="22"/>
                    <a:pt x="69" y="33"/>
                  </a:cubicBezTo>
                  <a:cubicBezTo>
                    <a:pt x="58" y="38"/>
                    <a:pt x="43" y="38"/>
                    <a:pt x="29" y="32"/>
                  </a:cubicBezTo>
                  <a:cubicBezTo>
                    <a:pt x="14" y="26"/>
                    <a:pt x="4" y="16"/>
                    <a:pt x="0" y="5"/>
                  </a:cubicBezTo>
                  <a:close/>
                </a:path>
              </a:pathLst>
            </a:custGeom>
            <a:solidFill>
              <a:srgbClr val="27557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sp>
        <p:nvSpPr>
          <p:cNvPr id="105474" name="Rectangle 80"/>
          <p:cNvSpPr>
            <a:spLocks noChangeArrowheads="1"/>
          </p:cNvSpPr>
          <p:nvPr/>
        </p:nvSpPr>
        <p:spPr bwMode="auto">
          <a:xfrm>
            <a:off x="5232306" y="2183189"/>
            <a:ext cx="6921244" cy="819455"/>
          </a:xfrm>
          <a:prstGeom prst="rect">
            <a:avLst/>
          </a:prstGeom>
          <a:noFill/>
          <a:ln w="9525">
            <a:noFill/>
            <a:miter lim="800000"/>
          </a:ln>
        </p:spPr>
        <p:txBody>
          <a:bodyPr>
            <a:spAutoFit/>
          </a:bodyPr>
          <a:lstStyle/>
          <a:p>
            <a:pPr>
              <a:lnSpc>
                <a:spcPct val="80000"/>
              </a:lnSpc>
            </a:pPr>
            <a:r>
              <a:rPr lang="id-ID" altLang="zh-CN" sz="2953" dirty="0">
                <a:solidFill>
                  <a:schemeClr val="accent1"/>
                </a:solidFill>
                <a:ea typeface="微软雅黑" panose="020B0503020204020204" pitchFamily="34" charset="-122"/>
                <a:sym typeface="Arial" panose="020B0604020202020204" pitchFamily="34" charset="0"/>
              </a:rPr>
              <a:t>marketing</a:t>
            </a:r>
            <a:r>
              <a:rPr lang="en-US" altLang="zh-CN" sz="2953" dirty="0">
                <a:solidFill>
                  <a:schemeClr val="accent1"/>
                </a:solidFill>
                <a:ea typeface="微软雅黑" panose="020B0503020204020204" pitchFamily="34" charset="-122"/>
                <a:sym typeface="Arial" panose="020B0604020202020204" pitchFamily="34" charset="0"/>
              </a:rPr>
              <a:t> is the best thing to douse the sunrise with.</a:t>
            </a:r>
          </a:p>
        </p:txBody>
      </p:sp>
      <p:sp>
        <p:nvSpPr>
          <p:cNvPr id="82" name="Rounded Rectangle 81"/>
          <p:cNvSpPr/>
          <p:nvPr/>
        </p:nvSpPr>
        <p:spPr>
          <a:xfrm>
            <a:off x="5426515" y="3765332"/>
            <a:ext cx="584304" cy="58095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Rounded Rectangle 82"/>
          <p:cNvSpPr/>
          <p:nvPr/>
        </p:nvSpPr>
        <p:spPr>
          <a:xfrm>
            <a:off x="5426515" y="5074575"/>
            <a:ext cx="584304" cy="5809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5477" name="Group 83"/>
          <p:cNvGrpSpPr/>
          <p:nvPr/>
        </p:nvGrpSpPr>
        <p:grpSpPr bwMode="auto">
          <a:xfrm>
            <a:off x="6181590" y="3653159"/>
            <a:ext cx="2340566" cy="855529"/>
            <a:chOff x="8027893" y="2583618"/>
            <a:chExt cx="2218765" cy="810399"/>
          </a:xfrm>
        </p:grpSpPr>
        <p:sp>
          <p:nvSpPr>
            <p:cNvPr id="85" name="Text Placeholder 5"/>
            <p:cNvSpPr txBox="1"/>
            <p:nvPr/>
          </p:nvSpPr>
          <p:spPr>
            <a:xfrm>
              <a:off x="8040590" y="2845293"/>
              <a:ext cx="2206068" cy="548724"/>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TextBox 85"/>
            <p:cNvSpPr txBox="1"/>
            <p:nvPr/>
          </p:nvSpPr>
          <p:spPr>
            <a:xfrm>
              <a:off x="8027893" y="2583618"/>
              <a:ext cx="2218765" cy="302595"/>
            </a:xfrm>
            <a:prstGeom prst="rect">
              <a:avLst/>
            </a:prstGeom>
            <a:noFill/>
          </p:spPr>
          <p:txBody>
            <a:bodyPr>
              <a:spAutoFit/>
            </a:bodyPr>
            <a:lstStyle/>
            <a:p>
              <a:pPr fontAlgn="auto">
                <a:spcBef>
                  <a:spcPts val="0"/>
                </a:spcBef>
                <a:spcAft>
                  <a:spcPts val="0"/>
                </a:spcAft>
                <a:defRPr/>
              </a:pPr>
              <a:r>
                <a:rPr lang="id-ID" sz="1476" b="1" dirty="0">
                  <a:solidFill>
                    <a:schemeClr val="accent1"/>
                  </a:solidFill>
                  <a:ea typeface="微软雅黑" panose="020B0503020204020204" pitchFamily="34" charset="-122"/>
                  <a:sym typeface="Arial" panose="020B0604020202020204" pitchFamily="34" charset="0"/>
                </a:rPr>
                <a:t>Text sample here</a:t>
              </a:r>
            </a:p>
          </p:txBody>
        </p:sp>
      </p:grpSp>
      <p:grpSp>
        <p:nvGrpSpPr>
          <p:cNvPr id="105478" name="Group 86"/>
          <p:cNvGrpSpPr/>
          <p:nvPr/>
        </p:nvGrpSpPr>
        <p:grpSpPr bwMode="auto">
          <a:xfrm>
            <a:off x="6181590" y="4974122"/>
            <a:ext cx="2340566" cy="805301"/>
            <a:chOff x="8027893" y="2583618"/>
            <a:chExt cx="2218765" cy="763946"/>
          </a:xfrm>
        </p:grpSpPr>
        <p:sp>
          <p:nvSpPr>
            <p:cNvPr id="88" name="Text Placeholder 5"/>
            <p:cNvSpPr txBox="1"/>
            <p:nvPr/>
          </p:nvSpPr>
          <p:spPr>
            <a:xfrm>
              <a:off x="8040590" y="2845678"/>
              <a:ext cx="2206068" cy="50188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TextBox 88"/>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2"/>
                  </a:solidFill>
                  <a:ea typeface="微软雅黑" panose="020B0503020204020204" pitchFamily="34" charset="-122"/>
                  <a:sym typeface="Arial" panose="020B0604020202020204" pitchFamily="34" charset="0"/>
                </a:rPr>
                <a:t>Text sample here</a:t>
              </a:r>
            </a:p>
          </p:txBody>
        </p:sp>
      </p:grpSp>
      <p:sp>
        <p:nvSpPr>
          <p:cNvPr id="105479" name="Rectangle 89"/>
          <p:cNvSpPr>
            <a:spLocks noChangeArrowheads="1"/>
          </p:cNvSpPr>
          <p:nvPr/>
        </p:nvSpPr>
        <p:spPr bwMode="auto">
          <a:xfrm>
            <a:off x="5460180" y="3872483"/>
            <a:ext cx="535388" cy="399946"/>
          </a:xfrm>
          <a:prstGeom prst="rect">
            <a:avLst/>
          </a:prstGeom>
          <a:noFill/>
          <a:ln w="9525">
            <a:noFill/>
            <a:miter lim="800000"/>
          </a:ln>
        </p:spPr>
        <p:txBody>
          <a:bodyPr wrap="none" lIns="128580" rIns="128580" bIns="64290">
            <a:spAutoFit/>
          </a:bodyPr>
          <a:lstStyle/>
          <a:p>
            <a:pPr algn="ctr">
              <a:lnSpc>
                <a:spcPct val="89000"/>
              </a:lnSpc>
            </a:pPr>
            <a:r>
              <a:rPr lang="en-US" altLang="zh-CN" sz="2109" dirty="0">
                <a:solidFill>
                  <a:srgbClr val="FFFFFF"/>
                </a:solidFill>
                <a:ea typeface="微软雅黑" panose="020B0503020204020204" pitchFamily="34" charset="-122"/>
                <a:sym typeface="Arial" panose="020B0604020202020204" pitchFamily="34" charset="0"/>
              </a:rPr>
              <a:t>01</a:t>
            </a:r>
          </a:p>
        </p:txBody>
      </p:sp>
      <p:sp>
        <p:nvSpPr>
          <p:cNvPr id="105480" name="Rectangle 90"/>
          <p:cNvSpPr>
            <a:spLocks noChangeArrowheads="1"/>
          </p:cNvSpPr>
          <p:nvPr/>
        </p:nvSpPr>
        <p:spPr bwMode="auto">
          <a:xfrm>
            <a:off x="5450972" y="5206839"/>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dirty="0">
                <a:solidFill>
                  <a:srgbClr val="FFFFFF"/>
                </a:solidFill>
                <a:ea typeface="微软雅黑" panose="020B0503020204020204" pitchFamily="34" charset="-122"/>
                <a:sym typeface="Arial" panose="020B0604020202020204" pitchFamily="34" charset="0"/>
              </a:rPr>
              <a:t>02</a:t>
            </a:r>
            <a:endParaRPr lang="en-US" altLang="zh-CN" sz="2109" dirty="0">
              <a:solidFill>
                <a:srgbClr val="FFFFFF"/>
              </a:solidFill>
              <a:ea typeface="微软雅黑" panose="020B0503020204020204" pitchFamily="34" charset="-122"/>
              <a:sym typeface="Arial" panose="020B0604020202020204" pitchFamily="34" charset="0"/>
            </a:endParaRPr>
          </a:p>
        </p:txBody>
      </p:sp>
      <p:sp>
        <p:nvSpPr>
          <p:cNvPr id="92" name="Rounded Rectangle 91"/>
          <p:cNvSpPr/>
          <p:nvPr/>
        </p:nvSpPr>
        <p:spPr>
          <a:xfrm>
            <a:off x="8783335" y="3765332"/>
            <a:ext cx="584305" cy="58095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Rounded Rectangle 92"/>
          <p:cNvSpPr/>
          <p:nvPr/>
        </p:nvSpPr>
        <p:spPr>
          <a:xfrm>
            <a:off x="8783335" y="5074575"/>
            <a:ext cx="584305" cy="58095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5483" name="Group 93"/>
          <p:cNvGrpSpPr/>
          <p:nvPr/>
        </p:nvGrpSpPr>
        <p:grpSpPr bwMode="auto">
          <a:xfrm>
            <a:off x="9538411" y="3653159"/>
            <a:ext cx="2340566" cy="855529"/>
            <a:chOff x="8027893" y="2583618"/>
            <a:chExt cx="2218765" cy="810399"/>
          </a:xfrm>
        </p:grpSpPr>
        <p:sp>
          <p:nvSpPr>
            <p:cNvPr id="95" name="Text Placeholder 5"/>
            <p:cNvSpPr txBox="1"/>
            <p:nvPr/>
          </p:nvSpPr>
          <p:spPr>
            <a:xfrm>
              <a:off x="8040590" y="2845293"/>
              <a:ext cx="2206068" cy="548724"/>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TextBox 95"/>
            <p:cNvSpPr txBox="1"/>
            <p:nvPr/>
          </p:nvSpPr>
          <p:spPr>
            <a:xfrm>
              <a:off x="8027893" y="2583618"/>
              <a:ext cx="2218765" cy="302595"/>
            </a:xfrm>
            <a:prstGeom prst="rect">
              <a:avLst/>
            </a:prstGeom>
            <a:noFill/>
          </p:spPr>
          <p:txBody>
            <a:bodyPr>
              <a:spAutoFit/>
            </a:bodyPr>
            <a:lstStyle/>
            <a:p>
              <a:pPr fontAlgn="auto">
                <a:spcBef>
                  <a:spcPts val="0"/>
                </a:spcBef>
                <a:spcAft>
                  <a:spcPts val="0"/>
                </a:spcAft>
                <a:defRPr/>
              </a:pPr>
              <a:r>
                <a:rPr lang="id-ID" sz="1476" b="1" dirty="0">
                  <a:solidFill>
                    <a:schemeClr val="accent3"/>
                  </a:solidFill>
                  <a:ea typeface="微软雅黑" panose="020B0503020204020204" pitchFamily="34" charset="-122"/>
                  <a:sym typeface="Arial" panose="020B0604020202020204" pitchFamily="34" charset="0"/>
                </a:rPr>
                <a:t>Text sample here</a:t>
              </a:r>
            </a:p>
          </p:txBody>
        </p:sp>
      </p:grpSp>
      <p:grpSp>
        <p:nvGrpSpPr>
          <p:cNvPr id="105484" name="Group 96"/>
          <p:cNvGrpSpPr/>
          <p:nvPr/>
        </p:nvGrpSpPr>
        <p:grpSpPr bwMode="auto">
          <a:xfrm>
            <a:off x="9538411" y="4974122"/>
            <a:ext cx="2340566" cy="805301"/>
            <a:chOff x="8027893" y="2583618"/>
            <a:chExt cx="2218765" cy="763946"/>
          </a:xfrm>
        </p:grpSpPr>
        <p:sp>
          <p:nvSpPr>
            <p:cNvPr id="98" name="Text Placeholder 5"/>
            <p:cNvSpPr txBox="1"/>
            <p:nvPr/>
          </p:nvSpPr>
          <p:spPr>
            <a:xfrm>
              <a:off x="8040590" y="2845678"/>
              <a:ext cx="2206068" cy="50188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TextBox 98"/>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4"/>
                  </a:solidFill>
                  <a:ea typeface="微软雅黑" panose="020B0503020204020204" pitchFamily="34" charset="-122"/>
                  <a:sym typeface="Arial" panose="020B0604020202020204" pitchFamily="34" charset="0"/>
                </a:rPr>
                <a:t>Text sample here</a:t>
              </a:r>
            </a:p>
          </p:txBody>
        </p:sp>
      </p:grpSp>
      <p:sp>
        <p:nvSpPr>
          <p:cNvPr id="105485" name="Rectangle 99"/>
          <p:cNvSpPr>
            <a:spLocks noChangeArrowheads="1"/>
          </p:cNvSpPr>
          <p:nvPr/>
        </p:nvSpPr>
        <p:spPr bwMode="auto">
          <a:xfrm>
            <a:off x="8816163" y="3872483"/>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03</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105486" name="Rectangle 100"/>
          <p:cNvSpPr>
            <a:spLocks noChangeArrowheads="1"/>
          </p:cNvSpPr>
          <p:nvPr/>
        </p:nvSpPr>
        <p:spPr bwMode="auto">
          <a:xfrm>
            <a:off x="8807793" y="5206839"/>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04</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100" name="文本框 99"/>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文本框 100"/>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椭圆 101"/>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椭圆 102"/>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0212337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p:cNvGrpSpPr/>
          <p:nvPr/>
        </p:nvGrpSpPr>
        <p:grpSpPr bwMode="auto">
          <a:xfrm>
            <a:off x="1430141" y="1218836"/>
            <a:ext cx="5566797" cy="5757659"/>
            <a:chOff x="6506962" y="705229"/>
            <a:chExt cx="5279209" cy="5459086"/>
          </a:xfrm>
        </p:grpSpPr>
        <p:sp>
          <p:nvSpPr>
            <p:cNvPr id="111662" name="Freeform 66"/>
            <p:cNvSpPr/>
            <p:nvPr/>
          </p:nvSpPr>
          <p:spPr bwMode="auto">
            <a:xfrm>
              <a:off x="6506962" y="705229"/>
              <a:ext cx="5279209" cy="5459086"/>
            </a:xfrm>
            <a:custGeom>
              <a:avLst/>
              <a:gdLst>
                <a:gd name="T0" fmla="*/ 3111814 w 5879683"/>
                <a:gd name="T1" fmla="*/ 0 h 6080019"/>
                <a:gd name="T2" fmla="*/ 3315150 w 5879683"/>
                <a:gd name="T3" fmla="*/ 1214673 h 6080019"/>
                <a:gd name="T4" fmla="*/ 2186545 w 5879683"/>
                <a:gd name="T5" fmla="*/ 1880786 h 6080019"/>
                <a:gd name="T6" fmla="*/ 488975 w 5879683"/>
                <a:gd name="T7" fmla="*/ 3524606 h 6080019"/>
                <a:gd name="T8" fmla="*/ 1061672 w 5879683"/>
                <a:gd name="T9" fmla="*/ 4069437 h 6080019"/>
                <a:gd name="T10" fmla="*/ 3808374 w 5879683"/>
                <a:gd name="T11" fmla="*/ 4382108 h 6080019"/>
                <a:gd name="T12" fmla="*/ 3876347 w 5879683"/>
                <a:gd name="T13" fmla="*/ 4377278 h 6080019"/>
                <a:gd name="T14" fmla="*/ 4000056 w 5879683"/>
                <a:gd name="T15" fmla="*/ 4197851 h 6080019"/>
                <a:gd name="T16" fmla="*/ 4740061 w 5879683"/>
                <a:gd name="T17" fmla="*/ 4500010 h 6080019"/>
                <a:gd name="T18" fmla="*/ 3514866 w 5879683"/>
                <a:gd name="T19" fmla="*/ 4901568 h 6080019"/>
                <a:gd name="T20" fmla="*/ 3610425 w 5879683"/>
                <a:gd name="T21" fmla="*/ 4762972 h 6080019"/>
                <a:gd name="T22" fmla="*/ 3373162 w 5879683"/>
                <a:gd name="T23" fmla="*/ 4774684 h 6080019"/>
                <a:gd name="T24" fmla="*/ 972130 w 5879683"/>
                <a:gd name="T25" fmla="*/ 4476191 h 6080019"/>
                <a:gd name="T26" fmla="*/ 503897 w 5879683"/>
                <a:gd name="T27" fmla="*/ 4211240 h 6080019"/>
                <a:gd name="T28" fmla="*/ 212886 w 5879683"/>
                <a:gd name="T29" fmla="*/ 2783859 h 6080019"/>
                <a:gd name="T30" fmla="*/ 2434652 w 5879683"/>
                <a:gd name="T31" fmla="*/ 1621430 h 6080019"/>
                <a:gd name="T32" fmla="*/ 3076371 w 5879683"/>
                <a:gd name="T33" fmla="*/ 1261320 h 6080019"/>
                <a:gd name="T34" fmla="*/ 3111814 w 5879683"/>
                <a:gd name="T35" fmla="*/ 0 h 60800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879683"/>
                <a:gd name="T55" fmla="*/ 0 h 6080019"/>
                <a:gd name="T56" fmla="*/ 5879683 w 5879683"/>
                <a:gd name="T57" fmla="*/ 6080019 h 60800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879683" h="6080019">
                  <a:moveTo>
                    <a:pt x="3859967" y="0"/>
                  </a:moveTo>
                  <a:cubicBezTo>
                    <a:pt x="4362097" y="358740"/>
                    <a:pt x="4642087" y="941982"/>
                    <a:pt x="4112189" y="1506708"/>
                  </a:cubicBezTo>
                  <a:cubicBezTo>
                    <a:pt x="3762781" y="1877021"/>
                    <a:pt x="3175034" y="2136239"/>
                    <a:pt x="2712241" y="2332968"/>
                  </a:cubicBezTo>
                  <a:cubicBezTo>
                    <a:pt x="1997227" y="2633847"/>
                    <a:pt x="171510" y="3247176"/>
                    <a:pt x="606535" y="4372000"/>
                  </a:cubicBezTo>
                  <a:cubicBezTo>
                    <a:pt x="729175" y="4686765"/>
                    <a:pt x="1029990" y="4897381"/>
                    <a:pt x="1316921" y="5047820"/>
                  </a:cubicBezTo>
                  <a:cubicBezTo>
                    <a:pt x="2186827" y="5499139"/>
                    <a:pt x="3628218" y="5507004"/>
                    <a:pt x="4723998" y="5435664"/>
                  </a:cubicBezTo>
                  <a:lnTo>
                    <a:pt x="4808310" y="5429676"/>
                  </a:lnTo>
                  <a:lnTo>
                    <a:pt x="4961760" y="5207111"/>
                  </a:lnTo>
                  <a:lnTo>
                    <a:pt x="5879683" y="5581914"/>
                  </a:lnTo>
                  <a:lnTo>
                    <a:pt x="4359923" y="6080019"/>
                  </a:lnTo>
                  <a:lnTo>
                    <a:pt x="4478454" y="5908101"/>
                  </a:lnTo>
                  <a:lnTo>
                    <a:pt x="4184148" y="5922625"/>
                  </a:lnTo>
                  <a:cubicBezTo>
                    <a:pt x="3187544" y="5964741"/>
                    <a:pt x="2102801" y="5947275"/>
                    <a:pt x="1205851" y="5552371"/>
                  </a:cubicBezTo>
                  <a:cubicBezTo>
                    <a:pt x="1002222" y="5462107"/>
                    <a:pt x="807849" y="5353328"/>
                    <a:pt x="625046" y="5223719"/>
                  </a:cubicBezTo>
                  <a:cubicBezTo>
                    <a:pt x="276" y="4774715"/>
                    <a:pt x="-221864" y="4103524"/>
                    <a:pt x="264068" y="3453163"/>
                  </a:cubicBezTo>
                  <a:cubicBezTo>
                    <a:pt x="743058" y="2809745"/>
                    <a:pt x="2263332" y="2351484"/>
                    <a:pt x="3019998" y="2011259"/>
                  </a:cubicBezTo>
                  <a:cubicBezTo>
                    <a:pt x="3293046" y="1888593"/>
                    <a:pt x="3577663" y="1745097"/>
                    <a:pt x="3816002" y="1564570"/>
                  </a:cubicBezTo>
                  <a:cubicBezTo>
                    <a:pt x="4491679" y="1057705"/>
                    <a:pt x="4359783" y="460576"/>
                    <a:pt x="3859967" y="0"/>
                  </a:cubicBezTo>
                  <a:close/>
                </a:path>
              </a:pathLst>
            </a:custGeom>
            <a:solidFill>
              <a:srgbClr val="6C7984"/>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1663" name="Freeform 67"/>
            <p:cNvSpPr/>
            <p:nvPr/>
          </p:nvSpPr>
          <p:spPr bwMode="auto">
            <a:xfrm>
              <a:off x="6726851" y="793973"/>
              <a:ext cx="4081232" cy="5055161"/>
            </a:xfrm>
            <a:custGeom>
              <a:avLst/>
              <a:gdLst>
                <a:gd name="T0" fmla="*/ 0 w 4545444"/>
                <a:gd name="T1" fmla="*/ 0 h 5630150"/>
                <a:gd name="T2" fmla="*/ 4545444 w 4545444"/>
                <a:gd name="T3" fmla="*/ 5630150 h 5630150"/>
              </a:gdLst>
              <a:ahLst/>
              <a:cxnLst/>
              <a:rect l="T0" t="T1" r="T2" b="T3"/>
              <a:pathLst>
                <a:path w="4545444" h="5630150">
                  <a:moveTo>
                    <a:pt x="2256537" y="5459202"/>
                  </a:moveTo>
                  <a:lnTo>
                    <a:pt x="2494614" y="5490324"/>
                  </a:lnTo>
                  <a:cubicBezTo>
                    <a:pt x="3248051" y="5573048"/>
                    <a:pt x="4008214" y="5552417"/>
                    <a:pt x="4501279" y="5522041"/>
                  </a:cubicBezTo>
                  <a:cubicBezTo>
                    <a:pt x="4524421" y="5522041"/>
                    <a:pt x="4542935" y="5538242"/>
                    <a:pt x="4545249" y="5561385"/>
                  </a:cubicBezTo>
                  <a:cubicBezTo>
                    <a:pt x="4547563" y="5584529"/>
                    <a:pt x="4529049" y="5605358"/>
                    <a:pt x="4505907" y="5607672"/>
                  </a:cubicBezTo>
                  <a:cubicBezTo>
                    <a:pt x="3998668" y="5636023"/>
                    <a:pt x="3202626" y="5653742"/>
                    <a:pt x="2419318" y="5557726"/>
                  </a:cubicBezTo>
                  <a:lnTo>
                    <a:pt x="2235390" y="5531069"/>
                  </a:lnTo>
                  <a:close/>
                  <a:moveTo>
                    <a:pt x="618660" y="4907146"/>
                  </a:moveTo>
                  <a:lnTo>
                    <a:pt x="632400" y="4917588"/>
                  </a:lnTo>
                  <a:cubicBezTo>
                    <a:pt x="956939" y="5146045"/>
                    <a:pt x="1389337" y="5295867"/>
                    <a:pt x="1856847" y="5391925"/>
                  </a:cubicBezTo>
                  <a:lnTo>
                    <a:pt x="2034852" y="5423658"/>
                  </a:lnTo>
                  <a:lnTo>
                    <a:pt x="2014093" y="5495358"/>
                  </a:lnTo>
                  <a:lnTo>
                    <a:pt x="1758065" y="5445168"/>
                  </a:lnTo>
                  <a:cubicBezTo>
                    <a:pt x="1328685" y="5348354"/>
                    <a:pt x="931595" y="5204783"/>
                    <a:pt x="623058" y="4995217"/>
                  </a:cubicBezTo>
                  <a:lnTo>
                    <a:pt x="574601" y="4959683"/>
                  </a:lnTo>
                  <a:close/>
                  <a:moveTo>
                    <a:pt x="56894" y="3655972"/>
                  </a:moveTo>
                  <a:lnTo>
                    <a:pt x="114769" y="3681320"/>
                  </a:lnTo>
                  <a:lnTo>
                    <a:pt x="80108" y="3791413"/>
                  </a:lnTo>
                  <a:cubicBezTo>
                    <a:pt x="36211" y="3992545"/>
                    <a:pt x="66151" y="4215012"/>
                    <a:pt x="203845" y="4459754"/>
                  </a:cubicBezTo>
                  <a:cubicBezTo>
                    <a:pt x="264592" y="4567588"/>
                    <a:pt x="341815" y="4665151"/>
                    <a:pt x="432817" y="4753361"/>
                  </a:cubicBezTo>
                  <a:lnTo>
                    <a:pt x="437043" y="4757128"/>
                  </a:lnTo>
                  <a:lnTo>
                    <a:pt x="393339" y="4809243"/>
                  </a:lnTo>
                  <a:lnTo>
                    <a:pt x="316280" y="4730599"/>
                  </a:lnTo>
                  <a:cubicBezTo>
                    <a:pt x="228451" y="4632436"/>
                    <a:pt x="156043" y="4523978"/>
                    <a:pt x="102021" y="4404210"/>
                  </a:cubicBezTo>
                  <a:cubicBezTo>
                    <a:pt x="-16002" y="4141676"/>
                    <a:pt x="-25657" y="3905829"/>
                    <a:pt x="42457" y="3693267"/>
                  </a:cubicBezTo>
                  <a:close/>
                  <a:moveTo>
                    <a:pt x="929004" y="2786814"/>
                  </a:moveTo>
                  <a:lnTo>
                    <a:pt x="956746" y="2834023"/>
                  </a:lnTo>
                  <a:lnTo>
                    <a:pt x="807170" y="2926453"/>
                  </a:lnTo>
                  <a:cubicBezTo>
                    <a:pt x="608715" y="3055790"/>
                    <a:pt x="424743" y="3204817"/>
                    <a:pt x="289168" y="3374474"/>
                  </a:cubicBezTo>
                  <a:lnTo>
                    <a:pt x="202845" y="3497409"/>
                  </a:lnTo>
                  <a:lnTo>
                    <a:pt x="145829" y="3472437"/>
                  </a:lnTo>
                  <a:lnTo>
                    <a:pt x="199129" y="3391464"/>
                  </a:lnTo>
                  <a:cubicBezTo>
                    <a:pt x="360399" y="3169649"/>
                    <a:pt x="606694" y="2977213"/>
                    <a:pt x="889422" y="2808754"/>
                  </a:cubicBezTo>
                  <a:close/>
                  <a:moveTo>
                    <a:pt x="1866690" y="2342652"/>
                  </a:moveTo>
                  <a:lnTo>
                    <a:pt x="1887488" y="2393291"/>
                  </a:lnTo>
                  <a:lnTo>
                    <a:pt x="1840098" y="2412028"/>
                  </a:lnTo>
                  <a:cubicBezTo>
                    <a:pt x="1736774" y="2453321"/>
                    <a:pt x="1640084" y="2493135"/>
                    <a:pt x="1553013" y="2531900"/>
                  </a:cubicBezTo>
                  <a:cubicBezTo>
                    <a:pt x="1462182" y="2572691"/>
                    <a:pt x="1364371" y="2618110"/>
                    <a:pt x="1263822" y="2668275"/>
                  </a:cubicBezTo>
                  <a:lnTo>
                    <a:pt x="1050436" y="2783374"/>
                  </a:lnTo>
                  <a:lnTo>
                    <a:pt x="1022313" y="2735091"/>
                  </a:lnTo>
                  <a:lnTo>
                    <a:pt x="1139549" y="2670106"/>
                  </a:lnTo>
                  <a:cubicBezTo>
                    <a:pt x="1310738" y="2581420"/>
                    <a:pt x="1489289" y="2500060"/>
                    <a:pt x="1666136" y="2425016"/>
                  </a:cubicBezTo>
                  <a:close/>
                  <a:moveTo>
                    <a:pt x="2691412" y="2019045"/>
                  </a:moveTo>
                  <a:lnTo>
                    <a:pt x="2709493" y="2058447"/>
                  </a:lnTo>
                  <a:lnTo>
                    <a:pt x="2515802" y="2143103"/>
                  </a:lnTo>
                  <a:cubicBezTo>
                    <a:pt x="2338903" y="2216486"/>
                    <a:pt x="2163509" y="2284612"/>
                    <a:pt x="1999688" y="2348928"/>
                  </a:cubicBezTo>
                  <a:lnTo>
                    <a:pt x="1967235" y="2361760"/>
                  </a:lnTo>
                  <a:lnTo>
                    <a:pt x="1946919" y="2310047"/>
                  </a:lnTo>
                  <a:lnTo>
                    <a:pt x="2182498" y="2217829"/>
                  </a:lnTo>
                  <a:cubicBezTo>
                    <a:pt x="2346871" y="2154412"/>
                    <a:pt x="2500473" y="2096303"/>
                    <a:pt x="2634236" y="2042495"/>
                  </a:cubicBezTo>
                  <a:close/>
                  <a:moveTo>
                    <a:pt x="3419929" y="1652893"/>
                  </a:moveTo>
                  <a:lnTo>
                    <a:pt x="3435936" y="1679865"/>
                  </a:lnTo>
                  <a:lnTo>
                    <a:pt x="3366230" y="1725659"/>
                  </a:lnTo>
                  <a:cubicBezTo>
                    <a:pt x="3212281" y="1820595"/>
                    <a:pt x="3043056" y="1907857"/>
                    <a:pt x="2868625" y="1988895"/>
                  </a:cubicBezTo>
                  <a:lnTo>
                    <a:pt x="2779467" y="2027864"/>
                  </a:lnTo>
                  <a:lnTo>
                    <a:pt x="2761652" y="1989574"/>
                  </a:lnTo>
                  <a:lnTo>
                    <a:pt x="2818870" y="1964884"/>
                  </a:lnTo>
                  <a:cubicBezTo>
                    <a:pt x="2942679" y="1909918"/>
                    <a:pt x="3080517" y="1845984"/>
                    <a:pt x="3218283" y="1771311"/>
                  </a:cubicBezTo>
                  <a:close/>
                  <a:moveTo>
                    <a:pt x="3856693" y="1280930"/>
                  </a:moveTo>
                  <a:lnTo>
                    <a:pt x="3878857" y="1298486"/>
                  </a:lnTo>
                  <a:lnTo>
                    <a:pt x="3876698" y="1301552"/>
                  </a:lnTo>
                  <a:cubicBezTo>
                    <a:pt x="3781380" y="1419528"/>
                    <a:pt x="3657364" y="1527897"/>
                    <a:pt x="3514716" y="1628110"/>
                  </a:cubicBezTo>
                  <a:lnTo>
                    <a:pt x="3492103" y="1642966"/>
                  </a:lnTo>
                  <a:lnTo>
                    <a:pt x="3475028" y="1614196"/>
                  </a:lnTo>
                  <a:lnTo>
                    <a:pt x="3617263" y="1513296"/>
                  </a:lnTo>
                  <a:cubicBezTo>
                    <a:pt x="3679023" y="1464333"/>
                    <a:pt x="3737239" y="1412242"/>
                    <a:pt x="3790149" y="1356801"/>
                  </a:cubicBezTo>
                  <a:close/>
                  <a:moveTo>
                    <a:pt x="4049529" y="911879"/>
                  </a:moveTo>
                  <a:lnTo>
                    <a:pt x="4075412" y="916031"/>
                  </a:lnTo>
                  <a:lnTo>
                    <a:pt x="4071869" y="931641"/>
                  </a:lnTo>
                  <a:cubicBezTo>
                    <a:pt x="4049346" y="1012031"/>
                    <a:pt x="4013278" y="1094833"/>
                    <a:pt x="3962076" y="1180319"/>
                  </a:cubicBezTo>
                  <a:lnTo>
                    <a:pt x="3914053" y="1248509"/>
                  </a:lnTo>
                  <a:lnTo>
                    <a:pt x="3893587" y="1232095"/>
                  </a:lnTo>
                  <a:lnTo>
                    <a:pt x="3931196" y="1180211"/>
                  </a:lnTo>
                  <a:cubicBezTo>
                    <a:pt x="3971731" y="1117849"/>
                    <a:pt x="4005196" y="1051917"/>
                    <a:pt x="4029829" y="982194"/>
                  </a:cubicBezTo>
                  <a:close/>
                  <a:moveTo>
                    <a:pt x="4087808" y="593511"/>
                  </a:moveTo>
                  <a:lnTo>
                    <a:pt x="4093474" y="622281"/>
                  </a:lnTo>
                  <a:cubicBezTo>
                    <a:pt x="4104254" y="696733"/>
                    <a:pt x="4103603" y="773228"/>
                    <a:pt x="4089935" y="852043"/>
                  </a:cubicBezTo>
                  <a:lnTo>
                    <a:pt x="4087219" y="864013"/>
                  </a:lnTo>
                  <a:lnTo>
                    <a:pt x="4061852" y="860755"/>
                  </a:lnTo>
                  <a:lnTo>
                    <a:pt x="4075471" y="761421"/>
                  </a:lnTo>
                  <a:cubicBezTo>
                    <a:pt x="4078364" y="721499"/>
                    <a:pt x="4078075" y="683239"/>
                    <a:pt x="4074987" y="646404"/>
                  </a:cubicBezTo>
                  <a:lnTo>
                    <a:pt x="4067029" y="597339"/>
                  </a:lnTo>
                  <a:close/>
                  <a:moveTo>
                    <a:pt x="4011395" y="373947"/>
                  </a:moveTo>
                  <a:lnTo>
                    <a:pt x="4028427" y="404785"/>
                  </a:lnTo>
                  <a:cubicBezTo>
                    <a:pt x="4049797" y="451877"/>
                    <a:pt x="4066792" y="499755"/>
                    <a:pt x="4078941" y="548501"/>
                  </a:cubicBezTo>
                  <a:lnTo>
                    <a:pt x="4080499" y="556408"/>
                  </a:lnTo>
                  <a:lnTo>
                    <a:pt x="4060972" y="560005"/>
                  </a:lnTo>
                  <a:lnTo>
                    <a:pt x="4057716" y="539931"/>
                  </a:lnTo>
                  <a:cubicBezTo>
                    <a:pt x="4049418" y="505704"/>
                    <a:pt x="4038706" y="472661"/>
                    <a:pt x="4025964" y="440563"/>
                  </a:cubicBezTo>
                  <a:lnTo>
                    <a:pt x="3997595" y="380051"/>
                  </a:lnTo>
                  <a:close/>
                  <a:moveTo>
                    <a:pt x="3901155" y="197856"/>
                  </a:moveTo>
                  <a:lnTo>
                    <a:pt x="3951662" y="265789"/>
                  </a:lnTo>
                  <a:lnTo>
                    <a:pt x="3997798" y="349324"/>
                  </a:lnTo>
                  <a:lnTo>
                    <a:pt x="3985699" y="354676"/>
                  </a:lnTo>
                  <a:lnTo>
                    <a:pt x="3982036" y="346863"/>
                  </a:lnTo>
                  <a:cubicBezTo>
                    <a:pt x="3965620" y="316415"/>
                    <a:pt x="3947559" y="286672"/>
                    <a:pt x="3928236" y="257395"/>
                  </a:cubicBezTo>
                  <a:lnTo>
                    <a:pt x="3891077" y="204911"/>
                  </a:lnTo>
                  <a:close/>
                  <a:moveTo>
                    <a:pt x="3831079" y="108914"/>
                  </a:moveTo>
                  <a:lnTo>
                    <a:pt x="3851464" y="131023"/>
                  </a:lnTo>
                  <a:lnTo>
                    <a:pt x="3891271" y="184563"/>
                  </a:lnTo>
                  <a:lnTo>
                    <a:pt x="3881402" y="191248"/>
                  </a:lnTo>
                  <a:lnTo>
                    <a:pt x="3866868" y="170720"/>
                  </a:lnTo>
                  <a:lnTo>
                    <a:pt x="3823189" y="115974"/>
                  </a:lnTo>
                  <a:close/>
                  <a:moveTo>
                    <a:pt x="3730658" y="0"/>
                  </a:moveTo>
                  <a:lnTo>
                    <a:pt x="3822781" y="99914"/>
                  </a:lnTo>
                  <a:lnTo>
                    <a:pt x="3814969" y="105670"/>
                  </a:ln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1664" name="Freeform 21"/>
            <p:cNvSpPr/>
            <p:nvPr/>
          </p:nvSpPr>
          <p:spPr bwMode="auto">
            <a:xfrm>
              <a:off x="10527058" y="5580009"/>
              <a:ext cx="471838" cy="430541"/>
            </a:xfrm>
            <a:custGeom>
              <a:avLst/>
              <a:gdLst>
                <a:gd name="T0" fmla="*/ 0 w 537"/>
                <a:gd name="T1" fmla="*/ 378297062 h 490"/>
                <a:gd name="T2" fmla="*/ 261719831 w 537"/>
                <a:gd name="T3" fmla="*/ 0 h 490"/>
                <a:gd name="T4" fmla="*/ 414582972 w 537"/>
                <a:gd name="T5" fmla="*/ 100364381 h 490"/>
                <a:gd name="T6" fmla="*/ 334291470 w 537"/>
                <a:gd name="T7" fmla="*/ 328886783 h 490"/>
                <a:gd name="T8" fmla="*/ 0 w 537"/>
                <a:gd name="T9" fmla="*/ 378297062 h 490"/>
                <a:gd name="T10" fmla="*/ 0 60000 65536"/>
                <a:gd name="T11" fmla="*/ 0 60000 65536"/>
                <a:gd name="T12" fmla="*/ 0 60000 65536"/>
                <a:gd name="T13" fmla="*/ 0 60000 65536"/>
                <a:gd name="T14" fmla="*/ 0 60000 65536"/>
                <a:gd name="T15" fmla="*/ 0 w 537"/>
                <a:gd name="T16" fmla="*/ 0 h 490"/>
                <a:gd name="T17" fmla="*/ 537 w 537"/>
                <a:gd name="T18" fmla="*/ 490 h 490"/>
              </a:gdLst>
              <a:ahLst/>
              <a:cxnLst>
                <a:cxn ang="T10">
                  <a:pos x="T0" y="T1"/>
                </a:cxn>
                <a:cxn ang="T11">
                  <a:pos x="T2" y="T3"/>
                </a:cxn>
                <a:cxn ang="T12">
                  <a:pos x="T4" y="T5"/>
                </a:cxn>
                <a:cxn ang="T13">
                  <a:pos x="T6" y="T7"/>
                </a:cxn>
                <a:cxn ang="T14">
                  <a:pos x="T8" y="T9"/>
                </a:cxn>
              </a:cxnLst>
              <a:rect l="T15" t="T16" r="T17" b="T18"/>
              <a:pathLst>
                <a:path w="537" h="490">
                  <a:moveTo>
                    <a:pt x="0" y="490"/>
                  </a:moveTo>
                  <a:lnTo>
                    <a:pt x="339" y="0"/>
                  </a:lnTo>
                  <a:lnTo>
                    <a:pt x="537" y="130"/>
                  </a:lnTo>
                  <a:lnTo>
                    <a:pt x="433" y="426"/>
                  </a:lnTo>
                  <a:lnTo>
                    <a:pt x="0" y="490"/>
                  </a:lnTo>
                  <a:close/>
                </a:path>
              </a:pathLst>
            </a:custGeom>
            <a:solidFill>
              <a:srgbClr val="6C7984"/>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grpSp>
        <p:nvGrpSpPr>
          <p:cNvPr id="70" name="Group 69"/>
          <p:cNvGrpSpPr/>
          <p:nvPr/>
        </p:nvGrpSpPr>
        <p:grpSpPr bwMode="auto">
          <a:xfrm>
            <a:off x="4214377" y="1240602"/>
            <a:ext cx="847158" cy="1469969"/>
            <a:chOff x="7699546" y="806274"/>
            <a:chExt cx="803970" cy="1392669"/>
          </a:xfrm>
        </p:grpSpPr>
        <p:sp>
          <p:nvSpPr>
            <p:cNvPr id="111659" name="Freeform 33"/>
            <p:cNvSpPr/>
            <p:nvPr/>
          </p:nvSpPr>
          <p:spPr bwMode="auto">
            <a:xfrm>
              <a:off x="7965778" y="1380036"/>
              <a:ext cx="271504" cy="818907"/>
            </a:xfrm>
            <a:custGeom>
              <a:avLst/>
              <a:gdLst>
                <a:gd name="T0" fmla="*/ 118120943 w 309"/>
                <a:gd name="T1" fmla="*/ 719537236 h 932"/>
                <a:gd name="T2" fmla="*/ 0 w 309"/>
                <a:gd name="T3" fmla="*/ 120437344 h 932"/>
                <a:gd name="T4" fmla="*/ 98048079 w 309"/>
                <a:gd name="T5" fmla="*/ 0 h 932"/>
                <a:gd name="T6" fmla="*/ 238558016 w 309"/>
                <a:gd name="T7" fmla="*/ 120437344 h 932"/>
                <a:gd name="T8" fmla="*/ 118120943 w 309"/>
                <a:gd name="T9" fmla="*/ 719537236 h 932"/>
                <a:gd name="T10" fmla="*/ 0 60000 65536"/>
                <a:gd name="T11" fmla="*/ 0 60000 65536"/>
                <a:gd name="T12" fmla="*/ 0 60000 65536"/>
                <a:gd name="T13" fmla="*/ 0 60000 65536"/>
                <a:gd name="T14" fmla="*/ 0 60000 65536"/>
                <a:gd name="T15" fmla="*/ 0 w 309"/>
                <a:gd name="T16" fmla="*/ 0 h 932"/>
                <a:gd name="T17" fmla="*/ 309 w 309"/>
                <a:gd name="T18" fmla="*/ 932 h 932"/>
              </a:gdLst>
              <a:ahLst/>
              <a:cxnLst>
                <a:cxn ang="T10">
                  <a:pos x="T0" y="T1"/>
                </a:cxn>
                <a:cxn ang="T11">
                  <a:pos x="T2" y="T3"/>
                </a:cxn>
                <a:cxn ang="T12">
                  <a:pos x="T4" y="T5"/>
                </a:cxn>
                <a:cxn ang="T13">
                  <a:pos x="T6" y="T7"/>
                </a:cxn>
                <a:cxn ang="T14">
                  <a:pos x="T8" y="T9"/>
                </a:cxn>
              </a:cxnLst>
              <a:rect l="T15" t="T16" r="T17" b="T18"/>
              <a:pathLst>
                <a:path w="309" h="932">
                  <a:moveTo>
                    <a:pt x="153" y="932"/>
                  </a:moveTo>
                  <a:lnTo>
                    <a:pt x="0" y="156"/>
                  </a:lnTo>
                  <a:lnTo>
                    <a:pt x="127" y="0"/>
                  </a:lnTo>
                  <a:lnTo>
                    <a:pt x="309" y="156"/>
                  </a:lnTo>
                  <a:lnTo>
                    <a:pt x="153" y="932"/>
                  </a:ln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1660" name="Oval 34"/>
            <p:cNvSpPr>
              <a:spLocks noChangeArrowheads="1"/>
            </p:cNvSpPr>
            <p:nvPr/>
          </p:nvSpPr>
          <p:spPr bwMode="auto">
            <a:xfrm>
              <a:off x="7699546" y="806274"/>
              <a:ext cx="803970" cy="804848"/>
            </a:xfrm>
            <a:prstGeom prst="ellipse">
              <a:avLst/>
            </a:prstGeom>
            <a:solidFill>
              <a:schemeClr val="accent2"/>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11661" name="Oval 35"/>
            <p:cNvSpPr>
              <a:spLocks noChangeArrowheads="1"/>
            </p:cNvSpPr>
            <p:nvPr/>
          </p:nvSpPr>
          <p:spPr bwMode="auto">
            <a:xfrm>
              <a:off x="7784775" y="891503"/>
              <a:ext cx="633511" cy="634390"/>
            </a:xfrm>
            <a:prstGeom prst="ellipse">
              <a:avLst/>
            </a:prstGeom>
            <a:solidFill>
              <a:schemeClr val="bg1"/>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grpSp>
      <p:grpSp>
        <p:nvGrpSpPr>
          <p:cNvPr id="74" name="Group 73"/>
          <p:cNvGrpSpPr/>
          <p:nvPr/>
        </p:nvGrpSpPr>
        <p:grpSpPr bwMode="auto">
          <a:xfrm>
            <a:off x="1853720" y="1871784"/>
            <a:ext cx="1032996" cy="1791420"/>
            <a:chOff x="6452734" y="1251752"/>
            <a:chExt cx="980579" cy="1697563"/>
          </a:xfrm>
        </p:grpSpPr>
        <p:sp>
          <p:nvSpPr>
            <p:cNvPr id="75" name="Freeform 74"/>
            <p:cNvSpPr/>
            <p:nvPr/>
          </p:nvSpPr>
          <p:spPr bwMode="auto">
            <a:xfrm>
              <a:off x="6780124" y="1951402"/>
              <a:ext cx="328978" cy="997913"/>
            </a:xfrm>
            <a:custGeom>
              <a:avLst/>
              <a:gdLst>
                <a:gd name="T0" fmla="*/ 186 w 375"/>
                <a:gd name="T1" fmla="*/ 1135 h 1135"/>
                <a:gd name="T2" fmla="*/ 0 w 375"/>
                <a:gd name="T3" fmla="*/ 189 h 1135"/>
                <a:gd name="T4" fmla="*/ 156 w 375"/>
                <a:gd name="T5" fmla="*/ 0 h 1135"/>
                <a:gd name="T6" fmla="*/ 375 w 375"/>
                <a:gd name="T7" fmla="*/ 189 h 1135"/>
                <a:gd name="T8" fmla="*/ 186 w 375"/>
                <a:gd name="T9" fmla="*/ 1135 h 1135"/>
              </a:gdLst>
              <a:ahLst/>
              <a:cxnLst>
                <a:cxn ang="0">
                  <a:pos x="T0" y="T1"/>
                </a:cxn>
                <a:cxn ang="0">
                  <a:pos x="T2" y="T3"/>
                </a:cxn>
                <a:cxn ang="0">
                  <a:pos x="T4" y="T5"/>
                </a:cxn>
                <a:cxn ang="0">
                  <a:pos x="T6" y="T7"/>
                </a:cxn>
                <a:cxn ang="0">
                  <a:pos x="T8" y="T9"/>
                </a:cxn>
              </a:cxnLst>
              <a:rect l="0" t="0" r="r" b="b"/>
              <a:pathLst>
                <a:path w="375" h="1135">
                  <a:moveTo>
                    <a:pt x="186" y="1135"/>
                  </a:moveTo>
                  <a:lnTo>
                    <a:pt x="0" y="189"/>
                  </a:lnTo>
                  <a:lnTo>
                    <a:pt x="156" y="0"/>
                  </a:lnTo>
                  <a:lnTo>
                    <a:pt x="375" y="189"/>
                  </a:lnTo>
                  <a:lnTo>
                    <a:pt x="186" y="1135"/>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76" name="Oval 75"/>
            <p:cNvSpPr>
              <a:spLocks noChangeArrowheads="1"/>
            </p:cNvSpPr>
            <p:nvPr/>
          </p:nvSpPr>
          <p:spPr bwMode="auto">
            <a:xfrm>
              <a:off x="6452734" y="1251752"/>
              <a:ext cx="980579" cy="982049"/>
            </a:xfrm>
            <a:prstGeom prst="ellipse">
              <a:avLst/>
            </a:pr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1658" name="Oval 76"/>
            <p:cNvSpPr>
              <a:spLocks noChangeArrowheads="1"/>
            </p:cNvSpPr>
            <p:nvPr/>
          </p:nvSpPr>
          <p:spPr bwMode="auto">
            <a:xfrm>
              <a:off x="6556415" y="1357191"/>
              <a:ext cx="773217" cy="771460"/>
            </a:xfrm>
            <a:prstGeom prst="ellipse">
              <a:avLst/>
            </a:prstGeom>
            <a:solidFill>
              <a:schemeClr val="bg1"/>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grpSp>
      <p:grpSp>
        <p:nvGrpSpPr>
          <p:cNvPr id="78" name="Group 77"/>
          <p:cNvGrpSpPr/>
          <p:nvPr/>
        </p:nvGrpSpPr>
        <p:grpSpPr bwMode="auto">
          <a:xfrm>
            <a:off x="4053651" y="3698363"/>
            <a:ext cx="1453227" cy="2513011"/>
            <a:chOff x="9521877" y="2943164"/>
            <a:chExt cx="1377731" cy="2382914"/>
          </a:xfrm>
        </p:grpSpPr>
        <p:sp>
          <p:nvSpPr>
            <p:cNvPr id="79" name="Freeform 42"/>
            <p:cNvSpPr/>
            <p:nvPr/>
          </p:nvSpPr>
          <p:spPr bwMode="auto">
            <a:xfrm>
              <a:off x="9977417" y="3925858"/>
              <a:ext cx="465064" cy="1400220"/>
            </a:xfrm>
            <a:custGeom>
              <a:avLst/>
              <a:gdLst>
                <a:gd name="T0" fmla="*/ 265 w 529"/>
                <a:gd name="T1" fmla="*/ 1594 h 1594"/>
                <a:gd name="T2" fmla="*/ 0 w 529"/>
                <a:gd name="T3" fmla="*/ 265 h 1594"/>
                <a:gd name="T4" fmla="*/ 220 w 529"/>
                <a:gd name="T5" fmla="*/ 0 h 1594"/>
                <a:gd name="T6" fmla="*/ 529 w 529"/>
                <a:gd name="T7" fmla="*/ 265 h 1594"/>
                <a:gd name="T8" fmla="*/ 265 w 529"/>
                <a:gd name="T9" fmla="*/ 1594 h 1594"/>
              </a:gdLst>
              <a:ahLst/>
              <a:cxnLst>
                <a:cxn ang="0">
                  <a:pos x="T0" y="T1"/>
                </a:cxn>
                <a:cxn ang="0">
                  <a:pos x="T2" y="T3"/>
                </a:cxn>
                <a:cxn ang="0">
                  <a:pos x="T4" y="T5"/>
                </a:cxn>
                <a:cxn ang="0">
                  <a:pos x="T6" y="T7"/>
                </a:cxn>
                <a:cxn ang="0">
                  <a:pos x="T8" y="T9"/>
                </a:cxn>
              </a:cxnLst>
              <a:rect l="0" t="0" r="r" b="b"/>
              <a:pathLst>
                <a:path w="529" h="1594">
                  <a:moveTo>
                    <a:pt x="265" y="1594"/>
                  </a:moveTo>
                  <a:lnTo>
                    <a:pt x="0" y="265"/>
                  </a:lnTo>
                  <a:lnTo>
                    <a:pt x="220" y="0"/>
                  </a:lnTo>
                  <a:lnTo>
                    <a:pt x="529" y="265"/>
                  </a:lnTo>
                  <a:lnTo>
                    <a:pt x="265" y="1594"/>
                  </a:lnTo>
                  <a:close/>
                </a:path>
              </a:pathLst>
            </a:custGeom>
            <a:solidFill>
              <a:schemeClr val="accent5"/>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80" name="Oval 43"/>
            <p:cNvSpPr>
              <a:spLocks noChangeArrowheads="1"/>
            </p:cNvSpPr>
            <p:nvPr/>
          </p:nvSpPr>
          <p:spPr bwMode="auto">
            <a:xfrm>
              <a:off x="9521877" y="2943164"/>
              <a:ext cx="1377731" cy="1377995"/>
            </a:xfrm>
            <a:prstGeom prst="ellipse">
              <a:avLst/>
            </a:prstGeom>
            <a:solidFill>
              <a:schemeClr val="accent5"/>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1655" name="Oval 44"/>
            <p:cNvSpPr>
              <a:spLocks noChangeArrowheads="1"/>
            </p:cNvSpPr>
            <p:nvPr/>
          </p:nvSpPr>
          <p:spPr bwMode="auto">
            <a:xfrm>
              <a:off x="9666855" y="3088142"/>
              <a:ext cx="1085139" cy="1085140"/>
            </a:xfrm>
            <a:prstGeom prst="ellipse">
              <a:avLst/>
            </a:prstGeom>
            <a:solidFill>
              <a:schemeClr val="bg1"/>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grpSp>
      <p:sp>
        <p:nvSpPr>
          <p:cNvPr id="82" name="Shape 2753"/>
          <p:cNvSpPr/>
          <p:nvPr/>
        </p:nvSpPr>
        <p:spPr>
          <a:xfrm>
            <a:off x="4437048" y="1419742"/>
            <a:ext cx="428601" cy="482177"/>
          </a:xfrm>
          <a:custGeom>
            <a:avLst/>
            <a:gdLst/>
            <a:ahLst/>
            <a:cxnLst>
              <a:cxn ang="0">
                <a:pos x="wd2" y="hd2"/>
              </a:cxn>
              <a:cxn ang="5400000">
                <a:pos x="wd2" y="hd2"/>
              </a:cxn>
              <a:cxn ang="10800000">
                <a:pos x="wd2" y="hd2"/>
              </a:cxn>
              <a:cxn ang="16200000">
                <a:pos x="wd2" y="hd2"/>
              </a:cxn>
            </a:cxnLst>
            <a:rect l="0" t="0" r="r" b="b"/>
            <a:pathLst>
              <a:path w="21600" h="21600" extrusionOk="0">
                <a:moveTo>
                  <a:pt x="13800" y="18655"/>
                </a:moveTo>
                <a:cubicBezTo>
                  <a:pt x="13468" y="18655"/>
                  <a:pt x="13200" y="18874"/>
                  <a:pt x="13200" y="19145"/>
                </a:cubicBezTo>
                <a:cubicBezTo>
                  <a:pt x="13200" y="19417"/>
                  <a:pt x="13468" y="19636"/>
                  <a:pt x="13800" y="19636"/>
                </a:cubicBezTo>
                <a:cubicBezTo>
                  <a:pt x="14132" y="19636"/>
                  <a:pt x="14400" y="19417"/>
                  <a:pt x="14400" y="19145"/>
                </a:cubicBezTo>
                <a:cubicBezTo>
                  <a:pt x="14400" y="18874"/>
                  <a:pt x="14132" y="18655"/>
                  <a:pt x="13800" y="18655"/>
                </a:cubicBezTo>
                <a:moveTo>
                  <a:pt x="10200" y="15709"/>
                </a:moveTo>
                <a:cubicBezTo>
                  <a:pt x="9868" y="15709"/>
                  <a:pt x="9600" y="15490"/>
                  <a:pt x="9600" y="15218"/>
                </a:cubicBezTo>
                <a:cubicBezTo>
                  <a:pt x="9600" y="14947"/>
                  <a:pt x="9868" y="14727"/>
                  <a:pt x="10200" y="14727"/>
                </a:cubicBezTo>
                <a:cubicBezTo>
                  <a:pt x="10532" y="14727"/>
                  <a:pt x="10800" y="14947"/>
                  <a:pt x="10800" y="15218"/>
                </a:cubicBezTo>
                <a:cubicBezTo>
                  <a:pt x="10800" y="15490"/>
                  <a:pt x="10532" y="15709"/>
                  <a:pt x="10200" y="15709"/>
                </a:cubicBezTo>
                <a:moveTo>
                  <a:pt x="10200" y="13745"/>
                </a:moveTo>
                <a:cubicBezTo>
                  <a:pt x="9206" y="13745"/>
                  <a:pt x="8400" y="14405"/>
                  <a:pt x="8400" y="15218"/>
                </a:cubicBezTo>
                <a:cubicBezTo>
                  <a:pt x="8400" y="16031"/>
                  <a:pt x="9206" y="16691"/>
                  <a:pt x="10200" y="16691"/>
                </a:cubicBezTo>
                <a:cubicBezTo>
                  <a:pt x="11194" y="16691"/>
                  <a:pt x="12000" y="16031"/>
                  <a:pt x="12000" y="15218"/>
                </a:cubicBezTo>
                <a:cubicBezTo>
                  <a:pt x="12000" y="14405"/>
                  <a:pt x="11194" y="13745"/>
                  <a:pt x="10200" y="13745"/>
                </a:cubicBezTo>
                <a:moveTo>
                  <a:pt x="15600" y="13745"/>
                </a:moveTo>
                <a:cubicBezTo>
                  <a:pt x="14938" y="13745"/>
                  <a:pt x="14400" y="14186"/>
                  <a:pt x="14400" y="14727"/>
                </a:cubicBezTo>
                <a:cubicBezTo>
                  <a:pt x="14400" y="15269"/>
                  <a:pt x="14938" y="15709"/>
                  <a:pt x="15600" y="15709"/>
                </a:cubicBezTo>
                <a:cubicBezTo>
                  <a:pt x="16262" y="15709"/>
                  <a:pt x="16800" y="15269"/>
                  <a:pt x="16800" y="14727"/>
                </a:cubicBezTo>
                <a:cubicBezTo>
                  <a:pt x="16800" y="14186"/>
                  <a:pt x="16262" y="13745"/>
                  <a:pt x="15600" y="13745"/>
                </a:cubicBezTo>
                <a:moveTo>
                  <a:pt x="14400" y="20618"/>
                </a:moveTo>
                <a:lnTo>
                  <a:pt x="7200" y="20618"/>
                </a:lnTo>
                <a:cubicBezTo>
                  <a:pt x="3892" y="20618"/>
                  <a:pt x="1200" y="18416"/>
                  <a:pt x="1200" y="15709"/>
                </a:cubicBezTo>
                <a:cubicBezTo>
                  <a:pt x="1200" y="13123"/>
                  <a:pt x="2182" y="11620"/>
                  <a:pt x="3320" y="9880"/>
                </a:cubicBezTo>
                <a:cubicBezTo>
                  <a:pt x="3477" y="9639"/>
                  <a:pt x="3636" y="9392"/>
                  <a:pt x="3797" y="9140"/>
                </a:cubicBezTo>
                <a:cubicBezTo>
                  <a:pt x="3905" y="9093"/>
                  <a:pt x="6420" y="8038"/>
                  <a:pt x="9814" y="9625"/>
                </a:cubicBezTo>
                <a:cubicBezTo>
                  <a:pt x="10959" y="10160"/>
                  <a:pt x="12064" y="10360"/>
                  <a:pt x="13079" y="10360"/>
                </a:cubicBezTo>
                <a:cubicBezTo>
                  <a:pt x="15152" y="10360"/>
                  <a:pt x="16846" y="9523"/>
                  <a:pt x="17711" y="8991"/>
                </a:cubicBezTo>
                <a:cubicBezTo>
                  <a:pt x="17902" y="9295"/>
                  <a:pt x="18093" y="9592"/>
                  <a:pt x="18280" y="9880"/>
                </a:cubicBezTo>
                <a:cubicBezTo>
                  <a:pt x="19418" y="11620"/>
                  <a:pt x="20400" y="13123"/>
                  <a:pt x="20400" y="15709"/>
                </a:cubicBezTo>
                <a:cubicBezTo>
                  <a:pt x="20400" y="18416"/>
                  <a:pt x="17708" y="20618"/>
                  <a:pt x="14400" y="20618"/>
                </a:cubicBezTo>
                <a:moveTo>
                  <a:pt x="5967" y="2945"/>
                </a:moveTo>
                <a:lnTo>
                  <a:pt x="15633" y="2945"/>
                </a:lnTo>
                <a:cubicBezTo>
                  <a:pt x="15782" y="5133"/>
                  <a:pt x="16425" y="6735"/>
                  <a:pt x="17180" y="8090"/>
                </a:cubicBezTo>
                <a:cubicBezTo>
                  <a:pt x="16281" y="8690"/>
                  <a:pt x="13509" y="10220"/>
                  <a:pt x="10410" y="8772"/>
                </a:cubicBezTo>
                <a:cubicBezTo>
                  <a:pt x="7921" y="7609"/>
                  <a:pt x="5800" y="7679"/>
                  <a:pt x="4520" y="7912"/>
                </a:cubicBezTo>
                <a:cubicBezTo>
                  <a:pt x="5231" y="6594"/>
                  <a:pt x="5824" y="5037"/>
                  <a:pt x="5967" y="2945"/>
                </a:cubicBezTo>
                <a:moveTo>
                  <a:pt x="3600" y="982"/>
                </a:moveTo>
                <a:lnTo>
                  <a:pt x="18000" y="982"/>
                </a:lnTo>
                <a:lnTo>
                  <a:pt x="18000" y="1964"/>
                </a:lnTo>
                <a:lnTo>
                  <a:pt x="3600" y="1964"/>
                </a:lnTo>
                <a:cubicBezTo>
                  <a:pt x="3600" y="1964"/>
                  <a:pt x="3600" y="982"/>
                  <a:pt x="3600" y="982"/>
                </a:cubicBezTo>
                <a:close/>
                <a:moveTo>
                  <a:pt x="16843" y="2945"/>
                </a:moveTo>
                <a:lnTo>
                  <a:pt x="18000" y="2945"/>
                </a:lnTo>
                <a:cubicBezTo>
                  <a:pt x="18662" y="2945"/>
                  <a:pt x="19200" y="2505"/>
                  <a:pt x="19200" y="1964"/>
                </a:cubicBezTo>
                <a:lnTo>
                  <a:pt x="19200" y="982"/>
                </a:lnTo>
                <a:cubicBezTo>
                  <a:pt x="19200" y="440"/>
                  <a:pt x="18662" y="0"/>
                  <a:pt x="18000" y="0"/>
                </a:cubicBezTo>
                <a:lnTo>
                  <a:pt x="3600" y="0"/>
                </a:lnTo>
                <a:cubicBezTo>
                  <a:pt x="2938" y="0"/>
                  <a:pt x="2400" y="440"/>
                  <a:pt x="2400" y="982"/>
                </a:cubicBezTo>
                <a:lnTo>
                  <a:pt x="2400" y="1964"/>
                </a:lnTo>
                <a:cubicBezTo>
                  <a:pt x="2400" y="2505"/>
                  <a:pt x="2938" y="2945"/>
                  <a:pt x="3600" y="2945"/>
                </a:cubicBezTo>
                <a:lnTo>
                  <a:pt x="4757" y="2945"/>
                </a:lnTo>
                <a:cubicBezTo>
                  <a:pt x="4322" y="8937"/>
                  <a:pt x="0" y="10114"/>
                  <a:pt x="0" y="15709"/>
                </a:cubicBezTo>
                <a:cubicBezTo>
                  <a:pt x="0" y="18962"/>
                  <a:pt x="3224" y="21600"/>
                  <a:pt x="7200" y="21600"/>
                </a:cubicBezTo>
                <a:lnTo>
                  <a:pt x="14400" y="21600"/>
                </a:lnTo>
                <a:cubicBezTo>
                  <a:pt x="18376" y="21600"/>
                  <a:pt x="21600" y="18962"/>
                  <a:pt x="21600" y="15709"/>
                </a:cubicBezTo>
                <a:cubicBezTo>
                  <a:pt x="21600" y="10114"/>
                  <a:pt x="17278" y="8937"/>
                  <a:pt x="16843" y="2945"/>
                </a:cubicBezTo>
                <a:moveTo>
                  <a:pt x="17400" y="11782"/>
                </a:moveTo>
                <a:cubicBezTo>
                  <a:pt x="17068" y="11782"/>
                  <a:pt x="16800" y="12001"/>
                  <a:pt x="16800" y="12273"/>
                </a:cubicBezTo>
                <a:cubicBezTo>
                  <a:pt x="16800" y="12544"/>
                  <a:pt x="17068" y="12764"/>
                  <a:pt x="17400" y="12764"/>
                </a:cubicBezTo>
                <a:cubicBezTo>
                  <a:pt x="17732" y="12764"/>
                  <a:pt x="18000" y="12544"/>
                  <a:pt x="18000" y="12273"/>
                </a:cubicBezTo>
                <a:cubicBezTo>
                  <a:pt x="18000" y="12001"/>
                  <a:pt x="17732" y="11782"/>
                  <a:pt x="17400" y="11782"/>
                </a:cubicBezTo>
                <a:moveTo>
                  <a:pt x="6000" y="10800"/>
                </a:moveTo>
                <a:cubicBezTo>
                  <a:pt x="5338" y="10800"/>
                  <a:pt x="4800" y="11240"/>
                  <a:pt x="4800" y="11782"/>
                </a:cubicBezTo>
                <a:cubicBezTo>
                  <a:pt x="4800" y="12324"/>
                  <a:pt x="5338" y="12764"/>
                  <a:pt x="6000" y="12764"/>
                </a:cubicBezTo>
                <a:cubicBezTo>
                  <a:pt x="6662" y="12764"/>
                  <a:pt x="7200" y="12324"/>
                  <a:pt x="7200" y="11782"/>
                </a:cubicBezTo>
                <a:cubicBezTo>
                  <a:pt x="7200" y="11240"/>
                  <a:pt x="6662" y="10800"/>
                  <a:pt x="6000" y="10800"/>
                </a:cubicBezTo>
                <a:moveTo>
                  <a:pt x="5400" y="16691"/>
                </a:moveTo>
                <a:cubicBezTo>
                  <a:pt x="5068" y="16691"/>
                  <a:pt x="4800" y="16910"/>
                  <a:pt x="4800" y="17182"/>
                </a:cubicBezTo>
                <a:cubicBezTo>
                  <a:pt x="4800" y="17453"/>
                  <a:pt x="5068" y="17673"/>
                  <a:pt x="5400" y="17673"/>
                </a:cubicBezTo>
                <a:cubicBezTo>
                  <a:pt x="5732" y="17673"/>
                  <a:pt x="6000" y="17453"/>
                  <a:pt x="6000" y="17182"/>
                </a:cubicBezTo>
                <a:cubicBezTo>
                  <a:pt x="6000" y="16910"/>
                  <a:pt x="5732" y="16691"/>
                  <a:pt x="5400" y="16691"/>
                </a:cubicBezTo>
              </a:path>
            </a:pathLst>
          </a:custGeom>
          <a:solidFill>
            <a:schemeClr val="bg1">
              <a:lumMod val="75000"/>
            </a:schemeClr>
          </a:solidFill>
          <a:ln w="12700">
            <a:miter lim="400000"/>
          </a:ln>
        </p:spPr>
        <p:txBody>
          <a:bodyPr lIns="15064" tIns="15064" rIns="15064" bIns="15064" anchor="ctr"/>
          <a:lstStyle/>
          <a:p>
            <a:pPr defTabSz="180141"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86">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83" name="Shape 2787"/>
          <p:cNvSpPr/>
          <p:nvPr/>
        </p:nvSpPr>
        <p:spPr>
          <a:xfrm>
            <a:off x="4539176" y="4160448"/>
            <a:ext cx="522358" cy="482177"/>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lumMod val="75000"/>
            </a:schemeClr>
          </a:solidFill>
          <a:ln w="12700">
            <a:miter lim="400000"/>
          </a:ln>
        </p:spPr>
        <p:txBody>
          <a:bodyPr lIns="15064" tIns="15064" rIns="15064" bIns="15064" anchor="ctr"/>
          <a:lstStyle/>
          <a:p>
            <a:pPr defTabSz="180141"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86">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84" name="Shape 2774"/>
          <p:cNvSpPr/>
          <p:nvPr/>
        </p:nvSpPr>
        <p:spPr>
          <a:xfrm>
            <a:off x="2108202" y="2149705"/>
            <a:ext cx="524032" cy="480503"/>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bg1">
              <a:lumMod val="75000"/>
            </a:schemeClr>
          </a:solidFill>
          <a:ln w="12700">
            <a:miter lim="400000"/>
          </a:ln>
        </p:spPr>
        <p:txBody>
          <a:bodyPr lIns="15064" tIns="15064" rIns="15064" bIns="15064" anchor="ctr"/>
          <a:lstStyle/>
          <a:p>
            <a:pPr defTabSz="180141"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86">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grpSp>
        <p:nvGrpSpPr>
          <p:cNvPr id="85" name="Group 84"/>
          <p:cNvGrpSpPr/>
          <p:nvPr/>
        </p:nvGrpSpPr>
        <p:grpSpPr bwMode="auto">
          <a:xfrm>
            <a:off x="7003635" y="2313779"/>
            <a:ext cx="967702" cy="967702"/>
            <a:chOff x="5568818" y="4268069"/>
            <a:chExt cx="1054364" cy="1054364"/>
          </a:xfrm>
        </p:grpSpPr>
        <p:sp>
          <p:nvSpPr>
            <p:cNvPr id="86" name="Rectangle 85"/>
            <p:cNvSpPr/>
            <p:nvPr/>
          </p:nvSpPr>
          <p:spPr>
            <a:xfrm>
              <a:off x="5568818" y="4268069"/>
              <a:ext cx="1054364" cy="1054364"/>
            </a:xfrm>
            <a:prstGeom prst="rect">
              <a:avLst/>
            </a:prstGeom>
            <a:solidFill>
              <a:schemeClr val="accent5"/>
            </a:solid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Rectangle 86"/>
            <p:cNvSpPr/>
            <p:nvPr/>
          </p:nvSpPr>
          <p:spPr>
            <a:xfrm>
              <a:off x="5568818" y="5234873"/>
              <a:ext cx="1054364" cy="8756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8" name="Group 87"/>
          <p:cNvGrpSpPr/>
          <p:nvPr/>
        </p:nvGrpSpPr>
        <p:grpSpPr bwMode="auto">
          <a:xfrm>
            <a:off x="6996938" y="3453926"/>
            <a:ext cx="967702" cy="967702"/>
            <a:chOff x="5568818" y="4268069"/>
            <a:chExt cx="1054364" cy="1054364"/>
          </a:xfrm>
        </p:grpSpPr>
        <p:sp>
          <p:nvSpPr>
            <p:cNvPr id="89" name="Rectangle 88"/>
            <p:cNvSpPr/>
            <p:nvPr/>
          </p:nvSpPr>
          <p:spPr>
            <a:xfrm>
              <a:off x="5568818" y="4268069"/>
              <a:ext cx="1054364" cy="1054364"/>
            </a:xfrm>
            <a:prstGeom prst="rect">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Rectangle 89"/>
            <p:cNvSpPr/>
            <p:nvPr/>
          </p:nvSpPr>
          <p:spPr>
            <a:xfrm>
              <a:off x="5568818" y="5234873"/>
              <a:ext cx="1054364" cy="8756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1" name="Group 90"/>
          <p:cNvGrpSpPr/>
          <p:nvPr/>
        </p:nvGrpSpPr>
        <p:grpSpPr bwMode="auto">
          <a:xfrm>
            <a:off x="7017029" y="4579005"/>
            <a:ext cx="967702" cy="967702"/>
            <a:chOff x="5568818" y="4268069"/>
            <a:chExt cx="1054364" cy="1054364"/>
          </a:xfrm>
        </p:grpSpPr>
        <p:sp>
          <p:nvSpPr>
            <p:cNvPr id="92" name="Rectangle 91"/>
            <p:cNvSpPr/>
            <p:nvPr/>
          </p:nvSpPr>
          <p:spPr>
            <a:xfrm>
              <a:off x="5568818" y="4268069"/>
              <a:ext cx="1054364" cy="1054364"/>
            </a:xfrm>
            <a:prstGeom prst="rect">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Rectangle 92"/>
            <p:cNvSpPr/>
            <p:nvPr/>
          </p:nvSpPr>
          <p:spPr>
            <a:xfrm>
              <a:off x="5568818" y="5234873"/>
              <a:ext cx="1054364" cy="8756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4" name="Group 93"/>
          <p:cNvGrpSpPr/>
          <p:nvPr/>
        </p:nvGrpSpPr>
        <p:grpSpPr>
          <a:xfrm>
            <a:off x="7377023" y="2561795"/>
            <a:ext cx="301450" cy="441809"/>
            <a:chOff x="1559893" y="2241774"/>
            <a:chExt cx="174947" cy="256404"/>
          </a:xfrm>
          <a:solidFill>
            <a:schemeClr val="bg1"/>
          </a:solidFill>
        </p:grpSpPr>
        <p:sp>
          <p:nvSpPr>
            <p:cNvPr id="95" name="Oval 49"/>
            <p:cNvSpPr>
              <a:spLocks noChangeArrowheads="1"/>
            </p:cNvSpPr>
            <p:nvPr/>
          </p:nvSpPr>
          <p:spPr bwMode="auto">
            <a:xfrm>
              <a:off x="1630705" y="2313975"/>
              <a:ext cx="16662" cy="16662"/>
            </a:xfrm>
            <a:prstGeom prst="ellipse">
              <a:avLst/>
            </a:pr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96" name="Oval 50"/>
            <p:cNvSpPr>
              <a:spLocks noChangeArrowheads="1"/>
            </p:cNvSpPr>
            <p:nvPr/>
          </p:nvSpPr>
          <p:spPr bwMode="auto">
            <a:xfrm>
              <a:off x="1630705" y="2410242"/>
              <a:ext cx="16662" cy="15273"/>
            </a:xfrm>
            <a:prstGeom prst="ellipse">
              <a:avLst/>
            </a:pr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97" name="Oval 51"/>
            <p:cNvSpPr>
              <a:spLocks noChangeArrowheads="1"/>
            </p:cNvSpPr>
            <p:nvPr/>
          </p:nvSpPr>
          <p:spPr bwMode="auto">
            <a:xfrm>
              <a:off x="1583960" y="2362108"/>
              <a:ext cx="15273" cy="15273"/>
            </a:xfrm>
            <a:prstGeom prst="ellipse">
              <a:avLst/>
            </a:pr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98" name="Oval 52"/>
            <p:cNvSpPr>
              <a:spLocks noChangeArrowheads="1"/>
            </p:cNvSpPr>
            <p:nvPr/>
          </p:nvSpPr>
          <p:spPr bwMode="auto">
            <a:xfrm>
              <a:off x="1679301" y="2362108"/>
              <a:ext cx="16199" cy="15273"/>
            </a:xfrm>
            <a:prstGeom prst="ellipse">
              <a:avLst/>
            </a:pr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99" name="Freeform 53"/>
            <p:cNvSpPr/>
            <p:nvPr/>
          </p:nvSpPr>
          <p:spPr bwMode="auto">
            <a:xfrm>
              <a:off x="1596919" y="2394969"/>
              <a:ext cx="17587" cy="17587"/>
            </a:xfrm>
            <a:custGeom>
              <a:avLst/>
              <a:gdLst>
                <a:gd name="T0" fmla="*/ 3 w 16"/>
                <a:gd name="T1" fmla="*/ 3 h 16"/>
                <a:gd name="T2" fmla="*/ 3 w 16"/>
                <a:gd name="T3" fmla="*/ 13 h 16"/>
                <a:gd name="T4" fmla="*/ 13 w 16"/>
                <a:gd name="T5" fmla="*/ 13 h 16"/>
                <a:gd name="T6" fmla="*/ 13 w 16"/>
                <a:gd name="T7" fmla="*/ 3 h 16"/>
                <a:gd name="T8" fmla="*/ 3 w 16"/>
                <a:gd name="T9" fmla="*/ 3 h 16"/>
              </a:gdLst>
              <a:ahLst/>
              <a:cxnLst>
                <a:cxn ang="0">
                  <a:pos x="T0" y="T1"/>
                </a:cxn>
                <a:cxn ang="0">
                  <a:pos x="T2" y="T3"/>
                </a:cxn>
                <a:cxn ang="0">
                  <a:pos x="T4" y="T5"/>
                </a:cxn>
                <a:cxn ang="0">
                  <a:pos x="T6" y="T7"/>
                </a:cxn>
                <a:cxn ang="0">
                  <a:pos x="T8" y="T9"/>
                </a:cxn>
              </a:cxnLst>
              <a:rect l="0" t="0" r="r" b="b"/>
              <a:pathLst>
                <a:path w="16" h="16">
                  <a:moveTo>
                    <a:pt x="3" y="3"/>
                  </a:moveTo>
                  <a:cubicBezTo>
                    <a:pt x="0" y="6"/>
                    <a:pt x="0" y="10"/>
                    <a:pt x="3" y="13"/>
                  </a:cubicBezTo>
                  <a:cubicBezTo>
                    <a:pt x="5" y="16"/>
                    <a:pt x="10" y="16"/>
                    <a:pt x="13" y="13"/>
                  </a:cubicBezTo>
                  <a:cubicBezTo>
                    <a:pt x="16" y="10"/>
                    <a:pt x="16" y="6"/>
                    <a:pt x="13" y="3"/>
                  </a:cubicBezTo>
                  <a:cubicBezTo>
                    <a:pt x="10" y="0"/>
                    <a:pt x="5" y="0"/>
                    <a:pt x="3" y="3"/>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100" name="Freeform 54"/>
            <p:cNvSpPr/>
            <p:nvPr/>
          </p:nvSpPr>
          <p:spPr bwMode="auto">
            <a:xfrm>
              <a:off x="1596919" y="2326934"/>
              <a:ext cx="17587" cy="17587"/>
            </a:xfrm>
            <a:custGeom>
              <a:avLst/>
              <a:gdLst>
                <a:gd name="T0" fmla="*/ 3 w 16"/>
                <a:gd name="T1" fmla="*/ 3 h 16"/>
                <a:gd name="T2" fmla="*/ 3 w 16"/>
                <a:gd name="T3" fmla="*/ 13 h 16"/>
                <a:gd name="T4" fmla="*/ 13 w 16"/>
                <a:gd name="T5" fmla="*/ 13 h 16"/>
                <a:gd name="T6" fmla="*/ 13 w 16"/>
                <a:gd name="T7" fmla="*/ 3 h 16"/>
                <a:gd name="T8" fmla="*/ 3 w 16"/>
                <a:gd name="T9" fmla="*/ 3 h 16"/>
              </a:gdLst>
              <a:ahLst/>
              <a:cxnLst>
                <a:cxn ang="0">
                  <a:pos x="T0" y="T1"/>
                </a:cxn>
                <a:cxn ang="0">
                  <a:pos x="T2" y="T3"/>
                </a:cxn>
                <a:cxn ang="0">
                  <a:pos x="T4" y="T5"/>
                </a:cxn>
                <a:cxn ang="0">
                  <a:pos x="T6" y="T7"/>
                </a:cxn>
                <a:cxn ang="0">
                  <a:pos x="T8" y="T9"/>
                </a:cxn>
              </a:cxnLst>
              <a:rect l="0" t="0" r="r" b="b"/>
              <a:pathLst>
                <a:path w="16" h="16">
                  <a:moveTo>
                    <a:pt x="3" y="3"/>
                  </a:moveTo>
                  <a:cubicBezTo>
                    <a:pt x="0" y="6"/>
                    <a:pt x="0" y="10"/>
                    <a:pt x="3" y="13"/>
                  </a:cubicBezTo>
                  <a:cubicBezTo>
                    <a:pt x="5" y="16"/>
                    <a:pt x="10" y="16"/>
                    <a:pt x="13" y="13"/>
                  </a:cubicBezTo>
                  <a:cubicBezTo>
                    <a:pt x="16" y="10"/>
                    <a:pt x="16" y="6"/>
                    <a:pt x="13" y="3"/>
                  </a:cubicBezTo>
                  <a:cubicBezTo>
                    <a:pt x="10" y="0"/>
                    <a:pt x="5" y="0"/>
                    <a:pt x="3" y="3"/>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101" name="Freeform 55"/>
            <p:cNvSpPr/>
            <p:nvPr/>
          </p:nvSpPr>
          <p:spPr bwMode="auto">
            <a:xfrm>
              <a:off x="1664953" y="2394969"/>
              <a:ext cx="17587" cy="17587"/>
            </a:xfrm>
            <a:custGeom>
              <a:avLst/>
              <a:gdLst>
                <a:gd name="T0" fmla="*/ 3 w 16"/>
                <a:gd name="T1" fmla="*/ 3 h 16"/>
                <a:gd name="T2" fmla="*/ 3 w 16"/>
                <a:gd name="T3" fmla="*/ 13 h 16"/>
                <a:gd name="T4" fmla="*/ 13 w 16"/>
                <a:gd name="T5" fmla="*/ 13 h 16"/>
                <a:gd name="T6" fmla="*/ 13 w 16"/>
                <a:gd name="T7" fmla="*/ 3 h 16"/>
                <a:gd name="T8" fmla="*/ 3 w 16"/>
                <a:gd name="T9" fmla="*/ 3 h 16"/>
              </a:gdLst>
              <a:ahLst/>
              <a:cxnLst>
                <a:cxn ang="0">
                  <a:pos x="T0" y="T1"/>
                </a:cxn>
                <a:cxn ang="0">
                  <a:pos x="T2" y="T3"/>
                </a:cxn>
                <a:cxn ang="0">
                  <a:pos x="T4" y="T5"/>
                </a:cxn>
                <a:cxn ang="0">
                  <a:pos x="T6" y="T7"/>
                </a:cxn>
                <a:cxn ang="0">
                  <a:pos x="T8" y="T9"/>
                </a:cxn>
              </a:cxnLst>
              <a:rect l="0" t="0" r="r" b="b"/>
              <a:pathLst>
                <a:path w="16" h="16">
                  <a:moveTo>
                    <a:pt x="3" y="3"/>
                  </a:moveTo>
                  <a:cubicBezTo>
                    <a:pt x="0" y="6"/>
                    <a:pt x="0" y="10"/>
                    <a:pt x="3" y="13"/>
                  </a:cubicBezTo>
                  <a:cubicBezTo>
                    <a:pt x="5" y="16"/>
                    <a:pt x="10" y="16"/>
                    <a:pt x="13" y="13"/>
                  </a:cubicBezTo>
                  <a:cubicBezTo>
                    <a:pt x="16" y="10"/>
                    <a:pt x="16" y="6"/>
                    <a:pt x="13" y="3"/>
                  </a:cubicBezTo>
                  <a:cubicBezTo>
                    <a:pt x="10" y="0"/>
                    <a:pt x="5" y="0"/>
                    <a:pt x="3" y="3"/>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102" name="Freeform 56"/>
            <p:cNvSpPr>
              <a:spLocks noEditPoints="1"/>
            </p:cNvSpPr>
            <p:nvPr/>
          </p:nvSpPr>
          <p:spPr bwMode="auto">
            <a:xfrm>
              <a:off x="1559893" y="2241774"/>
              <a:ext cx="174947" cy="256404"/>
            </a:xfrm>
            <a:custGeom>
              <a:avLst/>
              <a:gdLst>
                <a:gd name="T0" fmla="*/ 146 w 160"/>
                <a:gd name="T1" fmla="*/ 103 h 234"/>
                <a:gd name="T2" fmla="*/ 144 w 160"/>
                <a:gd name="T3" fmla="*/ 103 h 234"/>
                <a:gd name="T4" fmla="*/ 128 w 160"/>
                <a:gd name="T5" fmla="*/ 69 h 234"/>
                <a:gd name="T6" fmla="*/ 117 w 160"/>
                <a:gd name="T7" fmla="*/ 12 h 234"/>
                <a:gd name="T8" fmla="*/ 103 w 160"/>
                <a:gd name="T9" fmla="*/ 0 h 234"/>
                <a:gd name="T10" fmla="*/ 44 w 160"/>
                <a:gd name="T11" fmla="*/ 0 h 234"/>
                <a:gd name="T12" fmla="*/ 30 w 160"/>
                <a:gd name="T13" fmla="*/ 12 h 234"/>
                <a:gd name="T14" fmla="*/ 20 w 160"/>
                <a:gd name="T15" fmla="*/ 67 h 234"/>
                <a:gd name="T16" fmla="*/ 0 w 160"/>
                <a:gd name="T17" fmla="*/ 117 h 234"/>
                <a:gd name="T18" fmla="*/ 19 w 160"/>
                <a:gd name="T19" fmla="*/ 166 h 234"/>
                <a:gd name="T20" fmla="*/ 29 w 160"/>
                <a:gd name="T21" fmla="*/ 222 h 234"/>
                <a:gd name="T22" fmla="*/ 44 w 160"/>
                <a:gd name="T23" fmla="*/ 234 h 234"/>
                <a:gd name="T24" fmla="*/ 102 w 160"/>
                <a:gd name="T25" fmla="*/ 234 h 234"/>
                <a:gd name="T26" fmla="*/ 116 w 160"/>
                <a:gd name="T27" fmla="*/ 222 h 234"/>
                <a:gd name="T28" fmla="*/ 127 w 160"/>
                <a:gd name="T29" fmla="*/ 166 h 234"/>
                <a:gd name="T30" fmla="*/ 144 w 160"/>
                <a:gd name="T31" fmla="*/ 131 h 234"/>
                <a:gd name="T32" fmla="*/ 146 w 160"/>
                <a:gd name="T33" fmla="*/ 132 h 234"/>
                <a:gd name="T34" fmla="*/ 160 w 160"/>
                <a:gd name="T35" fmla="*/ 117 h 234"/>
                <a:gd name="T36" fmla="*/ 146 w 160"/>
                <a:gd name="T37" fmla="*/ 103 h 234"/>
                <a:gd name="T38" fmla="*/ 44 w 160"/>
                <a:gd name="T39" fmla="*/ 15 h 234"/>
                <a:gd name="T40" fmla="*/ 103 w 160"/>
                <a:gd name="T41" fmla="*/ 15 h 234"/>
                <a:gd name="T42" fmla="*/ 110 w 160"/>
                <a:gd name="T43" fmla="*/ 54 h 234"/>
                <a:gd name="T44" fmla="*/ 73 w 160"/>
                <a:gd name="T45" fmla="*/ 44 h 234"/>
                <a:gd name="T46" fmla="*/ 37 w 160"/>
                <a:gd name="T47" fmla="*/ 54 h 234"/>
                <a:gd name="T48" fmla="*/ 44 w 160"/>
                <a:gd name="T49" fmla="*/ 15 h 234"/>
                <a:gd name="T50" fmla="*/ 102 w 160"/>
                <a:gd name="T51" fmla="*/ 219 h 234"/>
                <a:gd name="T52" fmla="*/ 44 w 160"/>
                <a:gd name="T53" fmla="*/ 219 h 234"/>
                <a:gd name="T54" fmla="*/ 36 w 160"/>
                <a:gd name="T55" fmla="*/ 180 h 234"/>
                <a:gd name="T56" fmla="*/ 73 w 160"/>
                <a:gd name="T57" fmla="*/ 190 h 234"/>
                <a:gd name="T58" fmla="*/ 109 w 160"/>
                <a:gd name="T59" fmla="*/ 180 h 234"/>
                <a:gd name="T60" fmla="*/ 102 w 160"/>
                <a:gd name="T61" fmla="*/ 219 h 234"/>
                <a:gd name="T62" fmla="*/ 73 w 160"/>
                <a:gd name="T63" fmla="*/ 176 h 234"/>
                <a:gd name="T64" fmla="*/ 14 w 160"/>
                <a:gd name="T65" fmla="*/ 117 h 234"/>
                <a:gd name="T66" fmla="*/ 73 w 160"/>
                <a:gd name="T67" fmla="*/ 59 h 234"/>
                <a:gd name="T68" fmla="*/ 131 w 160"/>
                <a:gd name="T69" fmla="*/ 117 h 234"/>
                <a:gd name="T70" fmla="*/ 73 w 160"/>
                <a:gd name="T71" fmla="*/ 17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234">
                  <a:moveTo>
                    <a:pt x="146" y="103"/>
                  </a:moveTo>
                  <a:cubicBezTo>
                    <a:pt x="145" y="103"/>
                    <a:pt x="145" y="103"/>
                    <a:pt x="144" y="103"/>
                  </a:cubicBezTo>
                  <a:cubicBezTo>
                    <a:pt x="142" y="90"/>
                    <a:pt x="136" y="79"/>
                    <a:pt x="128" y="69"/>
                  </a:cubicBezTo>
                  <a:cubicBezTo>
                    <a:pt x="117" y="12"/>
                    <a:pt x="117" y="12"/>
                    <a:pt x="117" y="12"/>
                  </a:cubicBezTo>
                  <a:cubicBezTo>
                    <a:pt x="116" y="5"/>
                    <a:pt x="110" y="0"/>
                    <a:pt x="103" y="0"/>
                  </a:cubicBezTo>
                  <a:cubicBezTo>
                    <a:pt x="44" y="0"/>
                    <a:pt x="44" y="0"/>
                    <a:pt x="44" y="0"/>
                  </a:cubicBezTo>
                  <a:cubicBezTo>
                    <a:pt x="37" y="0"/>
                    <a:pt x="31" y="5"/>
                    <a:pt x="30" y="12"/>
                  </a:cubicBezTo>
                  <a:cubicBezTo>
                    <a:pt x="20" y="67"/>
                    <a:pt x="20" y="67"/>
                    <a:pt x="20" y="67"/>
                  </a:cubicBezTo>
                  <a:cubicBezTo>
                    <a:pt x="7" y="80"/>
                    <a:pt x="0" y="98"/>
                    <a:pt x="0" y="117"/>
                  </a:cubicBezTo>
                  <a:cubicBezTo>
                    <a:pt x="0" y="136"/>
                    <a:pt x="7" y="153"/>
                    <a:pt x="19" y="166"/>
                  </a:cubicBezTo>
                  <a:cubicBezTo>
                    <a:pt x="29" y="222"/>
                    <a:pt x="29" y="222"/>
                    <a:pt x="29" y="222"/>
                  </a:cubicBezTo>
                  <a:cubicBezTo>
                    <a:pt x="30" y="229"/>
                    <a:pt x="36" y="234"/>
                    <a:pt x="44" y="234"/>
                  </a:cubicBezTo>
                  <a:cubicBezTo>
                    <a:pt x="102" y="234"/>
                    <a:pt x="102" y="234"/>
                    <a:pt x="102" y="234"/>
                  </a:cubicBezTo>
                  <a:cubicBezTo>
                    <a:pt x="109" y="234"/>
                    <a:pt x="115" y="229"/>
                    <a:pt x="116" y="222"/>
                  </a:cubicBezTo>
                  <a:cubicBezTo>
                    <a:pt x="127" y="166"/>
                    <a:pt x="127" y="166"/>
                    <a:pt x="127" y="166"/>
                  </a:cubicBezTo>
                  <a:cubicBezTo>
                    <a:pt x="135" y="156"/>
                    <a:pt x="142" y="145"/>
                    <a:pt x="144" y="131"/>
                  </a:cubicBezTo>
                  <a:cubicBezTo>
                    <a:pt x="145" y="132"/>
                    <a:pt x="145" y="132"/>
                    <a:pt x="146" y="132"/>
                  </a:cubicBezTo>
                  <a:cubicBezTo>
                    <a:pt x="154" y="132"/>
                    <a:pt x="160" y="125"/>
                    <a:pt x="160" y="117"/>
                  </a:cubicBezTo>
                  <a:cubicBezTo>
                    <a:pt x="160" y="109"/>
                    <a:pt x="154" y="103"/>
                    <a:pt x="146" y="103"/>
                  </a:cubicBezTo>
                  <a:close/>
                  <a:moveTo>
                    <a:pt x="44" y="15"/>
                  </a:moveTo>
                  <a:cubicBezTo>
                    <a:pt x="103" y="15"/>
                    <a:pt x="103" y="15"/>
                    <a:pt x="103" y="15"/>
                  </a:cubicBezTo>
                  <a:cubicBezTo>
                    <a:pt x="110" y="54"/>
                    <a:pt x="110" y="54"/>
                    <a:pt x="110" y="54"/>
                  </a:cubicBezTo>
                  <a:cubicBezTo>
                    <a:pt x="99" y="48"/>
                    <a:pt x="87" y="44"/>
                    <a:pt x="73" y="44"/>
                  </a:cubicBezTo>
                  <a:cubicBezTo>
                    <a:pt x="60" y="44"/>
                    <a:pt x="48" y="48"/>
                    <a:pt x="37" y="54"/>
                  </a:cubicBezTo>
                  <a:lnTo>
                    <a:pt x="44" y="15"/>
                  </a:lnTo>
                  <a:close/>
                  <a:moveTo>
                    <a:pt x="102" y="219"/>
                  </a:moveTo>
                  <a:cubicBezTo>
                    <a:pt x="44" y="219"/>
                    <a:pt x="44" y="219"/>
                    <a:pt x="44" y="219"/>
                  </a:cubicBezTo>
                  <a:cubicBezTo>
                    <a:pt x="36" y="180"/>
                    <a:pt x="36" y="180"/>
                    <a:pt x="36" y="180"/>
                  </a:cubicBezTo>
                  <a:cubicBezTo>
                    <a:pt x="47" y="186"/>
                    <a:pt x="59" y="190"/>
                    <a:pt x="73" y="190"/>
                  </a:cubicBezTo>
                  <a:cubicBezTo>
                    <a:pt x="86" y="190"/>
                    <a:pt x="98" y="186"/>
                    <a:pt x="109" y="180"/>
                  </a:cubicBezTo>
                  <a:lnTo>
                    <a:pt x="102" y="219"/>
                  </a:lnTo>
                  <a:close/>
                  <a:moveTo>
                    <a:pt x="73" y="176"/>
                  </a:moveTo>
                  <a:cubicBezTo>
                    <a:pt x="40" y="176"/>
                    <a:pt x="14" y="149"/>
                    <a:pt x="14" y="117"/>
                  </a:cubicBezTo>
                  <a:cubicBezTo>
                    <a:pt x="14" y="85"/>
                    <a:pt x="40" y="59"/>
                    <a:pt x="73" y="59"/>
                  </a:cubicBezTo>
                  <a:cubicBezTo>
                    <a:pt x="105" y="59"/>
                    <a:pt x="131" y="85"/>
                    <a:pt x="131" y="117"/>
                  </a:cubicBezTo>
                  <a:cubicBezTo>
                    <a:pt x="131" y="149"/>
                    <a:pt x="105" y="176"/>
                    <a:pt x="73" y="176"/>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103" name="Freeform 57"/>
            <p:cNvSpPr/>
            <p:nvPr/>
          </p:nvSpPr>
          <p:spPr bwMode="auto">
            <a:xfrm>
              <a:off x="1630705" y="2329248"/>
              <a:ext cx="49522" cy="48134"/>
            </a:xfrm>
            <a:custGeom>
              <a:avLst/>
              <a:gdLst>
                <a:gd name="T0" fmla="*/ 44 w 45"/>
                <a:gd name="T1" fmla="*/ 1 h 44"/>
                <a:gd name="T2" fmla="*/ 40 w 45"/>
                <a:gd name="T3" fmla="*/ 1 h 44"/>
                <a:gd name="T4" fmla="*/ 3 w 45"/>
                <a:gd name="T5" fmla="*/ 32 h 44"/>
                <a:gd name="T6" fmla="*/ 0 w 45"/>
                <a:gd name="T7" fmla="*/ 37 h 44"/>
                <a:gd name="T8" fmla="*/ 3 w 45"/>
                <a:gd name="T9" fmla="*/ 42 h 44"/>
                <a:gd name="T10" fmla="*/ 8 w 45"/>
                <a:gd name="T11" fmla="*/ 44 h 44"/>
                <a:gd name="T12" fmla="*/ 13 w 45"/>
                <a:gd name="T13" fmla="*/ 42 h 44"/>
                <a:gd name="T14" fmla="*/ 26 w 45"/>
                <a:gd name="T15" fmla="*/ 26 h 44"/>
                <a:gd name="T16" fmla="*/ 44 w 45"/>
                <a:gd name="T17" fmla="*/ 4 h 44"/>
                <a:gd name="T18" fmla="*/ 44 w 45"/>
                <a:gd name="T19"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44">
                  <a:moveTo>
                    <a:pt x="44" y="1"/>
                  </a:moveTo>
                  <a:cubicBezTo>
                    <a:pt x="43" y="0"/>
                    <a:pt x="41" y="0"/>
                    <a:pt x="40" y="1"/>
                  </a:cubicBezTo>
                  <a:cubicBezTo>
                    <a:pt x="3" y="32"/>
                    <a:pt x="3" y="32"/>
                    <a:pt x="3" y="32"/>
                  </a:cubicBezTo>
                  <a:cubicBezTo>
                    <a:pt x="1" y="33"/>
                    <a:pt x="0" y="35"/>
                    <a:pt x="0" y="37"/>
                  </a:cubicBezTo>
                  <a:cubicBezTo>
                    <a:pt x="0" y="39"/>
                    <a:pt x="1" y="41"/>
                    <a:pt x="3" y="42"/>
                  </a:cubicBezTo>
                  <a:cubicBezTo>
                    <a:pt x="4" y="44"/>
                    <a:pt x="6" y="44"/>
                    <a:pt x="8" y="44"/>
                  </a:cubicBezTo>
                  <a:cubicBezTo>
                    <a:pt x="10" y="44"/>
                    <a:pt x="11" y="44"/>
                    <a:pt x="13" y="42"/>
                  </a:cubicBezTo>
                  <a:cubicBezTo>
                    <a:pt x="26" y="26"/>
                    <a:pt x="26" y="26"/>
                    <a:pt x="26" y="26"/>
                  </a:cubicBezTo>
                  <a:cubicBezTo>
                    <a:pt x="44" y="4"/>
                    <a:pt x="44" y="4"/>
                    <a:pt x="44" y="4"/>
                  </a:cubicBezTo>
                  <a:cubicBezTo>
                    <a:pt x="45" y="3"/>
                    <a:pt x="45" y="2"/>
                    <a:pt x="44" y="1"/>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grpSp>
      <p:grpSp>
        <p:nvGrpSpPr>
          <p:cNvPr id="104" name="Group 103"/>
          <p:cNvGrpSpPr/>
          <p:nvPr/>
        </p:nvGrpSpPr>
        <p:grpSpPr>
          <a:xfrm>
            <a:off x="7306842" y="3698980"/>
            <a:ext cx="441809" cy="413098"/>
            <a:chOff x="998489" y="2241774"/>
            <a:chExt cx="256404" cy="239742"/>
          </a:xfrm>
          <a:solidFill>
            <a:schemeClr val="bg1"/>
          </a:solidFill>
        </p:grpSpPr>
        <p:sp>
          <p:nvSpPr>
            <p:cNvPr id="105" name="Freeform 58"/>
            <p:cNvSpPr>
              <a:spLocks noEditPoints="1"/>
            </p:cNvSpPr>
            <p:nvPr/>
          </p:nvSpPr>
          <p:spPr bwMode="auto">
            <a:xfrm>
              <a:off x="998489" y="2241774"/>
              <a:ext cx="256404" cy="239742"/>
            </a:xfrm>
            <a:custGeom>
              <a:avLst/>
              <a:gdLst>
                <a:gd name="T0" fmla="*/ 230 w 234"/>
                <a:gd name="T1" fmla="*/ 48 h 219"/>
                <a:gd name="T2" fmla="*/ 186 w 234"/>
                <a:gd name="T3" fmla="*/ 5 h 219"/>
                <a:gd name="T4" fmla="*/ 176 w 234"/>
                <a:gd name="T5" fmla="*/ 0 h 219"/>
                <a:gd name="T6" fmla="*/ 22 w 234"/>
                <a:gd name="T7" fmla="*/ 0 h 219"/>
                <a:gd name="T8" fmla="*/ 0 w 234"/>
                <a:gd name="T9" fmla="*/ 22 h 219"/>
                <a:gd name="T10" fmla="*/ 0 w 234"/>
                <a:gd name="T11" fmla="*/ 197 h 219"/>
                <a:gd name="T12" fmla="*/ 22 w 234"/>
                <a:gd name="T13" fmla="*/ 219 h 219"/>
                <a:gd name="T14" fmla="*/ 212 w 234"/>
                <a:gd name="T15" fmla="*/ 219 h 219"/>
                <a:gd name="T16" fmla="*/ 234 w 234"/>
                <a:gd name="T17" fmla="*/ 197 h 219"/>
                <a:gd name="T18" fmla="*/ 234 w 234"/>
                <a:gd name="T19" fmla="*/ 59 h 219"/>
                <a:gd name="T20" fmla="*/ 230 w 234"/>
                <a:gd name="T21" fmla="*/ 48 h 219"/>
                <a:gd name="T22" fmla="*/ 220 w 234"/>
                <a:gd name="T23" fmla="*/ 197 h 219"/>
                <a:gd name="T24" fmla="*/ 212 w 234"/>
                <a:gd name="T25" fmla="*/ 205 h 219"/>
                <a:gd name="T26" fmla="*/ 22 w 234"/>
                <a:gd name="T27" fmla="*/ 205 h 219"/>
                <a:gd name="T28" fmla="*/ 15 w 234"/>
                <a:gd name="T29" fmla="*/ 197 h 219"/>
                <a:gd name="T30" fmla="*/ 15 w 234"/>
                <a:gd name="T31" fmla="*/ 22 h 219"/>
                <a:gd name="T32" fmla="*/ 22 w 234"/>
                <a:gd name="T33" fmla="*/ 15 h 219"/>
                <a:gd name="T34" fmla="*/ 168 w 234"/>
                <a:gd name="T35" fmla="*/ 15 h 219"/>
                <a:gd name="T36" fmla="*/ 168 w 234"/>
                <a:gd name="T37" fmla="*/ 44 h 219"/>
                <a:gd name="T38" fmla="*/ 168 w 234"/>
                <a:gd name="T39" fmla="*/ 44 h 219"/>
                <a:gd name="T40" fmla="*/ 190 w 234"/>
                <a:gd name="T41" fmla="*/ 66 h 219"/>
                <a:gd name="T42" fmla="*/ 198 w 234"/>
                <a:gd name="T43" fmla="*/ 66 h 219"/>
                <a:gd name="T44" fmla="*/ 220 w 234"/>
                <a:gd name="T45" fmla="*/ 66 h 219"/>
                <a:gd name="T46" fmla="*/ 220 w 234"/>
                <a:gd name="T47" fmla="*/ 197 h 219"/>
                <a:gd name="T48" fmla="*/ 198 w 234"/>
                <a:gd name="T49" fmla="*/ 59 h 219"/>
                <a:gd name="T50" fmla="*/ 190 w 234"/>
                <a:gd name="T51" fmla="*/ 59 h 219"/>
                <a:gd name="T52" fmla="*/ 176 w 234"/>
                <a:gd name="T53" fmla="*/ 44 h 219"/>
                <a:gd name="T54" fmla="*/ 176 w 234"/>
                <a:gd name="T55" fmla="*/ 44 h 219"/>
                <a:gd name="T56" fmla="*/ 176 w 234"/>
                <a:gd name="T57" fmla="*/ 15 h 219"/>
                <a:gd name="T58" fmla="*/ 220 w 234"/>
                <a:gd name="T59" fmla="*/ 59 h 219"/>
                <a:gd name="T60" fmla="*/ 198 w 234"/>
                <a:gd name="T61" fmla="*/ 5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4" h="219">
                  <a:moveTo>
                    <a:pt x="230" y="48"/>
                  </a:moveTo>
                  <a:cubicBezTo>
                    <a:pt x="186" y="5"/>
                    <a:pt x="186" y="5"/>
                    <a:pt x="186" y="5"/>
                  </a:cubicBezTo>
                  <a:cubicBezTo>
                    <a:pt x="183" y="2"/>
                    <a:pt x="180" y="0"/>
                    <a:pt x="176" y="0"/>
                  </a:cubicBezTo>
                  <a:cubicBezTo>
                    <a:pt x="22" y="0"/>
                    <a:pt x="22" y="0"/>
                    <a:pt x="22" y="0"/>
                  </a:cubicBezTo>
                  <a:cubicBezTo>
                    <a:pt x="10" y="0"/>
                    <a:pt x="0" y="10"/>
                    <a:pt x="0" y="22"/>
                  </a:cubicBezTo>
                  <a:cubicBezTo>
                    <a:pt x="0" y="197"/>
                    <a:pt x="0" y="197"/>
                    <a:pt x="0" y="197"/>
                  </a:cubicBezTo>
                  <a:cubicBezTo>
                    <a:pt x="0" y="210"/>
                    <a:pt x="10" y="219"/>
                    <a:pt x="22" y="219"/>
                  </a:cubicBezTo>
                  <a:cubicBezTo>
                    <a:pt x="212" y="219"/>
                    <a:pt x="212" y="219"/>
                    <a:pt x="212" y="219"/>
                  </a:cubicBezTo>
                  <a:cubicBezTo>
                    <a:pt x="224" y="219"/>
                    <a:pt x="234" y="210"/>
                    <a:pt x="234" y="197"/>
                  </a:cubicBezTo>
                  <a:cubicBezTo>
                    <a:pt x="234" y="59"/>
                    <a:pt x="234" y="59"/>
                    <a:pt x="234" y="59"/>
                  </a:cubicBezTo>
                  <a:cubicBezTo>
                    <a:pt x="234" y="55"/>
                    <a:pt x="233" y="51"/>
                    <a:pt x="230" y="48"/>
                  </a:cubicBezTo>
                  <a:close/>
                  <a:moveTo>
                    <a:pt x="220" y="197"/>
                  </a:moveTo>
                  <a:cubicBezTo>
                    <a:pt x="220" y="202"/>
                    <a:pt x="216" y="205"/>
                    <a:pt x="212" y="205"/>
                  </a:cubicBezTo>
                  <a:cubicBezTo>
                    <a:pt x="22" y="205"/>
                    <a:pt x="22" y="205"/>
                    <a:pt x="22" y="205"/>
                  </a:cubicBezTo>
                  <a:cubicBezTo>
                    <a:pt x="18" y="205"/>
                    <a:pt x="15" y="202"/>
                    <a:pt x="15" y="197"/>
                  </a:cubicBezTo>
                  <a:cubicBezTo>
                    <a:pt x="15" y="22"/>
                    <a:pt x="15" y="22"/>
                    <a:pt x="15" y="22"/>
                  </a:cubicBezTo>
                  <a:cubicBezTo>
                    <a:pt x="15" y="18"/>
                    <a:pt x="18" y="15"/>
                    <a:pt x="22" y="15"/>
                  </a:cubicBezTo>
                  <a:cubicBezTo>
                    <a:pt x="168" y="15"/>
                    <a:pt x="168" y="15"/>
                    <a:pt x="168" y="15"/>
                  </a:cubicBezTo>
                  <a:cubicBezTo>
                    <a:pt x="168" y="44"/>
                    <a:pt x="168" y="44"/>
                    <a:pt x="168" y="44"/>
                  </a:cubicBezTo>
                  <a:cubicBezTo>
                    <a:pt x="168" y="44"/>
                    <a:pt x="168" y="44"/>
                    <a:pt x="168" y="44"/>
                  </a:cubicBezTo>
                  <a:cubicBezTo>
                    <a:pt x="168" y="56"/>
                    <a:pt x="178" y="66"/>
                    <a:pt x="190" y="66"/>
                  </a:cubicBezTo>
                  <a:cubicBezTo>
                    <a:pt x="198" y="66"/>
                    <a:pt x="198" y="66"/>
                    <a:pt x="198" y="66"/>
                  </a:cubicBezTo>
                  <a:cubicBezTo>
                    <a:pt x="220" y="66"/>
                    <a:pt x="220" y="66"/>
                    <a:pt x="220" y="66"/>
                  </a:cubicBezTo>
                  <a:lnTo>
                    <a:pt x="220" y="197"/>
                  </a:lnTo>
                  <a:close/>
                  <a:moveTo>
                    <a:pt x="198" y="59"/>
                  </a:moveTo>
                  <a:cubicBezTo>
                    <a:pt x="190" y="59"/>
                    <a:pt x="190" y="59"/>
                    <a:pt x="190" y="59"/>
                  </a:cubicBezTo>
                  <a:cubicBezTo>
                    <a:pt x="182" y="59"/>
                    <a:pt x="176" y="52"/>
                    <a:pt x="176" y="44"/>
                  </a:cubicBezTo>
                  <a:cubicBezTo>
                    <a:pt x="176" y="44"/>
                    <a:pt x="176" y="44"/>
                    <a:pt x="176" y="44"/>
                  </a:cubicBezTo>
                  <a:cubicBezTo>
                    <a:pt x="176" y="15"/>
                    <a:pt x="176" y="15"/>
                    <a:pt x="176" y="15"/>
                  </a:cubicBezTo>
                  <a:cubicBezTo>
                    <a:pt x="220" y="59"/>
                    <a:pt x="220" y="59"/>
                    <a:pt x="220" y="59"/>
                  </a:cubicBezTo>
                  <a:lnTo>
                    <a:pt x="198" y="59"/>
                  </a:ln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106" name="Freeform 59"/>
            <p:cNvSpPr/>
            <p:nvPr/>
          </p:nvSpPr>
          <p:spPr bwMode="auto">
            <a:xfrm>
              <a:off x="1118823" y="2289908"/>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107" name="Freeform 60"/>
            <p:cNvSpPr/>
            <p:nvPr/>
          </p:nvSpPr>
          <p:spPr bwMode="auto">
            <a:xfrm>
              <a:off x="1118823" y="2313975"/>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108" name="Freeform 61"/>
            <p:cNvSpPr/>
            <p:nvPr/>
          </p:nvSpPr>
          <p:spPr bwMode="auto">
            <a:xfrm>
              <a:off x="1118823" y="2338041"/>
              <a:ext cx="104135" cy="7868"/>
            </a:xfrm>
            <a:custGeom>
              <a:avLst/>
              <a:gdLst>
                <a:gd name="T0" fmla="*/ 0 w 95"/>
                <a:gd name="T1" fmla="*/ 4 h 7"/>
                <a:gd name="T2" fmla="*/ 4 w 95"/>
                <a:gd name="T3" fmla="*/ 7 h 7"/>
                <a:gd name="T4" fmla="*/ 91 w 95"/>
                <a:gd name="T5" fmla="*/ 7 h 7"/>
                <a:gd name="T6" fmla="*/ 95 w 95"/>
                <a:gd name="T7" fmla="*/ 4 h 7"/>
                <a:gd name="T8" fmla="*/ 91 w 95"/>
                <a:gd name="T9" fmla="*/ 0 h 7"/>
                <a:gd name="T10" fmla="*/ 4 w 95"/>
                <a:gd name="T11" fmla="*/ 0 h 7"/>
                <a:gd name="T12" fmla="*/ 0 w 9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95" h="7">
                  <a:moveTo>
                    <a:pt x="0" y="4"/>
                  </a:moveTo>
                  <a:cubicBezTo>
                    <a:pt x="0" y="6"/>
                    <a:pt x="2" y="7"/>
                    <a:pt x="4" y="7"/>
                  </a:cubicBezTo>
                  <a:cubicBezTo>
                    <a:pt x="91" y="7"/>
                    <a:pt x="91" y="7"/>
                    <a:pt x="91" y="7"/>
                  </a:cubicBezTo>
                  <a:cubicBezTo>
                    <a:pt x="93" y="7"/>
                    <a:pt x="95" y="6"/>
                    <a:pt x="95" y="4"/>
                  </a:cubicBezTo>
                  <a:cubicBezTo>
                    <a:pt x="95" y="2"/>
                    <a:pt x="93" y="0"/>
                    <a:pt x="91" y="0"/>
                  </a:cubicBezTo>
                  <a:cubicBezTo>
                    <a:pt x="4" y="0"/>
                    <a:pt x="4" y="0"/>
                    <a:pt x="4" y="0"/>
                  </a:cubicBezTo>
                  <a:cubicBezTo>
                    <a:pt x="2" y="0"/>
                    <a:pt x="0" y="2"/>
                    <a:pt x="0" y="4"/>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109" name="Freeform 62"/>
            <p:cNvSpPr/>
            <p:nvPr/>
          </p:nvSpPr>
          <p:spPr bwMode="auto">
            <a:xfrm>
              <a:off x="1031349" y="2386175"/>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110" name="Freeform 63"/>
            <p:cNvSpPr/>
            <p:nvPr/>
          </p:nvSpPr>
          <p:spPr bwMode="auto">
            <a:xfrm>
              <a:off x="1031349" y="2410242"/>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111" name="Freeform 64"/>
            <p:cNvSpPr/>
            <p:nvPr/>
          </p:nvSpPr>
          <p:spPr bwMode="auto">
            <a:xfrm>
              <a:off x="1031349" y="24343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112" name="Freeform 65"/>
            <p:cNvSpPr/>
            <p:nvPr/>
          </p:nvSpPr>
          <p:spPr bwMode="auto">
            <a:xfrm>
              <a:off x="1031349" y="23621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6"/>
                    <a:pt x="1" y="7"/>
                    <a:pt x="3" y="7"/>
                  </a:cubicBezTo>
                  <a:cubicBezTo>
                    <a:pt x="171" y="7"/>
                    <a:pt x="171" y="7"/>
                    <a:pt x="171" y="7"/>
                  </a:cubicBezTo>
                  <a:cubicBezTo>
                    <a:pt x="173" y="7"/>
                    <a:pt x="175" y="6"/>
                    <a:pt x="175" y="3"/>
                  </a:cubicBezTo>
                  <a:cubicBezTo>
                    <a:pt x="175" y="1"/>
                    <a:pt x="173" y="0"/>
                    <a:pt x="171" y="0"/>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sp>
          <p:nvSpPr>
            <p:cNvPr id="113" name="Freeform 66"/>
            <p:cNvSpPr>
              <a:spLocks noEditPoints="1"/>
            </p:cNvSpPr>
            <p:nvPr/>
          </p:nvSpPr>
          <p:spPr bwMode="auto">
            <a:xfrm>
              <a:off x="1031349" y="2282040"/>
              <a:ext cx="71275" cy="63870"/>
            </a:xfrm>
            <a:custGeom>
              <a:avLst/>
              <a:gdLst>
                <a:gd name="T0" fmla="*/ 7 w 65"/>
                <a:gd name="T1" fmla="*/ 58 h 58"/>
                <a:gd name="T2" fmla="*/ 58 w 65"/>
                <a:gd name="T3" fmla="*/ 58 h 58"/>
                <a:gd name="T4" fmla="*/ 65 w 65"/>
                <a:gd name="T5" fmla="*/ 51 h 58"/>
                <a:gd name="T6" fmla="*/ 65 w 65"/>
                <a:gd name="T7" fmla="*/ 7 h 58"/>
                <a:gd name="T8" fmla="*/ 58 w 65"/>
                <a:gd name="T9" fmla="*/ 0 h 58"/>
                <a:gd name="T10" fmla="*/ 7 w 65"/>
                <a:gd name="T11" fmla="*/ 0 h 58"/>
                <a:gd name="T12" fmla="*/ 0 w 65"/>
                <a:gd name="T13" fmla="*/ 7 h 58"/>
                <a:gd name="T14" fmla="*/ 0 w 65"/>
                <a:gd name="T15" fmla="*/ 51 h 58"/>
                <a:gd name="T16" fmla="*/ 7 w 65"/>
                <a:gd name="T17" fmla="*/ 58 h 58"/>
                <a:gd name="T18" fmla="*/ 14 w 65"/>
                <a:gd name="T19" fmla="*/ 14 h 58"/>
                <a:gd name="T20" fmla="*/ 51 w 65"/>
                <a:gd name="T21" fmla="*/ 14 h 58"/>
                <a:gd name="T22" fmla="*/ 51 w 65"/>
                <a:gd name="T23" fmla="*/ 44 h 58"/>
                <a:gd name="T24" fmla="*/ 14 w 65"/>
                <a:gd name="T25" fmla="*/ 44 h 58"/>
                <a:gd name="T26" fmla="*/ 14 w 65"/>
                <a:gd name="T2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58">
                  <a:moveTo>
                    <a:pt x="7" y="58"/>
                  </a:moveTo>
                  <a:cubicBezTo>
                    <a:pt x="58" y="58"/>
                    <a:pt x="58" y="58"/>
                    <a:pt x="58" y="58"/>
                  </a:cubicBezTo>
                  <a:cubicBezTo>
                    <a:pt x="62" y="58"/>
                    <a:pt x="65" y="55"/>
                    <a:pt x="65" y="51"/>
                  </a:cubicBezTo>
                  <a:cubicBezTo>
                    <a:pt x="65" y="7"/>
                    <a:pt x="65" y="7"/>
                    <a:pt x="65" y="7"/>
                  </a:cubicBezTo>
                  <a:cubicBezTo>
                    <a:pt x="65" y="3"/>
                    <a:pt x="62" y="0"/>
                    <a:pt x="58" y="0"/>
                  </a:cubicBezTo>
                  <a:cubicBezTo>
                    <a:pt x="7" y="0"/>
                    <a:pt x="7" y="0"/>
                    <a:pt x="7" y="0"/>
                  </a:cubicBezTo>
                  <a:cubicBezTo>
                    <a:pt x="3" y="0"/>
                    <a:pt x="0" y="3"/>
                    <a:pt x="0" y="7"/>
                  </a:cubicBezTo>
                  <a:cubicBezTo>
                    <a:pt x="0" y="51"/>
                    <a:pt x="0" y="51"/>
                    <a:pt x="0" y="51"/>
                  </a:cubicBezTo>
                  <a:cubicBezTo>
                    <a:pt x="0" y="55"/>
                    <a:pt x="3" y="58"/>
                    <a:pt x="7" y="58"/>
                  </a:cubicBezTo>
                  <a:close/>
                  <a:moveTo>
                    <a:pt x="14" y="14"/>
                  </a:moveTo>
                  <a:cubicBezTo>
                    <a:pt x="51" y="14"/>
                    <a:pt x="51" y="14"/>
                    <a:pt x="51" y="14"/>
                  </a:cubicBezTo>
                  <a:cubicBezTo>
                    <a:pt x="51" y="44"/>
                    <a:pt x="51" y="44"/>
                    <a:pt x="51" y="44"/>
                  </a:cubicBezTo>
                  <a:cubicBezTo>
                    <a:pt x="14" y="44"/>
                    <a:pt x="14" y="44"/>
                    <a:pt x="14" y="44"/>
                  </a:cubicBezTo>
                  <a:lnTo>
                    <a:pt x="14" y="14"/>
                  </a:ln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grpSp>
      <p:sp>
        <p:nvSpPr>
          <p:cNvPr id="114" name="Freeform 55"/>
          <p:cNvSpPr/>
          <p:nvPr/>
        </p:nvSpPr>
        <p:spPr bwMode="auto">
          <a:xfrm>
            <a:off x="7304995" y="4753124"/>
            <a:ext cx="373352" cy="463760"/>
          </a:xfrm>
          <a:custGeom>
            <a:avLst/>
            <a:gdLst>
              <a:gd name="T0" fmla="*/ 2 w 491"/>
              <a:gd name="T1" fmla="*/ 370 h 608"/>
              <a:gd name="T2" fmla="*/ 49 w 491"/>
              <a:gd name="T3" fmla="*/ 332 h 608"/>
              <a:gd name="T4" fmla="*/ 112 w 491"/>
              <a:gd name="T5" fmla="*/ 338 h 608"/>
              <a:gd name="T6" fmla="*/ 112 w 491"/>
              <a:gd name="T7" fmla="*/ 337 h 608"/>
              <a:gd name="T8" fmla="*/ 62 w 491"/>
              <a:gd name="T9" fmla="*/ 331 h 608"/>
              <a:gd name="T10" fmla="*/ 29 w 491"/>
              <a:gd name="T11" fmla="*/ 285 h 608"/>
              <a:gd name="T12" fmla="*/ 71 w 491"/>
              <a:gd name="T13" fmla="*/ 247 h 608"/>
              <a:gd name="T14" fmla="*/ 238 w 491"/>
              <a:gd name="T15" fmla="*/ 264 h 608"/>
              <a:gd name="T16" fmla="*/ 262 w 491"/>
              <a:gd name="T17" fmla="*/ 264 h 608"/>
              <a:gd name="T18" fmla="*/ 254 w 491"/>
              <a:gd name="T19" fmla="*/ 124 h 608"/>
              <a:gd name="T20" fmla="*/ 350 w 491"/>
              <a:gd name="T21" fmla="*/ 47 h 608"/>
              <a:gd name="T22" fmla="*/ 355 w 491"/>
              <a:gd name="T23" fmla="*/ 168 h 608"/>
              <a:gd name="T24" fmla="*/ 440 w 491"/>
              <a:gd name="T25" fmla="*/ 342 h 608"/>
              <a:gd name="T26" fmla="*/ 491 w 491"/>
              <a:gd name="T27" fmla="*/ 368 h 608"/>
              <a:gd name="T28" fmla="*/ 491 w 491"/>
              <a:gd name="T29" fmla="*/ 579 h 608"/>
              <a:gd name="T30" fmla="*/ 292 w 491"/>
              <a:gd name="T31" fmla="*/ 608 h 608"/>
              <a:gd name="T32" fmla="*/ 166 w 491"/>
              <a:gd name="T33" fmla="*/ 595 h 608"/>
              <a:gd name="T34" fmla="*/ 62 w 491"/>
              <a:gd name="T35" fmla="*/ 584 h 608"/>
              <a:gd name="T36" fmla="*/ 33 w 491"/>
              <a:gd name="T37" fmla="*/ 539 h 608"/>
              <a:gd name="T38" fmla="*/ 59 w 491"/>
              <a:gd name="T39" fmla="*/ 502 h 608"/>
              <a:gd name="T40" fmla="*/ 45 w 491"/>
              <a:gd name="T41" fmla="*/ 500 h 608"/>
              <a:gd name="T42" fmla="*/ 12 w 491"/>
              <a:gd name="T43" fmla="*/ 454 h 608"/>
              <a:gd name="T44" fmla="*/ 45 w 491"/>
              <a:gd name="T45" fmla="*/ 417 h 608"/>
              <a:gd name="T46" fmla="*/ 40 w 491"/>
              <a:gd name="T47" fmla="*/ 416 h 608"/>
              <a:gd name="T48" fmla="*/ 2 w 491"/>
              <a:gd name="T49" fmla="*/ 37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1" h="608">
                <a:moveTo>
                  <a:pt x="2" y="370"/>
                </a:moveTo>
                <a:cubicBezTo>
                  <a:pt x="5" y="347"/>
                  <a:pt x="25" y="330"/>
                  <a:pt x="49" y="332"/>
                </a:cubicBezTo>
                <a:cubicBezTo>
                  <a:pt x="112" y="338"/>
                  <a:pt x="112" y="338"/>
                  <a:pt x="112" y="338"/>
                </a:cubicBezTo>
                <a:cubicBezTo>
                  <a:pt x="112" y="337"/>
                  <a:pt x="112" y="337"/>
                  <a:pt x="112" y="337"/>
                </a:cubicBezTo>
                <a:cubicBezTo>
                  <a:pt x="62" y="331"/>
                  <a:pt x="62" y="331"/>
                  <a:pt x="62" y="331"/>
                </a:cubicBezTo>
                <a:cubicBezTo>
                  <a:pt x="42" y="329"/>
                  <a:pt x="27" y="309"/>
                  <a:pt x="29" y="285"/>
                </a:cubicBezTo>
                <a:cubicBezTo>
                  <a:pt x="32" y="262"/>
                  <a:pt x="50" y="245"/>
                  <a:pt x="71" y="247"/>
                </a:cubicBezTo>
                <a:cubicBezTo>
                  <a:pt x="238" y="264"/>
                  <a:pt x="238" y="264"/>
                  <a:pt x="238" y="264"/>
                </a:cubicBezTo>
                <a:cubicBezTo>
                  <a:pt x="262" y="264"/>
                  <a:pt x="262" y="264"/>
                  <a:pt x="262" y="264"/>
                </a:cubicBezTo>
                <a:cubicBezTo>
                  <a:pt x="262" y="264"/>
                  <a:pt x="228" y="249"/>
                  <a:pt x="254" y="124"/>
                </a:cubicBezTo>
                <a:cubicBezTo>
                  <a:pt x="280" y="0"/>
                  <a:pt x="350" y="47"/>
                  <a:pt x="350" y="47"/>
                </a:cubicBezTo>
                <a:cubicBezTo>
                  <a:pt x="350" y="47"/>
                  <a:pt x="351" y="153"/>
                  <a:pt x="355" y="168"/>
                </a:cubicBezTo>
                <a:cubicBezTo>
                  <a:pt x="359" y="183"/>
                  <a:pt x="440" y="342"/>
                  <a:pt x="440" y="342"/>
                </a:cubicBezTo>
                <a:cubicBezTo>
                  <a:pt x="440" y="351"/>
                  <a:pt x="491" y="359"/>
                  <a:pt x="491" y="368"/>
                </a:cubicBezTo>
                <a:cubicBezTo>
                  <a:pt x="490" y="441"/>
                  <a:pt x="491" y="503"/>
                  <a:pt x="491" y="579"/>
                </a:cubicBezTo>
                <a:cubicBezTo>
                  <a:pt x="437" y="565"/>
                  <a:pt x="408" y="608"/>
                  <a:pt x="292" y="608"/>
                </a:cubicBezTo>
                <a:cubicBezTo>
                  <a:pt x="254" y="608"/>
                  <a:pt x="206" y="601"/>
                  <a:pt x="166" y="595"/>
                </a:cubicBezTo>
                <a:cubicBezTo>
                  <a:pt x="62" y="584"/>
                  <a:pt x="62" y="584"/>
                  <a:pt x="62" y="584"/>
                </a:cubicBezTo>
                <a:cubicBezTo>
                  <a:pt x="44" y="582"/>
                  <a:pt x="31" y="562"/>
                  <a:pt x="33" y="539"/>
                </a:cubicBezTo>
                <a:cubicBezTo>
                  <a:pt x="35" y="521"/>
                  <a:pt x="46" y="506"/>
                  <a:pt x="59" y="502"/>
                </a:cubicBezTo>
                <a:cubicBezTo>
                  <a:pt x="45" y="500"/>
                  <a:pt x="45" y="500"/>
                  <a:pt x="45" y="500"/>
                </a:cubicBezTo>
                <a:cubicBezTo>
                  <a:pt x="25" y="498"/>
                  <a:pt x="10" y="478"/>
                  <a:pt x="12" y="454"/>
                </a:cubicBezTo>
                <a:cubicBezTo>
                  <a:pt x="14" y="434"/>
                  <a:pt x="28" y="420"/>
                  <a:pt x="45" y="417"/>
                </a:cubicBezTo>
                <a:cubicBezTo>
                  <a:pt x="40" y="416"/>
                  <a:pt x="40" y="416"/>
                  <a:pt x="40" y="416"/>
                </a:cubicBezTo>
                <a:cubicBezTo>
                  <a:pt x="17" y="414"/>
                  <a:pt x="0" y="393"/>
                  <a:pt x="2" y="370"/>
                </a:cubicBezTo>
                <a:close/>
              </a:path>
            </a:pathLst>
          </a:custGeom>
          <a:solidFill>
            <a:schemeClr val="bg1"/>
          </a:solidFill>
          <a:ln>
            <a:noFill/>
          </a:ln>
        </p:spPr>
        <p:txBody>
          <a:bodyPr/>
          <a:lstStyle/>
          <a:p>
            <a:pPr fontAlgn="auto">
              <a:spcBef>
                <a:spcPts val="0"/>
              </a:spcBef>
              <a:spcAft>
                <a:spcPts val="0"/>
              </a:spcAft>
              <a:defRPr/>
            </a:pPr>
            <a:endParaRPr lang="id-ID">
              <a:solidFill>
                <a:schemeClr val="tx1">
                  <a:lumMod val="50000"/>
                  <a:lumOff val="50000"/>
                </a:schemeClr>
              </a:solidFill>
              <a:ea typeface="微软雅黑" panose="020B0503020204020204" pitchFamily="34" charset="-122"/>
              <a:sym typeface="Arial" panose="020B0604020202020204" pitchFamily="34" charset="0"/>
            </a:endParaRPr>
          </a:p>
        </p:txBody>
      </p:sp>
      <p:grpSp>
        <p:nvGrpSpPr>
          <p:cNvPr id="111632" name="Group 114"/>
          <p:cNvGrpSpPr/>
          <p:nvPr/>
        </p:nvGrpSpPr>
        <p:grpSpPr bwMode="auto">
          <a:xfrm>
            <a:off x="8090206" y="2320476"/>
            <a:ext cx="4768191" cy="945680"/>
            <a:chOff x="7176417" y="2088207"/>
            <a:chExt cx="3933723" cy="896061"/>
          </a:xfrm>
        </p:grpSpPr>
        <p:sp>
          <p:nvSpPr>
            <p:cNvPr id="111643" name="TextBox 115"/>
            <p:cNvSpPr txBox="1">
              <a:spLocks noChangeArrowheads="1"/>
            </p:cNvSpPr>
            <p:nvPr/>
          </p:nvSpPr>
          <p:spPr bwMode="auto">
            <a:xfrm>
              <a:off x="7176417" y="2281565"/>
              <a:ext cx="775230" cy="579610"/>
            </a:xfrm>
            <a:prstGeom prst="rect">
              <a:avLst/>
            </a:prstGeom>
            <a:noFill/>
            <a:ln w="9525">
              <a:noFill/>
              <a:miter lim="800000"/>
            </a:ln>
          </p:spPr>
          <p:txBody>
            <a:bodyPr wrap="none">
              <a:spAutoFit/>
            </a:bodyPr>
            <a:lstStyle/>
            <a:p>
              <a:r>
                <a:rPr lang="id-ID" altLang="zh-CN" sz="3375" b="1">
                  <a:ea typeface="微软雅黑" panose="020B0503020204020204" pitchFamily="34" charset="-122"/>
                  <a:sym typeface="Arial" panose="020B0604020202020204" pitchFamily="34" charset="0"/>
                </a:rPr>
                <a:t>56%</a:t>
              </a:r>
            </a:p>
          </p:txBody>
        </p:sp>
        <p:grpSp>
          <p:nvGrpSpPr>
            <p:cNvPr id="111644" name="Group 116"/>
            <p:cNvGrpSpPr/>
            <p:nvPr/>
          </p:nvGrpSpPr>
          <p:grpSpPr bwMode="auto">
            <a:xfrm>
              <a:off x="8074865" y="2088207"/>
              <a:ext cx="3035275" cy="896061"/>
              <a:chOff x="1874457" y="2110077"/>
              <a:chExt cx="3035275" cy="896061"/>
            </a:xfrm>
          </p:grpSpPr>
          <p:sp>
            <p:nvSpPr>
              <p:cNvPr id="111645" name="TextBox 117"/>
              <p:cNvSpPr txBox="1">
                <a:spLocks noChangeArrowheads="1"/>
              </p:cNvSpPr>
              <p:nvPr/>
            </p:nvSpPr>
            <p:spPr bwMode="auto">
              <a:xfrm>
                <a:off x="1956335" y="2475618"/>
                <a:ext cx="2953397" cy="530520"/>
              </a:xfrm>
              <a:prstGeom prst="rect">
                <a:avLst/>
              </a:prstGeom>
              <a:noFill/>
              <a:ln w="9525">
                <a:noFill/>
                <a:miter lim="800000"/>
              </a:ln>
            </p:spPr>
            <p:txBody>
              <a:bodyPr>
                <a:spAutoFit/>
              </a:bodyPr>
              <a:lstStyle/>
              <a:p>
                <a:pPr>
                  <a:lnSpc>
                    <a:spcPct val="120000"/>
                  </a:lnSpc>
                </a:pPr>
                <a:r>
                  <a:rPr lang="en-US" altLang="zh-CN" sz="1266">
                    <a:ea typeface="微软雅黑" panose="020B0503020204020204" pitchFamily="34" charset="-122"/>
                    <a:sym typeface="Arial" panose="020B0604020202020204" pitchFamily="34" charset="0"/>
                  </a:rPr>
                  <a:t>Lorem Ipsum is simply dummy text of the printing and typesetting industry</a:t>
                </a:r>
              </a:p>
            </p:txBody>
          </p:sp>
          <p:sp>
            <p:nvSpPr>
              <p:cNvPr id="111646" name="TextBox 118"/>
              <p:cNvSpPr txBox="1">
                <a:spLocks noChangeArrowheads="1"/>
              </p:cNvSpPr>
              <p:nvPr/>
            </p:nvSpPr>
            <p:spPr bwMode="auto">
              <a:xfrm>
                <a:off x="1874457" y="2110077"/>
                <a:ext cx="3035275" cy="461628"/>
              </a:xfrm>
              <a:prstGeom prst="rect">
                <a:avLst/>
              </a:prstGeom>
              <a:noFill/>
              <a:ln w="9525">
                <a:noFill/>
                <a:miter lim="800000"/>
              </a:ln>
            </p:spPr>
            <p:txBody>
              <a:bodyPr lIns="192832" tIns="96416" rIns="192832" bIns="96416">
                <a:spAutoFit/>
              </a:bodyPr>
              <a:lstStyle/>
              <a:p>
                <a:r>
                  <a:rPr lang="id-ID" altLang="zh-CN" b="1" dirty="0">
                    <a:solidFill>
                      <a:schemeClr val="accent5"/>
                    </a:solidFill>
                    <a:ea typeface="微软雅黑" panose="020B0503020204020204" pitchFamily="34" charset="-122"/>
                    <a:cs typeface="Lato Regular"/>
                    <a:sym typeface="Arial" panose="020B0604020202020204" pitchFamily="34" charset="0"/>
                  </a:rPr>
                  <a:t>Timming</a:t>
                </a:r>
                <a:endParaRPr lang="en-US" altLang="zh-CN" b="1" dirty="0">
                  <a:solidFill>
                    <a:schemeClr val="accent5"/>
                  </a:solidFill>
                  <a:ea typeface="微软雅黑" panose="020B0503020204020204" pitchFamily="34" charset="-122"/>
                  <a:cs typeface="Lato Regular"/>
                  <a:sym typeface="Arial" panose="020B0604020202020204" pitchFamily="34" charset="0"/>
                </a:endParaRPr>
              </a:p>
            </p:txBody>
          </p:sp>
        </p:grpSp>
      </p:grpSp>
      <p:grpSp>
        <p:nvGrpSpPr>
          <p:cNvPr id="111633" name="Group 119"/>
          <p:cNvGrpSpPr/>
          <p:nvPr/>
        </p:nvGrpSpPr>
        <p:grpSpPr bwMode="auto">
          <a:xfrm>
            <a:off x="8090206" y="3519220"/>
            <a:ext cx="4768191" cy="944981"/>
            <a:chOff x="7176417" y="2088207"/>
            <a:chExt cx="3933723" cy="897023"/>
          </a:xfrm>
        </p:grpSpPr>
        <p:sp>
          <p:nvSpPr>
            <p:cNvPr id="111639" name="TextBox 120"/>
            <p:cNvSpPr txBox="1">
              <a:spLocks noChangeArrowheads="1"/>
            </p:cNvSpPr>
            <p:nvPr/>
          </p:nvSpPr>
          <p:spPr bwMode="auto">
            <a:xfrm>
              <a:off x="7176417" y="2281565"/>
              <a:ext cx="775230" cy="580662"/>
            </a:xfrm>
            <a:prstGeom prst="rect">
              <a:avLst/>
            </a:prstGeom>
            <a:noFill/>
            <a:ln w="9525">
              <a:noFill/>
              <a:miter lim="800000"/>
            </a:ln>
          </p:spPr>
          <p:txBody>
            <a:bodyPr wrap="none">
              <a:spAutoFit/>
            </a:bodyPr>
            <a:lstStyle/>
            <a:p>
              <a:r>
                <a:rPr lang="id-ID" altLang="zh-CN" sz="3375" b="1">
                  <a:ea typeface="微软雅黑" panose="020B0503020204020204" pitchFamily="34" charset="-122"/>
                  <a:sym typeface="Arial" panose="020B0604020202020204" pitchFamily="34" charset="0"/>
                </a:rPr>
                <a:t>47%</a:t>
              </a:r>
            </a:p>
          </p:txBody>
        </p:sp>
        <p:grpSp>
          <p:nvGrpSpPr>
            <p:cNvPr id="111640" name="Group 121"/>
            <p:cNvGrpSpPr/>
            <p:nvPr/>
          </p:nvGrpSpPr>
          <p:grpSpPr bwMode="auto">
            <a:xfrm>
              <a:off x="8074865" y="2088207"/>
              <a:ext cx="3035275" cy="897023"/>
              <a:chOff x="1874457" y="2110077"/>
              <a:chExt cx="3035275" cy="897023"/>
            </a:xfrm>
          </p:grpSpPr>
          <p:sp>
            <p:nvSpPr>
              <p:cNvPr id="111641" name="TextBox 122"/>
              <p:cNvSpPr txBox="1">
                <a:spLocks noChangeArrowheads="1"/>
              </p:cNvSpPr>
              <p:nvPr/>
            </p:nvSpPr>
            <p:spPr bwMode="auto">
              <a:xfrm>
                <a:off x="1956335" y="2475618"/>
                <a:ext cx="2953397" cy="531482"/>
              </a:xfrm>
              <a:prstGeom prst="rect">
                <a:avLst/>
              </a:prstGeom>
              <a:noFill/>
              <a:ln w="9525">
                <a:noFill/>
                <a:miter lim="800000"/>
              </a:ln>
            </p:spPr>
            <p:txBody>
              <a:bodyPr>
                <a:spAutoFit/>
              </a:bodyPr>
              <a:lstStyle/>
              <a:p>
                <a:pPr>
                  <a:lnSpc>
                    <a:spcPct val="120000"/>
                  </a:lnSpc>
                </a:pPr>
                <a:r>
                  <a:rPr lang="en-US" altLang="zh-CN" sz="1266">
                    <a:ea typeface="微软雅黑" panose="020B0503020204020204" pitchFamily="34" charset="-122"/>
                    <a:sym typeface="Arial" panose="020B0604020202020204" pitchFamily="34" charset="0"/>
                  </a:rPr>
                  <a:t>Lorem Ipsum is simply dummy text of the printing and typesetting industry</a:t>
                </a:r>
              </a:p>
            </p:txBody>
          </p:sp>
          <p:sp>
            <p:nvSpPr>
              <p:cNvPr id="111642" name="TextBox 123"/>
              <p:cNvSpPr txBox="1">
                <a:spLocks noChangeArrowheads="1"/>
              </p:cNvSpPr>
              <p:nvPr/>
            </p:nvSpPr>
            <p:spPr bwMode="auto">
              <a:xfrm>
                <a:off x="1874457" y="2110077"/>
                <a:ext cx="3035275" cy="461628"/>
              </a:xfrm>
              <a:prstGeom prst="rect">
                <a:avLst/>
              </a:prstGeom>
              <a:noFill/>
              <a:ln w="9525">
                <a:noFill/>
                <a:miter lim="800000"/>
              </a:ln>
            </p:spPr>
            <p:txBody>
              <a:bodyPr lIns="192832" tIns="96416" rIns="192832" bIns="96416">
                <a:spAutoFit/>
              </a:bodyPr>
              <a:lstStyle/>
              <a:p>
                <a:r>
                  <a:rPr lang="id-ID" altLang="zh-CN" b="1" dirty="0">
                    <a:solidFill>
                      <a:schemeClr val="accent2"/>
                    </a:solidFill>
                    <a:ea typeface="微软雅黑" panose="020B0503020204020204" pitchFamily="34" charset="-122"/>
                    <a:cs typeface="Lato Regular"/>
                    <a:sym typeface="Arial" panose="020B0604020202020204" pitchFamily="34" charset="0"/>
                  </a:rPr>
                  <a:t>Document</a:t>
                </a:r>
                <a:endParaRPr lang="en-US" altLang="zh-CN" b="1" dirty="0">
                  <a:solidFill>
                    <a:schemeClr val="accent2"/>
                  </a:solidFill>
                  <a:ea typeface="微软雅黑" panose="020B0503020204020204" pitchFamily="34" charset="-122"/>
                  <a:cs typeface="Lato Regular"/>
                  <a:sym typeface="Arial" panose="020B0604020202020204" pitchFamily="34" charset="0"/>
                </a:endParaRPr>
              </a:p>
            </p:txBody>
          </p:sp>
        </p:grpSp>
      </p:grpSp>
      <p:grpSp>
        <p:nvGrpSpPr>
          <p:cNvPr id="111634" name="Group 124"/>
          <p:cNvGrpSpPr/>
          <p:nvPr/>
        </p:nvGrpSpPr>
        <p:grpSpPr bwMode="auto">
          <a:xfrm>
            <a:off x="8090206" y="4587375"/>
            <a:ext cx="4768191" cy="944981"/>
            <a:chOff x="7176417" y="2088207"/>
            <a:chExt cx="3933723" cy="897023"/>
          </a:xfrm>
        </p:grpSpPr>
        <p:sp>
          <p:nvSpPr>
            <p:cNvPr id="111635" name="TextBox 125"/>
            <p:cNvSpPr txBox="1">
              <a:spLocks noChangeArrowheads="1"/>
            </p:cNvSpPr>
            <p:nvPr/>
          </p:nvSpPr>
          <p:spPr bwMode="auto">
            <a:xfrm>
              <a:off x="7176417" y="2281565"/>
              <a:ext cx="775230" cy="580662"/>
            </a:xfrm>
            <a:prstGeom prst="rect">
              <a:avLst/>
            </a:prstGeom>
            <a:noFill/>
            <a:ln w="9525">
              <a:noFill/>
              <a:miter lim="800000"/>
            </a:ln>
          </p:spPr>
          <p:txBody>
            <a:bodyPr wrap="none">
              <a:spAutoFit/>
            </a:bodyPr>
            <a:lstStyle/>
            <a:p>
              <a:r>
                <a:rPr lang="id-ID" altLang="zh-CN" sz="3375" b="1">
                  <a:ea typeface="微软雅黑" panose="020B0503020204020204" pitchFamily="34" charset="-122"/>
                  <a:sym typeface="Arial" panose="020B0604020202020204" pitchFamily="34" charset="0"/>
                </a:rPr>
                <a:t>75%</a:t>
              </a:r>
            </a:p>
          </p:txBody>
        </p:sp>
        <p:grpSp>
          <p:nvGrpSpPr>
            <p:cNvPr id="111636" name="Group 126"/>
            <p:cNvGrpSpPr/>
            <p:nvPr/>
          </p:nvGrpSpPr>
          <p:grpSpPr bwMode="auto">
            <a:xfrm>
              <a:off x="8074865" y="2088207"/>
              <a:ext cx="3035275" cy="897023"/>
              <a:chOff x="1874457" y="2110077"/>
              <a:chExt cx="3035275" cy="897023"/>
            </a:xfrm>
          </p:grpSpPr>
          <p:sp>
            <p:nvSpPr>
              <p:cNvPr id="111637" name="TextBox 127"/>
              <p:cNvSpPr txBox="1">
                <a:spLocks noChangeArrowheads="1"/>
              </p:cNvSpPr>
              <p:nvPr/>
            </p:nvSpPr>
            <p:spPr bwMode="auto">
              <a:xfrm>
                <a:off x="1956335" y="2475618"/>
                <a:ext cx="2953397" cy="531482"/>
              </a:xfrm>
              <a:prstGeom prst="rect">
                <a:avLst/>
              </a:prstGeom>
              <a:noFill/>
              <a:ln w="9525">
                <a:noFill/>
                <a:miter lim="800000"/>
              </a:ln>
            </p:spPr>
            <p:txBody>
              <a:bodyPr>
                <a:spAutoFit/>
              </a:bodyPr>
              <a:lstStyle/>
              <a:p>
                <a:pPr>
                  <a:lnSpc>
                    <a:spcPct val="120000"/>
                  </a:lnSpc>
                </a:pPr>
                <a:r>
                  <a:rPr lang="en-US" altLang="zh-CN" sz="1266">
                    <a:ea typeface="微软雅黑" panose="020B0503020204020204" pitchFamily="34" charset="-122"/>
                    <a:sym typeface="Arial" panose="020B0604020202020204" pitchFamily="34" charset="0"/>
                  </a:rPr>
                  <a:t>Lorem Ipsum is simply dummy text of the printing and typesetting industry</a:t>
                </a:r>
              </a:p>
            </p:txBody>
          </p:sp>
          <p:sp>
            <p:nvSpPr>
              <p:cNvPr id="111638" name="TextBox 128"/>
              <p:cNvSpPr txBox="1">
                <a:spLocks noChangeArrowheads="1"/>
              </p:cNvSpPr>
              <p:nvPr/>
            </p:nvSpPr>
            <p:spPr bwMode="auto">
              <a:xfrm>
                <a:off x="1874457" y="2110077"/>
                <a:ext cx="3035275" cy="461628"/>
              </a:xfrm>
              <a:prstGeom prst="rect">
                <a:avLst/>
              </a:prstGeom>
              <a:noFill/>
              <a:ln w="9525">
                <a:noFill/>
                <a:miter lim="800000"/>
              </a:ln>
            </p:spPr>
            <p:txBody>
              <a:bodyPr lIns="192832" tIns="96416" rIns="192832" bIns="96416">
                <a:spAutoFit/>
              </a:bodyPr>
              <a:lstStyle/>
              <a:p>
                <a:r>
                  <a:rPr lang="id-ID" altLang="zh-CN" b="1" dirty="0">
                    <a:solidFill>
                      <a:schemeClr val="accent3"/>
                    </a:solidFill>
                    <a:ea typeface="微软雅黑" panose="020B0503020204020204" pitchFamily="34" charset="-122"/>
                    <a:cs typeface="Lato Regular"/>
                    <a:sym typeface="Arial" panose="020B0604020202020204" pitchFamily="34" charset="0"/>
                  </a:rPr>
                  <a:t>Good Services</a:t>
                </a:r>
                <a:endParaRPr lang="en-US" altLang="zh-CN" b="1" dirty="0">
                  <a:solidFill>
                    <a:schemeClr val="accent3"/>
                  </a:solidFill>
                  <a:ea typeface="微软雅黑" panose="020B0503020204020204" pitchFamily="34" charset="-122"/>
                  <a:cs typeface="Lato Regular"/>
                  <a:sym typeface="Arial" panose="020B0604020202020204" pitchFamily="34" charset="0"/>
                </a:endParaRPr>
              </a:p>
            </p:txBody>
          </p:sp>
        </p:grpSp>
      </p:grpSp>
      <p:sp>
        <p:nvSpPr>
          <p:cNvPr id="67" name="文本框 6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文本框 67"/>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椭圆 68"/>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椭圆 7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75587640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up)">
                                      <p:cBhvr>
                                        <p:cTn id="7" dur="500"/>
                                        <p:tgtEl>
                                          <p:spTgt spid="66"/>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ppt_x"/>
                                          </p:val>
                                        </p:tav>
                                        <p:tav tm="100000">
                                          <p:val>
                                            <p:strVal val="#ppt_x"/>
                                          </p:val>
                                        </p:tav>
                                      </p:tavLst>
                                    </p:anim>
                                    <p:anim calcmode="lin" valueType="num">
                                      <p:cBhvr additive="base">
                                        <p:cTn id="12" dur="500" fill="hold"/>
                                        <p:tgtEl>
                                          <p:spTgt spid="70"/>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74"/>
                                        </p:tgtEl>
                                        <p:attrNameLst>
                                          <p:attrName>style.visibility</p:attrName>
                                        </p:attrNameLst>
                                      </p:cBhvr>
                                      <p:to>
                                        <p:strVal val="visible"/>
                                      </p:to>
                                    </p:set>
                                    <p:anim calcmode="lin" valueType="num">
                                      <p:cBhvr additive="base">
                                        <p:cTn id="16" dur="500" fill="hold"/>
                                        <p:tgtEl>
                                          <p:spTgt spid="74"/>
                                        </p:tgtEl>
                                        <p:attrNameLst>
                                          <p:attrName>ppt_x</p:attrName>
                                        </p:attrNameLst>
                                      </p:cBhvr>
                                      <p:tavLst>
                                        <p:tav tm="0">
                                          <p:val>
                                            <p:strVal val="#ppt_x"/>
                                          </p:val>
                                        </p:tav>
                                        <p:tav tm="100000">
                                          <p:val>
                                            <p:strVal val="#ppt_x"/>
                                          </p:val>
                                        </p:tav>
                                      </p:tavLst>
                                    </p:anim>
                                    <p:anim calcmode="lin" valueType="num">
                                      <p:cBhvr additive="base">
                                        <p:cTn id="17" dur="500" fill="hold"/>
                                        <p:tgtEl>
                                          <p:spTgt spid="74"/>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1" fill="hold" nodeType="afterEffect">
                                  <p:stCondLst>
                                    <p:cond delay="0"/>
                                  </p:stCondLst>
                                  <p:childTnLst>
                                    <p:set>
                                      <p:cBhvr>
                                        <p:cTn id="20" dur="1" fill="hold">
                                          <p:stCondLst>
                                            <p:cond delay="0"/>
                                          </p:stCondLst>
                                        </p:cTn>
                                        <p:tgtEl>
                                          <p:spTgt spid="78"/>
                                        </p:tgtEl>
                                        <p:attrNameLst>
                                          <p:attrName>style.visibility</p:attrName>
                                        </p:attrNameLst>
                                      </p:cBhvr>
                                      <p:to>
                                        <p:strVal val="visible"/>
                                      </p:to>
                                    </p:set>
                                    <p:anim calcmode="lin" valueType="num">
                                      <p:cBhvr additive="base">
                                        <p:cTn id="21" dur="500" fill="hold"/>
                                        <p:tgtEl>
                                          <p:spTgt spid="78"/>
                                        </p:tgtEl>
                                        <p:attrNameLst>
                                          <p:attrName>ppt_x</p:attrName>
                                        </p:attrNameLst>
                                      </p:cBhvr>
                                      <p:tavLst>
                                        <p:tav tm="0">
                                          <p:val>
                                            <p:strVal val="#ppt_x"/>
                                          </p:val>
                                        </p:tav>
                                        <p:tav tm="100000">
                                          <p:val>
                                            <p:strVal val="#ppt_x"/>
                                          </p:val>
                                        </p:tav>
                                      </p:tavLst>
                                    </p:anim>
                                    <p:anim calcmode="lin" valueType="num">
                                      <p:cBhvr additive="base">
                                        <p:cTn id="22" dur="500" fill="hold"/>
                                        <p:tgtEl>
                                          <p:spTgt spid="78"/>
                                        </p:tgtEl>
                                        <p:attrNameLst>
                                          <p:attrName>ppt_y</p:attrName>
                                        </p:attrNameLst>
                                      </p:cBhvr>
                                      <p:tavLst>
                                        <p:tav tm="0">
                                          <p:val>
                                            <p:strVal val="0-#ppt_h/2"/>
                                          </p:val>
                                        </p:tav>
                                        <p:tav tm="100000">
                                          <p:val>
                                            <p:strVal val="#ppt_y"/>
                                          </p:val>
                                        </p:tav>
                                      </p:tavLst>
                                    </p:anim>
                                  </p:childTnLst>
                                </p:cTn>
                              </p:par>
                              <p:par>
                                <p:cTn id="23" presetID="10" presetClass="entr" presetSubtype="0" fill="hold" nodeType="with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fade">
                                      <p:cBhvr>
                                        <p:cTn id="25" dur="500"/>
                                        <p:tgtEl>
                                          <p:spTgt spid="88"/>
                                        </p:tgtEl>
                                      </p:cBhvr>
                                    </p:animEffect>
                                  </p:childTnLst>
                                </p:cTn>
                              </p:par>
                              <p:par>
                                <p:cTn id="26" presetID="10" presetClass="entr" presetSubtype="0" fill="hold" nodeType="with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fade">
                                      <p:cBhvr>
                                        <p:cTn id="28" dur="500"/>
                                        <p:tgtEl>
                                          <p:spTgt spid="85"/>
                                        </p:tgtEl>
                                      </p:cBhvr>
                                    </p:animEffect>
                                  </p:childTnLst>
                                </p:cTn>
                              </p:par>
                              <p:par>
                                <p:cTn id="29" presetID="10" presetClass="entr" presetSubtype="0" fill="hold" nodeType="withEffect">
                                  <p:stCondLst>
                                    <p:cond delay="0"/>
                                  </p:stCondLst>
                                  <p:childTnLst>
                                    <p:set>
                                      <p:cBhvr>
                                        <p:cTn id="30" dur="1" fill="hold">
                                          <p:stCondLst>
                                            <p:cond delay="0"/>
                                          </p:stCondLst>
                                        </p:cTn>
                                        <p:tgtEl>
                                          <p:spTgt spid="91"/>
                                        </p:tgtEl>
                                        <p:attrNameLst>
                                          <p:attrName>style.visibility</p:attrName>
                                        </p:attrNameLst>
                                      </p:cBhvr>
                                      <p:to>
                                        <p:strVal val="visible"/>
                                      </p:to>
                                    </p:set>
                                    <p:animEffect transition="in" filter="fade">
                                      <p:cBhvr>
                                        <p:cTn id="31" dur="500"/>
                                        <p:tgtEl>
                                          <p:spTgt spid="91"/>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94"/>
                                        </p:tgtEl>
                                        <p:attrNameLst>
                                          <p:attrName>style.visibility</p:attrName>
                                        </p:attrNameLst>
                                      </p:cBhvr>
                                      <p:to>
                                        <p:strVal val="visible"/>
                                      </p:to>
                                    </p:set>
                                    <p:anim calcmode="lin" valueType="num">
                                      <p:cBhvr>
                                        <p:cTn id="35" dur="500" fill="hold"/>
                                        <p:tgtEl>
                                          <p:spTgt spid="94"/>
                                        </p:tgtEl>
                                        <p:attrNameLst>
                                          <p:attrName>ppt_w</p:attrName>
                                        </p:attrNameLst>
                                      </p:cBhvr>
                                      <p:tavLst>
                                        <p:tav tm="0">
                                          <p:val>
                                            <p:fltVal val="0"/>
                                          </p:val>
                                        </p:tav>
                                        <p:tav tm="100000">
                                          <p:val>
                                            <p:strVal val="#ppt_w"/>
                                          </p:val>
                                        </p:tav>
                                      </p:tavLst>
                                    </p:anim>
                                    <p:anim calcmode="lin" valueType="num">
                                      <p:cBhvr>
                                        <p:cTn id="36" dur="500" fill="hold"/>
                                        <p:tgtEl>
                                          <p:spTgt spid="94"/>
                                        </p:tgtEl>
                                        <p:attrNameLst>
                                          <p:attrName>ppt_h</p:attrName>
                                        </p:attrNameLst>
                                      </p:cBhvr>
                                      <p:tavLst>
                                        <p:tav tm="0">
                                          <p:val>
                                            <p:fltVal val="0"/>
                                          </p:val>
                                        </p:tav>
                                        <p:tav tm="100000">
                                          <p:val>
                                            <p:strVal val="#ppt_h"/>
                                          </p:val>
                                        </p:tav>
                                      </p:tavLst>
                                    </p:anim>
                                    <p:animEffect transition="in" filter="fade">
                                      <p:cBhvr>
                                        <p:cTn id="37" dur="500"/>
                                        <p:tgtEl>
                                          <p:spTgt spid="94"/>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500" fill="hold"/>
                                        <p:tgtEl>
                                          <p:spTgt spid="104"/>
                                        </p:tgtEl>
                                        <p:attrNameLst>
                                          <p:attrName>ppt_w</p:attrName>
                                        </p:attrNameLst>
                                      </p:cBhvr>
                                      <p:tavLst>
                                        <p:tav tm="0">
                                          <p:val>
                                            <p:fltVal val="0"/>
                                          </p:val>
                                        </p:tav>
                                        <p:tav tm="100000">
                                          <p:val>
                                            <p:strVal val="#ppt_w"/>
                                          </p:val>
                                        </p:tav>
                                      </p:tavLst>
                                    </p:anim>
                                    <p:anim calcmode="lin" valueType="num">
                                      <p:cBhvr>
                                        <p:cTn id="42" dur="500" fill="hold"/>
                                        <p:tgtEl>
                                          <p:spTgt spid="104"/>
                                        </p:tgtEl>
                                        <p:attrNameLst>
                                          <p:attrName>ppt_h</p:attrName>
                                        </p:attrNameLst>
                                      </p:cBhvr>
                                      <p:tavLst>
                                        <p:tav tm="0">
                                          <p:val>
                                            <p:fltVal val="0"/>
                                          </p:val>
                                        </p:tav>
                                        <p:tav tm="100000">
                                          <p:val>
                                            <p:strVal val="#ppt_h"/>
                                          </p:val>
                                        </p:tav>
                                      </p:tavLst>
                                    </p:anim>
                                    <p:animEffect transition="in" filter="fade">
                                      <p:cBhvr>
                                        <p:cTn id="43" dur="500"/>
                                        <p:tgtEl>
                                          <p:spTgt spid="104"/>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114"/>
                                        </p:tgtEl>
                                        <p:attrNameLst>
                                          <p:attrName>style.visibility</p:attrName>
                                        </p:attrNameLst>
                                      </p:cBhvr>
                                      <p:to>
                                        <p:strVal val="visible"/>
                                      </p:to>
                                    </p:set>
                                    <p:anim calcmode="lin" valueType="num">
                                      <p:cBhvr>
                                        <p:cTn id="47" dur="500" fill="hold"/>
                                        <p:tgtEl>
                                          <p:spTgt spid="114"/>
                                        </p:tgtEl>
                                        <p:attrNameLst>
                                          <p:attrName>ppt_w</p:attrName>
                                        </p:attrNameLst>
                                      </p:cBhvr>
                                      <p:tavLst>
                                        <p:tav tm="0">
                                          <p:val>
                                            <p:fltVal val="0"/>
                                          </p:val>
                                        </p:tav>
                                        <p:tav tm="100000">
                                          <p:val>
                                            <p:strVal val="#ppt_w"/>
                                          </p:val>
                                        </p:tav>
                                      </p:tavLst>
                                    </p:anim>
                                    <p:anim calcmode="lin" valueType="num">
                                      <p:cBhvr>
                                        <p:cTn id="48" dur="500" fill="hold"/>
                                        <p:tgtEl>
                                          <p:spTgt spid="114"/>
                                        </p:tgtEl>
                                        <p:attrNameLst>
                                          <p:attrName>ppt_h</p:attrName>
                                        </p:attrNameLst>
                                      </p:cBhvr>
                                      <p:tavLst>
                                        <p:tav tm="0">
                                          <p:val>
                                            <p:fltVal val="0"/>
                                          </p:val>
                                        </p:tav>
                                        <p:tav tm="100000">
                                          <p:val>
                                            <p:strVal val="#ppt_h"/>
                                          </p:val>
                                        </p:tav>
                                      </p:tavLst>
                                    </p:anim>
                                    <p:animEffect transition="in" filter="fade">
                                      <p:cBhvr>
                                        <p:cTn id="49"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rot="-1704473">
            <a:off x="1185704" y="3028673"/>
            <a:ext cx="3795468" cy="2958354"/>
            <a:chOff x="17392138" y="4307530"/>
            <a:chExt cx="3597870" cy="2804683"/>
          </a:xfrm>
        </p:grpSpPr>
        <p:sp>
          <p:nvSpPr>
            <p:cNvPr id="112668" name="Freeform 6"/>
            <p:cNvSpPr>
              <a:spLocks noChangeArrowheads="1"/>
            </p:cNvSpPr>
            <p:nvPr/>
          </p:nvSpPr>
          <p:spPr bwMode="auto">
            <a:xfrm rot="-466225">
              <a:off x="18434406" y="5853598"/>
              <a:ext cx="1295368" cy="1023714"/>
            </a:xfrm>
            <a:custGeom>
              <a:avLst/>
              <a:gdLst>
                <a:gd name="T0" fmla="*/ 456031128 w 2669"/>
                <a:gd name="T1" fmla="*/ 193388190 h 2108"/>
                <a:gd name="T2" fmla="*/ 456031128 w 2669"/>
                <a:gd name="T3" fmla="*/ 193388190 h 2108"/>
                <a:gd name="T4" fmla="*/ 628456364 w 2669"/>
                <a:gd name="T5" fmla="*/ 0 h 2108"/>
                <a:gd name="T6" fmla="*/ 134736726 w 2669"/>
                <a:gd name="T7" fmla="*/ 187020575 h 2108"/>
                <a:gd name="T8" fmla="*/ 107176769 w 2669"/>
                <a:gd name="T9" fmla="*/ 391021295 h 2108"/>
                <a:gd name="T10" fmla="*/ 456031128 w 2669"/>
                <a:gd name="T11" fmla="*/ 193388190 h 2108"/>
                <a:gd name="T12" fmla="*/ 0 60000 65536"/>
                <a:gd name="T13" fmla="*/ 0 60000 65536"/>
                <a:gd name="T14" fmla="*/ 0 60000 65536"/>
                <a:gd name="T15" fmla="*/ 0 60000 65536"/>
                <a:gd name="T16" fmla="*/ 0 60000 65536"/>
                <a:gd name="T17" fmla="*/ 0 60000 65536"/>
                <a:gd name="T18" fmla="*/ 0 w 2669"/>
                <a:gd name="T19" fmla="*/ 0 h 2108"/>
                <a:gd name="T20" fmla="*/ 2669 w 2669"/>
                <a:gd name="T21" fmla="*/ 2108 h 2108"/>
              </a:gdLst>
              <a:ahLst/>
              <a:cxnLst>
                <a:cxn ang="T12">
                  <a:pos x="T0" y="T1"/>
                </a:cxn>
                <a:cxn ang="T13">
                  <a:pos x="T2" y="T3"/>
                </a:cxn>
                <a:cxn ang="T14">
                  <a:pos x="T4" y="T5"/>
                </a:cxn>
                <a:cxn ang="T15">
                  <a:pos x="T6" y="T7"/>
                </a:cxn>
                <a:cxn ang="T16">
                  <a:pos x="T8" y="T9"/>
                </a:cxn>
                <a:cxn ang="T17">
                  <a:pos x="T10" y="T11"/>
                </a:cxn>
              </a:cxnLst>
              <a:rect l="T18" t="T19" r="T20" b="T21"/>
              <a:pathLst>
                <a:path w="2669" h="2108">
                  <a:moveTo>
                    <a:pt x="1936" y="820"/>
                  </a:moveTo>
                  <a:lnTo>
                    <a:pt x="1936" y="820"/>
                  </a:lnTo>
                  <a:cubicBezTo>
                    <a:pt x="1936" y="820"/>
                    <a:pt x="1686" y="482"/>
                    <a:pt x="2668" y="0"/>
                  </a:cubicBezTo>
                  <a:cubicBezTo>
                    <a:pt x="572" y="793"/>
                    <a:pt x="572" y="793"/>
                    <a:pt x="572" y="793"/>
                  </a:cubicBezTo>
                  <a:cubicBezTo>
                    <a:pt x="572" y="793"/>
                    <a:pt x="910" y="1214"/>
                    <a:pt x="455" y="1658"/>
                  </a:cubicBezTo>
                  <a:cubicBezTo>
                    <a:pt x="0" y="2107"/>
                    <a:pt x="1936" y="820"/>
                    <a:pt x="1936" y="820"/>
                  </a:cubicBezTo>
                </a:path>
              </a:pathLst>
            </a:custGeom>
            <a:solidFill>
              <a:srgbClr val="BF282D"/>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6" name="Freeform 7"/>
            <p:cNvSpPr>
              <a:spLocks noChangeArrowheads="1"/>
            </p:cNvSpPr>
            <p:nvPr/>
          </p:nvSpPr>
          <p:spPr bwMode="auto">
            <a:xfrm rot="21133775">
              <a:off x="18568081" y="6095685"/>
              <a:ext cx="1295043" cy="815850"/>
            </a:xfrm>
            <a:custGeom>
              <a:avLst/>
              <a:gdLst>
                <a:gd name="T0" fmla="*/ 2667 w 2668"/>
                <a:gd name="T1" fmla="*/ 222 h 1681"/>
                <a:gd name="T2" fmla="*/ 2667 w 2668"/>
                <a:gd name="T3" fmla="*/ 222 h 1681"/>
                <a:gd name="T4" fmla="*/ 1586 w 2668"/>
                <a:gd name="T5" fmla="*/ 1198 h 1681"/>
                <a:gd name="T6" fmla="*/ 133 w 2668"/>
                <a:gd name="T7" fmla="*/ 1630 h 1681"/>
                <a:gd name="T8" fmla="*/ 67 w 2668"/>
                <a:gd name="T9" fmla="*/ 1497 h 1681"/>
                <a:gd name="T10" fmla="*/ 0 w 2668"/>
                <a:gd name="T11" fmla="*/ 1364 h 1681"/>
                <a:gd name="T12" fmla="*/ 1231 w 2668"/>
                <a:gd name="T13" fmla="*/ 483 h 1681"/>
                <a:gd name="T14" fmla="*/ 2667 w 2668"/>
                <a:gd name="T15" fmla="*/ 222 h 16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8" h="1681">
                  <a:moveTo>
                    <a:pt x="2667" y="222"/>
                  </a:moveTo>
                  <a:lnTo>
                    <a:pt x="2667" y="222"/>
                  </a:lnTo>
                  <a:cubicBezTo>
                    <a:pt x="2667" y="222"/>
                    <a:pt x="2573" y="715"/>
                    <a:pt x="1586" y="1198"/>
                  </a:cubicBezTo>
                  <a:cubicBezTo>
                    <a:pt x="599" y="1680"/>
                    <a:pt x="133" y="1630"/>
                    <a:pt x="133" y="1630"/>
                  </a:cubicBezTo>
                  <a:cubicBezTo>
                    <a:pt x="67" y="1497"/>
                    <a:pt x="67" y="1497"/>
                    <a:pt x="67" y="1497"/>
                  </a:cubicBezTo>
                  <a:cubicBezTo>
                    <a:pt x="0" y="1364"/>
                    <a:pt x="0" y="1364"/>
                    <a:pt x="0" y="1364"/>
                  </a:cubicBezTo>
                  <a:cubicBezTo>
                    <a:pt x="0" y="1364"/>
                    <a:pt x="244" y="965"/>
                    <a:pt x="1231" y="483"/>
                  </a:cubicBezTo>
                  <a:cubicBezTo>
                    <a:pt x="2224" y="0"/>
                    <a:pt x="2667" y="222"/>
                    <a:pt x="2667" y="222"/>
                  </a:cubicBezTo>
                </a:path>
              </a:pathLst>
            </a:custGeom>
            <a:solidFill>
              <a:schemeClr val="bg1">
                <a:lumMod val="75000"/>
              </a:schemeClr>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2670" name="Freeform 8"/>
            <p:cNvSpPr>
              <a:spLocks noChangeArrowheads="1"/>
            </p:cNvSpPr>
            <p:nvPr/>
          </p:nvSpPr>
          <p:spPr bwMode="auto">
            <a:xfrm rot="-466225">
              <a:off x="19375209" y="6170351"/>
              <a:ext cx="237662" cy="346949"/>
            </a:xfrm>
            <a:custGeom>
              <a:avLst/>
              <a:gdLst>
                <a:gd name="T0" fmla="*/ 115271418 w 489"/>
                <a:gd name="T1" fmla="*/ 139238497 h 716"/>
                <a:gd name="T2" fmla="*/ 115271418 w 489"/>
                <a:gd name="T3" fmla="*/ 139238497 h 716"/>
                <a:gd name="T4" fmla="*/ 75823910 w 489"/>
                <a:gd name="T5" fmla="*/ 167884554 h 716"/>
                <a:gd name="T6" fmla="*/ 0 w 489"/>
                <a:gd name="T7" fmla="*/ 12914158 h 716"/>
                <a:gd name="T8" fmla="*/ 47006048 w 489"/>
                <a:gd name="T9" fmla="*/ 0 h 716"/>
                <a:gd name="T10" fmla="*/ 115271418 w 489"/>
                <a:gd name="T11" fmla="*/ 139238497 h 716"/>
                <a:gd name="T12" fmla="*/ 0 60000 65536"/>
                <a:gd name="T13" fmla="*/ 0 60000 65536"/>
                <a:gd name="T14" fmla="*/ 0 60000 65536"/>
                <a:gd name="T15" fmla="*/ 0 60000 65536"/>
                <a:gd name="T16" fmla="*/ 0 60000 65536"/>
                <a:gd name="T17" fmla="*/ 0 60000 65536"/>
                <a:gd name="T18" fmla="*/ 0 w 489"/>
                <a:gd name="T19" fmla="*/ 0 h 716"/>
                <a:gd name="T20" fmla="*/ 489 w 489"/>
                <a:gd name="T21" fmla="*/ 716 h 716"/>
              </a:gdLst>
              <a:ahLst/>
              <a:cxnLst>
                <a:cxn ang="T12">
                  <a:pos x="T0" y="T1"/>
                </a:cxn>
                <a:cxn ang="T13">
                  <a:pos x="T2" y="T3"/>
                </a:cxn>
                <a:cxn ang="T14">
                  <a:pos x="T4" y="T5"/>
                </a:cxn>
                <a:cxn ang="T15">
                  <a:pos x="T6" y="T7"/>
                </a:cxn>
                <a:cxn ang="T16">
                  <a:pos x="T8" y="T9"/>
                </a:cxn>
                <a:cxn ang="T17">
                  <a:pos x="T10" y="T11"/>
                </a:cxn>
              </a:cxnLst>
              <a:rect l="T18" t="T19" r="T20" b="T21"/>
              <a:pathLst>
                <a:path w="489" h="716">
                  <a:moveTo>
                    <a:pt x="488" y="593"/>
                  </a:moveTo>
                  <a:lnTo>
                    <a:pt x="488" y="593"/>
                  </a:lnTo>
                  <a:cubicBezTo>
                    <a:pt x="438" y="632"/>
                    <a:pt x="382" y="671"/>
                    <a:pt x="321" y="715"/>
                  </a:cubicBezTo>
                  <a:cubicBezTo>
                    <a:pt x="0" y="55"/>
                    <a:pt x="0" y="55"/>
                    <a:pt x="0" y="55"/>
                  </a:cubicBezTo>
                  <a:cubicBezTo>
                    <a:pt x="72" y="33"/>
                    <a:pt x="138" y="11"/>
                    <a:pt x="199" y="0"/>
                  </a:cubicBezTo>
                  <a:lnTo>
                    <a:pt x="488" y="593"/>
                  </a:lnTo>
                </a:path>
              </a:pathLst>
            </a:custGeom>
            <a:solidFill>
              <a:srgbClr val="BF282D"/>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71" name="Freeform 9"/>
            <p:cNvSpPr>
              <a:spLocks noChangeArrowheads="1"/>
            </p:cNvSpPr>
            <p:nvPr/>
          </p:nvSpPr>
          <p:spPr bwMode="auto">
            <a:xfrm rot="-466225">
              <a:off x="19535642" y="6092496"/>
              <a:ext cx="293332" cy="284842"/>
            </a:xfrm>
            <a:custGeom>
              <a:avLst/>
              <a:gdLst>
                <a:gd name="T0" fmla="*/ 0 w 605"/>
                <a:gd name="T1" fmla="*/ 15488039 h 588"/>
                <a:gd name="T2" fmla="*/ 0 w 605"/>
                <a:gd name="T3" fmla="*/ 15488039 h 588"/>
                <a:gd name="T4" fmla="*/ 141985782 w 605"/>
                <a:gd name="T5" fmla="*/ 22058783 h 588"/>
                <a:gd name="T6" fmla="*/ 59944446 w 605"/>
                <a:gd name="T7" fmla="*/ 137750176 h 588"/>
                <a:gd name="T8" fmla="*/ 0 w 605"/>
                <a:gd name="T9" fmla="*/ 15488039 h 588"/>
                <a:gd name="T10" fmla="*/ 0 60000 65536"/>
                <a:gd name="T11" fmla="*/ 0 60000 65536"/>
                <a:gd name="T12" fmla="*/ 0 60000 65536"/>
                <a:gd name="T13" fmla="*/ 0 60000 65536"/>
                <a:gd name="T14" fmla="*/ 0 60000 65536"/>
                <a:gd name="T15" fmla="*/ 0 w 605"/>
                <a:gd name="T16" fmla="*/ 0 h 588"/>
                <a:gd name="T17" fmla="*/ 605 w 605"/>
                <a:gd name="T18" fmla="*/ 588 h 588"/>
              </a:gdLst>
              <a:ahLst/>
              <a:cxnLst>
                <a:cxn ang="T10">
                  <a:pos x="T0" y="T1"/>
                </a:cxn>
                <a:cxn ang="T11">
                  <a:pos x="T2" y="T3"/>
                </a:cxn>
                <a:cxn ang="T12">
                  <a:pos x="T4" y="T5"/>
                </a:cxn>
                <a:cxn ang="T13">
                  <a:pos x="T6" y="T7"/>
                </a:cxn>
                <a:cxn ang="T14">
                  <a:pos x="T8" y="T9"/>
                </a:cxn>
              </a:cxnLst>
              <a:rect l="T15" t="T16" r="T17" b="T18"/>
              <a:pathLst>
                <a:path w="605" h="588">
                  <a:moveTo>
                    <a:pt x="0" y="66"/>
                  </a:moveTo>
                  <a:lnTo>
                    <a:pt x="0" y="66"/>
                  </a:lnTo>
                  <a:cubicBezTo>
                    <a:pt x="416" y="0"/>
                    <a:pt x="604" y="94"/>
                    <a:pt x="604" y="94"/>
                  </a:cubicBezTo>
                  <a:cubicBezTo>
                    <a:pt x="604" y="94"/>
                    <a:pt x="566" y="305"/>
                    <a:pt x="255" y="587"/>
                  </a:cubicBezTo>
                  <a:lnTo>
                    <a:pt x="0" y="66"/>
                  </a:lnTo>
                </a:path>
              </a:pathLst>
            </a:custGeom>
            <a:solidFill>
              <a:srgbClr val="BF282D"/>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72" name="Freeform 10"/>
            <p:cNvSpPr>
              <a:spLocks noChangeArrowheads="1"/>
            </p:cNvSpPr>
            <p:nvPr/>
          </p:nvSpPr>
          <p:spPr bwMode="auto">
            <a:xfrm rot="-466225">
              <a:off x="18506032" y="6845550"/>
              <a:ext cx="179852" cy="197034"/>
            </a:xfrm>
            <a:custGeom>
              <a:avLst/>
              <a:gdLst>
                <a:gd name="T0" fmla="*/ 0 w 372"/>
                <a:gd name="T1" fmla="*/ 19548104 h 406"/>
                <a:gd name="T2" fmla="*/ 37633067 w 372"/>
                <a:gd name="T3" fmla="*/ 95386296 h 406"/>
                <a:gd name="T4" fmla="*/ 86720092 w 372"/>
                <a:gd name="T5" fmla="*/ 64061782 h 406"/>
                <a:gd name="T6" fmla="*/ 55631798 w 372"/>
                <a:gd name="T7" fmla="*/ 0 h 406"/>
                <a:gd name="T8" fmla="*/ 0 w 372"/>
                <a:gd name="T9" fmla="*/ 19548104 h 406"/>
                <a:gd name="T10" fmla="*/ 0 60000 65536"/>
                <a:gd name="T11" fmla="*/ 0 60000 65536"/>
                <a:gd name="T12" fmla="*/ 0 60000 65536"/>
                <a:gd name="T13" fmla="*/ 0 60000 65536"/>
                <a:gd name="T14" fmla="*/ 0 60000 65536"/>
                <a:gd name="T15" fmla="*/ 0 w 372"/>
                <a:gd name="T16" fmla="*/ 0 h 406"/>
                <a:gd name="T17" fmla="*/ 372 w 372"/>
                <a:gd name="T18" fmla="*/ 406 h 406"/>
              </a:gdLst>
              <a:ahLst/>
              <a:cxnLst>
                <a:cxn ang="T10">
                  <a:pos x="T0" y="T1"/>
                </a:cxn>
                <a:cxn ang="T11">
                  <a:pos x="T2" y="T3"/>
                </a:cxn>
                <a:cxn ang="T12">
                  <a:pos x="T4" y="T5"/>
                </a:cxn>
                <a:cxn ang="T13">
                  <a:pos x="T6" y="T7"/>
                </a:cxn>
                <a:cxn ang="T14">
                  <a:pos x="T8" y="T9"/>
                </a:cxn>
              </a:cxnLst>
              <a:rect l="T15" t="T16" r="T17" b="T18"/>
              <a:pathLst>
                <a:path w="372" h="406">
                  <a:moveTo>
                    <a:pt x="0" y="83"/>
                  </a:moveTo>
                  <a:lnTo>
                    <a:pt x="161" y="405"/>
                  </a:lnTo>
                  <a:lnTo>
                    <a:pt x="371" y="272"/>
                  </a:lnTo>
                  <a:lnTo>
                    <a:pt x="238" y="0"/>
                  </a:lnTo>
                  <a:lnTo>
                    <a:pt x="0" y="83"/>
                  </a:lnTo>
                </a:path>
              </a:pathLst>
            </a:custGeom>
            <a:solidFill>
              <a:srgbClr val="818181"/>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73" name="Freeform 11"/>
            <p:cNvSpPr>
              <a:spLocks noChangeArrowheads="1"/>
            </p:cNvSpPr>
            <p:nvPr/>
          </p:nvSpPr>
          <p:spPr bwMode="auto">
            <a:xfrm rot="-466225">
              <a:off x="18342527" y="6908756"/>
              <a:ext cx="246226" cy="203457"/>
            </a:xfrm>
            <a:custGeom>
              <a:avLst/>
              <a:gdLst>
                <a:gd name="T0" fmla="*/ 84156644 w 505"/>
                <a:gd name="T1" fmla="*/ 1190492 h 417"/>
                <a:gd name="T2" fmla="*/ 84156644 w 505"/>
                <a:gd name="T3" fmla="*/ 1190492 h 417"/>
                <a:gd name="T4" fmla="*/ 102699651 w 505"/>
                <a:gd name="T5" fmla="*/ 36898420 h 417"/>
                <a:gd name="T6" fmla="*/ 119816011 w 505"/>
                <a:gd name="T7" fmla="*/ 72605860 h 417"/>
                <a:gd name="T8" fmla="*/ 82967933 w 505"/>
                <a:gd name="T9" fmla="*/ 99029891 h 417"/>
                <a:gd name="T10" fmla="*/ 85582804 w 505"/>
                <a:gd name="T11" fmla="*/ 79271636 h 417"/>
                <a:gd name="T12" fmla="*/ 0 w 505"/>
                <a:gd name="T13" fmla="*/ 87127416 h 417"/>
                <a:gd name="T14" fmla="*/ 58006459 w 505"/>
                <a:gd name="T15" fmla="*/ 23805445 h 417"/>
                <a:gd name="T16" fmla="*/ 42078322 w 505"/>
                <a:gd name="T17" fmla="*/ 14521072 h 417"/>
                <a:gd name="T18" fmla="*/ 84156644 w 505"/>
                <a:gd name="T19" fmla="*/ 1190492 h 4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5"/>
                <a:gd name="T31" fmla="*/ 0 h 417"/>
                <a:gd name="T32" fmla="*/ 505 w 505"/>
                <a:gd name="T33" fmla="*/ 417 h 4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5" h="417">
                  <a:moveTo>
                    <a:pt x="354" y="5"/>
                  </a:moveTo>
                  <a:lnTo>
                    <a:pt x="354" y="5"/>
                  </a:lnTo>
                  <a:cubicBezTo>
                    <a:pt x="432" y="155"/>
                    <a:pt x="432" y="155"/>
                    <a:pt x="432" y="155"/>
                  </a:cubicBezTo>
                  <a:cubicBezTo>
                    <a:pt x="504" y="305"/>
                    <a:pt x="504" y="305"/>
                    <a:pt x="504" y="305"/>
                  </a:cubicBezTo>
                  <a:cubicBezTo>
                    <a:pt x="504" y="305"/>
                    <a:pt x="449" y="388"/>
                    <a:pt x="349" y="416"/>
                  </a:cubicBezTo>
                  <a:cubicBezTo>
                    <a:pt x="349" y="416"/>
                    <a:pt x="382" y="355"/>
                    <a:pt x="360" y="333"/>
                  </a:cubicBezTo>
                  <a:cubicBezTo>
                    <a:pt x="360" y="333"/>
                    <a:pt x="155" y="416"/>
                    <a:pt x="0" y="366"/>
                  </a:cubicBezTo>
                  <a:cubicBezTo>
                    <a:pt x="55" y="216"/>
                    <a:pt x="244" y="100"/>
                    <a:pt x="244" y="100"/>
                  </a:cubicBezTo>
                  <a:cubicBezTo>
                    <a:pt x="244" y="72"/>
                    <a:pt x="177" y="61"/>
                    <a:pt x="177" y="61"/>
                  </a:cubicBezTo>
                  <a:cubicBezTo>
                    <a:pt x="255" y="0"/>
                    <a:pt x="354" y="5"/>
                    <a:pt x="354" y="5"/>
                  </a:cubicBezTo>
                </a:path>
              </a:pathLst>
            </a:custGeom>
            <a:solidFill>
              <a:srgbClr val="F69321"/>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74" name="Freeform 12"/>
            <p:cNvSpPr>
              <a:spLocks noChangeArrowheads="1"/>
            </p:cNvSpPr>
            <p:nvPr/>
          </p:nvSpPr>
          <p:spPr bwMode="auto">
            <a:xfrm rot="-466225">
              <a:off x="18396088" y="6909838"/>
              <a:ext cx="184135" cy="167050"/>
            </a:xfrm>
            <a:custGeom>
              <a:avLst/>
              <a:gdLst>
                <a:gd name="T0" fmla="*/ 63120304 w 378"/>
                <a:gd name="T1" fmla="*/ 7737077 h 345"/>
                <a:gd name="T2" fmla="*/ 63120304 w 378"/>
                <a:gd name="T3" fmla="*/ 7737077 h 345"/>
                <a:gd name="T4" fmla="*/ 76171979 w 378"/>
                <a:gd name="T5" fmla="*/ 33761050 h 345"/>
                <a:gd name="T6" fmla="*/ 89460384 w 378"/>
                <a:gd name="T7" fmla="*/ 59785494 h 345"/>
                <a:gd name="T8" fmla="*/ 68340886 w 378"/>
                <a:gd name="T9" fmla="*/ 80651742 h 345"/>
                <a:gd name="T10" fmla="*/ 63120304 w 378"/>
                <a:gd name="T11" fmla="*/ 64943237 h 345"/>
                <a:gd name="T12" fmla="*/ 0 w 378"/>
                <a:gd name="T13" fmla="*/ 70101449 h 345"/>
                <a:gd name="T14" fmla="*/ 43187940 w 378"/>
                <a:gd name="T15" fmla="*/ 24617358 h 345"/>
                <a:gd name="T16" fmla="*/ 32746807 w 378"/>
                <a:gd name="T17" fmla="*/ 11722552 h 345"/>
                <a:gd name="T18" fmla="*/ 63120304 w 378"/>
                <a:gd name="T19" fmla="*/ 7737077 h 3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8"/>
                <a:gd name="T31" fmla="*/ 0 h 345"/>
                <a:gd name="T32" fmla="*/ 378 w 378"/>
                <a:gd name="T33" fmla="*/ 345 h 3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8" h="345">
                  <a:moveTo>
                    <a:pt x="266" y="33"/>
                  </a:moveTo>
                  <a:lnTo>
                    <a:pt x="266" y="33"/>
                  </a:lnTo>
                  <a:cubicBezTo>
                    <a:pt x="321" y="144"/>
                    <a:pt x="321" y="144"/>
                    <a:pt x="321" y="144"/>
                  </a:cubicBezTo>
                  <a:cubicBezTo>
                    <a:pt x="377" y="255"/>
                    <a:pt x="377" y="255"/>
                    <a:pt x="377" y="255"/>
                  </a:cubicBezTo>
                  <a:cubicBezTo>
                    <a:pt x="377" y="255"/>
                    <a:pt x="360" y="327"/>
                    <a:pt x="288" y="344"/>
                  </a:cubicBezTo>
                  <a:cubicBezTo>
                    <a:pt x="288" y="344"/>
                    <a:pt x="282" y="294"/>
                    <a:pt x="266" y="277"/>
                  </a:cubicBezTo>
                  <a:cubicBezTo>
                    <a:pt x="266" y="277"/>
                    <a:pt x="116" y="338"/>
                    <a:pt x="0" y="299"/>
                  </a:cubicBezTo>
                  <a:cubicBezTo>
                    <a:pt x="38" y="188"/>
                    <a:pt x="182" y="105"/>
                    <a:pt x="182" y="105"/>
                  </a:cubicBezTo>
                  <a:cubicBezTo>
                    <a:pt x="177" y="83"/>
                    <a:pt x="138" y="50"/>
                    <a:pt x="138" y="50"/>
                  </a:cubicBezTo>
                  <a:cubicBezTo>
                    <a:pt x="199" y="0"/>
                    <a:pt x="266" y="33"/>
                    <a:pt x="266" y="33"/>
                  </a:cubicBezTo>
                </a:path>
              </a:pathLst>
            </a:custGeom>
            <a:solidFill>
              <a:srgbClr val="FAED22"/>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75" name="Freeform 13"/>
            <p:cNvSpPr>
              <a:spLocks noChangeArrowheads="1"/>
            </p:cNvSpPr>
            <p:nvPr/>
          </p:nvSpPr>
          <p:spPr bwMode="auto">
            <a:xfrm rot="-466225">
              <a:off x="18451125" y="6934813"/>
              <a:ext cx="115619" cy="104942"/>
            </a:xfrm>
            <a:custGeom>
              <a:avLst/>
              <a:gdLst>
                <a:gd name="T0" fmla="*/ 40252348 w 239"/>
                <a:gd name="T1" fmla="*/ 3939657 h 218"/>
                <a:gd name="T2" fmla="*/ 40252348 w 239"/>
                <a:gd name="T3" fmla="*/ 3939657 h 218"/>
                <a:gd name="T4" fmla="*/ 47975115 w 239"/>
                <a:gd name="T5" fmla="*/ 20623993 h 218"/>
                <a:gd name="T6" fmla="*/ 55697882 w 239"/>
                <a:gd name="T7" fmla="*/ 37308811 h 218"/>
                <a:gd name="T8" fmla="*/ 42826443 w 239"/>
                <a:gd name="T9" fmla="*/ 50285993 h 218"/>
                <a:gd name="T10" fmla="*/ 40252348 w 239"/>
                <a:gd name="T11" fmla="*/ 39857746 h 218"/>
                <a:gd name="T12" fmla="*/ 0 w 239"/>
                <a:gd name="T13" fmla="*/ 43797402 h 218"/>
                <a:gd name="T14" fmla="*/ 27146761 w 239"/>
                <a:gd name="T15" fmla="*/ 14135880 h 218"/>
                <a:gd name="T16" fmla="*/ 20828354 w 239"/>
                <a:gd name="T17" fmla="*/ 6488593 h 218"/>
                <a:gd name="T18" fmla="*/ 40252348 w 239"/>
                <a:gd name="T19" fmla="*/ 3939657 h 2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9"/>
                <a:gd name="T31" fmla="*/ 0 h 218"/>
                <a:gd name="T32" fmla="*/ 239 w 239"/>
                <a:gd name="T33" fmla="*/ 218 h 2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9" h="218">
                  <a:moveTo>
                    <a:pt x="172" y="17"/>
                  </a:moveTo>
                  <a:lnTo>
                    <a:pt x="172" y="17"/>
                  </a:lnTo>
                  <a:cubicBezTo>
                    <a:pt x="205" y="89"/>
                    <a:pt x="205" y="89"/>
                    <a:pt x="205" y="89"/>
                  </a:cubicBezTo>
                  <a:cubicBezTo>
                    <a:pt x="238" y="161"/>
                    <a:pt x="238" y="161"/>
                    <a:pt x="238" y="161"/>
                  </a:cubicBezTo>
                  <a:cubicBezTo>
                    <a:pt x="238" y="161"/>
                    <a:pt x="227" y="200"/>
                    <a:pt x="183" y="217"/>
                  </a:cubicBezTo>
                  <a:cubicBezTo>
                    <a:pt x="183" y="217"/>
                    <a:pt x="183" y="183"/>
                    <a:pt x="172" y="172"/>
                  </a:cubicBezTo>
                  <a:cubicBezTo>
                    <a:pt x="172" y="172"/>
                    <a:pt x="72" y="211"/>
                    <a:pt x="0" y="189"/>
                  </a:cubicBezTo>
                  <a:cubicBezTo>
                    <a:pt x="28" y="117"/>
                    <a:pt x="116" y="61"/>
                    <a:pt x="116" y="61"/>
                  </a:cubicBezTo>
                  <a:cubicBezTo>
                    <a:pt x="116" y="50"/>
                    <a:pt x="89" y="28"/>
                    <a:pt x="89" y="28"/>
                  </a:cubicBezTo>
                  <a:cubicBezTo>
                    <a:pt x="127" y="0"/>
                    <a:pt x="172" y="17"/>
                    <a:pt x="172" y="17"/>
                  </a:cubicBezTo>
                </a:path>
              </a:pathLst>
            </a:custGeom>
            <a:solidFill>
              <a:srgbClr val="F2F2F2"/>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76" name="Freeform 14"/>
            <p:cNvSpPr>
              <a:spLocks noChangeArrowheads="1"/>
            </p:cNvSpPr>
            <p:nvPr/>
          </p:nvSpPr>
          <p:spPr bwMode="auto">
            <a:xfrm rot="-466225">
              <a:off x="17565616" y="5086577"/>
              <a:ext cx="1603687" cy="571823"/>
            </a:xfrm>
            <a:custGeom>
              <a:avLst/>
              <a:gdLst>
                <a:gd name="T0" fmla="*/ 519715646 w 3301"/>
                <a:gd name="T1" fmla="*/ 18205463 h 1176"/>
                <a:gd name="T2" fmla="*/ 519715646 w 3301"/>
                <a:gd name="T3" fmla="*/ 18205463 h 1176"/>
                <a:gd name="T4" fmla="*/ 778864781 w 3301"/>
                <a:gd name="T5" fmla="*/ 0 h 1176"/>
                <a:gd name="T6" fmla="*/ 328539184 w 3301"/>
                <a:gd name="T7" fmla="*/ 277809222 h 1176"/>
                <a:gd name="T8" fmla="*/ 149400391 w 3301"/>
                <a:gd name="T9" fmla="*/ 173069319 h 1176"/>
                <a:gd name="T10" fmla="*/ 519715646 w 3301"/>
                <a:gd name="T11" fmla="*/ 18205463 h 1176"/>
                <a:gd name="T12" fmla="*/ 0 60000 65536"/>
                <a:gd name="T13" fmla="*/ 0 60000 65536"/>
                <a:gd name="T14" fmla="*/ 0 60000 65536"/>
                <a:gd name="T15" fmla="*/ 0 60000 65536"/>
                <a:gd name="T16" fmla="*/ 0 60000 65536"/>
                <a:gd name="T17" fmla="*/ 0 60000 65536"/>
                <a:gd name="T18" fmla="*/ 0 w 3301"/>
                <a:gd name="T19" fmla="*/ 0 h 1176"/>
                <a:gd name="T20" fmla="*/ 3301 w 3301"/>
                <a:gd name="T21" fmla="*/ 1176 h 1176"/>
              </a:gdLst>
              <a:ahLst/>
              <a:cxnLst>
                <a:cxn ang="T12">
                  <a:pos x="T0" y="T1"/>
                </a:cxn>
                <a:cxn ang="T13">
                  <a:pos x="T2" y="T3"/>
                </a:cxn>
                <a:cxn ang="T14">
                  <a:pos x="T4" y="T5"/>
                </a:cxn>
                <a:cxn ang="T15">
                  <a:pos x="T6" y="T7"/>
                </a:cxn>
                <a:cxn ang="T16">
                  <a:pos x="T8" y="T9"/>
                </a:cxn>
                <a:cxn ang="T17">
                  <a:pos x="T10" y="T11"/>
                </a:cxn>
              </a:cxnLst>
              <a:rect l="T18" t="T19" r="T20" b="T21"/>
              <a:pathLst>
                <a:path w="3301" h="1176">
                  <a:moveTo>
                    <a:pt x="2202" y="77"/>
                  </a:moveTo>
                  <a:lnTo>
                    <a:pt x="2202" y="77"/>
                  </a:lnTo>
                  <a:cubicBezTo>
                    <a:pt x="2202" y="77"/>
                    <a:pt x="2318" y="482"/>
                    <a:pt x="3300" y="0"/>
                  </a:cubicBezTo>
                  <a:cubicBezTo>
                    <a:pt x="1392" y="1175"/>
                    <a:pt x="1392" y="1175"/>
                    <a:pt x="1392" y="1175"/>
                  </a:cubicBezTo>
                  <a:cubicBezTo>
                    <a:pt x="1392" y="1175"/>
                    <a:pt x="1265" y="648"/>
                    <a:pt x="633" y="732"/>
                  </a:cubicBezTo>
                  <a:cubicBezTo>
                    <a:pt x="0" y="820"/>
                    <a:pt x="2202" y="77"/>
                    <a:pt x="2202" y="77"/>
                  </a:cubicBezTo>
                </a:path>
              </a:pathLst>
            </a:custGeom>
            <a:solidFill>
              <a:srgbClr val="BF282D"/>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77" name="Freeform 15"/>
            <p:cNvSpPr>
              <a:spLocks noChangeArrowheads="1"/>
            </p:cNvSpPr>
            <p:nvPr/>
          </p:nvSpPr>
          <p:spPr bwMode="auto">
            <a:xfrm rot="-466225">
              <a:off x="17797623" y="4315578"/>
              <a:ext cx="3192385" cy="2017445"/>
            </a:xfrm>
            <a:custGeom>
              <a:avLst/>
              <a:gdLst>
                <a:gd name="T0" fmla="*/ 1549304219 w 6577"/>
                <a:gd name="T1" fmla="*/ 130907119 h 4154"/>
                <a:gd name="T2" fmla="*/ 1549304219 w 6577"/>
                <a:gd name="T3" fmla="*/ 130907119 h 4154"/>
                <a:gd name="T4" fmla="*/ 715751968 w 6577"/>
                <a:gd name="T5" fmla="*/ 281155767 h 4154"/>
                <a:gd name="T6" fmla="*/ 0 w 6577"/>
                <a:gd name="T7" fmla="*/ 795113117 h 4154"/>
                <a:gd name="T8" fmla="*/ 37931479 w 6577"/>
                <a:gd name="T9" fmla="*/ 872242227 h 4154"/>
                <a:gd name="T10" fmla="*/ 75627545 w 6577"/>
                <a:gd name="T11" fmla="*/ 950786559 h 4154"/>
                <a:gd name="T12" fmla="*/ 919545670 w 6577"/>
                <a:gd name="T13" fmla="*/ 698407417 h 4154"/>
                <a:gd name="T14" fmla="*/ 1549304219 w 6577"/>
                <a:gd name="T15" fmla="*/ 130907119 h 4154"/>
                <a:gd name="T16" fmla="*/ 0 60000 65536"/>
                <a:gd name="T17" fmla="*/ 0 60000 65536"/>
                <a:gd name="T18" fmla="*/ 0 60000 65536"/>
                <a:gd name="T19" fmla="*/ 0 60000 65536"/>
                <a:gd name="T20" fmla="*/ 0 60000 65536"/>
                <a:gd name="T21" fmla="*/ 0 60000 65536"/>
                <a:gd name="T22" fmla="*/ 0 60000 65536"/>
                <a:gd name="T23" fmla="*/ 0 60000 65536"/>
                <a:gd name="T24" fmla="*/ 0 w 6577"/>
                <a:gd name="T25" fmla="*/ 0 h 4154"/>
                <a:gd name="T26" fmla="*/ 6577 w 6577"/>
                <a:gd name="T27" fmla="*/ 4154 h 41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577" h="4154">
                  <a:moveTo>
                    <a:pt x="6576" y="555"/>
                  </a:moveTo>
                  <a:lnTo>
                    <a:pt x="6576" y="555"/>
                  </a:lnTo>
                  <a:cubicBezTo>
                    <a:pt x="6576" y="555"/>
                    <a:pt x="5472" y="0"/>
                    <a:pt x="3038" y="1192"/>
                  </a:cubicBezTo>
                  <a:cubicBezTo>
                    <a:pt x="604" y="2390"/>
                    <a:pt x="0" y="3371"/>
                    <a:pt x="0" y="3371"/>
                  </a:cubicBezTo>
                  <a:cubicBezTo>
                    <a:pt x="161" y="3698"/>
                    <a:pt x="161" y="3698"/>
                    <a:pt x="161" y="3698"/>
                  </a:cubicBezTo>
                  <a:cubicBezTo>
                    <a:pt x="321" y="4031"/>
                    <a:pt x="321" y="4031"/>
                    <a:pt x="321" y="4031"/>
                  </a:cubicBezTo>
                  <a:cubicBezTo>
                    <a:pt x="321" y="4031"/>
                    <a:pt x="1469" y="4153"/>
                    <a:pt x="3903" y="2961"/>
                  </a:cubicBezTo>
                  <a:cubicBezTo>
                    <a:pt x="6343" y="1763"/>
                    <a:pt x="6576" y="555"/>
                    <a:pt x="6576" y="555"/>
                  </a:cubicBezTo>
                </a:path>
              </a:pathLst>
            </a:custGeom>
            <a:solidFill>
              <a:schemeClr val="accent1"/>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5" name="Freeform 16"/>
            <p:cNvSpPr>
              <a:spLocks noChangeArrowheads="1"/>
            </p:cNvSpPr>
            <p:nvPr/>
          </p:nvSpPr>
          <p:spPr bwMode="auto">
            <a:xfrm rot="21133775">
              <a:off x="18140443" y="5657473"/>
              <a:ext cx="514208" cy="720615"/>
            </a:xfrm>
            <a:custGeom>
              <a:avLst/>
              <a:gdLst>
                <a:gd name="T0" fmla="*/ 571 w 1060"/>
                <a:gd name="T1" fmla="*/ 1486 h 1487"/>
                <a:gd name="T2" fmla="*/ 571 w 1060"/>
                <a:gd name="T3" fmla="*/ 1486 h 1487"/>
                <a:gd name="T4" fmla="*/ 1059 w 1060"/>
                <a:gd name="T5" fmla="*/ 1381 h 1487"/>
                <a:gd name="T6" fmla="*/ 382 w 1060"/>
                <a:gd name="T7" fmla="*/ 0 h 1487"/>
                <a:gd name="T8" fmla="*/ 0 w 1060"/>
                <a:gd name="T9" fmla="*/ 316 h 1487"/>
                <a:gd name="T10" fmla="*/ 571 w 1060"/>
                <a:gd name="T11" fmla="*/ 1486 h 1487"/>
              </a:gdLst>
              <a:ahLst/>
              <a:cxnLst>
                <a:cxn ang="0">
                  <a:pos x="T0" y="T1"/>
                </a:cxn>
                <a:cxn ang="0">
                  <a:pos x="T2" y="T3"/>
                </a:cxn>
                <a:cxn ang="0">
                  <a:pos x="T4" y="T5"/>
                </a:cxn>
                <a:cxn ang="0">
                  <a:pos x="T6" y="T7"/>
                </a:cxn>
                <a:cxn ang="0">
                  <a:pos x="T8" y="T9"/>
                </a:cxn>
                <a:cxn ang="0">
                  <a:pos x="T10" y="T11"/>
                </a:cxn>
              </a:cxnLst>
              <a:rect l="0" t="0" r="r" b="b"/>
              <a:pathLst>
                <a:path w="1060" h="1487">
                  <a:moveTo>
                    <a:pt x="571" y="1486"/>
                  </a:moveTo>
                  <a:lnTo>
                    <a:pt x="571" y="1486"/>
                  </a:lnTo>
                  <a:cubicBezTo>
                    <a:pt x="715" y="1458"/>
                    <a:pt x="876" y="1425"/>
                    <a:pt x="1059" y="1381"/>
                  </a:cubicBezTo>
                  <a:cubicBezTo>
                    <a:pt x="382" y="0"/>
                    <a:pt x="382" y="0"/>
                    <a:pt x="382" y="0"/>
                  </a:cubicBezTo>
                  <a:cubicBezTo>
                    <a:pt x="232" y="117"/>
                    <a:pt x="105" y="222"/>
                    <a:pt x="0" y="316"/>
                  </a:cubicBezTo>
                  <a:lnTo>
                    <a:pt x="571" y="1486"/>
                  </a:lnTo>
                </a:path>
              </a:pathLst>
            </a:custGeom>
            <a:solidFill>
              <a:schemeClr val="bg1">
                <a:lumMod val="75000"/>
              </a:schemeClr>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8" name="Freeform 17"/>
            <p:cNvSpPr>
              <a:spLocks noChangeArrowheads="1"/>
            </p:cNvSpPr>
            <p:nvPr/>
          </p:nvSpPr>
          <p:spPr bwMode="auto">
            <a:xfrm rot="21133775">
              <a:off x="20216157" y="4304628"/>
              <a:ext cx="696720" cy="687283"/>
            </a:xfrm>
            <a:custGeom>
              <a:avLst/>
              <a:gdLst>
                <a:gd name="T0" fmla="*/ 616 w 1432"/>
                <a:gd name="T1" fmla="*/ 1414 h 1415"/>
                <a:gd name="T2" fmla="*/ 616 w 1432"/>
                <a:gd name="T3" fmla="*/ 1414 h 1415"/>
                <a:gd name="T4" fmla="*/ 1431 w 1432"/>
                <a:gd name="T5" fmla="*/ 233 h 1415"/>
                <a:gd name="T6" fmla="*/ 0 w 1432"/>
                <a:gd name="T7" fmla="*/ 155 h 1415"/>
                <a:gd name="T8" fmla="*/ 616 w 1432"/>
                <a:gd name="T9" fmla="*/ 1414 h 1415"/>
              </a:gdLst>
              <a:ahLst/>
              <a:cxnLst>
                <a:cxn ang="0">
                  <a:pos x="T0" y="T1"/>
                </a:cxn>
                <a:cxn ang="0">
                  <a:pos x="T2" y="T3"/>
                </a:cxn>
                <a:cxn ang="0">
                  <a:pos x="T4" y="T5"/>
                </a:cxn>
                <a:cxn ang="0">
                  <a:pos x="T6" y="T7"/>
                </a:cxn>
                <a:cxn ang="0">
                  <a:pos x="T8" y="T9"/>
                </a:cxn>
              </a:cxnLst>
              <a:rect l="0" t="0" r="r" b="b"/>
              <a:pathLst>
                <a:path w="1432" h="1415">
                  <a:moveTo>
                    <a:pt x="616" y="1414"/>
                  </a:moveTo>
                  <a:lnTo>
                    <a:pt x="616" y="1414"/>
                  </a:lnTo>
                  <a:cubicBezTo>
                    <a:pt x="1337" y="737"/>
                    <a:pt x="1431" y="233"/>
                    <a:pt x="1431" y="233"/>
                  </a:cubicBezTo>
                  <a:cubicBezTo>
                    <a:pt x="1431" y="233"/>
                    <a:pt x="976" y="0"/>
                    <a:pt x="0" y="155"/>
                  </a:cubicBezTo>
                  <a:lnTo>
                    <a:pt x="616" y="1414"/>
                  </a:lnTo>
                </a:path>
              </a:pathLst>
            </a:custGeom>
            <a:solidFill>
              <a:schemeClr val="bg1">
                <a:lumMod val="75000"/>
              </a:schemeClr>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9" name="Freeform 18"/>
            <p:cNvSpPr>
              <a:spLocks noChangeArrowheads="1"/>
            </p:cNvSpPr>
            <p:nvPr/>
          </p:nvSpPr>
          <p:spPr bwMode="auto">
            <a:xfrm rot="21133775">
              <a:off x="17612746" y="4673772"/>
              <a:ext cx="1296630" cy="820612"/>
            </a:xfrm>
            <a:custGeom>
              <a:avLst/>
              <a:gdLst>
                <a:gd name="T0" fmla="*/ 2667 w 2668"/>
                <a:gd name="T1" fmla="*/ 227 h 1687"/>
                <a:gd name="T2" fmla="*/ 2667 w 2668"/>
                <a:gd name="T3" fmla="*/ 227 h 1687"/>
                <a:gd name="T4" fmla="*/ 1236 w 2668"/>
                <a:gd name="T5" fmla="*/ 482 h 1687"/>
                <a:gd name="T6" fmla="*/ 0 w 2668"/>
                <a:gd name="T7" fmla="*/ 1364 h 1687"/>
                <a:gd name="T8" fmla="*/ 66 w 2668"/>
                <a:gd name="T9" fmla="*/ 1497 h 1687"/>
                <a:gd name="T10" fmla="*/ 133 w 2668"/>
                <a:gd name="T11" fmla="*/ 1636 h 1687"/>
                <a:gd name="T12" fmla="*/ 1586 w 2668"/>
                <a:gd name="T13" fmla="*/ 1198 h 1687"/>
                <a:gd name="T14" fmla="*/ 2667 w 2668"/>
                <a:gd name="T15" fmla="*/ 227 h 16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8" h="1687">
                  <a:moveTo>
                    <a:pt x="2667" y="227"/>
                  </a:moveTo>
                  <a:lnTo>
                    <a:pt x="2667" y="227"/>
                  </a:lnTo>
                  <a:cubicBezTo>
                    <a:pt x="2667" y="227"/>
                    <a:pt x="2223" y="0"/>
                    <a:pt x="1236" y="482"/>
                  </a:cubicBezTo>
                  <a:cubicBezTo>
                    <a:pt x="249" y="970"/>
                    <a:pt x="0" y="1364"/>
                    <a:pt x="0" y="1364"/>
                  </a:cubicBezTo>
                  <a:cubicBezTo>
                    <a:pt x="66" y="1497"/>
                    <a:pt x="66" y="1497"/>
                    <a:pt x="66" y="1497"/>
                  </a:cubicBezTo>
                  <a:cubicBezTo>
                    <a:pt x="133" y="1636"/>
                    <a:pt x="133" y="1636"/>
                    <a:pt x="133" y="1636"/>
                  </a:cubicBezTo>
                  <a:cubicBezTo>
                    <a:pt x="133" y="1636"/>
                    <a:pt x="599" y="1686"/>
                    <a:pt x="1586" y="1198"/>
                  </a:cubicBezTo>
                  <a:cubicBezTo>
                    <a:pt x="2573" y="715"/>
                    <a:pt x="2667" y="227"/>
                    <a:pt x="2667" y="227"/>
                  </a:cubicBezTo>
                </a:path>
              </a:pathLst>
            </a:custGeom>
            <a:solidFill>
              <a:schemeClr val="bg1">
                <a:lumMod val="75000"/>
              </a:schemeClr>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2681" name="Freeform 19"/>
            <p:cNvSpPr>
              <a:spLocks noChangeArrowheads="1"/>
            </p:cNvSpPr>
            <p:nvPr/>
          </p:nvSpPr>
          <p:spPr bwMode="auto">
            <a:xfrm rot="-466225">
              <a:off x="18420546" y="4748513"/>
              <a:ext cx="239803" cy="346949"/>
            </a:xfrm>
            <a:custGeom>
              <a:avLst/>
              <a:gdLst>
                <a:gd name="T0" fmla="*/ 47128574 w 494"/>
                <a:gd name="T1" fmla="*/ 0 h 716"/>
                <a:gd name="T2" fmla="*/ 47128574 w 494"/>
                <a:gd name="T3" fmla="*/ 0 h 716"/>
                <a:gd name="T4" fmla="*/ 0 w 494"/>
                <a:gd name="T5" fmla="*/ 12914158 h 716"/>
                <a:gd name="T6" fmla="*/ 75877273 w 494"/>
                <a:gd name="T7" fmla="*/ 167884554 h 716"/>
                <a:gd name="T8" fmla="*/ 116172419 w 494"/>
                <a:gd name="T9" fmla="*/ 139238497 h 716"/>
                <a:gd name="T10" fmla="*/ 47128574 w 494"/>
                <a:gd name="T11" fmla="*/ 0 h 716"/>
                <a:gd name="T12" fmla="*/ 0 60000 65536"/>
                <a:gd name="T13" fmla="*/ 0 60000 65536"/>
                <a:gd name="T14" fmla="*/ 0 60000 65536"/>
                <a:gd name="T15" fmla="*/ 0 60000 65536"/>
                <a:gd name="T16" fmla="*/ 0 60000 65536"/>
                <a:gd name="T17" fmla="*/ 0 60000 65536"/>
                <a:gd name="T18" fmla="*/ 0 w 494"/>
                <a:gd name="T19" fmla="*/ 0 h 716"/>
                <a:gd name="T20" fmla="*/ 494 w 494"/>
                <a:gd name="T21" fmla="*/ 716 h 716"/>
              </a:gdLst>
              <a:ahLst/>
              <a:cxnLst>
                <a:cxn ang="T12">
                  <a:pos x="T0" y="T1"/>
                </a:cxn>
                <a:cxn ang="T13">
                  <a:pos x="T2" y="T3"/>
                </a:cxn>
                <a:cxn ang="T14">
                  <a:pos x="T4" y="T5"/>
                </a:cxn>
                <a:cxn ang="T15">
                  <a:pos x="T6" y="T7"/>
                </a:cxn>
                <a:cxn ang="T16">
                  <a:pos x="T8" y="T9"/>
                </a:cxn>
                <a:cxn ang="T17">
                  <a:pos x="T10" y="T11"/>
                </a:cxn>
              </a:cxnLst>
              <a:rect l="T18" t="T19" r="T20" b="T21"/>
              <a:pathLst>
                <a:path w="494" h="716">
                  <a:moveTo>
                    <a:pt x="200" y="0"/>
                  </a:moveTo>
                  <a:lnTo>
                    <a:pt x="200" y="0"/>
                  </a:lnTo>
                  <a:cubicBezTo>
                    <a:pt x="139" y="17"/>
                    <a:pt x="72" y="33"/>
                    <a:pt x="0" y="55"/>
                  </a:cubicBezTo>
                  <a:cubicBezTo>
                    <a:pt x="322" y="715"/>
                    <a:pt x="322" y="715"/>
                    <a:pt x="322" y="715"/>
                  </a:cubicBezTo>
                  <a:cubicBezTo>
                    <a:pt x="383" y="676"/>
                    <a:pt x="444" y="632"/>
                    <a:pt x="493" y="593"/>
                  </a:cubicBezTo>
                  <a:lnTo>
                    <a:pt x="200" y="0"/>
                  </a:lnTo>
                </a:path>
              </a:pathLst>
            </a:custGeom>
            <a:solidFill>
              <a:srgbClr val="BF282D"/>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82" name="Freeform 20"/>
            <p:cNvSpPr>
              <a:spLocks noChangeArrowheads="1"/>
            </p:cNvSpPr>
            <p:nvPr/>
          </p:nvSpPr>
          <p:spPr bwMode="auto">
            <a:xfrm rot="-466225">
              <a:off x="18585241" y="4670367"/>
              <a:ext cx="291191" cy="284842"/>
            </a:xfrm>
            <a:custGeom>
              <a:avLst/>
              <a:gdLst>
                <a:gd name="T0" fmla="*/ 60061046 w 600"/>
                <a:gd name="T1" fmla="*/ 137750176 h 588"/>
                <a:gd name="T2" fmla="*/ 60061046 w 600"/>
                <a:gd name="T3" fmla="*/ 137750176 h 588"/>
                <a:gd name="T4" fmla="*/ 141084955 w 600"/>
                <a:gd name="T5" fmla="*/ 23232060 h 588"/>
                <a:gd name="T6" fmla="*/ 0 w 600"/>
                <a:gd name="T7" fmla="*/ 16896266 h 588"/>
                <a:gd name="T8" fmla="*/ 60061046 w 600"/>
                <a:gd name="T9" fmla="*/ 137750176 h 588"/>
                <a:gd name="T10" fmla="*/ 0 60000 65536"/>
                <a:gd name="T11" fmla="*/ 0 60000 65536"/>
                <a:gd name="T12" fmla="*/ 0 60000 65536"/>
                <a:gd name="T13" fmla="*/ 0 60000 65536"/>
                <a:gd name="T14" fmla="*/ 0 60000 65536"/>
                <a:gd name="T15" fmla="*/ 0 w 600"/>
                <a:gd name="T16" fmla="*/ 0 h 588"/>
                <a:gd name="T17" fmla="*/ 600 w 600"/>
                <a:gd name="T18" fmla="*/ 588 h 588"/>
              </a:gdLst>
              <a:ahLst/>
              <a:cxnLst>
                <a:cxn ang="T10">
                  <a:pos x="T0" y="T1"/>
                </a:cxn>
                <a:cxn ang="T11">
                  <a:pos x="T2" y="T3"/>
                </a:cxn>
                <a:cxn ang="T12">
                  <a:pos x="T4" y="T5"/>
                </a:cxn>
                <a:cxn ang="T13">
                  <a:pos x="T6" y="T7"/>
                </a:cxn>
                <a:cxn ang="T14">
                  <a:pos x="T8" y="T9"/>
                </a:cxn>
              </a:cxnLst>
              <a:rect l="T15" t="T16" r="T17" b="T18"/>
              <a:pathLst>
                <a:path w="600" h="588">
                  <a:moveTo>
                    <a:pt x="255" y="587"/>
                  </a:moveTo>
                  <a:lnTo>
                    <a:pt x="255" y="587"/>
                  </a:lnTo>
                  <a:cubicBezTo>
                    <a:pt x="560" y="310"/>
                    <a:pt x="599" y="99"/>
                    <a:pt x="599" y="99"/>
                  </a:cubicBezTo>
                  <a:cubicBezTo>
                    <a:pt x="599" y="99"/>
                    <a:pt x="410" y="0"/>
                    <a:pt x="0" y="72"/>
                  </a:cubicBezTo>
                  <a:lnTo>
                    <a:pt x="255" y="587"/>
                  </a:lnTo>
                </a:path>
              </a:pathLst>
            </a:custGeom>
            <a:solidFill>
              <a:srgbClr val="BF282D"/>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83" name="Freeform 21"/>
            <p:cNvSpPr>
              <a:spLocks noChangeArrowheads="1"/>
            </p:cNvSpPr>
            <p:nvPr/>
          </p:nvSpPr>
          <p:spPr bwMode="auto">
            <a:xfrm rot="-466225">
              <a:off x="19622774" y="4739965"/>
              <a:ext cx="573816" cy="573965"/>
            </a:xfrm>
            <a:custGeom>
              <a:avLst/>
              <a:gdLst>
                <a:gd name="T0" fmla="*/ 193487629 w 1182"/>
                <a:gd name="T1" fmla="*/ 248528745 h 1182"/>
                <a:gd name="T2" fmla="*/ 193487629 w 1182"/>
                <a:gd name="T3" fmla="*/ 248528745 h 1182"/>
                <a:gd name="T4" fmla="*/ 30166114 w 1182"/>
                <a:gd name="T5" fmla="*/ 193588372 h 1182"/>
                <a:gd name="T6" fmla="*/ 85078169 w 1182"/>
                <a:gd name="T7" fmla="*/ 28767199 h 1182"/>
                <a:gd name="T8" fmla="*/ 249577877 w 1182"/>
                <a:gd name="T9" fmla="*/ 85122112 h 1182"/>
                <a:gd name="T10" fmla="*/ 193487629 w 1182"/>
                <a:gd name="T11" fmla="*/ 248528745 h 1182"/>
                <a:gd name="T12" fmla="*/ 0 60000 65536"/>
                <a:gd name="T13" fmla="*/ 0 60000 65536"/>
                <a:gd name="T14" fmla="*/ 0 60000 65536"/>
                <a:gd name="T15" fmla="*/ 0 60000 65536"/>
                <a:gd name="T16" fmla="*/ 0 60000 65536"/>
                <a:gd name="T17" fmla="*/ 0 60000 65536"/>
                <a:gd name="T18" fmla="*/ 0 w 1182"/>
                <a:gd name="T19" fmla="*/ 0 h 1182"/>
                <a:gd name="T20" fmla="*/ 1182 w 1182"/>
                <a:gd name="T21" fmla="*/ 1182 h 1182"/>
              </a:gdLst>
              <a:ahLst/>
              <a:cxnLst>
                <a:cxn ang="T12">
                  <a:pos x="T0" y="T1"/>
                </a:cxn>
                <a:cxn ang="T13">
                  <a:pos x="T2" y="T3"/>
                </a:cxn>
                <a:cxn ang="T14">
                  <a:pos x="T4" y="T5"/>
                </a:cxn>
                <a:cxn ang="T15">
                  <a:pos x="T6" y="T7"/>
                </a:cxn>
                <a:cxn ang="T16">
                  <a:pos x="T8" y="T9"/>
                </a:cxn>
                <a:cxn ang="T17">
                  <a:pos x="T10" y="T11"/>
                </a:cxn>
              </a:cxnLst>
              <a:rect l="T18" t="T19" r="T20" b="T21"/>
              <a:pathLst>
                <a:path w="1182" h="1182">
                  <a:moveTo>
                    <a:pt x="821" y="1054"/>
                  </a:moveTo>
                  <a:lnTo>
                    <a:pt x="821" y="1054"/>
                  </a:lnTo>
                  <a:cubicBezTo>
                    <a:pt x="560" y="1181"/>
                    <a:pt x="250" y="1076"/>
                    <a:pt x="128" y="821"/>
                  </a:cubicBezTo>
                  <a:cubicBezTo>
                    <a:pt x="0" y="560"/>
                    <a:pt x="105" y="250"/>
                    <a:pt x="361" y="122"/>
                  </a:cubicBezTo>
                  <a:cubicBezTo>
                    <a:pt x="621" y="0"/>
                    <a:pt x="932" y="106"/>
                    <a:pt x="1059" y="361"/>
                  </a:cubicBezTo>
                  <a:cubicBezTo>
                    <a:pt x="1181" y="621"/>
                    <a:pt x="1076" y="932"/>
                    <a:pt x="821" y="1054"/>
                  </a:cubicBezTo>
                </a:path>
              </a:pathLst>
            </a:custGeom>
            <a:solidFill>
              <a:srgbClr val="293555"/>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84" name="Freeform 22"/>
            <p:cNvSpPr>
              <a:spLocks noChangeArrowheads="1"/>
            </p:cNvSpPr>
            <p:nvPr/>
          </p:nvSpPr>
          <p:spPr bwMode="auto">
            <a:xfrm rot="-466225">
              <a:off x="19695417" y="4808365"/>
              <a:ext cx="430362" cy="434758"/>
            </a:xfrm>
            <a:custGeom>
              <a:avLst/>
              <a:gdLst>
                <a:gd name="T0" fmla="*/ 144449960 w 888"/>
                <a:gd name="T1" fmla="*/ 187722964 h 893"/>
                <a:gd name="T2" fmla="*/ 144449960 w 888"/>
                <a:gd name="T3" fmla="*/ 187722964 h 893"/>
                <a:gd name="T4" fmla="*/ 22078348 w 888"/>
                <a:gd name="T5" fmla="*/ 145769559 h 893"/>
                <a:gd name="T6" fmla="*/ 63651910 w 888"/>
                <a:gd name="T7" fmla="*/ 22280254 h 893"/>
                <a:gd name="T8" fmla="*/ 186258066 w 888"/>
                <a:gd name="T9" fmla="*/ 65655773 h 893"/>
                <a:gd name="T10" fmla="*/ 144449960 w 888"/>
                <a:gd name="T11" fmla="*/ 187722964 h 893"/>
                <a:gd name="T12" fmla="*/ 0 60000 65536"/>
                <a:gd name="T13" fmla="*/ 0 60000 65536"/>
                <a:gd name="T14" fmla="*/ 0 60000 65536"/>
                <a:gd name="T15" fmla="*/ 0 60000 65536"/>
                <a:gd name="T16" fmla="*/ 0 60000 65536"/>
                <a:gd name="T17" fmla="*/ 0 60000 65536"/>
                <a:gd name="T18" fmla="*/ 0 w 888"/>
                <a:gd name="T19" fmla="*/ 0 h 893"/>
                <a:gd name="T20" fmla="*/ 888 w 888"/>
                <a:gd name="T21" fmla="*/ 893 h 893"/>
              </a:gdLst>
              <a:ahLst/>
              <a:cxnLst>
                <a:cxn ang="T12">
                  <a:pos x="T0" y="T1"/>
                </a:cxn>
                <a:cxn ang="T13">
                  <a:pos x="T2" y="T3"/>
                </a:cxn>
                <a:cxn ang="T14">
                  <a:pos x="T4" y="T5"/>
                </a:cxn>
                <a:cxn ang="T15">
                  <a:pos x="T6" y="T7"/>
                </a:cxn>
                <a:cxn ang="T16">
                  <a:pos x="T8" y="T9"/>
                </a:cxn>
                <a:cxn ang="T17">
                  <a:pos x="T10" y="T11"/>
                </a:cxn>
              </a:cxnLst>
              <a:rect l="T18" t="T19" r="T20" b="T21"/>
              <a:pathLst>
                <a:path w="888" h="893">
                  <a:moveTo>
                    <a:pt x="615" y="792"/>
                  </a:moveTo>
                  <a:lnTo>
                    <a:pt x="615" y="792"/>
                  </a:lnTo>
                  <a:cubicBezTo>
                    <a:pt x="421" y="892"/>
                    <a:pt x="188" y="809"/>
                    <a:pt x="94" y="615"/>
                  </a:cubicBezTo>
                  <a:cubicBezTo>
                    <a:pt x="0" y="426"/>
                    <a:pt x="78" y="188"/>
                    <a:pt x="271" y="94"/>
                  </a:cubicBezTo>
                  <a:cubicBezTo>
                    <a:pt x="466" y="0"/>
                    <a:pt x="699" y="83"/>
                    <a:pt x="793" y="277"/>
                  </a:cubicBezTo>
                  <a:cubicBezTo>
                    <a:pt x="887" y="465"/>
                    <a:pt x="804" y="698"/>
                    <a:pt x="615" y="792"/>
                  </a:cubicBezTo>
                </a:path>
              </a:pathLst>
            </a:custGeom>
            <a:solidFill>
              <a:srgbClr val="FEDF52"/>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85" name="Freeform 23"/>
            <p:cNvSpPr>
              <a:spLocks noChangeArrowheads="1"/>
            </p:cNvSpPr>
            <p:nvPr/>
          </p:nvSpPr>
          <p:spPr bwMode="auto">
            <a:xfrm rot="-466225">
              <a:off x="17800433" y="6157663"/>
              <a:ext cx="282626" cy="409058"/>
            </a:xfrm>
            <a:custGeom>
              <a:avLst/>
              <a:gdLst>
                <a:gd name="T0" fmla="*/ 92359066 w 583"/>
                <a:gd name="T1" fmla="*/ 198021395 h 844"/>
                <a:gd name="T2" fmla="*/ 0 w 583"/>
                <a:gd name="T3" fmla="*/ 10335501 h 844"/>
                <a:gd name="T4" fmla="*/ 59927852 w 583"/>
                <a:gd name="T5" fmla="*/ 0 h 844"/>
                <a:gd name="T6" fmla="*/ 136775959 w 583"/>
                <a:gd name="T7" fmla="*/ 156209281 h 844"/>
                <a:gd name="T8" fmla="*/ 92359066 w 583"/>
                <a:gd name="T9" fmla="*/ 198021395 h 844"/>
                <a:gd name="T10" fmla="*/ 0 60000 65536"/>
                <a:gd name="T11" fmla="*/ 0 60000 65536"/>
                <a:gd name="T12" fmla="*/ 0 60000 65536"/>
                <a:gd name="T13" fmla="*/ 0 60000 65536"/>
                <a:gd name="T14" fmla="*/ 0 60000 65536"/>
                <a:gd name="T15" fmla="*/ 0 w 583"/>
                <a:gd name="T16" fmla="*/ 0 h 844"/>
                <a:gd name="T17" fmla="*/ 583 w 583"/>
                <a:gd name="T18" fmla="*/ 844 h 844"/>
              </a:gdLst>
              <a:ahLst/>
              <a:cxnLst>
                <a:cxn ang="T10">
                  <a:pos x="T0" y="T1"/>
                </a:cxn>
                <a:cxn ang="T11">
                  <a:pos x="T2" y="T3"/>
                </a:cxn>
                <a:cxn ang="T12">
                  <a:pos x="T4" y="T5"/>
                </a:cxn>
                <a:cxn ang="T13">
                  <a:pos x="T6" y="T7"/>
                </a:cxn>
                <a:cxn ang="T14">
                  <a:pos x="T8" y="T9"/>
                </a:cxn>
              </a:cxnLst>
              <a:rect l="T15" t="T16" r="T17" b="T18"/>
              <a:pathLst>
                <a:path w="583" h="844">
                  <a:moveTo>
                    <a:pt x="393" y="843"/>
                  </a:moveTo>
                  <a:lnTo>
                    <a:pt x="0" y="44"/>
                  </a:lnTo>
                  <a:lnTo>
                    <a:pt x="255" y="0"/>
                  </a:lnTo>
                  <a:lnTo>
                    <a:pt x="582" y="665"/>
                  </a:lnTo>
                  <a:lnTo>
                    <a:pt x="393" y="843"/>
                  </a:lnTo>
                </a:path>
              </a:pathLst>
            </a:custGeom>
            <a:solidFill>
              <a:srgbClr val="818181"/>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86" name="Freeform 24"/>
            <p:cNvSpPr>
              <a:spLocks noChangeArrowheads="1"/>
            </p:cNvSpPr>
            <p:nvPr/>
          </p:nvSpPr>
          <p:spPr bwMode="auto">
            <a:xfrm rot="-466225">
              <a:off x="17553511" y="5423712"/>
              <a:ext cx="177713" cy="197034"/>
            </a:xfrm>
            <a:custGeom>
              <a:avLst/>
              <a:gdLst>
                <a:gd name="T0" fmla="*/ 36344491 w 367"/>
                <a:gd name="T1" fmla="*/ 95386296 h 406"/>
                <a:gd name="T2" fmla="*/ 0 w 367"/>
                <a:gd name="T3" fmla="*/ 19548104 h 406"/>
                <a:gd name="T4" fmla="*/ 54633912 w 367"/>
                <a:gd name="T5" fmla="*/ 0 h 406"/>
                <a:gd name="T6" fmla="*/ 85819885 w 367"/>
                <a:gd name="T7" fmla="*/ 64061782 h 406"/>
                <a:gd name="T8" fmla="*/ 36344491 w 367"/>
                <a:gd name="T9" fmla="*/ 95386296 h 406"/>
                <a:gd name="T10" fmla="*/ 0 60000 65536"/>
                <a:gd name="T11" fmla="*/ 0 60000 65536"/>
                <a:gd name="T12" fmla="*/ 0 60000 65536"/>
                <a:gd name="T13" fmla="*/ 0 60000 65536"/>
                <a:gd name="T14" fmla="*/ 0 60000 65536"/>
                <a:gd name="T15" fmla="*/ 0 w 367"/>
                <a:gd name="T16" fmla="*/ 0 h 406"/>
                <a:gd name="T17" fmla="*/ 367 w 367"/>
                <a:gd name="T18" fmla="*/ 406 h 406"/>
              </a:gdLst>
              <a:ahLst/>
              <a:cxnLst>
                <a:cxn ang="T10">
                  <a:pos x="T0" y="T1"/>
                </a:cxn>
                <a:cxn ang="T11">
                  <a:pos x="T2" y="T3"/>
                </a:cxn>
                <a:cxn ang="T12">
                  <a:pos x="T4" y="T5"/>
                </a:cxn>
                <a:cxn ang="T13">
                  <a:pos x="T6" y="T7"/>
                </a:cxn>
                <a:cxn ang="T14">
                  <a:pos x="T8" y="T9"/>
                </a:cxn>
              </a:cxnLst>
              <a:rect l="T15" t="T16" r="T17" b="T18"/>
              <a:pathLst>
                <a:path w="367" h="406">
                  <a:moveTo>
                    <a:pt x="155" y="405"/>
                  </a:moveTo>
                  <a:lnTo>
                    <a:pt x="0" y="83"/>
                  </a:lnTo>
                  <a:lnTo>
                    <a:pt x="233" y="0"/>
                  </a:lnTo>
                  <a:lnTo>
                    <a:pt x="366" y="272"/>
                  </a:lnTo>
                  <a:lnTo>
                    <a:pt x="155" y="405"/>
                  </a:lnTo>
                </a:path>
              </a:pathLst>
            </a:custGeom>
            <a:solidFill>
              <a:srgbClr val="818181"/>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87" name="Freeform 25"/>
            <p:cNvSpPr>
              <a:spLocks noChangeArrowheads="1"/>
            </p:cNvSpPr>
            <p:nvPr/>
          </p:nvSpPr>
          <p:spPr bwMode="auto">
            <a:xfrm rot="-466225">
              <a:off x="17439196" y="6234296"/>
              <a:ext cx="550262" cy="454032"/>
            </a:xfrm>
            <a:custGeom>
              <a:avLst/>
              <a:gdLst>
                <a:gd name="T0" fmla="*/ 267244566 w 1132"/>
                <a:gd name="T1" fmla="*/ 162928890 h 933"/>
                <a:gd name="T2" fmla="*/ 267244566 w 1132"/>
                <a:gd name="T3" fmla="*/ 162928890 h 933"/>
                <a:gd name="T4" fmla="*/ 228020369 w 1132"/>
                <a:gd name="T5" fmla="*/ 82648432 h 933"/>
                <a:gd name="T6" fmla="*/ 188559503 w 1132"/>
                <a:gd name="T7" fmla="*/ 2604966 h 933"/>
                <a:gd name="T8" fmla="*/ 93098293 w 1132"/>
                <a:gd name="T9" fmla="*/ 31496584 h 933"/>
                <a:gd name="T10" fmla="*/ 129723299 w 1132"/>
                <a:gd name="T11" fmla="*/ 53757293 h 933"/>
                <a:gd name="T12" fmla="*/ 0 w 1132"/>
                <a:gd name="T13" fmla="*/ 194425466 h 933"/>
                <a:gd name="T14" fmla="*/ 189977448 w 1132"/>
                <a:gd name="T15" fmla="*/ 177374696 h 933"/>
                <a:gd name="T16" fmla="*/ 185960343 w 1132"/>
                <a:gd name="T17" fmla="*/ 220711625 h 933"/>
                <a:gd name="T18" fmla="*/ 267244566 w 1132"/>
                <a:gd name="T19" fmla="*/ 162928890 h 9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32"/>
                <a:gd name="T31" fmla="*/ 0 h 933"/>
                <a:gd name="T32" fmla="*/ 1132 w 1132"/>
                <a:gd name="T33" fmla="*/ 933 h 9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32" h="933">
                  <a:moveTo>
                    <a:pt x="1131" y="688"/>
                  </a:moveTo>
                  <a:lnTo>
                    <a:pt x="1131" y="688"/>
                  </a:lnTo>
                  <a:cubicBezTo>
                    <a:pt x="965" y="349"/>
                    <a:pt x="965" y="349"/>
                    <a:pt x="965" y="349"/>
                  </a:cubicBezTo>
                  <a:cubicBezTo>
                    <a:pt x="798" y="11"/>
                    <a:pt x="798" y="11"/>
                    <a:pt x="798" y="11"/>
                  </a:cubicBezTo>
                  <a:cubicBezTo>
                    <a:pt x="798" y="11"/>
                    <a:pt x="576" y="0"/>
                    <a:pt x="394" y="133"/>
                  </a:cubicBezTo>
                  <a:cubicBezTo>
                    <a:pt x="394" y="133"/>
                    <a:pt x="543" y="161"/>
                    <a:pt x="549" y="227"/>
                  </a:cubicBezTo>
                  <a:cubicBezTo>
                    <a:pt x="549" y="227"/>
                    <a:pt x="127" y="482"/>
                    <a:pt x="0" y="821"/>
                  </a:cubicBezTo>
                  <a:cubicBezTo>
                    <a:pt x="344" y="932"/>
                    <a:pt x="804" y="749"/>
                    <a:pt x="804" y="749"/>
                  </a:cubicBezTo>
                  <a:cubicBezTo>
                    <a:pt x="854" y="798"/>
                    <a:pt x="787" y="932"/>
                    <a:pt x="787" y="932"/>
                  </a:cubicBezTo>
                  <a:cubicBezTo>
                    <a:pt x="1004" y="870"/>
                    <a:pt x="1131" y="688"/>
                    <a:pt x="1131" y="688"/>
                  </a:cubicBezTo>
                </a:path>
              </a:pathLst>
            </a:custGeom>
            <a:solidFill>
              <a:srgbClr val="F69321"/>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88" name="Freeform 26"/>
            <p:cNvSpPr>
              <a:spLocks noChangeArrowheads="1"/>
            </p:cNvSpPr>
            <p:nvPr/>
          </p:nvSpPr>
          <p:spPr bwMode="auto">
            <a:xfrm rot="-466225">
              <a:off x="17553048" y="6243155"/>
              <a:ext cx="408951" cy="372649"/>
            </a:xfrm>
            <a:custGeom>
              <a:avLst/>
              <a:gdLst>
                <a:gd name="T0" fmla="*/ 197917751 w 844"/>
                <a:gd name="T1" fmla="*/ 133955171 h 766"/>
                <a:gd name="T2" fmla="*/ 197917751 w 844"/>
                <a:gd name="T3" fmla="*/ 133955171 h 766"/>
                <a:gd name="T4" fmla="*/ 169275200 w 844"/>
                <a:gd name="T5" fmla="*/ 74787645 h 766"/>
                <a:gd name="T6" fmla="*/ 140632164 w 844"/>
                <a:gd name="T7" fmla="*/ 14436986 h 766"/>
                <a:gd name="T8" fmla="*/ 74189729 w 844"/>
                <a:gd name="T9" fmla="*/ 23667103 h 766"/>
                <a:gd name="T10" fmla="*/ 96259024 w 844"/>
                <a:gd name="T11" fmla="*/ 53960643 h 766"/>
                <a:gd name="T12" fmla="*/ 0 w 844"/>
                <a:gd name="T13" fmla="*/ 157621781 h 766"/>
                <a:gd name="T14" fmla="*/ 141806201 w 844"/>
                <a:gd name="T15" fmla="*/ 145788476 h 766"/>
                <a:gd name="T16" fmla="*/ 150962534 w 844"/>
                <a:gd name="T17" fmla="*/ 181052444 h 766"/>
                <a:gd name="T18" fmla="*/ 197917751 w 844"/>
                <a:gd name="T19" fmla="*/ 133955171 h 7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44"/>
                <a:gd name="T31" fmla="*/ 0 h 766"/>
                <a:gd name="T32" fmla="*/ 844 w 844"/>
                <a:gd name="T33" fmla="*/ 766 h 7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44" h="766">
                  <a:moveTo>
                    <a:pt x="843" y="566"/>
                  </a:moveTo>
                  <a:lnTo>
                    <a:pt x="843" y="566"/>
                  </a:lnTo>
                  <a:cubicBezTo>
                    <a:pt x="721" y="316"/>
                    <a:pt x="721" y="316"/>
                    <a:pt x="721" y="316"/>
                  </a:cubicBezTo>
                  <a:cubicBezTo>
                    <a:pt x="599" y="61"/>
                    <a:pt x="599" y="61"/>
                    <a:pt x="599" y="61"/>
                  </a:cubicBezTo>
                  <a:cubicBezTo>
                    <a:pt x="599" y="61"/>
                    <a:pt x="449" y="0"/>
                    <a:pt x="316" y="100"/>
                  </a:cubicBezTo>
                  <a:cubicBezTo>
                    <a:pt x="316" y="100"/>
                    <a:pt x="405" y="178"/>
                    <a:pt x="410" y="228"/>
                  </a:cubicBezTo>
                  <a:cubicBezTo>
                    <a:pt x="410" y="228"/>
                    <a:pt x="94" y="416"/>
                    <a:pt x="0" y="666"/>
                  </a:cubicBezTo>
                  <a:cubicBezTo>
                    <a:pt x="260" y="749"/>
                    <a:pt x="604" y="616"/>
                    <a:pt x="604" y="616"/>
                  </a:cubicBezTo>
                  <a:cubicBezTo>
                    <a:pt x="637" y="649"/>
                    <a:pt x="643" y="765"/>
                    <a:pt x="643" y="765"/>
                  </a:cubicBezTo>
                  <a:cubicBezTo>
                    <a:pt x="809" y="721"/>
                    <a:pt x="843" y="566"/>
                    <a:pt x="843" y="566"/>
                  </a:cubicBezTo>
                </a:path>
              </a:pathLst>
            </a:custGeom>
            <a:solidFill>
              <a:srgbClr val="FAED22"/>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89" name="Freeform 27"/>
            <p:cNvSpPr>
              <a:spLocks noChangeArrowheads="1"/>
            </p:cNvSpPr>
            <p:nvPr/>
          </p:nvSpPr>
          <p:spPr bwMode="auto">
            <a:xfrm rot="-466225">
              <a:off x="17683827" y="6293408"/>
              <a:ext cx="256932" cy="235583"/>
            </a:xfrm>
            <a:custGeom>
              <a:avLst/>
              <a:gdLst>
                <a:gd name="T0" fmla="*/ 125025911 w 527"/>
                <a:gd name="T1" fmla="*/ 84454320 h 483"/>
                <a:gd name="T2" fmla="*/ 125025911 w 527"/>
                <a:gd name="T3" fmla="*/ 84454320 h 483"/>
                <a:gd name="T4" fmla="*/ 106723781 w 527"/>
                <a:gd name="T5" fmla="*/ 47341944 h 483"/>
                <a:gd name="T6" fmla="*/ 88183732 w 527"/>
                <a:gd name="T7" fmla="*/ 9277972 h 483"/>
                <a:gd name="T8" fmla="*/ 46112219 w 527"/>
                <a:gd name="T9" fmla="*/ 14512010 h 483"/>
                <a:gd name="T10" fmla="*/ 60611562 w 527"/>
                <a:gd name="T11" fmla="*/ 34257579 h 483"/>
                <a:gd name="T12" fmla="*/ 0 w 527"/>
                <a:gd name="T13" fmla="*/ 100155947 h 483"/>
                <a:gd name="T14" fmla="*/ 89609777 w 527"/>
                <a:gd name="T15" fmla="*/ 92305133 h 483"/>
                <a:gd name="T16" fmla="*/ 96027712 w 527"/>
                <a:gd name="T17" fmla="*/ 114667466 h 483"/>
                <a:gd name="T18" fmla="*/ 125025911 w 527"/>
                <a:gd name="T19" fmla="*/ 84454320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7"/>
                <a:gd name="T31" fmla="*/ 0 h 483"/>
                <a:gd name="T32" fmla="*/ 527 w 527"/>
                <a:gd name="T33" fmla="*/ 483 h 48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7" h="483">
                  <a:moveTo>
                    <a:pt x="526" y="355"/>
                  </a:moveTo>
                  <a:lnTo>
                    <a:pt x="526" y="355"/>
                  </a:lnTo>
                  <a:cubicBezTo>
                    <a:pt x="449" y="199"/>
                    <a:pt x="449" y="199"/>
                    <a:pt x="449" y="199"/>
                  </a:cubicBezTo>
                  <a:cubicBezTo>
                    <a:pt x="371" y="39"/>
                    <a:pt x="371" y="39"/>
                    <a:pt x="371" y="39"/>
                  </a:cubicBezTo>
                  <a:cubicBezTo>
                    <a:pt x="371" y="39"/>
                    <a:pt x="282" y="0"/>
                    <a:pt x="194" y="61"/>
                  </a:cubicBezTo>
                  <a:cubicBezTo>
                    <a:pt x="194" y="61"/>
                    <a:pt x="249" y="111"/>
                    <a:pt x="255" y="144"/>
                  </a:cubicBezTo>
                  <a:cubicBezTo>
                    <a:pt x="255" y="144"/>
                    <a:pt x="55" y="260"/>
                    <a:pt x="0" y="421"/>
                  </a:cubicBezTo>
                  <a:cubicBezTo>
                    <a:pt x="160" y="471"/>
                    <a:pt x="377" y="388"/>
                    <a:pt x="377" y="388"/>
                  </a:cubicBezTo>
                  <a:cubicBezTo>
                    <a:pt x="399" y="410"/>
                    <a:pt x="404" y="482"/>
                    <a:pt x="404" y="482"/>
                  </a:cubicBezTo>
                  <a:cubicBezTo>
                    <a:pt x="504" y="454"/>
                    <a:pt x="526" y="355"/>
                    <a:pt x="526" y="355"/>
                  </a:cubicBezTo>
                </a:path>
              </a:pathLst>
            </a:custGeom>
            <a:solidFill>
              <a:srgbClr val="F2F2F2"/>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90" name="Freeform 28"/>
            <p:cNvSpPr>
              <a:spLocks noChangeArrowheads="1"/>
            </p:cNvSpPr>
            <p:nvPr/>
          </p:nvSpPr>
          <p:spPr bwMode="auto">
            <a:xfrm rot="-466225">
              <a:off x="17392138" y="5486773"/>
              <a:ext cx="241944" cy="203457"/>
            </a:xfrm>
            <a:custGeom>
              <a:avLst/>
              <a:gdLst>
                <a:gd name="T0" fmla="*/ 116839598 w 500"/>
                <a:gd name="T1" fmla="*/ 72605860 h 417"/>
                <a:gd name="T2" fmla="*/ 116839598 w 500"/>
                <a:gd name="T3" fmla="*/ 72605860 h 417"/>
                <a:gd name="T4" fmla="*/ 99746743 w 500"/>
                <a:gd name="T5" fmla="*/ 36898420 h 417"/>
                <a:gd name="T6" fmla="*/ 82888089 w 500"/>
                <a:gd name="T7" fmla="*/ 1190492 h 417"/>
                <a:gd name="T8" fmla="*/ 40273520 w 500"/>
                <a:gd name="T9" fmla="*/ 14521072 h 417"/>
                <a:gd name="T10" fmla="*/ 57132173 w 500"/>
                <a:gd name="T11" fmla="*/ 24995449 h 417"/>
                <a:gd name="T12" fmla="*/ 0 w 500"/>
                <a:gd name="T13" fmla="*/ 87127416 h 417"/>
                <a:gd name="T14" fmla="*/ 82888089 w 500"/>
                <a:gd name="T15" fmla="*/ 79033538 h 417"/>
                <a:gd name="T16" fmla="*/ 81717564 w 500"/>
                <a:gd name="T17" fmla="*/ 99029891 h 417"/>
                <a:gd name="T18" fmla="*/ 116839598 w 500"/>
                <a:gd name="T19" fmla="*/ 72605860 h 4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0"/>
                <a:gd name="T31" fmla="*/ 0 h 417"/>
                <a:gd name="T32" fmla="*/ 500 w 500"/>
                <a:gd name="T33" fmla="*/ 417 h 4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0" h="417">
                  <a:moveTo>
                    <a:pt x="499" y="305"/>
                  </a:moveTo>
                  <a:lnTo>
                    <a:pt x="499" y="305"/>
                  </a:lnTo>
                  <a:cubicBezTo>
                    <a:pt x="426" y="155"/>
                    <a:pt x="426" y="155"/>
                    <a:pt x="426" y="155"/>
                  </a:cubicBezTo>
                  <a:cubicBezTo>
                    <a:pt x="354" y="5"/>
                    <a:pt x="354" y="5"/>
                    <a:pt x="354" y="5"/>
                  </a:cubicBezTo>
                  <a:cubicBezTo>
                    <a:pt x="354" y="5"/>
                    <a:pt x="255" y="0"/>
                    <a:pt x="172" y="61"/>
                  </a:cubicBezTo>
                  <a:cubicBezTo>
                    <a:pt x="172" y="61"/>
                    <a:pt x="238" y="72"/>
                    <a:pt x="244" y="105"/>
                  </a:cubicBezTo>
                  <a:cubicBezTo>
                    <a:pt x="244" y="105"/>
                    <a:pt x="49" y="216"/>
                    <a:pt x="0" y="366"/>
                  </a:cubicBezTo>
                  <a:cubicBezTo>
                    <a:pt x="149" y="416"/>
                    <a:pt x="354" y="332"/>
                    <a:pt x="354" y="332"/>
                  </a:cubicBezTo>
                  <a:cubicBezTo>
                    <a:pt x="377" y="355"/>
                    <a:pt x="349" y="416"/>
                    <a:pt x="349" y="416"/>
                  </a:cubicBezTo>
                  <a:cubicBezTo>
                    <a:pt x="443" y="388"/>
                    <a:pt x="499" y="305"/>
                    <a:pt x="499" y="305"/>
                  </a:cubicBezTo>
                </a:path>
              </a:pathLst>
            </a:custGeom>
            <a:solidFill>
              <a:srgbClr val="F69321"/>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91" name="Freeform 29"/>
            <p:cNvSpPr>
              <a:spLocks noChangeArrowheads="1"/>
            </p:cNvSpPr>
            <p:nvPr/>
          </p:nvSpPr>
          <p:spPr bwMode="auto">
            <a:xfrm rot="-466225">
              <a:off x="17439603" y="5490555"/>
              <a:ext cx="184135" cy="167050"/>
            </a:xfrm>
            <a:custGeom>
              <a:avLst/>
              <a:gdLst>
                <a:gd name="T0" fmla="*/ 89460384 w 378"/>
                <a:gd name="T1" fmla="*/ 59785494 h 345"/>
                <a:gd name="T2" fmla="*/ 89460384 w 378"/>
                <a:gd name="T3" fmla="*/ 59785494 h 345"/>
                <a:gd name="T4" fmla="*/ 76171979 w 378"/>
                <a:gd name="T5" fmla="*/ 32588795 h 345"/>
                <a:gd name="T6" fmla="*/ 63120304 w 378"/>
                <a:gd name="T7" fmla="*/ 6564822 h 345"/>
                <a:gd name="T8" fmla="*/ 34170686 w 378"/>
                <a:gd name="T9" fmla="*/ 10550297 h 345"/>
                <a:gd name="T10" fmla="*/ 43425172 w 378"/>
                <a:gd name="T11" fmla="*/ 23445104 h 345"/>
                <a:gd name="T12" fmla="*/ 0 w 378"/>
                <a:gd name="T13" fmla="*/ 70335803 h 345"/>
                <a:gd name="T14" fmla="*/ 63120304 w 378"/>
                <a:gd name="T15" fmla="*/ 63770982 h 345"/>
                <a:gd name="T16" fmla="*/ 68340886 w 378"/>
                <a:gd name="T17" fmla="*/ 80651742 h 345"/>
                <a:gd name="T18" fmla="*/ 89460384 w 378"/>
                <a:gd name="T19" fmla="*/ 59785494 h 3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8"/>
                <a:gd name="T31" fmla="*/ 0 h 345"/>
                <a:gd name="T32" fmla="*/ 378 w 378"/>
                <a:gd name="T33" fmla="*/ 345 h 3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8" h="345">
                  <a:moveTo>
                    <a:pt x="377" y="255"/>
                  </a:moveTo>
                  <a:lnTo>
                    <a:pt x="377" y="255"/>
                  </a:lnTo>
                  <a:cubicBezTo>
                    <a:pt x="321" y="139"/>
                    <a:pt x="321" y="139"/>
                    <a:pt x="321" y="139"/>
                  </a:cubicBezTo>
                  <a:cubicBezTo>
                    <a:pt x="266" y="28"/>
                    <a:pt x="266" y="28"/>
                    <a:pt x="266" y="28"/>
                  </a:cubicBezTo>
                  <a:cubicBezTo>
                    <a:pt x="266" y="28"/>
                    <a:pt x="200" y="0"/>
                    <a:pt x="144" y="45"/>
                  </a:cubicBezTo>
                  <a:cubicBezTo>
                    <a:pt x="144" y="45"/>
                    <a:pt x="183" y="78"/>
                    <a:pt x="183" y="100"/>
                  </a:cubicBezTo>
                  <a:cubicBezTo>
                    <a:pt x="183" y="100"/>
                    <a:pt x="44" y="183"/>
                    <a:pt x="0" y="300"/>
                  </a:cubicBezTo>
                  <a:cubicBezTo>
                    <a:pt x="116" y="333"/>
                    <a:pt x="266" y="272"/>
                    <a:pt x="266" y="272"/>
                  </a:cubicBezTo>
                  <a:cubicBezTo>
                    <a:pt x="283" y="289"/>
                    <a:pt x="288" y="344"/>
                    <a:pt x="288" y="344"/>
                  </a:cubicBezTo>
                  <a:cubicBezTo>
                    <a:pt x="360" y="322"/>
                    <a:pt x="377" y="255"/>
                    <a:pt x="377" y="255"/>
                  </a:cubicBezTo>
                </a:path>
              </a:pathLst>
            </a:custGeom>
            <a:solidFill>
              <a:srgbClr val="FAED22"/>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12692" name="Freeform 30"/>
            <p:cNvSpPr>
              <a:spLocks noChangeArrowheads="1"/>
            </p:cNvSpPr>
            <p:nvPr/>
          </p:nvSpPr>
          <p:spPr bwMode="auto">
            <a:xfrm rot="-466225">
              <a:off x="17498603" y="5512975"/>
              <a:ext cx="113479" cy="104942"/>
            </a:xfrm>
            <a:custGeom>
              <a:avLst/>
              <a:gdLst>
                <a:gd name="T0" fmla="*/ 54796779 w 234"/>
                <a:gd name="T1" fmla="*/ 37308811 h 218"/>
                <a:gd name="T2" fmla="*/ 54796779 w 234"/>
                <a:gd name="T3" fmla="*/ 37308811 h 218"/>
                <a:gd name="T4" fmla="*/ 46800876 w 234"/>
                <a:gd name="T5" fmla="*/ 20623993 h 218"/>
                <a:gd name="T6" fmla="*/ 39039691 w 234"/>
                <a:gd name="T7" fmla="*/ 5329899 h 218"/>
                <a:gd name="T8" fmla="*/ 20931058 w 234"/>
                <a:gd name="T9" fmla="*/ 6488593 h 218"/>
                <a:gd name="T10" fmla="*/ 26105020 w 234"/>
                <a:gd name="T11" fmla="*/ 15526120 h 218"/>
                <a:gd name="T12" fmla="*/ 0 w 234"/>
                <a:gd name="T13" fmla="*/ 43797402 h 218"/>
                <a:gd name="T14" fmla="*/ 39039691 w 234"/>
                <a:gd name="T15" fmla="*/ 39857746 h 218"/>
                <a:gd name="T16" fmla="*/ 41626914 w 234"/>
                <a:gd name="T17" fmla="*/ 50285993 h 218"/>
                <a:gd name="T18" fmla="*/ 54796779 w 234"/>
                <a:gd name="T19" fmla="*/ 37308811 h 2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4"/>
                <a:gd name="T31" fmla="*/ 0 h 218"/>
                <a:gd name="T32" fmla="*/ 234 w 234"/>
                <a:gd name="T33" fmla="*/ 218 h 2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4" h="218">
                  <a:moveTo>
                    <a:pt x="233" y="161"/>
                  </a:moveTo>
                  <a:lnTo>
                    <a:pt x="233" y="161"/>
                  </a:lnTo>
                  <a:cubicBezTo>
                    <a:pt x="199" y="89"/>
                    <a:pt x="199" y="89"/>
                    <a:pt x="199" y="89"/>
                  </a:cubicBezTo>
                  <a:cubicBezTo>
                    <a:pt x="166" y="23"/>
                    <a:pt x="166" y="23"/>
                    <a:pt x="166" y="23"/>
                  </a:cubicBezTo>
                  <a:cubicBezTo>
                    <a:pt x="166" y="23"/>
                    <a:pt x="122" y="0"/>
                    <a:pt x="89" y="28"/>
                  </a:cubicBezTo>
                  <a:cubicBezTo>
                    <a:pt x="89" y="28"/>
                    <a:pt x="111" y="50"/>
                    <a:pt x="111" y="67"/>
                  </a:cubicBezTo>
                  <a:cubicBezTo>
                    <a:pt x="111" y="67"/>
                    <a:pt x="22" y="117"/>
                    <a:pt x="0" y="189"/>
                  </a:cubicBezTo>
                  <a:cubicBezTo>
                    <a:pt x="72" y="211"/>
                    <a:pt x="166" y="172"/>
                    <a:pt x="166" y="172"/>
                  </a:cubicBezTo>
                  <a:cubicBezTo>
                    <a:pt x="177" y="183"/>
                    <a:pt x="177" y="217"/>
                    <a:pt x="177" y="217"/>
                  </a:cubicBezTo>
                  <a:cubicBezTo>
                    <a:pt x="222" y="205"/>
                    <a:pt x="233" y="161"/>
                    <a:pt x="233" y="161"/>
                  </a:cubicBezTo>
                </a:path>
              </a:pathLst>
            </a:custGeom>
            <a:solidFill>
              <a:srgbClr val="F2F2F2"/>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grpSp>
      <p:grpSp>
        <p:nvGrpSpPr>
          <p:cNvPr id="112644" name="Group 76"/>
          <p:cNvGrpSpPr/>
          <p:nvPr/>
        </p:nvGrpSpPr>
        <p:grpSpPr bwMode="auto">
          <a:xfrm>
            <a:off x="6216750" y="2881341"/>
            <a:ext cx="4550542" cy="2929893"/>
            <a:chOff x="6505391" y="2580432"/>
            <a:chExt cx="4315534" cy="2778580"/>
          </a:xfrm>
        </p:grpSpPr>
        <p:grpSp>
          <p:nvGrpSpPr>
            <p:cNvPr id="112645" name="Group 343"/>
            <p:cNvGrpSpPr/>
            <p:nvPr/>
          </p:nvGrpSpPr>
          <p:grpSpPr bwMode="auto">
            <a:xfrm>
              <a:off x="6505391" y="2580432"/>
              <a:ext cx="4315534" cy="1038715"/>
              <a:chOff x="4609102" y="1783549"/>
              <a:chExt cx="4315534" cy="1038715"/>
            </a:xfrm>
          </p:grpSpPr>
          <p:sp>
            <p:nvSpPr>
              <p:cNvPr id="112666" name="Rectangle 98"/>
              <p:cNvSpPr>
                <a:spLocks noChangeArrowheads="1"/>
              </p:cNvSpPr>
              <p:nvPr/>
            </p:nvSpPr>
            <p:spPr bwMode="auto">
              <a:xfrm>
                <a:off x="4609102" y="1783549"/>
                <a:ext cx="2020795" cy="395378"/>
              </a:xfrm>
              <a:prstGeom prst="rect">
                <a:avLst/>
              </a:prstGeom>
              <a:noFill/>
              <a:ln w="9525">
                <a:noFill/>
                <a:miter lim="800000"/>
              </a:ln>
            </p:spPr>
            <p:txBody>
              <a:bodyPr wrap="none">
                <a:spAutoFit/>
              </a:bodyPr>
              <a:lstStyle/>
              <a:p>
                <a:r>
                  <a:rPr lang="en-US" altLang="zh-CN" sz="2109" b="1">
                    <a:ea typeface="微软雅黑" panose="020B0503020204020204" pitchFamily="34" charset="-122"/>
                    <a:cs typeface="Lato"/>
                    <a:sym typeface="Arial" panose="020B0604020202020204" pitchFamily="34" charset="0"/>
                  </a:rPr>
                  <a:t>How This Work ? </a:t>
                </a:r>
              </a:p>
            </p:txBody>
          </p:sp>
          <p:sp>
            <p:nvSpPr>
              <p:cNvPr id="100" name="Rectangle 99"/>
              <p:cNvSpPr/>
              <p:nvPr/>
            </p:nvSpPr>
            <p:spPr>
              <a:xfrm>
                <a:off x="4609102" y="2180489"/>
                <a:ext cx="4315534" cy="641775"/>
              </a:xfrm>
              <a:prstGeom prst="rect">
                <a:avLst/>
              </a:prstGeom>
            </p:spPr>
            <p:txBody>
              <a:bodyPr>
                <a:spAutoFit/>
              </a:bodyPr>
              <a:lstStyle/>
              <a:p>
                <a:pPr fontAlgn="auto">
                  <a:spcBef>
                    <a:spcPts val="0"/>
                  </a:spcBef>
                  <a:spcAft>
                    <a:spcPts val="0"/>
                  </a:spcAft>
                  <a:defRPr/>
                </a:pPr>
                <a:r>
                  <a:rPr lang="ms-MY" sz="1266" dirty="0">
                    <a:solidFill>
                      <a:schemeClr val="tx2">
                        <a:lumMod val="50000"/>
                        <a:lumOff val="50000"/>
                      </a:schemeClr>
                    </a:solidFill>
                    <a:ea typeface="微软雅黑" panose="020B0503020204020204" pitchFamily="34" charset="-122"/>
                    <a:cs typeface="Open Sans Light" panose="020B0306030504020204" pitchFamily="34" charset="0"/>
                    <a:sym typeface="Arial" panose="020B0604020202020204" pitchFamily="34" charset="0"/>
                  </a:rPr>
                  <a:t>Lorem ipsum dolor sit amet, consectetur adipiscing elit. Praesent sodales odio sit amet odio tristique quis tempus odio Lorem ipsum dolor sit amet</a:t>
                </a:r>
              </a:p>
            </p:txBody>
          </p:sp>
        </p:grpSp>
        <p:grpSp>
          <p:nvGrpSpPr>
            <p:cNvPr id="112646" name="Group 344"/>
            <p:cNvGrpSpPr/>
            <p:nvPr/>
          </p:nvGrpSpPr>
          <p:grpSpPr bwMode="auto">
            <a:xfrm>
              <a:off x="6539727" y="3783954"/>
              <a:ext cx="3935884" cy="289174"/>
              <a:chOff x="4643438" y="2785366"/>
              <a:chExt cx="3935884" cy="289174"/>
            </a:xfrm>
          </p:grpSpPr>
          <p:sp>
            <p:nvSpPr>
              <p:cNvPr id="95" name="Rectangle 94"/>
              <p:cNvSpPr/>
              <p:nvPr/>
            </p:nvSpPr>
            <p:spPr>
              <a:xfrm>
                <a:off x="5072728" y="2785366"/>
                <a:ext cx="3506594" cy="272301"/>
              </a:xfrm>
              <a:prstGeom prst="rect">
                <a:avLst/>
              </a:prstGeom>
            </p:spPr>
            <p:txBody>
              <a:bodyPr wrap="none">
                <a:spAutoFit/>
              </a:bodyPr>
              <a:lstStyle/>
              <a:p>
                <a:pPr fontAlgn="auto">
                  <a:spcBef>
                    <a:spcPts val="0"/>
                  </a:spcBef>
                  <a:spcAft>
                    <a:spcPts val="0"/>
                  </a:spcAft>
                  <a:defRPr/>
                </a:pPr>
                <a:r>
                  <a:rPr lang="en-US" sz="1266">
                    <a:solidFill>
                      <a:schemeClr val="tx2">
                        <a:lumMod val="50000"/>
                        <a:lumOff val="50000"/>
                      </a:schemeClr>
                    </a:solidFill>
                    <a:ea typeface="微软雅黑" panose="020B0503020204020204" pitchFamily="34" charset="-122"/>
                    <a:sym typeface="Arial" panose="020B0604020202020204" pitchFamily="34" charset="0"/>
                  </a:rPr>
                  <a:t>Lorem ipsum </a:t>
                </a:r>
                <a:r>
                  <a:rPr lang="ms-MY" sz="1266">
                    <a:solidFill>
                      <a:schemeClr val="tx2">
                        <a:lumMod val="50000"/>
                        <a:lumOff val="50000"/>
                      </a:schemeClr>
                    </a:solidFill>
                    <a:ea typeface="微软雅黑" panose="020B0503020204020204" pitchFamily="34" charset="-122"/>
                    <a:sym typeface="Arial" panose="020B0604020202020204" pitchFamily="34" charset="0"/>
                  </a:rPr>
                  <a:t>odio </a:t>
                </a:r>
                <a:r>
                  <a:rPr lang="ms-MY" sz="1266" dirty="0">
                    <a:solidFill>
                      <a:schemeClr val="tx2">
                        <a:lumMod val="50000"/>
                        <a:lumOff val="50000"/>
                      </a:schemeClr>
                    </a:solidFill>
                    <a:ea typeface="微软雅黑" panose="020B0503020204020204" pitchFamily="34" charset="-122"/>
                    <a:sym typeface="Arial" panose="020B0604020202020204" pitchFamily="34" charset="0"/>
                  </a:rPr>
                  <a:t>sit amet odio tristique quis tempus</a:t>
                </a:r>
                <a:endParaRPr lang="en-US" sz="1266" dirty="0">
                  <a:solidFill>
                    <a:schemeClr val="tx2">
                      <a:lumMod val="50000"/>
                      <a:lumOff val="50000"/>
                    </a:schemeClr>
                  </a:solidFill>
                  <a:ea typeface="微软雅黑" panose="020B0503020204020204" pitchFamily="34" charset="-122"/>
                  <a:cs typeface="Open Sans" charset="0"/>
                  <a:sym typeface="Arial" panose="020B0604020202020204" pitchFamily="34" charset="0"/>
                </a:endParaRPr>
              </a:p>
            </p:txBody>
          </p:sp>
          <p:grpSp>
            <p:nvGrpSpPr>
              <p:cNvPr id="112663" name="Group 332"/>
              <p:cNvGrpSpPr/>
              <p:nvPr/>
            </p:nvGrpSpPr>
            <p:grpSpPr bwMode="auto">
              <a:xfrm>
                <a:off x="4643438" y="2786064"/>
                <a:ext cx="288476" cy="288476"/>
                <a:chOff x="4643438" y="2786064"/>
                <a:chExt cx="288476" cy="288476"/>
              </a:xfrm>
            </p:grpSpPr>
            <p:sp>
              <p:nvSpPr>
                <p:cNvPr id="97" name="Oval 96"/>
                <p:cNvSpPr/>
                <p:nvPr/>
              </p:nvSpPr>
              <p:spPr>
                <a:xfrm>
                  <a:off x="4644033" y="2785366"/>
                  <a:ext cx="290559" cy="2889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26"/>
                <p:cNvSpPr/>
                <p:nvPr/>
              </p:nvSpPr>
              <p:spPr bwMode="auto">
                <a:xfrm>
                  <a:off x="4736123" y="2871105"/>
                  <a:ext cx="115906" cy="119081"/>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a:lstStyle/>
                <a:p>
                  <a:pPr fontAlgn="auto">
                    <a:spcBef>
                      <a:spcPts val="0"/>
                    </a:spcBef>
                    <a:spcAft>
                      <a:spcPts val="0"/>
                    </a:spcAft>
                    <a:defRPr/>
                  </a:pPr>
                  <a:endParaRPr lang="en-US" sz="1476" dirty="0">
                    <a:solidFill>
                      <a:schemeClr val="tx2">
                        <a:lumMod val="50000"/>
                        <a:lumOff val="50000"/>
                      </a:schemeClr>
                    </a:solidFill>
                    <a:ea typeface="微软雅黑" panose="020B0503020204020204" pitchFamily="34" charset="-122"/>
                    <a:sym typeface="Arial" panose="020B0604020202020204" pitchFamily="34" charset="0"/>
                  </a:endParaRPr>
                </a:p>
              </p:txBody>
            </p:sp>
          </p:grpSp>
        </p:grpSp>
        <p:grpSp>
          <p:nvGrpSpPr>
            <p:cNvPr id="112647" name="Group 347"/>
            <p:cNvGrpSpPr/>
            <p:nvPr/>
          </p:nvGrpSpPr>
          <p:grpSpPr bwMode="auto">
            <a:xfrm>
              <a:off x="6539727" y="5070040"/>
              <a:ext cx="3935884" cy="288972"/>
              <a:chOff x="4643438" y="4071452"/>
              <a:chExt cx="3935884" cy="288972"/>
            </a:xfrm>
          </p:grpSpPr>
          <p:sp>
            <p:nvSpPr>
              <p:cNvPr id="91" name="Rectangle 90"/>
              <p:cNvSpPr/>
              <p:nvPr/>
            </p:nvSpPr>
            <p:spPr>
              <a:xfrm>
                <a:off x="5072728" y="4071452"/>
                <a:ext cx="3506594" cy="272301"/>
              </a:xfrm>
              <a:prstGeom prst="rect">
                <a:avLst/>
              </a:prstGeom>
            </p:spPr>
            <p:txBody>
              <a:bodyPr wrap="none">
                <a:spAutoFit/>
              </a:bodyPr>
              <a:lstStyle/>
              <a:p>
                <a:pPr fontAlgn="auto">
                  <a:spcBef>
                    <a:spcPts val="0"/>
                  </a:spcBef>
                  <a:spcAft>
                    <a:spcPts val="0"/>
                  </a:spcAft>
                  <a:defRPr/>
                </a:pPr>
                <a:r>
                  <a:rPr lang="en-US" sz="1266">
                    <a:solidFill>
                      <a:schemeClr val="tx2">
                        <a:lumMod val="50000"/>
                        <a:lumOff val="50000"/>
                      </a:schemeClr>
                    </a:solidFill>
                    <a:ea typeface="微软雅黑" panose="020B0503020204020204" pitchFamily="34" charset="-122"/>
                    <a:sym typeface="Arial" panose="020B0604020202020204" pitchFamily="34" charset="0"/>
                  </a:rPr>
                  <a:t>Lorem ipsum </a:t>
                </a:r>
                <a:r>
                  <a:rPr lang="ms-MY" sz="1266">
                    <a:solidFill>
                      <a:schemeClr val="tx2">
                        <a:lumMod val="50000"/>
                        <a:lumOff val="50000"/>
                      </a:schemeClr>
                    </a:solidFill>
                    <a:ea typeface="微软雅黑" panose="020B0503020204020204" pitchFamily="34" charset="-122"/>
                    <a:sym typeface="Arial" panose="020B0604020202020204" pitchFamily="34" charset="0"/>
                  </a:rPr>
                  <a:t>odio sit amet odio tristique quis tempus</a:t>
                </a:r>
                <a:endParaRPr lang="en-US" sz="1266" dirty="0">
                  <a:solidFill>
                    <a:schemeClr val="tx2">
                      <a:lumMod val="50000"/>
                      <a:lumOff val="50000"/>
                    </a:schemeClr>
                  </a:solidFill>
                  <a:ea typeface="微软雅黑" panose="020B0503020204020204" pitchFamily="34" charset="-122"/>
                  <a:cs typeface="Open Sans" charset="0"/>
                  <a:sym typeface="Arial" panose="020B0604020202020204" pitchFamily="34" charset="0"/>
                </a:endParaRPr>
              </a:p>
            </p:txBody>
          </p:sp>
          <p:grpSp>
            <p:nvGrpSpPr>
              <p:cNvPr id="112659" name="Group 342"/>
              <p:cNvGrpSpPr/>
              <p:nvPr/>
            </p:nvGrpSpPr>
            <p:grpSpPr bwMode="auto">
              <a:xfrm>
                <a:off x="4643438" y="4071948"/>
                <a:ext cx="288476" cy="288476"/>
                <a:chOff x="4643438" y="4071948"/>
                <a:chExt cx="288476" cy="288476"/>
              </a:xfrm>
            </p:grpSpPr>
            <p:sp>
              <p:nvSpPr>
                <p:cNvPr id="93" name="Oval 92"/>
                <p:cNvSpPr/>
                <p:nvPr/>
              </p:nvSpPr>
              <p:spPr>
                <a:xfrm>
                  <a:off x="4644033" y="4071452"/>
                  <a:ext cx="290559" cy="2889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105"/>
                <p:cNvSpPr/>
                <p:nvPr/>
              </p:nvSpPr>
              <p:spPr bwMode="auto">
                <a:xfrm>
                  <a:off x="4742474" y="4165129"/>
                  <a:ext cx="106379" cy="104792"/>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ln>
              </p:spPr>
              <p:txBody>
                <a:bodyPr/>
                <a:lstStyle/>
                <a:p>
                  <a:pPr fontAlgn="auto">
                    <a:spcBef>
                      <a:spcPts val="0"/>
                    </a:spcBef>
                    <a:spcAft>
                      <a:spcPts val="0"/>
                    </a:spcAft>
                    <a:defRPr/>
                  </a:pPr>
                  <a:endParaRPr lang="en-US" sz="1476">
                    <a:solidFill>
                      <a:schemeClr val="tx2">
                        <a:lumMod val="50000"/>
                        <a:lumOff val="50000"/>
                      </a:schemeClr>
                    </a:solidFill>
                    <a:ea typeface="微软雅黑" panose="020B0503020204020204" pitchFamily="34" charset="-122"/>
                    <a:sym typeface="Arial" panose="020B0604020202020204" pitchFamily="34" charset="0"/>
                  </a:endParaRPr>
                </a:p>
              </p:txBody>
            </p:sp>
          </p:grpSp>
        </p:grpSp>
        <p:grpSp>
          <p:nvGrpSpPr>
            <p:cNvPr id="112648" name="Group 346"/>
            <p:cNvGrpSpPr/>
            <p:nvPr/>
          </p:nvGrpSpPr>
          <p:grpSpPr bwMode="auto">
            <a:xfrm>
              <a:off x="6539727" y="4641345"/>
              <a:ext cx="3935884" cy="289039"/>
              <a:chOff x="4643438" y="3642757"/>
              <a:chExt cx="3935884" cy="289039"/>
            </a:xfrm>
          </p:grpSpPr>
          <p:sp>
            <p:nvSpPr>
              <p:cNvPr id="87" name="Rectangle 86"/>
              <p:cNvSpPr/>
              <p:nvPr/>
            </p:nvSpPr>
            <p:spPr>
              <a:xfrm>
                <a:off x="5072728" y="3642757"/>
                <a:ext cx="3506594" cy="272301"/>
              </a:xfrm>
              <a:prstGeom prst="rect">
                <a:avLst/>
              </a:prstGeom>
            </p:spPr>
            <p:txBody>
              <a:bodyPr wrap="none">
                <a:spAutoFit/>
              </a:bodyPr>
              <a:lstStyle/>
              <a:p>
                <a:pPr fontAlgn="auto">
                  <a:spcBef>
                    <a:spcPts val="0"/>
                  </a:spcBef>
                  <a:spcAft>
                    <a:spcPts val="0"/>
                  </a:spcAft>
                  <a:defRPr/>
                </a:pPr>
                <a:r>
                  <a:rPr lang="en-US" sz="1266">
                    <a:solidFill>
                      <a:schemeClr val="tx2">
                        <a:lumMod val="50000"/>
                        <a:lumOff val="50000"/>
                      </a:schemeClr>
                    </a:solidFill>
                    <a:ea typeface="微软雅黑" panose="020B0503020204020204" pitchFamily="34" charset="-122"/>
                    <a:sym typeface="Arial" panose="020B0604020202020204" pitchFamily="34" charset="0"/>
                  </a:rPr>
                  <a:t>Lorem ipsum </a:t>
                </a:r>
                <a:r>
                  <a:rPr lang="ms-MY" sz="1266">
                    <a:solidFill>
                      <a:schemeClr val="tx2">
                        <a:lumMod val="50000"/>
                        <a:lumOff val="50000"/>
                      </a:schemeClr>
                    </a:solidFill>
                    <a:ea typeface="微软雅黑" panose="020B0503020204020204" pitchFamily="34" charset="-122"/>
                    <a:sym typeface="Arial" panose="020B0604020202020204" pitchFamily="34" charset="0"/>
                  </a:rPr>
                  <a:t>odio sit amet odio tristique quis tempus</a:t>
                </a:r>
                <a:endParaRPr lang="en-US" sz="1266" dirty="0">
                  <a:solidFill>
                    <a:schemeClr val="tx2">
                      <a:lumMod val="50000"/>
                      <a:lumOff val="50000"/>
                    </a:schemeClr>
                  </a:solidFill>
                  <a:ea typeface="微软雅黑" panose="020B0503020204020204" pitchFamily="34" charset="-122"/>
                  <a:cs typeface="Open Sans" charset="0"/>
                  <a:sym typeface="Arial" panose="020B0604020202020204" pitchFamily="34" charset="0"/>
                </a:endParaRPr>
              </a:p>
            </p:txBody>
          </p:sp>
          <p:grpSp>
            <p:nvGrpSpPr>
              <p:cNvPr id="112655" name="Group 341"/>
              <p:cNvGrpSpPr/>
              <p:nvPr/>
            </p:nvGrpSpPr>
            <p:grpSpPr bwMode="auto">
              <a:xfrm>
                <a:off x="4643438" y="3643320"/>
                <a:ext cx="288476" cy="288476"/>
                <a:chOff x="4643438" y="3643320"/>
                <a:chExt cx="288476" cy="288476"/>
              </a:xfrm>
            </p:grpSpPr>
            <p:sp>
              <p:nvSpPr>
                <p:cNvPr id="89" name="Oval 88"/>
                <p:cNvSpPr/>
                <p:nvPr/>
              </p:nvSpPr>
              <p:spPr>
                <a:xfrm>
                  <a:off x="4644033" y="3642757"/>
                  <a:ext cx="290559" cy="2889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26"/>
                <p:cNvSpPr/>
                <p:nvPr/>
              </p:nvSpPr>
              <p:spPr bwMode="auto">
                <a:xfrm>
                  <a:off x="4736123" y="3728496"/>
                  <a:ext cx="115906" cy="119081"/>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a:lstStyle/>
                <a:p>
                  <a:pPr fontAlgn="auto">
                    <a:spcBef>
                      <a:spcPts val="0"/>
                    </a:spcBef>
                    <a:spcAft>
                      <a:spcPts val="0"/>
                    </a:spcAft>
                    <a:defRPr/>
                  </a:pPr>
                  <a:endParaRPr lang="en-US" sz="1476" dirty="0">
                    <a:solidFill>
                      <a:schemeClr val="tx2">
                        <a:lumMod val="50000"/>
                        <a:lumOff val="50000"/>
                      </a:schemeClr>
                    </a:solidFill>
                    <a:ea typeface="微软雅黑" panose="020B0503020204020204" pitchFamily="34" charset="-122"/>
                    <a:sym typeface="Arial" panose="020B0604020202020204" pitchFamily="34" charset="0"/>
                  </a:endParaRPr>
                </a:p>
              </p:txBody>
            </p:sp>
          </p:grpSp>
        </p:grpSp>
        <p:grpSp>
          <p:nvGrpSpPr>
            <p:cNvPr id="112649" name="Group 345"/>
            <p:cNvGrpSpPr/>
            <p:nvPr/>
          </p:nvGrpSpPr>
          <p:grpSpPr bwMode="auto">
            <a:xfrm>
              <a:off x="6539727" y="4212649"/>
              <a:ext cx="3935884" cy="289107"/>
              <a:chOff x="4643438" y="3214061"/>
              <a:chExt cx="3935884" cy="289107"/>
            </a:xfrm>
          </p:grpSpPr>
          <p:sp>
            <p:nvSpPr>
              <p:cNvPr id="83" name="Rectangle 82"/>
              <p:cNvSpPr/>
              <p:nvPr/>
            </p:nvSpPr>
            <p:spPr>
              <a:xfrm>
                <a:off x="5072728" y="3214061"/>
                <a:ext cx="3506594" cy="272301"/>
              </a:xfrm>
              <a:prstGeom prst="rect">
                <a:avLst/>
              </a:prstGeom>
            </p:spPr>
            <p:txBody>
              <a:bodyPr wrap="none">
                <a:spAutoFit/>
              </a:bodyPr>
              <a:lstStyle/>
              <a:p>
                <a:pPr fontAlgn="auto">
                  <a:spcBef>
                    <a:spcPts val="0"/>
                  </a:spcBef>
                  <a:spcAft>
                    <a:spcPts val="0"/>
                  </a:spcAft>
                  <a:defRPr/>
                </a:pPr>
                <a:r>
                  <a:rPr lang="en-US" sz="1266">
                    <a:solidFill>
                      <a:schemeClr val="tx2">
                        <a:lumMod val="50000"/>
                        <a:lumOff val="50000"/>
                      </a:schemeClr>
                    </a:solidFill>
                    <a:ea typeface="微软雅黑" panose="020B0503020204020204" pitchFamily="34" charset="-122"/>
                    <a:sym typeface="Arial" panose="020B0604020202020204" pitchFamily="34" charset="0"/>
                  </a:rPr>
                  <a:t>Lorem ipsum </a:t>
                </a:r>
                <a:r>
                  <a:rPr lang="ms-MY" sz="1266">
                    <a:solidFill>
                      <a:schemeClr val="tx2">
                        <a:lumMod val="50000"/>
                        <a:lumOff val="50000"/>
                      </a:schemeClr>
                    </a:solidFill>
                    <a:ea typeface="微软雅黑" panose="020B0503020204020204" pitchFamily="34" charset="-122"/>
                    <a:sym typeface="Arial" panose="020B0604020202020204" pitchFamily="34" charset="0"/>
                  </a:rPr>
                  <a:t>odio sit amet odio tristique quis tempus</a:t>
                </a:r>
                <a:endParaRPr lang="en-US" sz="1266" dirty="0">
                  <a:solidFill>
                    <a:schemeClr val="tx2">
                      <a:lumMod val="50000"/>
                      <a:lumOff val="50000"/>
                    </a:schemeClr>
                  </a:solidFill>
                  <a:ea typeface="微软雅黑" panose="020B0503020204020204" pitchFamily="34" charset="-122"/>
                  <a:cs typeface="Open Sans" charset="0"/>
                  <a:sym typeface="Arial" panose="020B0604020202020204" pitchFamily="34" charset="0"/>
                </a:endParaRPr>
              </a:p>
            </p:txBody>
          </p:sp>
          <p:grpSp>
            <p:nvGrpSpPr>
              <p:cNvPr id="112651" name="Group 333"/>
              <p:cNvGrpSpPr/>
              <p:nvPr/>
            </p:nvGrpSpPr>
            <p:grpSpPr bwMode="auto">
              <a:xfrm>
                <a:off x="4643438" y="3214692"/>
                <a:ext cx="288476" cy="288476"/>
                <a:chOff x="4643438" y="3214692"/>
                <a:chExt cx="288476" cy="288476"/>
              </a:xfrm>
            </p:grpSpPr>
            <p:sp>
              <p:nvSpPr>
                <p:cNvPr id="85" name="Oval 84"/>
                <p:cNvSpPr/>
                <p:nvPr/>
              </p:nvSpPr>
              <p:spPr>
                <a:xfrm>
                  <a:off x="4644033" y="3214061"/>
                  <a:ext cx="290559" cy="2889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Freeform 105"/>
                <p:cNvSpPr/>
                <p:nvPr/>
              </p:nvSpPr>
              <p:spPr bwMode="auto">
                <a:xfrm>
                  <a:off x="4740886" y="3310914"/>
                  <a:ext cx="106380" cy="104792"/>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ln>
              </p:spPr>
              <p:txBody>
                <a:bodyPr/>
                <a:lstStyle/>
                <a:p>
                  <a:pPr fontAlgn="auto">
                    <a:spcBef>
                      <a:spcPts val="0"/>
                    </a:spcBef>
                    <a:spcAft>
                      <a:spcPts val="0"/>
                    </a:spcAft>
                    <a:defRPr/>
                  </a:pPr>
                  <a:endParaRPr lang="en-US" sz="1476">
                    <a:solidFill>
                      <a:schemeClr val="tx2">
                        <a:lumMod val="50000"/>
                        <a:lumOff val="50000"/>
                      </a:schemeClr>
                    </a:solidFill>
                    <a:ea typeface="微软雅黑" panose="020B0503020204020204" pitchFamily="34" charset="-122"/>
                    <a:sym typeface="Arial" panose="020B0604020202020204" pitchFamily="34" charset="0"/>
                  </a:endParaRPr>
                </a:p>
              </p:txBody>
            </p:sp>
          </p:grpSp>
        </p:grpSp>
      </p:grpSp>
      <p:sp>
        <p:nvSpPr>
          <p:cNvPr id="52" name="文本框 51"/>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文本框 5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椭圆 53"/>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0051803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a:off x="1237606" y="2112871"/>
            <a:ext cx="3438857" cy="4113570"/>
            <a:chOff x="2346" y="383"/>
            <a:chExt cx="2969" cy="3550"/>
          </a:xfrm>
        </p:grpSpPr>
        <p:sp>
          <p:nvSpPr>
            <p:cNvPr id="115746" name="Freeform 4"/>
            <p:cNvSpPr/>
            <p:nvPr/>
          </p:nvSpPr>
          <p:spPr bwMode="auto">
            <a:xfrm>
              <a:off x="3852" y="383"/>
              <a:ext cx="769" cy="960"/>
            </a:xfrm>
            <a:custGeom>
              <a:avLst/>
              <a:gdLst>
                <a:gd name="T0" fmla="*/ 1410 w 325"/>
                <a:gd name="T1" fmla="*/ 0 h 406"/>
                <a:gd name="T2" fmla="*/ 296 w 325"/>
                <a:gd name="T3" fmla="*/ 778 h 406"/>
                <a:gd name="T4" fmla="*/ 902 w 325"/>
                <a:gd name="T5" fmla="*/ 90 h 406"/>
                <a:gd name="T6" fmla="*/ 279 w 325"/>
                <a:gd name="T7" fmla="*/ 480 h 406"/>
                <a:gd name="T8" fmla="*/ 0 w 325"/>
                <a:gd name="T9" fmla="*/ 754 h 406"/>
                <a:gd name="T10" fmla="*/ 0 w 325"/>
                <a:gd name="T11" fmla="*/ 1052 h 406"/>
                <a:gd name="T12" fmla="*/ 62 w 325"/>
                <a:gd name="T13" fmla="*/ 1052 h 406"/>
                <a:gd name="T14" fmla="*/ 123 w 325"/>
                <a:gd name="T15" fmla="*/ 1007 h 406"/>
                <a:gd name="T16" fmla="*/ 274 w 325"/>
                <a:gd name="T17" fmla="*/ 951 h 406"/>
                <a:gd name="T18" fmla="*/ 442 w 325"/>
                <a:gd name="T19" fmla="*/ 1000 h 406"/>
                <a:gd name="T20" fmla="*/ 525 w 325"/>
                <a:gd name="T21" fmla="*/ 1196 h 406"/>
                <a:gd name="T22" fmla="*/ 442 w 325"/>
                <a:gd name="T23" fmla="*/ 1393 h 406"/>
                <a:gd name="T24" fmla="*/ 274 w 325"/>
                <a:gd name="T25" fmla="*/ 1442 h 406"/>
                <a:gd name="T26" fmla="*/ 123 w 325"/>
                <a:gd name="T27" fmla="*/ 1393 h 406"/>
                <a:gd name="T28" fmla="*/ 73 w 325"/>
                <a:gd name="T29" fmla="*/ 1360 h 406"/>
                <a:gd name="T30" fmla="*/ 0 w 325"/>
                <a:gd name="T31" fmla="*/ 1360 h 406"/>
                <a:gd name="T32" fmla="*/ 0 w 325"/>
                <a:gd name="T33" fmla="*/ 1773 h 406"/>
                <a:gd name="T34" fmla="*/ 968 w 325"/>
                <a:gd name="T35" fmla="*/ 1773 h 406"/>
                <a:gd name="T36" fmla="*/ 968 w 325"/>
                <a:gd name="T37" fmla="*/ 1918 h 406"/>
                <a:gd name="T38" fmla="*/ 918 w 325"/>
                <a:gd name="T39" fmla="*/ 2024 h 406"/>
                <a:gd name="T40" fmla="*/ 885 w 325"/>
                <a:gd name="T41" fmla="*/ 2119 h 406"/>
                <a:gd name="T42" fmla="*/ 913 w 325"/>
                <a:gd name="T43" fmla="*/ 2225 h 406"/>
                <a:gd name="T44" fmla="*/ 1029 w 325"/>
                <a:gd name="T45" fmla="*/ 2270 h 406"/>
                <a:gd name="T46" fmla="*/ 1152 w 325"/>
                <a:gd name="T47" fmla="*/ 2225 h 406"/>
                <a:gd name="T48" fmla="*/ 1181 w 325"/>
                <a:gd name="T49" fmla="*/ 2119 h 406"/>
                <a:gd name="T50" fmla="*/ 1143 w 325"/>
                <a:gd name="T51" fmla="*/ 2024 h 406"/>
                <a:gd name="T52" fmla="*/ 1081 w 325"/>
                <a:gd name="T53" fmla="*/ 1918 h 406"/>
                <a:gd name="T54" fmla="*/ 1081 w 325"/>
                <a:gd name="T55" fmla="*/ 1913 h 406"/>
                <a:gd name="T56" fmla="*/ 1081 w 325"/>
                <a:gd name="T57" fmla="*/ 1773 h 406"/>
                <a:gd name="T58" fmla="*/ 1517 w 325"/>
                <a:gd name="T59" fmla="*/ 1773 h 406"/>
                <a:gd name="T60" fmla="*/ 1585 w 325"/>
                <a:gd name="T61" fmla="*/ 1426 h 406"/>
                <a:gd name="T62" fmla="*/ 1410 w 325"/>
                <a:gd name="T63" fmla="*/ 0 h 40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25"/>
                <a:gd name="T97" fmla="*/ 0 h 406"/>
                <a:gd name="T98" fmla="*/ 325 w 325"/>
                <a:gd name="T99" fmla="*/ 406 h 40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25" h="406">
                  <a:moveTo>
                    <a:pt x="252" y="0"/>
                  </a:moveTo>
                  <a:cubicBezTo>
                    <a:pt x="208" y="29"/>
                    <a:pt x="89" y="96"/>
                    <a:pt x="53" y="139"/>
                  </a:cubicBezTo>
                  <a:cubicBezTo>
                    <a:pt x="70" y="100"/>
                    <a:pt x="138" y="45"/>
                    <a:pt x="161" y="16"/>
                  </a:cubicBezTo>
                  <a:cubicBezTo>
                    <a:pt x="131" y="32"/>
                    <a:pt x="89" y="58"/>
                    <a:pt x="50" y="86"/>
                  </a:cubicBezTo>
                  <a:cubicBezTo>
                    <a:pt x="0" y="135"/>
                    <a:pt x="0" y="135"/>
                    <a:pt x="0" y="135"/>
                  </a:cubicBezTo>
                  <a:cubicBezTo>
                    <a:pt x="0" y="188"/>
                    <a:pt x="0" y="188"/>
                    <a:pt x="0" y="188"/>
                  </a:cubicBezTo>
                  <a:cubicBezTo>
                    <a:pt x="11" y="188"/>
                    <a:pt x="11" y="188"/>
                    <a:pt x="11" y="188"/>
                  </a:cubicBezTo>
                  <a:cubicBezTo>
                    <a:pt x="13" y="187"/>
                    <a:pt x="15" y="186"/>
                    <a:pt x="22" y="180"/>
                  </a:cubicBezTo>
                  <a:cubicBezTo>
                    <a:pt x="28" y="176"/>
                    <a:pt x="37" y="170"/>
                    <a:pt x="49" y="170"/>
                  </a:cubicBezTo>
                  <a:cubicBezTo>
                    <a:pt x="59" y="170"/>
                    <a:pt x="70" y="172"/>
                    <a:pt x="79" y="179"/>
                  </a:cubicBezTo>
                  <a:cubicBezTo>
                    <a:pt x="88" y="186"/>
                    <a:pt x="94" y="199"/>
                    <a:pt x="94" y="214"/>
                  </a:cubicBezTo>
                  <a:cubicBezTo>
                    <a:pt x="94" y="229"/>
                    <a:pt x="88" y="242"/>
                    <a:pt x="79" y="249"/>
                  </a:cubicBezTo>
                  <a:cubicBezTo>
                    <a:pt x="70" y="256"/>
                    <a:pt x="59" y="258"/>
                    <a:pt x="49" y="258"/>
                  </a:cubicBezTo>
                  <a:cubicBezTo>
                    <a:pt x="37" y="258"/>
                    <a:pt x="28" y="253"/>
                    <a:pt x="22" y="249"/>
                  </a:cubicBezTo>
                  <a:cubicBezTo>
                    <a:pt x="15" y="244"/>
                    <a:pt x="15" y="243"/>
                    <a:pt x="13" y="243"/>
                  </a:cubicBezTo>
                  <a:cubicBezTo>
                    <a:pt x="0" y="243"/>
                    <a:pt x="0" y="243"/>
                    <a:pt x="0" y="243"/>
                  </a:cubicBezTo>
                  <a:cubicBezTo>
                    <a:pt x="0" y="317"/>
                    <a:pt x="0" y="317"/>
                    <a:pt x="0" y="317"/>
                  </a:cubicBezTo>
                  <a:cubicBezTo>
                    <a:pt x="173" y="317"/>
                    <a:pt x="173" y="317"/>
                    <a:pt x="173" y="317"/>
                  </a:cubicBezTo>
                  <a:cubicBezTo>
                    <a:pt x="173" y="343"/>
                    <a:pt x="173" y="343"/>
                    <a:pt x="173" y="343"/>
                  </a:cubicBezTo>
                  <a:cubicBezTo>
                    <a:pt x="173" y="352"/>
                    <a:pt x="168" y="357"/>
                    <a:pt x="164" y="362"/>
                  </a:cubicBezTo>
                  <a:cubicBezTo>
                    <a:pt x="160" y="368"/>
                    <a:pt x="158" y="372"/>
                    <a:pt x="158" y="379"/>
                  </a:cubicBezTo>
                  <a:cubicBezTo>
                    <a:pt x="158" y="386"/>
                    <a:pt x="159" y="393"/>
                    <a:pt x="163" y="398"/>
                  </a:cubicBezTo>
                  <a:cubicBezTo>
                    <a:pt x="167" y="403"/>
                    <a:pt x="173" y="406"/>
                    <a:pt x="184" y="406"/>
                  </a:cubicBezTo>
                  <a:cubicBezTo>
                    <a:pt x="196" y="406"/>
                    <a:pt x="202" y="402"/>
                    <a:pt x="206" y="398"/>
                  </a:cubicBezTo>
                  <a:cubicBezTo>
                    <a:pt x="210" y="393"/>
                    <a:pt x="211" y="386"/>
                    <a:pt x="211" y="379"/>
                  </a:cubicBezTo>
                  <a:cubicBezTo>
                    <a:pt x="211" y="372"/>
                    <a:pt x="208" y="368"/>
                    <a:pt x="204" y="362"/>
                  </a:cubicBezTo>
                  <a:cubicBezTo>
                    <a:pt x="200" y="357"/>
                    <a:pt x="194" y="352"/>
                    <a:pt x="193" y="343"/>
                  </a:cubicBezTo>
                  <a:cubicBezTo>
                    <a:pt x="193" y="342"/>
                    <a:pt x="193" y="342"/>
                    <a:pt x="193" y="342"/>
                  </a:cubicBezTo>
                  <a:cubicBezTo>
                    <a:pt x="193" y="317"/>
                    <a:pt x="193" y="317"/>
                    <a:pt x="193" y="317"/>
                  </a:cubicBezTo>
                  <a:cubicBezTo>
                    <a:pt x="271" y="317"/>
                    <a:pt x="271" y="317"/>
                    <a:pt x="271" y="317"/>
                  </a:cubicBezTo>
                  <a:cubicBezTo>
                    <a:pt x="273" y="301"/>
                    <a:pt x="277" y="281"/>
                    <a:pt x="283" y="255"/>
                  </a:cubicBezTo>
                  <a:cubicBezTo>
                    <a:pt x="325" y="80"/>
                    <a:pt x="242" y="168"/>
                    <a:pt x="252" y="0"/>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5747" name="Freeform 5"/>
            <p:cNvSpPr/>
            <p:nvPr/>
          </p:nvSpPr>
          <p:spPr bwMode="auto">
            <a:xfrm>
              <a:off x="3274" y="458"/>
              <a:ext cx="760" cy="885"/>
            </a:xfrm>
            <a:custGeom>
              <a:avLst/>
              <a:gdLst>
                <a:gd name="T0" fmla="*/ 1255 w 321"/>
                <a:gd name="T1" fmla="*/ 554 h 374"/>
                <a:gd name="T2" fmla="*/ 1255 w 321"/>
                <a:gd name="T3" fmla="*/ 525 h 374"/>
                <a:gd name="T4" fmla="*/ 1271 w 321"/>
                <a:gd name="T5" fmla="*/ 509 h 374"/>
                <a:gd name="T6" fmla="*/ 1631 w 321"/>
                <a:gd name="T7" fmla="*/ 163 h 374"/>
                <a:gd name="T8" fmla="*/ 1766 w 321"/>
                <a:gd name="T9" fmla="*/ 33 h 374"/>
                <a:gd name="T10" fmla="*/ 1799 w 321"/>
                <a:gd name="T11" fmla="*/ 0 h 374"/>
                <a:gd name="T12" fmla="*/ 128 w 321"/>
                <a:gd name="T13" fmla="*/ 1197 h 374"/>
                <a:gd name="T14" fmla="*/ 168 w 321"/>
                <a:gd name="T15" fmla="*/ 1595 h 374"/>
                <a:gd name="T16" fmla="*/ 767 w 321"/>
                <a:gd name="T17" fmla="*/ 1595 h 374"/>
                <a:gd name="T18" fmla="*/ 767 w 321"/>
                <a:gd name="T19" fmla="*/ 1742 h 374"/>
                <a:gd name="T20" fmla="*/ 717 w 321"/>
                <a:gd name="T21" fmla="*/ 1848 h 374"/>
                <a:gd name="T22" fmla="*/ 684 w 321"/>
                <a:gd name="T23" fmla="*/ 1943 h 374"/>
                <a:gd name="T24" fmla="*/ 713 w 321"/>
                <a:gd name="T25" fmla="*/ 2049 h 374"/>
                <a:gd name="T26" fmla="*/ 829 w 321"/>
                <a:gd name="T27" fmla="*/ 2094 h 374"/>
                <a:gd name="T28" fmla="*/ 952 w 321"/>
                <a:gd name="T29" fmla="*/ 2049 h 374"/>
                <a:gd name="T30" fmla="*/ 980 w 321"/>
                <a:gd name="T31" fmla="*/ 1943 h 374"/>
                <a:gd name="T32" fmla="*/ 942 w 321"/>
                <a:gd name="T33" fmla="*/ 1848 h 374"/>
                <a:gd name="T34" fmla="*/ 881 w 321"/>
                <a:gd name="T35" fmla="*/ 1742 h 374"/>
                <a:gd name="T36" fmla="*/ 881 w 321"/>
                <a:gd name="T37" fmla="*/ 1737 h 374"/>
                <a:gd name="T38" fmla="*/ 881 w 321"/>
                <a:gd name="T39" fmla="*/ 1595 h 374"/>
                <a:gd name="T40" fmla="*/ 1255 w 321"/>
                <a:gd name="T41" fmla="*/ 1595 h 374"/>
                <a:gd name="T42" fmla="*/ 1255 w 321"/>
                <a:gd name="T43" fmla="*/ 1081 h 374"/>
                <a:gd name="T44" fmla="*/ 1440 w 321"/>
                <a:gd name="T45" fmla="*/ 1081 h 374"/>
                <a:gd name="T46" fmla="*/ 1553 w 321"/>
                <a:gd name="T47" fmla="*/ 1131 h 374"/>
                <a:gd name="T48" fmla="*/ 1643 w 321"/>
                <a:gd name="T49" fmla="*/ 1171 h 374"/>
                <a:gd name="T50" fmla="*/ 1750 w 321"/>
                <a:gd name="T51" fmla="*/ 1136 h 374"/>
                <a:gd name="T52" fmla="*/ 1795 w 321"/>
                <a:gd name="T53" fmla="*/ 1020 h 374"/>
                <a:gd name="T54" fmla="*/ 1750 w 321"/>
                <a:gd name="T55" fmla="*/ 902 h 374"/>
                <a:gd name="T56" fmla="*/ 1643 w 321"/>
                <a:gd name="T57" fmla="*/ 868 h 374"/>
                <a:gd name="T58" fmla="*/ 1553 w 321"/>
                <a:gd name="T59" fmla="*/ 906 h 374"/>
                <a:gd name="T60" fmla="*/ 1440 w 321"/>
                <a:gd name="T61" fmla="*/ 968 h 374"/>
                <a:gd name="T62" fmla="*/ 1435 w 321"/>
                <a:gd name="T63" fmla="*/ 968 h 374"/>
                <a:gd name="T64" fmla="*/ 1255 w 321"/>
                <a:gd name="T65" fmla="*/ 968 h 374"/>
                <a:gd name="T66" fmla="*/ 1255 w 321"/>
                <a:gd name="T67" fmla="*/ 606 h 374"/>
                <a:gd name="T68" fmla="*/ 1245 w 321"/>
                <a:gd name="T69" fmla="*/ 615 h 374"/>
                <a:gd name="T70" fmla="*/ 1255 w 321"/>
                <a:gd name="T71" fmla="*/ 606 h 374"/>
                <a:gd name="T72" fmla="*/ 1255 w 321"/>
                <a:gd name="T73" fmla="*/ 554 h 3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1"/>
                <a:gd name="T112" fmla="*/ 0 h 374"/>
                <a:gd name="T113" fmla="*/ 321 w 321"/>
                <a:gd name="T114" fmla="*/ 374 h 37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1" h="374">
                  <a:moveTo>
                    <a:pt x="224" y="99"/>
                  </a:moveTo>
                  <a:cubicBezTo>
                    <a:pt x="224" y="94"/>
                    <a:pt x="224" y="94"/>
                    <a:pt x="224" y="94"/>
                  </a:cubicBezTo>
                  <a:cubicBezTo>
                    <a:pt x="227" y="91"/>
                    <a:pt x="227" y="91"/>
                    <a:pt x="227" y="91"/>
                  </a:cubicBezTo>
                  <a:cubicBezTo>
                    <a:pt x="291" y="29"/>
                    <a:pt x="291" y="29"/>
                    <a:pt x="291" y="29"/>
                  </a:cubicBezTo>
                  <a:cubicBezTo>
                    <a:pt x="299" y="21"/>
                    <a:pt x="306" y="13"/>
                    <a:pt x="315" y="6"/>
                  </a:cubicBezTo>
                  <a:cubicBezTo>
                    <a:pt x="321" y="0"/>
                    <a:pt x="321" y="0"/>
                    <a:pt x="321" y="0"/>
                  </a:cubicBezTo>
                  <a:cubicBezTo>
                    <a:pt x="165" y="46"/>
                    <a:pt x="0" y="46"/>
                    <a:pt x="23" y="214"/>
                  </a:cubicBezTo>
                  <a:cubicBezTo>
                    <a:pt x="27" y="244"/>
                    <a:pt x="29" y="267"/>
                    <a:pt x="30" y="285"/>
                  </a:cubicBezTo>
                  <a:cubicBezTo>
                    <a:pt x="137" y="285"/>
                    <a:pt x="137" y="285"/>
                    <a:pt x="137" y="285"/>
                  </a:cubicBezTo>
                  <a:cubicBezTo>
                    <a:pt x="137" y="311"/>
                    <a:pt x="137" y="311"/>
                    <a:pt x="137" y="311"/>
                  </a:cubicBezTo>
                  <a:cubicBezTo>
                    <a:pt x="137" y="320"/>
                    <a:pt x="132" y="325"/>
                    <a:pt x="128" y="330"/>
                  </a:cubicBezTo>
                  <a:cubicBezTo>
                    <a:pt x="124" y="336"/>
                    <a:pt x="122" y="340"/>
                    <a:pt x="122" y="347"/>
                  </a:cubicBezTo>
                  <a:cubicBezTo>
                    <a:pt x="122" y="354"/>
                    <a:pt x="123" y="361"/>
                    <a:pt x="127" y="366"/>
                  </a:cubicBezTo>
                  <a:cubicBezTo>
                    <a:pt x="131" y="371"/>
                    <a:pt x="137" y="374"/>
                    <a:pt x="148" y="374"/>
                  </a:cubicBezTo>
                  <a:cubicBezTo>
                    <a:pt x="160" y="374"/>
                    <a:pt x="166" y="370"/>
                    <a:pt x="170" y="366"/>
                  </a:cubicBezTo>
                  <a:cubicBezTo>
                    <a:pt x="174" y="361"/>
                    <a:pt x="175" y="354"/>
                    <a:pt x="175" y="347"/>
                  </a:cubicBezTo>
                  <a:cubicBezTo>
                    <a:pt x="175" y="340"/>
                    <a:pt x="172" y="336"/>
                    <a:pt x="168" y="330"/>
                  </a:cubicBezTo>
                  <a:cubicBezTo>
                    <a:pt x="164" y="325"/>
                    <a:pt x="158" y="320"/>
                    <a:pt x="157" y="311"/>
                  </a:cubicBezTo>
                  <a:cubicBezTo>
                    <a:pt x="157" y="310"/>
                    <a:pt x="157" y="310"/>
                    <a:pt x="157" y="310"/>
                  </a:cubicBezTo>
                  <a:cubicBezTo>
                    <a:pt x="157" y="285"/>
                    <a:pt x="157" y="285"/>
                    <a:pt x="157" y="285"/>
                  </a:cubicBezTo>
                  <a:cubicBezTo>
                    <a:pt x="224" y="285"/>
                    <a:pt x="224" y="285"/>
                    <a:pt x="224" y="285"/>
                  </a:cubicBezTo>
                  <a:cubicBezTo>
                    <a:pt x="224" y="193"/>
                    <a:pt x="224" y="193"/>
                    <a:pt x="224" y="193"/>
                  </a:cubicBezTo>
                  <a:cubicBezTo>
                    <a:pt x="257" y="193"/>
                    <a:pt x="257" y="193"/>
                    <a:pt x="257" y="193"/>
                  </a:cubicBezTo>
                  <a:cubicBezTo>
                    <a:pt x="266" y="193"/>
                    <a:pt x="272" y="199"/>
                    <a:pt x="277" y="202"/>
                  </a:cubicBezTo>
                  <a:cubicBezTo>
                    <a:pt x="282" y="206"/>
                    <a:pt x="287" y="209"/>
                    <a:pt x="293" y="209"/>
                  </a:cubicBezTo>
                  <a:cubicBezTo>
                    <a:pt x="300" y="209"/>
                    <a:pt x="307" y="207"/>
                    <a:pt x="312" y="203"/>
                  </a:cubicBezTo>
                  <a:cubicBezTo>
                    <a:pt x="317" y="199"/>
                    <a:pt x="321" y="193"/>
                    <a:pt x="320" y="182"/>
                  </a:cubicBezTo>
                  <a:cubicBezTo>
                    <a:pt x="320" y="171"/>
                    <a:pt x="317" y="165"/>
                    <a:pt x="312" y="161"/>
                  </a:cubicBezTo>
                  <a:cubicBezTo>
                    <a:pt x="307" y="157"/>
                    <a:pt x="301" y="155"/>
                    <a:pt x="293" y="155"/>
                  </a:cubicBezTo>
                  <a:cubicBezTo>
                    <a:pt x="286" y="155"/>
                    <a:pt x="282" y="158"/>
                    <a:pt x="277" y="162"/>
                  </a:cubicBezTo>
                  <a:cubicBezTo>
                    <a:pt x="271" y="166"/>
                    <a:pt x="266" y="172"/>
                    <a:pt x="257" y="173"/>
                  </a:cubicBezTo>
                  <a:cubicBezTo>
                    <a:pt x="256" y="173"/>
                    <a:pt x="256" y="173"/>
                    <a:pt x="256" y="173"/>
                  </a:cubicBezTo>
                  <a:cubicBezTo>
                    <a:pt x="224" y="173"/>
                    <a:pt x="224" y="173"/>
                    <a:pt x="224" y="173"/>
                  </a:cubicBezTo>
                  <a:cubicBezTo>
                    <a:pt x="224" y="108"/>
                    <a:pt x="224" y="108"/>
                    <a:pt x="224" y="108"/>
                  </a:cubicBezTo>
                  <a:cubicBezTo>
                    <a:pt x="224" y="109"/>
                    <a:pt x="223" y="110"/>
                    <a:pt x="222" y="110"/>
                  </a:cubicBezTo>
                  <a:cubicBezTo>
                    <a:pt x="223" y="109"/>
                    <a:pt x="224" y="109"/>
                    <a:pt x="224" y="108"/>
                  </a:cubicBezTo>
                  <a:lnTo>
                    <a:pt x="224" y="99"/>
                  </a:ln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5748" name="Freeform 6"/>
            <p:cNvSpPr/>
            <p:nvPr/>
          </p:nvSpPr>
          <p:spPr bwMode="auto">
            <a:xfrm>
              <a:off x="3243" y="1180"/>
              <a:ext cx="793" cy="845"/>
            </a:xfrm>
            <a:custGeom>
              <a:avLst/>
              <a:gdLst>
                <a:gd name="T0" fmla="*/ 1053 w 335"/>
                <a:gd name="T1" fmla="*/ 21 h 357"/>
                <a:gd name="T2" fmla="*/ 1094 w 335"/>
                <a:gd name="T3" fmla="*/ 78 h 357"/>
                <a:gd name="T4" fmla="*/ 1155 w 335"/>
                <a:gd name="T5" fmla="*/ 230 h 357"/>
                <a:gd name="T6" fmla="*/ 1098 w 335"/>
                <a:gd name="T7" fmla="*/ 402 h 357"/>
                <a:gd name="T8" fmla="*/ 907 w 335"/>
                <a:gd name="T9" fmla="*/ 488 h 357"/>
                <a:gd name="T10" fmla="*/ 705 w 335"/>
                <a:gd name="T11" fmla="*/ 402 h 357"/>
                <a:gd name="T12" fmla="*/ 656 w 335"/>
                <a:gd name="T13" fmla="*/ 230 h 357"/>
                <a:gd name="T14" fmla="*/ 713 w 335"/>
                <a:gd name="T15" fmla="*/ 85 h 357"/>
                <a:gd name="T16" fmla="*/ 739 w 335"/>
                <a:gd name="T17" fmla="*/ 33 h 357"/>
                <a:gd name="T18" fmla="*/ 739 w 335"/>
                <a:gd name="T19" fmla="*/ 0 h 357"/>
                <a:gd name="T20" fmla="*/ 241 w 335"/>
                <a:gd name="T21" fmla="*/ 0 h 357"/>
                <a:gd name="T22" fmla="*/ 173 w 335"/>
                <a:gd name="T23" fmla="*/ 807 h 357"/>
                <a:gd name="T24" fmla="*/ 410 w 335"/>
                <a:gd name="T25" fmla="*/ 1221 h 357"/>
                <a:gd name="T26" fmla="*/ 533 w 335"/>
                <a:gd name="T27" fmla="*/ 1484 h 357"/>
                <a:gd name="T28" fmla="*/ 1155 w 335"/>
                <a:gd name="T29" fmla="*/ 1484 h 357"/>
                <a:gd name="T30" fmla="*/ 1155 w 335"/>
                <a:gd name="T31" fmla="*/ 1647 h 357"/>
                <a:gd name="T32" fmla="*/ 1103 w 335"/>
                <a:gd name="T33" fmla="*/ 1754 h 357"/>
                <a:gd name="T34" fmla="*/ 1065 w 335"/>
                <a:gd name="T35" fmla="*/ 1844 h 357"/>
                <a:gd name="T36" fmla="*/ 1098 w 335"/>
                <a:gd name="T37" fmla="*/ 1950 h 357"/>
                <a:gd name="T38" fmla="*/ 1217 w 335"/>
                <a:gd name="T39" fmla="*/ 1995 h 357"/>
                <a:gd name="T40" fmla="*/ 1333 w 335"/>
                <a:gd name="T41" fmla="*/ 1950 h 357"/>
                <a:gd name="T42" fmla="*/ 1368 w 335"/>
                <a:gd name="T43" fmla="*/ 1844 h 357"/>
                <a:gd name="T44" fmla="*/ 1328 w 335"/>
                <a:gd name="T45" fmla="*/ 1754 h 357"/>
                <a:gd name="T46" fmla="*/ 1266 w 335"/>
                <a:gd name="T47" fmla="*/ 1643 h 357"/>
                <a:gd name="T48" fmla="*/ 1266 w 335"/>
                <a:gd name="T49" fmla="*/ 1643 h 357"/>
                <a:gd name="T50" fmla="*/ 1266 w 335"/>
                <a:gd name="T51" fmla="*/ 1484 h 357"/>
                <a:gd name="T52" fmla="*/ 1877 w 335"/>
                <a:gd name="T53" fmla="*/ 1484 h 357"/>
                <a:gd name="T54" fmla="*/ 1877 w 335"/>
                <a:gd name="T55" fmla="*/ 890 h 357"/>
                <a:gd name="T56" fmla="*/ 1782 w 335"/>
                <a:gd name="T57" fmla="*/ 890 h 357"/>
                <a:gd name="T58" fmla="*/ 1721 w 335"/>
                <a:gd name="T59" fmla="*/ 930 h 357"/>
                <a:gd name="T60" fmla="*/ 1569 w 335"/>
                <a:gd name="T61" fmla="*/ 992 h 357"/>
                <a:gd name="T62" fmla="*/ 1401 w 335"/>
                <a:gd name="T63" fmla="*/ 935 h 357"/>
                <a:gd name="T64" fmla="*/ 1316 w 335"/>
                <a:gd name="T65" fmla="*/ 738 h 357"/>
                <a:gd name="T66" fmla="*/ 1401 w 335"/>
                <a:gd name="T67" fmla="*/ 544 h 357"/>
                <a:gd name="T68" fmla="*/ 1569 w 335"/>
                <a:gd name="T69" fmla="*/ 492 h 357"/>
                <a:gd name="T70" fmla="*/ 1721 w 335"/>
                <a:gd name="T71" fmla="*/ 549 h 357"/>
                <a:gd name="T72" fmla="*/ 1766 w 335"/>
                <a:gd name="T73" fmla="*/ 578 h 357"/>
                <a:gd name="T74" fmla="*/ 1877 w 335"/>
                <a:gd name="T75" fmla="*/ 578 h 357"/>
                <a:gd name="T76" fmla="*/ 1877 w 335"/>
                <a:gd name="T77" fmla="*/ 0 h 357"/>
                <a:gd name="T78" fmla="*/ 1053 w 335"/>
                <a:gd name="T79" fmla="*/ 0 h 357"/>
                <a:gd name="T80" fmla="*/ 1053 w 335"/>
                <a:gd name="T81" fmla="*/ 21 h 35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35"/>
                <a:gd name="T124" fmla="*/ 0 h 357"/>
                <a:gd name="T125" fmla="*/ 335 w 335"/>
                <a:gd name="T126" fmla="*/ 357 h 35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35" h="357">
                  <a:moveTo>
                    <a:pt x="188" y="4"/>
                  </a:moveTo>
                  <a:cubicBezTo>
                    <a:pt x="188" y="6"/>
                    <a:pt x="189" y="7"/>
                    <a:pt x="195" y="14"/>
                  </a:cubicBezTo>
                  <a:cubicBezTo>
                    <a:pt x="200" y="20"/>
                    <a:pt x="206" y="30"/>
                    <a:pt x="206" y="41"/>
                  </a:cubicBezTo>
                  <a:cubicBezTo>
                    <a:pt x="206" y="52"/>
                    <a:pt x="204" y="63"/>
                    <a:pt x="196" y="72"/>
                  </a:cubicBezTo>
                  <a:cubicBezTo>
                    <a:pt x="189" y="80"/>
                    <a:pt x="176" y="86"/>
                    <a:pt x="162" y="87"/>
                  </a:cubicBezTo>
                  <a:cubicBezTo>
                    <a:pt x="147" y="87"/>
                    <a:pt x="133" y="80"/>
                    <a:pt x="126" y="72"/>
                  </a:cubicBezTo>
                  <a:cubicBezTo>
                    <a:pt x="119" y="63"/>
                    <a:pt x="117" y="52"/>
                    <a:pt x="117" y="41"/>
                  </a:cubicBezTo>
                  <a:cubicBezTo>
                    <a:pt x="117" y="30"/>
                    <a:pt x="122" y="21"/>
                    <a:pt x="127" y="15"/>
                  </a:cubicBezTo>
                  <a:cubicBezTo>
                    <a:pt x="132" y="8"/>
                    <a:pt x="132" y="7"/>
                    <a:pt x="132" y="6"/>
                  </a:cubicBezTo>
                  <a:cubicBezTo>
                    <a:pt x="132" y="0"/>
                    <a:pt x="132" y="0"/>
                    <a:pt x="132" y="0"/>
                  </a:cubicBezTo>
                  <a:cubicBezTo>
                    <a:pt x="43" y="0"/>
                    <a:pt x="43" y="0"/>
                    <a:pt x="43" y="0"/>
                  </a:cubicBezTo>
                  <a:cubicBezTo>
                    <a:pt x="39" y="78"/>
                    <a:pt x="0" y="36"/>
                    <a:pt x="31" y="144"/>
                  </a:cubicBezTo>
                  <a:cubicBezTo>
                    <a:pt x="46" y="197"/>
                    <a:pt x="46" y="221"/>
                    <a:pt x="73" y="218"/>
                  </a:cubicBezTo>
                  <a:cubicBezTo>
                    <a:pt x="85" y="217"/>
                    <a:pt x="87" y="237"/>
                    <a:pt x="95" y="265"/>
                  </a:cubicBezTo>
                  <a:cubicBezTo>
                    <a:pt x="206" y="265"/>
                    <a:pt x="206" y="265"/>
                    <a:pt x="206" y="265"/>
                  </a:cubicBezTo>
                  <a:cubicBezTo>
                    <a:pt x="206" y="294"/>
                    <a:pt x="206" y="294"/>
                    <a:pt x="206" y="294"/>
                  </a:cubicBezTo>
                  <a:cubicBezTo>
                    <a:pt x="206" y="302"/>
                    <a:pt x="200" y="308"/>
                    <a:pt x="197" y="313"/>
                  </a:cubicBezTo>
                  <a:cubicBezTo>
                    <a:pt x="193" y="318"/>
                    <a:pt x="190" y="323"/>
                    <a:pt x="190" y="329"/>
                  </a:cubicBezTo>
                  <a:cubicBezTo>
                    <a:pt x="190" y="336"/>
                    <a:pt x="192" y="344"/>
                    <a:pt x="196" y="348"/>
                  </a:cubicBezTo>
                  <a:cubicBezTo>
                    <a:pt x="200" y="353"/>
                    <a:pt x="206" y="357"/>
                    <a:pt x="217" y="356"/>
                  </a:cubicBezTo>
                  <a:cubicBezTo>
                    <a:pt x="228" y="356"/>
                    <a:pt x="234" y="353"/>
                    <a:pt x="238" y="348"/>
                  </a:cubicBezTo>
                  <a:cubicBezTo>
                    <a:pt x="242" y="344"/>
                    <a:pt x="244" y="337"/>
                    <a:pt x="244" y="329"/>
                  </a:cubicBezTo>
                  <a:cubicBezTo>
                    <a:pt x="244" y="323"/>
                    <a:pt x="241" y="318"/>
                    <a:pt x="237" y="313"/>
                  </a:cubicBezTo>
                  <a:cubicBezTo>
                    <a:pt x="233" y="308"/>
                    <a:pt x="227" y="302"/>
                    <a:pt x="226" y="293"/>
                  </a:cubicBezTo>
                  <a:cubicBezTo>
                    <a:pt x="226" y="293"/>
                    <a:pt x="226" y="293"/>
                    <a:pt x="226" y="293"/>
                  </a:cubicBezTo>
                  <a:cubicBezTo>
                    <a:pt x="226" y="265"/>
                    <a:pt x="226" y="265"/>
                    <a:pt x="226" y="265"/>
                  </a:cubicBezTo>
                  <a:cubicBezTo>
                    <a:pt x="335" y="265"/>
                    <a:pt x="335" y="265"/>
                    <a:pt x="335" y="265"/>
                  </a:cubicBezTo>
                  <a:cubicBezTo>
                    <a:pt x="335" y="229"/>
                    <a:pt x="335" y="194"/>
                    <a:pt x="335" y="159"/>
                  </a:cubicBezTo>
                  <a:cubicBezTo>
                    <a:pt x="318" y="159"/>
                    <a:pt x="318" y="159"/>
                    <a:pt x="318" y="159"/>
                  </a:cubicBezTo>
                  <a:cubicBezTo>
                    <a:pt x="316" y="159"/>
                    <a:pt x="314" y="160"/>
                    <a:pt x="307" y="166"/>
                  </a:cubicBezTo>
                  <a:cubicBezTo>
                    <a:pt x="301" y="171"/>
                    <a:pt x="292" y="177"/>
                    <a:pt x="280" y="177"/>
                  </a:cubicBezTo>
                  <a:cubicBezTo>
                    <a:pt x="270" y="177"/>
                    <a:pt x="259" y="175"/>
                    <a:pt x="250" y="167"/>
                  </a:cubicBezTo>
                  <a:cubicBezTo>
                    <a:pt x="241" y="160"/>
                    <a:pt x="235" y="147"/>
                    <a:pt x="235" y="132"/>
                  </a:cubicBezTo>
                  <a:cubicBezTo>
                    <a:pt x="235" y="118"/>
                    <a:pt x="241" y="104"/>
                    <a:pt x="250" y="97"/>
                  </a:cubicBezTo>
                  <a:cubicBezTo>
                    <a:pt x="259" y="90"/>
                    <a:pt x="270" y="88"/>
                    <a:pt x="280" y="88"/>
                  </a:cubicBezTo>
                  <a:cubicBezTo>
                    <a:pt x="291" y="88"/>
                    <a:pt x="301" y="93"/>
                    <a:pt x="307" y="98"/>
                  </a:cubicBezTo>
                  <a:cubicBezTo>
                    <a:pt x="314" y="103"/>
                    <a:pt x="314" y="103"/>
                    <a:pt x="315" y="103"/>
                  </a:cubicBezTo>
                  <a:cubicBezTo>
                    <a:pt x="335" y="103"/>
                    <a:pt x="335" y="103"/>
                    <a:pt x="335" y="103"/>
                  </a:cubicBezTo>
                  <a:cubicBezTo>
                    <a:pt x="335" y="69"/>
                    <a:pt x="335" y="34"/>
                    <a:pt x="335" y="0"/>
                  </a:cubicBezTo>
                  <a:cubicBezTo>
                    <a:pt x="188" y="0"/>
                    <a:pt x="188" y="0"/>
                    <a:pt x="188" y="0"/>
                  </a:cubicBezTo>
                  <a:lnTo>
                    <a:pt x="188" y="4"/>
                  </a:ln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5749" name="Freeform 7"/>
            <p:cNvSpPr/>
            <p:nvPr/>
          </p:nvSpPr>
          <p:spPr bwMode="auto">
            <a:xfrm>
              <a:off x="3840" y="1180"/>
              <a:ext cx="743" cy="627"/>
            </a:xfrm>
            <a:custGeom>
              <a:avLst/>
              <a:gdLst>
                <a:gd name="T0" fmla="*/ 1529 w 314"/>
                <a:gd name="T1" fmla="*/ 0 h 265"/>
                <a:gd name="T2" fmla="*/ 1209 w 314"/>
                <a:gd name="T3" fmla="*/ 0 h 265"/>
                <a:gd name="T4" fmla="*/ 1209 w 314"/>
                <a:gd name="T5" fmla="*/ 21 h 265"/>
                <a:gd name="T6" fmla="*/ 1249 w 314"/>
                <a:gd name="T7" fmla="*/ 78 h 265"/>
                <a:gd name="T8" fmla="*/ 1311 w 314"/>
                <a:gd name="T9" fmla="*/ 230 h 265"/>
                <a:gd name="T10" fmla="*/ 1254 w 314"/>
                <a:gd name="T11" fmla="*/ 402 h 265"/>
                <a:gd name="T12" fmla="*/ 1065 w 314"/>
                <a:gd name="T13" fmla="*/ 487 h 265"/>
                <a:gd name="T14" fmla="*/ 861 w 314"/>
                <a:gd name="T15" fmla="*/ 402 h 265"/>
                <a:gd name="T16" fmla="*/ 812 w 314"/>
                <a:gd name="T17" fmla="*/ 230 h 265"/>
                <a:gd name="T18" fmla="*/ 868 w 314"/>
                <a:gd name="T19" fmla="*/ 83 h 265"/>
                <a:gd name="T20" fmla="*/ 897 w 314"/>
                <a:gd name="T21" fmla="*/ 33 h 265"/>
                <a:gd name="T22" fmla="*/ 897 w 314"/>
                <a:gd name="T23" fmla="*/ 0 h 265"/>
                <a:gd name="T24" fmla="*/ 577 w 314"/>
                <a:gd name="T25" fmla="*/ 0 h 265"/>
                <a:gd name="T26" fmla="*/ 577 w 314"/>
                <a:gd name="T27" fmla="*/ 677 h 265"/>
                <a:gd name="T28" fmla="*/ 353 w 314"/>
                <a:gd name="T29" fmla="*/ 677 h 265"/>
                <a:gd name="T30" fmla="*/ 246 w 314"/>
                <a:gd name="T31" fmla="*/ 627 h 265"/>
                <a:gd name="T32" fmla="*/ 156 w 314"/>
                <a:gd name="T33" fmla="*/ 587 h 265"/>
                <a:gd name="T34" fmla="*/ 50 w 314"/>
                <a:gd name="T35" fmla="*/ 622 h 265"/>
                <a:gd name="T36" fmla="*/ 5 w 314"/>
                <a:gd name="T37" fmla="*/ 738 h 265"/>
                <a:gd name="T38" fmla="*/ 50 w 314"/>
                <a:gd name="T39" fmla="*/ 861 h 265"/>
                <a:gd name="T40" fmla="*/ 156 w 314"/>
                <a:gd name="T41" fmla="*/ 890 h 265"/>
                <a:gd name="T42" fmla="*/ 246 w 314"/>
                <a:gd name="T43" fmla="*/ 852 h 265"/>
                <a:gd name="T44" fmla="*/ 357 w 314"/>
                <a:gd name="T45" fmla="*/ 790 h 265"/>
                <a:gd name="T46" fmla="*/ 357 w 314"/>
                <a:gd name="T47" fmla="*/ 790 h 265"/>
                <a:gd name="T48" fmla="*/ 577 w 314"/>
                <a:gd name="T49" fmla="*/ 790 h 265"/>
                <a:gd name="T50" fmla="*/ 577 w 314"/>
                <a:gd name="T51" fmla="*/ 1479 h 265"/>
                <a:gd name="T52" fmla="*/ 577 w 314"/>
                <a:gd name="T53" fmla="*/ 1479 h 265"/>
                <a:gd name="T54" fmla="*/ 577 w 314"/>
                <a:gd name="T55" fmla="*/ 1484 h 265"/>
                <a:gd name="T56" fmla="*/ 1204 w 314"/>
                <a:gd name="T57" fmla="*/ 1484 h 265"/>
                <a:gd name="T58" fmla="*/ 1394 w 314"/>
                <a:gd name="T59" fmla="*/ 1221 h 265"/>
                <a:gd name="T60" fmla="*/ 1635 w 314"/>
                <a:gd name="T61" fmla="*/ 745 h 265"/>
                <a:gd name="T62" fmla="*/ 1529 w 314"/>
                <a:gd name="T63" fmla="*/ 0 h 2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14"/>
                <a:gd name="T97" fmla="*/ 0 h 265"/>
                <a:gd name="T98" fmla="*/ 314 w 314"/>
                <a:gd name="T99" fmla="*/ 265 h 26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14" h="265">
                  <a:moveTo>
                    <a:pt x="273" y="0"/>
                  </a:moveTo>
                  <a:cubicBezTo>
                    <a:pt x="216" y="0"/>
                    <a:pt x="216" y="0"/>
                    <a:pt x="216" y="0"/>
                  </a:cubicBezTo>
                  <a:cubicBezTo>
                    <a:pt x="216" y="4"/>
                    <a:pt x="216" y="4"/>
                    <a:pt x="216" y="4"/>
                  </a:cubicBezTo>
                  <a:cubicBezTo>
                    <a:pt x="216" y="6"/>
                    <a:pt x="217" y="7"/>
                    <a:pt x="223" y="14"/>
                  </a:cubicBezTo>
                  <a:cubicBezTo>
                    <a:pt x="228" y="20"/>
                    <a:pt x="234" y="30"/>
                    <a:pt x="234" y="41"/>
                  </a:cubicBezTo>
                  <a:cubicBezTo>
                    <a:pt x="234" y="52"/>
                    <a:pt x="232" y="63"/>
                    <a:pt x="224" y="72"/>
                  </a:cubicBezTo>
                  <a:cubicBezTo>
                    <a:pt x="217" y="80"/>
                    <a:pt x="204" y="86"/>
                    <a:pt x="190" y="87"/>
                  </a:cubicBezTo>
                  <a:cubicBezTo>
                    <a:pt x="175" y="87"/>
                    <a:pt x="161" y="80"/>
                    <a:pt x="154" y="72"/>
                  </a:cubicBezTo>
                  <a:cubicBezTo>
                    <a:pt x="147" y="63"/>
                    <a:pt x="145" y="52"/>
                    <a:pt x="145" y="41"/>
                  </a:cubicBezTo>
                  <a:cubicBezTo>
                    <a:pt x="145" y="30"/>
                    <a:pt x="150" y="21"/>
                    <a:pt x="155" y="15"/>
                  </a:cubicBezTo>
                  <a:cubicBezTo>
                    <a:pt x="160" y="8"/>
                    <a:pt x="160" y="7"/>
                    <a:pt x="160" y="6"/>
                  </a:cubicBezTo>
                  <a:cubicBezTo>
                    <a:pt x="160" y="0"/>
                    <a:pt x="160" y="0"/>
                    <a:pt x="160" y="0"/>
                  </a:cubicBezTo>
                  <a:cubicBezTo>
                    <a:pt x="103" y="0"/>
                    <a:pt x="103" y="0"/>
                    <a:pt x="103" y="0"/>
                  </a:cubicBezTo>
                  <a:cubicBezTo>
                    <a:pt x="103" y="121"/>
                    <a:pt x="103" y="121"/>
                    <a:pt x="103" y="121"/>
                  </a:cubicBezTo>
                  <a:cubicBezTo>
                    <a:pt x="63" y="121"/>
                    <a:pt x="63" y="121"/>
                    <a:pt x="63" y="121"/>
                  </a:cubicBezTo>
                  <a:cubicBezTo>
                    <a:pt x="55" y="121"/>
                    <a:pt x="49" y="116"/>
                    <a:pt x="44" y="112"/>
                  </a:cubicBezTo>
                  <a:cubicBezTo>
                    <a:pt x="39" y="108"/>
                    <a:pt x="34" y="105"/>
                    <a:pt x="28" y="105"/>
                  </a:cubicBezTo>
                  <a:cubicBezTo>
                    <a:pt x="21" y="105"/>
                    <a:pt x="13" y="107"/>
                    <a:pt x="9" y="111"/>
                  </a:cubicBezTo>
                  <a:cubicBezTo>
                    <a:pt x="4" y="115"/>
                    <a:pt x="0" y="121"/>
                    <a:pt x="1" y="132"/>
                  </a:cubicBezTo>
                  <a:cubicBezTo>
                    <a:pt x="1" y="144"/>
                    <a:pt x="4" y="150"/>
                    <a:pt x="9" y="154"/>
                  </a:cubicBezTo>
                  <a:cubicBezTo>
                    <a:pt x="14" y="157"/>
                    <a:pt x="20" y="159"/>
                    <a:pt x="28" y="159"/>
                  </a:cubicBezTo>
                  <a:cubicBezTo>
                    <a:pt x="34" y="159"/>
                    <a:pt x="39" y="156"/>
                    <a:pt x="44" y="152"/>
                  </a:cubicBezTo>
                  <a:cubicBezTo>
                    <a:pt x="49" y="148"/>
                    <a:pt x="55" y="142"/>
                    <a:pt x="64" y="141"/>
                  </a:cubicBezTo>
                  <a:cubicBezTo>
                    <a:pt x="64" y="141"/>
                    <a:pt x="64" y="141"/>
                    <a:pt x="64" y="141"/>
                  </a:cubicBezTo>
                  <a:cubicBezTo>
                    <a:pt x="103" y="141"/>
                    <a:pt x="103" y="141"/>
                    <a:pt x="103" y="141"/>
                  </a:cubicBezTo>
                  <a:cubicBezTo>
                    <a:pt x="103" y="264"/>
                    <a:pt x="103" y="264"/>
                    <a:pt x="103" y="264"/>
                  </a:cubicBezTo>
                  <a:cubicBezTo>
                    <a:pt x="103" y="264"/>
                    <a:pt x="103" y="264"/>
                    <a:pt x="103" y="264"/>
                  </a:cubicBezTo>
                  <a:cubicBezTo>
                    <a:pt x="103" y="265"/>
                    <a:pt x="103" y="265"/>
                    <a:pt x="103" y="265"/>
                  </a:cubicBezTo>
                  <a:cubicBezTo>
                    <a:pt x="215" y="265"/>
                    <a:pt x="215" y="265"/>
                    <a:pt x="215" y="265"/>
                  </a:cubicBezTo>
                  <a:cubicBezTo>
                    <a:pt x="227" y="233"/>
                    <a:pt x="234" y="212"/>
                    <a:pt x="249" y="218"/>
                  </a:cubicBezTo>
                  <a:cubicBezTo>
                    <a:pt x="275" y="228"/>
                    <a:pt x="282" y="187"/>
                    <a:pt x="292" y="133"/>
                  </a:cubicBezTo>
                  <a:cubicBezTo>
                    <a:pt x="314" y="17"/>
                    <a:pt x="268" y="76"/>
                    <a:pt x="273" y="0"/>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5750" name="Freeform 8"/>
            <p:cNvSpPr/>
            <p:nvPr/>
          </p:nvSpPr>
          <p:spPr bwMode="auto">
            <a:xfrm>
              <a:off x="3482" y="1855"/>
              <a:ext cx="848" cy="624"/>
            </a:xfrm>
            <a:custGeom>
              <a:avLst/>
              <a:gdLst>
                <a:gd name="T0" fmla="*/ 796 w 358"/>
                <a:gd name="T1" fmla="*/ 33 h 264"/>
                <a:gd name="T2" fmla="*/ 836 w 358"/>
                <a:gd name="T3" fmla="*/ 95 h 264"/>
                <a:gd name="T4" fmla="*/ 898 w 358"/>
                <a:gd name="T5" fmla="*/ 246 h 264"/>
                <a:gd name="T6" fmla="*/ 848 w 358"/>
                <a:gd name="T7" fmla="*/ 414 h 264"/>
                <a:gd name="T8" fmla="*/ 651 w 358"/>
                <a:gd name="T9" fmla="*/ 496 h 264"/>
                <a:gd name="T10" fmla="*/ 455 w 358"/>
                <a:gd name="T11" fmla="*/ 414 h 264"/>
                <a:gd name="T12" fmla="*/ 405 w 358"/>
                <a:gd name="T13" fmla="*/ 246 h 264"/>
                <a:gd name="T14" fmla="*/ 455 w 358"/>
                <a:gd name="T15" fmla="*/ 95 h 264"/>
                <a:gd name="T16" fmla="*/ 488 w 358"/>
                <a:gd name="T17" fmla="*/ 45 h 264"/>
                <a:gd name="T18" fmla="*/ 488 w 358"/>
                <a:gd name="T19" fmla="*/ 0 h 264"/>
                <a:gd name="T20" fmla="*/ 0 w 358"/>
                <a:gd name="T21" fmla="*/ 0 h 264"/>
                <a:gd name="T22" fmla="*/ 135 w 358"/>
                <a:gd name="T23" fmla="*/ 258 h 264"/>
                <a:gd name="T24" fmla="*/ 341 w 358"/>
                <a:gd name="T25" fmla="*/ 979 h 264"/>
                <a:gd name="T26" fmla="*/ 775 w 358"/>
                <a:gd name="T27" fmla="*/ 1475 h 264"/>
                <a:gd name="T28" fmla="*/ 775 w 358"/>
                <a:gd name="T29" fmla="*/ 1402 h 264"/>
                <a:gd name="T30" fmla="*/ 734 w 358"/>
                <a:gd name="T31" fmla="*/ 1340 h 264"/>
                <a:gd name="T32" fmla="*/ 673 w 358"/>
                <a:gd name="T33" fmla="*/ 1189 h 264"/>
                <a:gd name="T34" fmla="*/ 730 w 358"/>
                <a:gd name="T35" fmla="*/ 1023 h 264"/>
                <a:gd name="T36" fmla="*/ 926 w 358"/>
                <a:gd name="T37" fmla="*/ 938 h 264"/>
                <a:gd name="T38" fmla="*/ 1123 w 358"/>
                <a:gd name="T39" fmla="*/ 1023 h 264"/>
                <a:gd name="T40" fmla="*/ 1173 w 358"/>
                <a:gd name="T41" fmla="*/ 1189 h 264"/>
                <a:gd name="T42" fmla="*/ 1116 w 358"/>
                <a:gd name="T43" fmla="*/ 1340 h 264"/>
                <a:gd name="T44" fmla="*/ 1094 w 358"/>
                <a:gd name="T45" fmla="*/ 1373 h 264"/>
                <a:gd name="T46" fmla="*/ 1116 w 358"/>
                <a:gd name="T47" fmla="*/ 1357 h 264"/>
                <a:gd name="T48" fmla="*/ 1734 w 358"/>
                <a:gd name="T49" fmla="*/ 917 h 264"/>
                <a:gd name="T50" fmla="*/ 1885 w 358"/>
                <a:gd name="T51" fmla="*/ 258 h 264"/>
                <a:gd name="T52" fmla="*/ 2009 w 358"/>
                <a:gd name="T53" fmla="*/ 0 h 264"/>
                <a:gd name="T54" fmla="*/ 796 w 358"/>
                <a:gd name="T55" fmla="*/ 0 h 264"/>
                <a:gd name="T56" fmla="*/ 796 w 358"/>
                <a:gd name="T57" fmla="*/ 33 h 26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58"/>
                <a:gd name="T88" fmla="*/ 0 h 264"/>
                <a:gd name="T89" fmla="*/ 358 w 358"/>
                <a:gd name="T90" fmla="*/ 264 h 26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58" h="264">
                  <a:moveTo>
                    <a:pt x="142" y="6"/>
                  </a:moveTo>
                  <a:cubicBezTo>
                    <a:pt x="143" y="8"/>
                    <a:pt x="144" y="10"/>
                    <a:pt x="149" y="17"/>
                  </a:cubicBezTo>
                  <a:cubicBezTo>
                    <a:pt x="154" y="23"/>
                    <a:pt x="160" y="32"/>
                    <a:pt x="160" y="44"/>
                  </a:cubicBezTo>
                  <a:cubicBezTo>
                    <a:pt x="160" y="54"/>
                    <a:pt x="158" y="65"/>
                    <a:pt x="151" y="74"/>
                  </a:cubicBezTo>
                  <a:cubicBezTo>
                    <a:pt x="144" y="83"/>
                    <a:pt x="131" y="89"/>
                    <a:pt x="116" y="89"/>
                  </a:cubicBezTo>
                  <a:cubicBezTo>
                    <a:pt x="101" y="89"/>
                    <a:pt x="88" y="83"/>
                    <a:pt x="81" y="74"/>
                  </a:cubicBezTo>
                  <a:cubicBezTo>
                    <a:pt x="73" y="65"/>
                    <a:pt x="72" y="54"/>
                    <a:pt x="72" y="44"/>
                  </a:cubicBezTo>
                  <a:cubicBezTo>
                    <a:pt x="72" y="32"/>
                    <a:pt x="77" y="23"/>
                    <a:pt x="81" y="17"/>
                  </a:cubicBezTo>
                  <a:cubicBezTo>
                    <a:pt x="86" y="10"/>
                    <a:pt x="87" y="10"/>
                    <a:pt x="87" y="8"/>
                  </a:cubicBezTo>
                  <a:cubicBezTo>
                    <a:pt x="87" y="0"/>
                    <a:pt x="87" y="0"/>
                    <a:pt x="87" y="0"/>
                  </a:cubicBezTo>
                  <a:cubicBezTo>
                    <a:pt x="0" y="0"/>
                    <a:pt x="0" y="0"/>
                    <a:pt x="0" y="0"/>
                  </a:cubicBezTo>
                  <a:cubicBezTo>
                    <a:pt x="5" y="14"/>
                    <a:pt x="13" y="30"/>
                    <a:pt x="24" y="46"/>
                  </a:cubicBezTo>
                  <a:cubicBezTo>
                    <a:pt x="65" y="104"/>
                    <a:pt x="14" y="126"/>
                    <a:pt x="61" y="175"/>
                  </a:cubicBezTo>
                  <a:cubicBezTo>
                    <a:pt x="100" y="217"/>
                    <a:pt x="117" y="253"/>
                    <a:pt x="138" y="264"/>
                  </a:cubicBezTo>
                  <a:cubicBezTo>
                    <a:pt x="138" y="251"/>
                    <a:pt x="138" y="251"/>
                    <a:pt x="138" y="251"/>
                  </a:cubicBezTo>
                  <a:cubicBezTo>
                    <a:pt x="138" y="249"/>
                    <a:pt x="137" y="247"/>
                    <a:pt x="131" y="240"/>
                  </a:cubicBezTo>
                  <a:cubicBezTo>
                    <a:pt x="126" y="235"/>
                    <a:pt x="120" y="225"/>
                    <a:pt x="120" y="213"/>
                  </a:cubicBezTo>
                  <a:cubicBezTo>
                    <a:pt x="120" y="203"/>
                    <a:pt x="123" y="192"/>
                    <a:pt x="130" y="183"/>
                  </a:cubicBezTo>
                  <a:cubicBezTo>
                    <a:pt x="137" y="174"/>
                    <a:pt x="150" y="168"/>
                    <a:pt x="165" y="168"/>
                  </a:cubicBezTo>
                  <a:cubicBezTo>
                    <a:pt x="179" y="168"/>
                    <a:pt x="193" y="174"/>
                    <a:pt x="200" y="183"/>
                  </a:cubicBezTo>
                  <a:cubicBezTo>
                    <a:pt x="207" y="192"/>
                    <a:pt x="209" y="203"/>
                    <a:pt x="209" y="213"/>
                  </a:cubicBezTo>
                  <a:cubicBezTo>
                    <a:pt x="209" y="225"/>
                    <a:pt x="204" y="234"/>
                    <a:pt x="199" y="240"/>
                  </a:cubicBezTo>
                  <a:cubicBezTo>
                    <a:pt x="197" y="243"/>
                    <a:pt x="196" y="244"/>
                    <a:pt x="195" y="246"/>
                  </a:cubicBezTo>
                  <a:cubicBezTo>
                    <a:pt x="196" y="245"/>
                    <a:pt x="198" y="244"/>
                    <a:pt x="199" y="243"/>
                  </a:cubicBezTo>
                  <a:cubicBezTo>
                    <a:pt x="272" y="190"/>
                    <a:pt x="256" y="218"/>
                    <a:pt x="309" y="164"/>
                  </a:cubicBezTo>
                  <a:cubicBezTo>
                    <a:pt x="342" y="130"/>
                    <a:pt x="307" y="97"/>
                    <a:pt x="336" y="46"/>
                  </a:cubicBezTo>
                  <a:cubicBezTo>
                    <a:pt x="345" y="30"/>
                    <a:pt x="352" y="14"/>
                    <a:pt x="358" y="0"/>
                  </a:cubicBezTo>
                  <a:cubicBezTo>
                    <a:pt x="142" y="0"/>
                    <a:pt x="142" y="0"/>
                    <a:pt x="142" y="0"/>
                  </a:cubicBezTo>
                  <a:lnTo>
                    <a:pt x="142" y="6"/>
                  </a:ln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0" name="Freeform 9"/>
            <p:cNvSpPr/>
            <p:nvPr/>
          </p:nvSpPr>
          <p:spPr bwMode="auto">
            <a:xfrm>
              <a:off x="2921" y="2256"/>
              <a:ext cx="682" cy="813"/>
            </a:xfrm>
            <a:custGeom>
              <a:avLst/>
              <a:gdLst>
                <a:gd name="T0" fmla="*/ 91 w 288"/>
                <a:gd name="T1" fmla="*/ 88 h 344"/>
                <a:gd name="T2" fmla="*/ 91 w 288"/>
                <a:gd name="T3" fmla="*/ 188 h 344"/>
                <a:gd name="T4" fmla="*/ 63 w 288"/>
                <a:gd name="T5" fmla="*/ 188 h 344"/>
                <a:gd name="T6" fmla="*/ 44 w 288"/>
                <a:gd name="T7" fmla="*/ 179 h 344"/>
                <a:gd name="T8" fmla="*/ 28 w 288"/>
                <a:gd name="T9" fmla="*/ 172 h 344"/>
                <a:gd name="T10" fmla="*/ 8 w 288"/>
                <a:gd name="T11" fmla="*/ 178 h 344"/>
                <a:gd name="T12" fmla="*/ 0 w 288"/>
                <a:gd name="T13" fmla="*/ 199 h 344"/>
                <a:gd name="T14" fmla="*/ 9 w 288"/>
                <a:gd name="T15" fmla="*/ 221 h 344"/>
                <a:gd name="T16" fmla="*/ 28 w 288"/>
                <a:gd name="T17" fmla="*/ 226 h 344"/>
                <a:gd name="T18" fmla="*/ 44 w 288"/>
                <a:gd name="T19" fmla="*/ 219 h 344"/>
                <a:gd name="T20" fmla="*/ 64 w 288"/>
                <a:gd name="T21" fmla="*/ 208 h 344"/>
                <a:gd name="T22" fmla="*/ 64 w 288"/>
                <a:gd name="T23" fmla="*/ 208 h 344"/>
                <a:gd name="T24" fmla="*/ 91 w 288"/>
                <a:gd name="T25" fmla="*/ 208 h 344"/>
                <a:gd name="T26" fmla="*/ 91 w 288"/>
                <a:gd name="T27" fmla="*/ 251 h 344"/>
                <a:gd name="T28" fmla="*/ 165 w 288"/>
                <a:gd name="T29" fmla="*/ 251 h 344"/>
                <a:gd name="T30" fmla="*/ 165 w 288"/>
                <a:gd name="T31" fmla="*/ 281 h 344"/>
                <a:gd name="T32" fmla="*/ 156 w 288"/>
                <a:gd name="T33" fmla="*/ 300 h 344"/>
                <a:gd name="T34" fmla="*/ 150 w 288"/>
                <a:gd name="T35" fmla="*/ 316 h 344"/>
                <a:gd name="T36" fmla="*/ 155 w 288"/>
                <a:gd name="T37" fmla="*/ 336 h 344"/>
                <a:gd name="T38" fmla="*/ 176 w 288"/>
                <a:gd name="T39" fmla="*/ 344 h 344"/>
                <a:gd name="T40" fmla="*/ 198 w 288"/>
                <a:gd name="T41" fmla="*/ 335 h 344"/>
                <a:gd name="T42" fmla="*/ 203 w 288"/>
                <a:gd name="T43" fmla="*/ 316 h 344"/>
                <a:gd name="T44" fmla="*/ 196 w 288"/>
                <a:gd name="T45" fmla="*/ 300 h 344"/>
                <a:gd name="T46" fmla="*/ 185 w 288"/>
                <a:gd name="T47" fmla="*/ 280 h 344"/>
                <a:gd name="T48" fmla="*/ 185 w 288"/>
                <a:gd name="T49" fmla="*/ 280 h 344"/>
                <a:gd name="T50" fmla="*/ 185 w 288"/>
                <a:gd name="T51" fmla="*/ 251 h 344"/>
                <a:gd name="T52" fmla="*/ 268 w 288"/>
                <a:gd name="T53" fmla="*/ 251 h 344"/>
                <a:gd name="T54" fmla="*/ 260 w 288"/>
                <a:gd name="T55" fmla="*/ 0 h 344"/>
                <a:gd name="T56" fmla="*/ 91 w 288"/>
                <a:gd name="T57" fmla="*/ 88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344">
                  <a:moveTo>
                    <a:pt x="91" y="88"/>
                  </a:moveTo>
                  <a:cubicBezTo>
                    <a:pt x="91" y="188"/>
                    <a:pt x="91" y="188"/>
                    <a:pt x="91" y="188"/>
                  </a:cubicBezTo>
                  <a:cubicBezTo>
                    <a:pt x="63" y="188"/>
                    <a:pt x="63" y="188"/>
                    <a:pt x="63" y="188"/>
                  </a:cubicBezTo>
                  <a:cubicBezTo>
                    <a:pt x="54" y="188"/>
                    <a:pt x="49" y="183"/>
                    <a:pt x="44" y="179"/>
                  </a:cubicBezTo>
                  <a:cubicBezTo>
                    <a:pt x="39" y="175"/>
                    <a:pt x="34" y="172"/>
                    <a:pt x="28" y="172"/>
                  </a:cubicBezTo>
                  <a:cubicBezTo>
                    <a:pt x="20" y="172"/>
                    <a:pt x="13" y="174"/>
                    <a:pt x="8" y="178"/>
                  </a:cubicBezTo>
                  <a:cubicBezTo>
                    <a:pt x="3" y="182"/>
                    <a:pt x="0" y="188"/>
                    <a:pt x="0" y="199"/>
                  </a:cubicBezTo>
                  <a:cubicBezTo>
                    <a:pt x="0" y="211"/>
                    <a:pt x="4" y="217"/>
                    <a:pt x="9" y="221"/>
                  </a:cubicBezTo>
                  <a:cubicBezTo>
                    <a:pt x="13" y="224"/>
                    <a:pt x="20" y="226"/>
                    <a:pt x="28" y="226"/>
                  </a:cubicBezTo>
                  <a:cubicBezTo>
                    <a:pt x="34" y="226"/>
                    <a:pt x="39" y="223"/>
                    <a:pt x="44" y="219"/>
                  </a:cubicBezTo>
                  <a:cubicBezTo>
                    <a:pt x="49" y="215"/>
                    <a:pt x="55" y="209"/>
                    <a:pt x="64" y="208"/>
                  </a:cubicBezTo>
                  <a:cubicBezTo>
                    <a:pt x="64" y="208"/>
                    <a:pt x="64" y="208"/>
                    <a:pt x="64" y="208"/>
                  </a:cubicBezTo>
                  <a:cubicBezTo>
                    <a:pt x="91" y="208"/>
                    <a:pt x="91" y="208"/>
                    <a:pt x="91" y="208"/>
                  </a:cubicBezTo>
                  <a:cubicBezTo>
                    <a:pt x="91" y="251"/>
                    <a:pt x="91" y="251"/>
                    <a:pt x="91" y="251"/>
                  </a:cubicBezTo>
                  <a:cubicBezTo>
                    <a:pt x="165" y="251"/>
                    <a:pt x="165" y="251"/>
                    <a:pt x="165" y="251"/>
                  </a:cubicBezTo>
                  <a:cubicBezTo>
                    <a:pt x="165" y="281"/>
                    <a:pt x="165" y="281"/>
                    <a:pt x="165" y="281"/>
                  </a:cubicBezTo>
                  <a:cubicBezTo>
                    <a:pt x="165" y="290"/>
                    <a:pt x="160" y="295"/>
                    <a:pt x="156" y="300"/>
                  </a:cubicBezTo>
                  <a:cubicBezTo>
                    <a:pt x="152" y="305"/>
                    <a:pt x="150" y="310"/>
                    <a:pt x="150" y="316"/>
                  </a:cubicBezTo>
                  <a:cubicBezTo>
                    <a:pt x="150" y="324"/>
                    <a:pt x="151" y="331"/>
                    <a:pt x="155" y="336"/>
                  </a:cubicBezTo>
                  <a:cubicBezTo>
                    <a:pt x="159" y="341"/>
                    <a:pt x="165" y="344"/>
                    <a:pt x="176" y="344"/>
                  </a:cubicBezTo>
                  <a:cubicBezTo>
                    <a:pt x="188" y="344"/>
                    <a:pt x="194" y="340"/>
                    <a:pt x="198" y="335"/>
                  </a:cubicBezTo>
                  <a:cubicBezTo>
                    <a:pt x="202" y="331"/>
                    <a:pt x="203" y="324"/>
                    <a:pt x="203" y="316"/>
                  </a:cubicBezTo>
                  <a:cubicBezTo>
                    <a:pt x="203" y="310"/>
                    <a:pt x="200" y="305"/>
                    <a:pt x="196" y="300"/>
                  </a:cubicBezTo>
                  <a:cubicBezTo>
                    <a:pt x="192" y="295"/>
                    <a:pt x="186" y="289"/>
                    <a:pt x="185" y="280"/>
                  </a:cubicBezTo>
                  <a:cubicBezTo>
                    <a:pt x="185" y="280"/>
                    <a:pt x="185" y="280"/>
                    <a:pt x="185" y="280"/>
                  </a:cubicBezTo>
                  <a:cubicBezTo>
                    <a:pt x="185" y="251"/>
                    <a:pt x="185" y="251"/>
                    <a:pt x="185" y="251"/>
                  </a:cubicBezTo>
                  <a:cubicBezTo>
                    <a:pt x="268" y="251"/>
                    <a:pt x="268" y="251"/>
                    <a:pt x="268" y="251"/>
                  </a:cubicBezTo>
                  <a:cubicBezTo>
                    <a:pt x="273" y="158"/>
                    <a:pt x="288" y="90"/>
                    <a:pt x="260" y="0"/>
                  </a:cubicBezTo>
                  <a:cubicBezTo>
                    <a:pt x="201" y="36"/>
                    <a:pt x="144" y="63"/>
                    <a:pt x="91" y="88"/>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 name="Freeform 10"/>
            <p:cNvSpPr/>
            <p:nvPr/>
          </p:nvSpPr>
          <p:spPr bwMode="auto">
            <a:xfrm>
              <a:off x="4186" y="2279"/>
              <a:ext cx="885" cy="790"/>
            </a:xfrm>
            <a:custGeom>
              <a:avLst/>
              <a:gdLst>
                <a:gd name="T0" fmla="*/ 307 w 374"/>
                <a:gd name="T1" fmla="*/ 241 h 334"/>
                <a:gd name="T2" fmla="*/ 374 w 374"/>
                <a:gd name="T3" fmla="*/ 241 h 334"/>
                <a:gd name="T4" fmla="*/ 371 w 374"/>
                <a:gd name="T5" fmla="*/ 238 h 334"/>
                <a:gd name="T6" fmla="*/ 33 w 374"/>
                <a:gd name="T7" fmla="*/ 0 h 334"/>
                <a:gd name="T8" fmla="*/ 0 w 374"/>
                <a:gd name="T9" fmla="*/ 241 h 334"/>
                <a:gd name="T10" fmla="*/ 87 w 374"/>
                <a:gd name="T11" fmla="*/ 241 h 334"/>
                <a:gd name="T12" fmla="*/ 87 w 374"/>
                <a:gd name="T13" fmla="*/ 271 h 334"/>
                <a:gd name="T14" fmla="*/ 78 w 374"/>
                <a:gd name="T15" fmla="*/ 290 h 334"/>
                <a:gd name="T16" fmla="*/ 72 w 374"/>
                <a:gd name="T17" fmla="*/ 306 h 334"/>
                <a:gd name="T18" fmla="*/ 77 w 374"/>
                <a:gd name="T19" fmla="*/ 326 h 334"/>
                <a:gd name="T20" fmla="*/ 98 w 374"/>
                <a:gd name="T21" fmla="*/ 334 h 334"/>
                <a:gd name="T22" fmla="*/ 120 w 374"/>
                <a:gd name="T23" fmla="*/ 325 h 334"/>
                <a:gd name="T24" fmla="*/ 125 w 374"/>
                <a:gd name="T25" fmla="*/ 306 h 334"/>
                <a:gd name="T26" fmla="*/ 118 w 374"/>
                <a:gd name="T27" fmla="*/ 290 h 334"/>
                <a:gd name="T28" fmla="*/ 107 w 374"/>
                <a:gd name="T29" fmla="*/ 270 h 334"/>
                <a:gd name="T30" fmla="*/ 107 w 374"/>
                <a:gd name="T31" fmla="*/ 270 h 334"/>
                <a:gd name="T32" fmla="*/ 107 w 374"/>
                <a:gd name="T33" fmla="*/ 241 h 334"/>
                <a:gd name="T34" fmla="*/ 287 w 374"/>
                <a:gd name="T35" fmla="*/ 241 h 334"/>
                <a:gd name="T36" fmla="*/ 287 w 374"/>
                <a:gd name="T37" fmla="*/ 271 h 334"/>
                <a:gd name="T38" fmla="*/ 278 w 374"/>
                <a:gd name="T39" fmla="*/ 290 h 334"/>
                <a:gd name="T40" fmla="*/ 272 w 374"/>
                <a:gd name="T41" fmla="*/ 306 h 334"/>
                <a:gd name="T42" fmla="*/ 277 w 374"/>
                <a:gd name="T43" fmla="*/ 326 h 334"/>
                <a:gd name="T44" fmla="*/ 298 w 374"/>
                <a:gd name="T45" fmla="*/ 334 h 334"/>
                <a:gd name="T46" fmla="*/ 320 w 374"/>
                <a:gd name="T47" fmla="*/ 325 h 334"/>
                <a:gd name="T48" fmla="*/ 325 w 374"/>
                <a:gd name="T49" fmla="*/ 306 h 334"/>
                <a:gd name="T50" fmla="*/ 318 w 374"/>
                <a:gd name="T51" fmla="*/ 290 h 334"/>
                <a:gd name="T52" fmla="*/ 307 w 374"/>
                <a:gd name="T53" fmla="*/ 270 h 334"/>
                <a:gd name="T54" fmla="*/ 307 w 374"/>
                <a:gd name="T55" fmla="*/ 270 h 334"/>
                <a:gd name="T56" fmla="*/ 307 w 374"/>
                <a:gd name="T57" fmla="*/ 241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4" h="334">
                  <a:moveTo>
                    <a:pt x="307" y="241"/>
                  </a:moveTo>
                  <a:cubicBezTo>
                    <a:pt x="374" y="241"/>
                    <a:pt x="374" y="241"/>
                    <a:pt x="374" y="241"/>
                  </a:cubicBezTo>
                  <a:cubicBezTo>
                    <a:pt x="373" y="240"/>
                    <a:pt x="372" y="239"/>
                    <a:pt x="371" y="238"/>
                  </a:cubicBezTo>
                  <a:cubicBezTo>
                    <a:pt x="317" y="186"/>
                    <a:pt x="148" y="77"/>
                    <a:pt x="33" y="0"/>
                  </a:cubicBezTo>
                  <a:cubicBezTo>
                    <a:pt x="27" y="103"/>
                    <a:pt x="14" y="167"/>
                    <a:pt x="0" y="241"/>
                  </a:cubicBezTo>
                  <a:cubicBezTo>
                    <a:pt x="87" y="241"/>
                    <a:pt x="87" y="241"/>
                    <a:pt x="87" y="241"/>
                  </a:cubicBezTo>
                  <a:cubicBezTo>
                    <a:pt x="87" y="271"/>
                    <a:pt x="87" y="271"/>
                    <a:pt x="87" y="271"/>
                  </a:cubicBezTo>
                  <a:cubicBezTo>
                    <a:pt x="87" y="280"/>
                    <a:pt x="82" y="285"/>
                    <a:pt x="78" y="290"/>
                  </a:cubicBezTo>
                  <a:cubicBezTo>
                    <a:pt x="74" y="295"/>
                    <a:pt x="72" y="300"/>
                    <a:pt x="72" y="306"/>
                  </a:cubicBezTo>
                  <a:cubicBezTo>
                    <a:pt x="72" y="314"/>
                    <a:pt x="73" y="321"/>
                    <a:pt x="77" y="326"/>
                  </a:cubicBezTo>
                  <a:cubicBezTo>
                    <a:pt x="81" y="331"/>
                    <a:pt x="87" y="334"/>
                    <a:pt x="98" y="334"/>
                  </a:cubicBezTo>
                  <a:cubicBezTo>
                    <a:pt x="110" y="334"/>
                    <a:pt x="116" y="330"/>
                    <a:pt x="120" y="325"/>
                  </a:cubicBezTo>
                  <a:cubicBezTo>
                    <a:pt x="124" y="321"/>
                    <a:pt x="125" y="314"/>
                    <a:pt x="125" y="306"/>
                  </a:cubicBezTo>
                  <a:cubicBezTo>
                    <a:pt x="125" y="300"/>
                    <a:pt x="122" y="295"/>
                    <a:pt x="118" y="290"/>
                  </a:cubicBezTo>
                  <a:cubicBezTo>
                    <a:pt x="114" y="285"/>
                    <a:pt x="108" y="279"/>
                    <a:pt x="107" y="270"/>
                  </a:cubicBezTo>
                  <a:cubicBezTo>
                    <a:pt x="107" y="270"/>
                    <a:pt x="107" y="270"/>
                    <a:pt x="107" y="270"/>
                  </a:cubicBezTo>
                  <a:cubicBezTo>
                    <a:pt x="107" y="241"/>
                    <a:pt x="107" y="241"/>
                    <a:pt x="107" y="241"/>
                  </a:cubicBezTo>
                  <a:cubicBezTo>
                    <a:pt x="287" y="241"/>
                    <a:pt x="287" y="241"/>
                    <a:pt x="287" y="241"/>
                  </a:cubicBezTo>
                  <a:cubicBezTo>
                    <a:pt x="287" y="271"/>
                    <a:pt x="287" y="271"/>
                    <a:pt x="287" y="271"/>
                  </a:cubicBezTo>
                  <a:cubicBezTo>
                    <a:pt x="287" y="280"/>
                    <a:pt x="282" y="285"/>
                    <a:pt x="278" y="290"/>
                  </a:cubicBezTo>
                  <a:cubicBezTo>
                    <a:pt x="274" y="295"/>
                    <a:pt x="272" y="300"/>
                    <a:pt x="272" y="306"/>
                  </a:cubicBezTo>
                  <a:cubicBezTo>
                    <a:pt x="272" y="314"/>
                    <a:pt x="273" y="321"/>
                    <a:pt x="277" y="326"/>
                  </a:cubicBezTo>
                  <a:cubicBezTo>
                    <a:pt x="281" y="331"/>
                    <a:pt x="287" y="334"/>
                    <a:pt x="298" y="334"/>
                  </a:cubicBezTo>
                  <a:cubicBezTo>
                    <a:pt x="310" y="334"/>
                    <a:pt x="316" y="330"/>
                    <a:pt x="320" y="325"/>
                  </a:cubicBezTo>
                  <a:cubicBezTo>
                    <a:pt x="324" y="321"/>
                    <a:pt x="325" y="314"/>
                    <a:pt x="325" y="306"/>
                  </a:cubicBezTo>
                  <a:cubicBezTo>
                    <a:pt x="325" y="300"/>
                    <a:pt x="322" y="295"/>
                    <a:pt x="318" y="290"/>
                  </a:cubicBezTo>
                  <a:cubicBezTo>
                    <a:pt x="314" y="285"/>
                    <a:pt x="308" y="279"/>
                    <a:pt x="307" y="270"/>
                  </a:cubicBezTo>
                  <a:cubicBezTo>
                    <a:pt x="307" y="270"/>
                    <a:pt x="307" y="270"/>
                    <a:pt x="307" y="270"/>
                  </a:cubicBezTo>
                  <a:lnTo>
                    <a:pt x="307" y="241"/>
                  </a:ln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 name="Freeform 11"/>
            <p:cNvSpPr/>
            <p:nvPr/>
          </p:nvSpPr>
          <p:spPr bwMode="auto">
            <a:xfrm>
              <a:off x="2436" y="2484"/>
              <a:ext cx="653" cy="1097"/>
            </a:xfrm>
            <a:custGeom>
              <a:avLst/>
              <a:gdLst>
                <a:gd name="T0" fmla="*/ 0 w 276"/>
                <a:gd name="T1" fmla="*/ 372 h 463"/>
                <a:gd name="T2" fmla="*/ 122 w 276"/>
                <a:gd name="T3" fmla="*/ 372 h 463"/>
                <a:gd name="T4" fmla="*/ 122 w 276"/>
                <a:gd name="T5" fmla="*/ 400 h 463"/>
                <a:gd name="T6" fmla="*/ 113 w 276"/>
                <a:gd name="T7" fmla="*/ 419 h 463"/>
                <a:gd name="T8" fmla="*/ 107 w 276"/>
                <a:gd name="T9" fmla="*/ 435 h 463"/>
                <a:gd name="T10" fmla="*/ 112 w 276"/>
                <a:gd name="T11" fmla="*/ 455 h 463"/>
                <a:gd name="T12" fmla="*/ 133 w 276"/>
                <a:gd name="T13" fmla="*/ 463 h 463"/>
                <a:gd name="T14" fmla="*/ 155 w 276"/>
                <a:gd name="T15" fmla="*/ 454 h 463"/>
                <a:gd name="T16" fmla="*/ 160 w 276"/>
                <a:gd name="T17" fmla="*/ 435 h 463"/>
                <a:gd name="T18" fmla="*/ 153 w 276"/>
                <a:gd name="T19" fmla="*/ 419 h 463"/>
                <a:gd name="T20" fmla="*/ 142 w 276"/>
                <a:gd name="T21" fmla="*/ 399 h 463"/>
                <a:gd name="T22" fmla="*/ 142 w 276"/>
                <a:gd name="T23" fmla="*/ 399 h 463"/>
                <a:gd name="T24" fmla="*/ 142 w 276"/>
                <a:gd name="T25" fmla="*/ 372 h 463"/>
                <a:gd name="T26" fmla="*/ 276 w 276"/>
                <a:gd name="T27" fmla="*/ 372 h 463"/>
                <a:gd name="T28" fmla="*/ 276 w 276"/>
                <a:gd name="T29" fmla="*/ 311 h 463"/>
                <a:gd name="T30" fmla="*/ 268 w 276"/>
                <a:gd name="T31" fmla="*/ 311 h 463"/>
                <a:gd name="T32" fmla="*/ 258 w 276"/>
                <a:gd name="T33" fmla="*/ 318 h 463"/>
                <a:gd name="T34" fmla="*/ 231 w 276"/>
                <a:gd name="T35" fmla="*/ 329 h 463"/>
                <a:gd name="T36" fmla="*/ 200 w 276"/>
                <a:gd name="T37" fmla="*/ 320 h 463"/>
                <a:gd name="T38" fmla="*/ 186 w 276"/>
                <a:gd name="T39" fmla="*/ 285 h 463"/>
                <a:gd name="T40" fmla="*/ 200 w 276"/>
                <a:gd name="T41" fmla="*/ 250 h 463"/>
                <a:gd name="T42" fmla="*/ 231 w 276"/>
                <a:gd name="T43" fmla="*/ 240 h 463"/>
                <a:gd name="T44" fmla="*/ 257 w 276"/>
                <a:gd name="T45" fmla="*/ 250 h 463"/>
                <a:gd name="T46" fmla="*/ 266 w 276"/>
                <a:gd name="T47" fmla="*/ 256 h 463"/>
                <a:gd name="T48" fmla="*/ 276 w 276"/>
                <a:gd name="T49" fmla="*/ 256 h 463"/>
                <a:gd name="T50" fmla="*/ 276 w 276"/>
                <a:gd name="T51" fmla="*/ 129 h 463"/>
                <a:gd name="T52" fmla="*/ 270 w 276"/>
                <a:gd name="T53" fmla="*/ 129 h 463"/>
                <a:gd name="T54" fmla="*/ 260 w 276"/>
                <a:gd name="T55" fmla="*/ 136 h 463"/>
                <a:gd name="T56" fmla="*/ 233 w 276"/>
                <a:gd name="T57" fmla="*/ 147 h 463"/>
                <a:gd name="T58" fmla="*/ 202 w 276"/>
                <a:gd name="T59" fmla="*/ 137 h 463"/>
                <a:gd name="T60" fmla="*/ 188 w 276"/>
                <a:gd name="T61" fmla="*/ 102 h 463"/>
                <a:gd name="T62" fmla="*/ 202 w 276"/>
                <a:gd name="T63" fmla="*/ 67 h 463"/>
                <a:gd name="T64" fmla="*/ 233 w 276"/>
                <a:gd name="T65" fmla="*/ 58 h 463"/>
                <a:gd name="T66" fmla="*/ 259 w 276"/>
                <a:gd name="T67" fmla="*/ 67 h 463"/>
                <a:gd name="T68" fmla="*/ 268 w 276"/>
                <a:gd name="T69" fmla="*/ 73 h 463"/>
                <a:gd name="T70" fmla="*/ 276 w 276"/>
                <a:gd name="T71" fmla="*/ 73 h 463"/>
                <a:gd name="T72" fmla="*/ 276 w 276"/>
                <a:gd name="T73" fmla="*/ 0 h 463"/>
                <a:gd name="T74" fmla="*/ 62 w 276"/>
                <a:gd name="T75" fmla="*/ 123 h 463"/>
                <a:gd name="T76" fmla="*/ 0 w 276"/>
                <a:gd name="T77" fmla="*/ 372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6" h="463">
                  <a:moveTo>
                    <a:pt x="0" y="372"/>
                  </a:moveTo>
                  <a:cubicBezTo>
                    <a:pt x="122" y="372"/>
                    <a:pt x="122" y="372"/>
                    <a:pt x="122" y="372"/>
                  </a:cubicBezTo>
                  <a:cubicBezTo>
                    <a:pt x="122" y="400"/>
                    <a:pt x="122" y="400"/>
                    <a:pt x="122" y="400"/>
                  </a:cubicBezTo>
                  <a:cubicBezTo>
                    <a:pt x="122" y="409"/>
                    <a:pt x="117" y="414"/>
                    <a:pt x="113" y="419"/>
                  </a:cubicBezTo>
                  <a:cubicBezTo>
                    <a:pt x="109" y="424"/>
                    <a:pt x="107" y="429"/>
                    <a:pt x="107" y="435"/>
                  </a:cubicBezTo>
                  <a:cubicBezTo>
                    <a:pt x="107" y="443"/>
                    <a:pt x="108" y="450"/>
                    <a:pt x="112" y="455"/>
                  </a:cubicBezTo>
                  <a:cubicBezTo>
                    <a:pt x="116" y="460"/>
                    <a:pt x="122" y="463"/>
                    <a:pt x="133" y="463"/>
                  </a:cubicBezTo>
                  <a:cubicBezTo>
                    <a:pt x="145" y="463"/>
                    <a:pt x="151" y="459"/>
                    <a:pt x="155" y="454"/>
                  </a:cubicBezTo>
                  <a:cubicBezTo>
                    <a:pt x="159" y="450"/>
                    <a:pt x="160" y="443"/>
                    <a:pt x="160" y="435"/>
                  </a:cubicBezTo>
                  <a:cubicBezTo>
                    <a:pt x="160" y="429"/>
                    <a:pt x="157" y="424"/>
                    <a:pt x="153" y="419"/>
                  </a:cubicBezTo>
                  <a:cubicBezTo>
                    <a:pt x="149" y="414"/>
                    <a:pt x="143" y="408"/>
                    <a:pt x="142" y="399"/>
                  </a:cubicBezTo>
                  <a:cubicBezTo>
                    <a:pt x="142" y="399"/>
                    <a:pt x="142" y="399"/>
                    <a:pt x="142" y="399"/>
                  </a:cubicBezTo>
                  <a:cubicBezTo>
                    <a:pt x="142" y="372"/>
                    <a:pt x="142" y="372"/>
                    <a:pt x="142" y="372"/>
                  </a:cubicBezTo>
                  <a:cubicBezTo>
                    <a:pt x="276" y="372"/>
                    <a:pt x="276" y="372"/>
                    <a:pt x="276" y="372"/>
                  </a:cubicBezTo>
                  <a:cubicBezTo>
                    <a:pt x="276" y="311"/>
                    <a:pt x="276" y="311"/>
                    <a:pt x="276" y="311"/>
                  </a:cubicBezTo>
                  <a:cubicBezTo>
                    <a:pt x="268" y="311"/>
                    <a:pt x="268" y="311"/>
                    <a:pt x="268" y="311"/>
                  </a:cubicBezTo>
                  <a:cubicBezTo>
                    <a:pt x="266" y="311"/>
                    <a:pt x="265" y="313"/>
                    <a:pt x="258" y="318"/>
                  </a:cubicBezTo>
                  <a:cubicBezTo>
                    <a:pt x="252" y="323"/>
                    <a:pt x="242" y="329"/>
                    <a:pt x="231" y="329"/>
                  </a:cubicBezTo>
                  <a:cubicBezTo>
                    <a:pt x="220" y="329"/>
                    <a:pt x="210" y="327"/>
                    <a:pt x="200" y="320"/>
                  </a:cubicBezTo>
                  <a:cubicBezTo>
                    <a:pt x="192" y="313"/>
                    <a:pt x="186" y="300"/>
                    <a:pt x="186" y="285"/>
                  </a:cubicBezTo>
                  <a:cubicBezTo>
                    <a:pt x="185" y="270"/>
                    <a:pt x="192" y="257"/>
                    <a:pt x="200" y="250"/>
                  </a:cubicBezTo>
                  <a:cubicBezTo>
                    <a:pt x="210" y="242"/>
                    <a:pt x="221" y="240"/>
                    <a:pt x="231" y="240"/>
                  </a:cubicBezTo>
                  <a:cubicBezTo>
                    <a:pt x="242" y="240"/>
                    <a:pt x="251" y="246"/>
                    <a:pt x="257" y="250"/>
                  </a:cubicBezTo>
                  <a:cubicBezTo>
                    <a:pt x="264" y="255"/>
                    <a:pt x="265" y="256"/>
                    <a:pt x="266" y="256"/>
                  </a:cubicBezTo>
                  <a:cubicBezTo>
                    <a:pt x="276" y="256"/>
                    <a:pt x="276" y="256"/>
                    <a:pt x="276" y="256"/>
                  </a:cubicBezTo>
                  <a:cubicBezTo>
                    <a:pt x="276" y="129"/>
                    <a:pt x="276" y="129"/>
                    <a:pt x="276" y="129"/>
                  </a:cubicBezTo>
                  <a:cubicBezTo>
                    <a:pt x="270" y="129"/>
                    <a:pt x="270" y="129"/>
                    <a:pt x="270" y="129"/>
                  </a:cubicBezTo>
                  <a:cubicBezTo>
                    <a:pt x="268" y="129"/>
                    <a:pt x="267" y="130"/>
                    <a:pt x="260" y="136"/>
                  </a:cubicBezTo>
                  <a:cubicBezTo>
                    <a:pt x="254" y="140"/>
                    <a:pt x="244" y="147"/>
                    <a:pt x="233" y="147"/>
                  </a:cubicBezTo>
                  <a:cubicBezTo>
                    <a:pt x="222" y="147"/>
                    <a:pt x="212" y="144"/>
                    <a:pt x="202" y="137"/>
                  </a:cubicBezTo>
                  <a:cubicBezTo>
                    <a:pt x="194" y="130"/>
                    <a:pt x="188" y="117"/>
                    <a:pt x="188" y="102"/>
                  </a:cubicBezTo>
                  <a:cubicBezTo>
                    <a:pt x="187" y="88"/>
                    <a:pt x="194" y="74"/>
                    <a:pt x="202" y="67"/>
                  </a:cubicBezTo>
                  <a:cubicBezTo>
                    <a:pt x="212" y="60"/>
                    <a:pt x="223" y="58"/>
                    <a:pt x="233" y="58"/>
                  </a:cubicBezTo>
                  <a:cubicBezTo>
                    <a:pt x="244" y="58"/>
                    <a:pt x="253" y="63"/>
                    <a:pt x="259" y="67"/>
                  </a:cubicBezTo>
                  <a:cubicBezTo>
                    <a:pt x="266" y="72"/>
                    <a:pt x="267" y="73"/>
                    <a:pt x="268" y="73"/>
                  </a:cubicBezTo>
                  <a:cubicBezTo>
                    <a:pt x="276" y="73"/>
                    <a:pt x="276" y="73"/>
                    <a:pt x="276" y="73"/>
                  </a:cubicBezTo>
                  <a:cubicBezTo>
                    <a:pt x="276" y="0"/>
                    <a:pt x="276" y="0"/>
                    <a:pt x="276" y="0"/>
                  </a:cubicBezTo>
                  <a:cubicBezTo>
                    <a:pt x="187" y="41"/>
                    <a:pt x="111" y="75"/>
                    <a:pt x="62" y="123"/>
                  </a:cubicBezTo>
                  <a:cubicBezTo>
                    <a:pt x="11" y="175"/>
                    <a:pt x="25" y="250"/>
                    <a:pt x="0" y="372"/>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3" name="Freeform 12"/>
            <p:cNvSpPr/>
            <p:nvPr/>
          </p:nvSpPr>
          <p:spPr bwMode="auto">
            <a:xfrm>
              <a:off x="3518" y="2295"/>
              <a:ext cx="611" cy="774"/>
            </a:xfrm>
            <a:custGeom>
              <a:avLst/>
              <a:gdLst>
                <a:gd name="T0" fmla="*/ 179 w 258"/>
                <a:gd name="T1" fmla="*/ 85 h 327"/>
                <a:gd name="T2" fmla="*/ 161 w 258"/>
                <a:gd name="T3" fmla="*/ 86 h 327"/>
                <a:gd name="T4" fmla="*/ 161 w 258"/>
                <a:gd name="T5" fmla="*/ 63 h 327"/>
                <a:gd name="T6" fmla="*/ 170 w 258"/>
                <a:gd name="T7" fmla="*/ 43 h 327"/>
                <a:gd name="T8" fmla="*/ 177 w 258"/>
                <a:gd name="T9" fmla="*/ 27 h 327"/>
                <a:gd name="T10" fmla="*/ 171 w 258"/>
                <a:gd name="T11" fmla="*/ 8 h 327"/>
                <a:gd name="T12" fmla="*/ 150 w 258"/>
                <a:gd name="T13" fmla="*/ 0 h 327"/>
                <a:gd name="T14" fmla="*/ 128 w 258"/>
                <a:gd name="T15" fmla="*/ 8 h 327"/>
                <a:gd name="T16" fmla="*/ 123 w 258"/>
                <a:gd name="T17" fmla="*/ 27 h 327"/>
                <a:gd name="T18" fmla="*/ 130 w 258"/>
                <a:gd name="T19" fmla="*/ 43 h 327"/>
                <a:gd name="T20" fmla="*/ 141 w 258"/>
                <a:gd name="T21" fmla="*/ 63 h 327"/>
                <a:gd name="T22" fmla="*/ 141 w 258"/>
                <a:gd name="T23" fmla="*/ 64 h 327"/>
                <a:gd name="T24" fmla="*/ 141 w 258"/>
                <a:gd name="T25" fmla="*/ 88 h 327"/>
                <a:gd name="T26" fmla="*/ 138 w 258"/>
                <a:gd name="T27" fmla="*/ 89 h 327"/>
                <a:gd name="T28" fmla="*/ 103 w 258"/>
                <a:gd name="T29" fmla="*/ 201 h 327"/>
                <a:gd name="T30" fmla="*/ 87 w 258"/>
                <a:gd name="T31" fmla="*/ 234 h 327"/>
                <a:gd name="T32" fmla="*/ 129 w 258"/>
                <a:gd name="T33" fmla="*/ 234 h 327"/>
                <a:gd name="T34" fmla="*/ 129 w 258"/>
                <a:gd name="T35" fmla="*/ 264 h 327"/>
                <a:gd name="T36" fmla="*/ 120 w 258"/>
                <a:gd name="T37" fmla="*/ 283 h 327"/>
                <a:gd name="T38" fmla="*/ 114 w 258"/>
                <a:gd name="T39" fmla="*/ 299 h 327"/>
                <a:gd name="T40" fmla="*/ 119 w 258"/>
                <a:gd name="T41" fmla="*/ 319 h 327"/>
                <a:gd name="T42" fmla="*/ 140 w 258"/>
                <a:gd name="T43" fmla="*/ 327 h 327"/>
                <a:gd name="T44" fmla="*/ 162 w 258"/>
                <a:gd name="T45" fmla="*/ 318 h 327"/>
                <a:gd name="T46" fmla="*/ 167 w 258"/>
                <a:gd name="T47" fmla="*/ 299 h 327"/>
                <a:gd name="T48" fmla="*/ 160 w 258"/>
                <a:gd name="T49" fmla="*/ 283 h 327"/>
                <a:gd name="T50" fmla="*/ 149 w 258"/>
                <a:gd name="T51" fmla="*/ 263 h 327"/>
                <a:gd name="T52" fmla="*/ 149 w 258"/>
                <a:gd name="T53" fmla="*/ 263 h 327"/>
                <a:gd name="T54" fmla="*/ 149 w 258"/>
                <a:gd name="T55" fmla="*/ 234 h 327"/>
                <a:gd name="T56" fmla="*/ 201 w 258"/>
                <a:gd name="T57" fmla="*/ 234 h 327"/>
                <a:gd name="T58" fmla="*/ 176 w 258"/>
                <a:gd name="T59" fmla="*/ 190 h 327"/>
                <a:gd name="T60" fmla="*/ 179 w 258"/>
                <a:gd name="T61" fmla="*/ 85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8" h="327">
                  <a:moveTo>
                    <a:pt x="179" y="85"/>
                  </a:moveTo>
                  <a:cubicBezTo>
                    <a:pt x="174" y="85"/>
                    <a:pt x="168" y="85"/>
                    <a:pt x="161" y="86"/>
                  </a:cubicBezTo>
                  <a:cubicBezTo>
                    <a:pt x="161" y="63"/>
                    <a:pt x="161" y="63"/>
                    <a:pt x="161" y="63"/>
                  </a:cubicBezTo>
                  <a:cubicBezTo>
                    <a:pt x="161" y="54"/>
                    <a:pt x="166" y="49"/>
                    <a:pt x="170" y="43"/>
                  </a:cubicBezTo>
                  <a:cubicBezTo>
                    <a:pt x="174" y="38"/>
                    <a:pt x="177" y="34"/>
                    <a:pt x="177" y="27"/>
                  </a:cubicBezTo>
                  <a:cubicBezTo>
                    <a:pt x="177" y="20"/>
                    <a:pt x="175" y="13"/>
                    <a:pt x="171" y="8"/>
                  </a:cubicBezTo>
                  <a:cubicBezTo>
                    <a:pt x="167" y="3"/>
                    <a:pt x="161" y="0"/>
                    <a:pt x="150" y="0"/>
                  </a:cubicBezTo>
                  <a:cubicBezTo>
                    <a:pt x="138" y="0"/>
                    <a:pt x="132" y="4"/>
                    <a:pt x="128" y="8"/>
                  </a:cubicBezTo>
                  <a:cubicBezTo>
                    <a:pt x="125" y="13"/>
                    <a:pt x="123" y="20"/>
                    <a:pt x="123" y="27"/>
                  </a:cubicBezTo>
                  <a:cubicBezTo>
                    <a:pt x="123" y="34"/>
                    <a:pt x="126" y="38"/>
                    <a:pt x="130" y="43"/>
                  </a:cubicBezTo>
                  <a:cubicBezTo>
                    <a:pt x="134" y="49"/>
                    <a:pt x="140" y="54"/>
                    <a:pt x="141" y="63"/>
                  </a:cubicBezTo>
                  <a:cubicBezTo>
                    <a:pt x="141" y="64"/>
                    <a:pt x="141" y="64"/>
                    <a:pt x="141" y="64"/>
                  </a:cubicBezTo>
                  <a:cubicBezTo>
                    <a:pt x="141" y="88"/>
                    <a:pt x="141" y="88"/>
                    <a:pt x="141" y="88"/>
                  </a:cubicBezTo>
                  <a:cubicBezTo>
                    <a:pt x="140" y="88"/>
                    <a:pt x="139" y="88"/>
                    <a:pt x="138" y="89"/>
                  </a:cubicBezTo>
                  <a:cubicBezTo>
                    <a:pt x="0" y="109"/>
                    <a:pt x="160" y="141"/>
                    <a:pt x="103" y="201"/>
                  </a:cubicBezTo>
                  <a:cubicBezTo>
                    <a:pt x="97" y="211"/>
                    <a:pt x="92" y="222"/>
                    <a:pt x="87" y="234"/>
                  </a:cubicBezTo>
                  <a:cubicBezTo>
                    <a:pt x="129" y="234"/>
                    <a:pt x="129" y="234"/>
                    <a:pt x="129" y="234"/>
                  </a:cubicBezTo>
                  <a:cubicBezTo>
                    <a:pt x="129" y="264"/>
                    <a:pt x="129" y="264"/>
                    <a:pt x="129" y="264"/>
                  </a:cubicBezTo>
                  <a:cubicBezTo>
                    <a:pt x="129" y="273"/>
                    <a:pt x="124" y="278"/>
                    <a:pt x="120" y="283"/>
                  </a:cubicBezTo>
                  <a:cubicBezTo>
                    <a:pt x="116" y="288"/>
                    <a:pt x="114" y="293"/>
                    <a:pt x="114" y="299"/>
                  </a:cubicBezTo>
                  <a:cubicBezTo>
                    <a:pt x="114" y="307"/>
                    <a:pt x="115" y="314"/>
                    <a:pt x="119" y="319"/>
                  </a:cubicBezTo>
                  <a:cubicBezTo>
                    <a:pt x="123" y="324"/>
                    <a:pt x="129" y="327"/>
                    <a:pt x="140" y="327"/>
                  </a:cubicBezTo>
                  <a:cubicBezTo>
                    <a:pt x="152" y="327"/>
                    <a:pt x="158" y="323"/>
                    <a:pt x="162" y="318"/>
                  </a:cubicBezTo>
                  <a:cubicBezTo>
                    <a:pt x="166" y="314"/>
                    <a:pt x="167" y="307"/>
                    <a:pt x="167" y="299"/>
                  </a:cubicBezTo>
                  <a:cubicBezTo>
                    <a:pt x="167" y="293"/>
                    <a:pt x="164" y="288"/>
                    <a:pt x="160" y="283"/>
                  </a:cubicBezTo>
                  <a:cubicBezTo>
                    <a:pt x="156" y="278"/>
                    <a:pt x="150" y="272"/>
                    <a:pt x="149" y="263"/>
                  </a:cubicBezTo>
                  <a:cubicBezTo>
                    <a:pt x="149" y="263"/>
                    <a:pt x="149" y="263"/>
                    <a:pt x="149" y="263"/>
                  </a:cubicBezTo>
                  <a:cubicBezTo>
                    <a:pt x="149" y="234"/>
                    <a:pt x="149" y="234"/>
                    <a:pt x="149" y="234"/>
                  </a:cubicBezTo>
                  <a:cubicBezTo>
                    <a:pt x="201" y="234"/>
                    <a:pt x="201" y="234"/>
                    <a:pt x="201" y="234"/>
                  </a:cubicBezTo>
                  <a:cubicBezTo>
                    <a:pt x="194" y="219"/>
                    <a:pt x="186" y="204"/>
                    <a:pt x="176" y="190"/>
                  </a:cubicBezTo>
                  <a:cubicBezTo>
                    <a:pt x="213" y="139"/>
                    <a:pt x="258" y="84"/>
                    <a:pt x="179" y="85"/>
                  </a:cubicBezTo>
                  <a:close/>
                </a:path>
              </a:pathLst>
            </a:custGeom>
            <a:solidFill>
              <a:schemeClr val="accent5"/>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4" name="Freeform 13"/>
            <p:cNvSpPr/>
            <p:nvPr/>
          </p:nvSpPr>
          <p:spPr bwMode="auto">
            <a:xfrm>
              <a:off x="2916" y="2896"/>
              <a:ext cx="678" cy="685"/>
            </a:xfrm>
            <a:custGeom>
              <a:avLst/>
              <a:gdLst>
                <a:gd name="T0" fmla="*/ 203 w 286"/>
                <a:gd name="T1" fmla="*/ 198 h 289"/>
                <a:gd name="T2" fmla="*/ 286 w 286"/>
                <a:gd name="T3" fmla="*/ 198 h 289"/>
                <a:gd name="T4" fmla="*/ 269 w 286"/>
                <a:gd name="T5" fmla="*/ 0 h 289"/>
                <a:gd name="T6" fmla="*/ 205 w 286"/>
                <a:gd name="T7" fmla="*/ 0 h 289"/>
                <a:gd name="T8" fmla="*/ 205 w 286"/>
                <a:gd name="T9" fmla="*/ 8 h 289"/>
                <a:gd name="T10" fmla="*/ 212 w 286"/>
                <a:gd name="T11" fmla="*/ 18 h 289"/>
                <a:gd name="T12" fmla="*/ 223 w 286"/>
                <a:gd name="T13" fmla="*/ 45 h 289"/>
                <a:gd name="T14" fmla="*/ 213 w 286"/>
                <a:gd name="T15" fmla="*/ 75 h 289"/>
                <a:gd name="T16" fmla="*/ 179 w 286"/>
                <a:gd name="T17" fmla="*/ 90 h 289"/>
                <a:gd name="T18" fmla="*/ 143 w 286"/>
                <a:gd name="T19" fmla="*/ 75 h 289"/>
                <a:gd name="T20" fmla="*/ 134 w 286"/>
                <a:gd name="T21" fmla="*/ 45 h 289"/>
                <a:gd name="T22" fmla="*/ 144 w 286"/>
                <a:gd name="T23" fmla="*/ 19 h 289"/>
                <a:gd name="T24" fmla="*/ 149 w 286"/>
                <a:gd name="T25" fmla="*/ 10 h 289"/>
                <a:gd name="T26" fmla="*/ 149 w 286"/>
                <a:gd name="T27" fmla="*/ 0 h 289"/>
                <a:gd name="T28" fmla="*/ 93 w 286"/>
                <a:gd name="T29" fmla="*/ 0 h 289"/>
                <a:gd name="T30" fmla="*/ 93 w 286"/>
                <a:gd name="T31" fmla="*/ 100 h 289"/>
                <a:gd name="T32" fmla="*/ 63 w 286"/>
                <a:gd name="T33" fmla="*/ 100 h 289"/>
                <a:gd name="T34" fmla="*/ 44 w 286"/>
                <a:gd name="T35" fmla="*/ 91 h 289"/>
                <a:gd name="T36" fmla="*/ 28 w 286"/>
                <a:gd name="T37" fmla="*/ 84 h 289"/>
                <a:gd name="T38" fmla="*/ 8 w 286"/>
                <a:gd name="T39" fmla="*/ 90 h 289"/>
                <a:gd name="T40" fmla="*/ 0 w 286"/>
                <a:gd name="T41" fmla="*/ 111 h 289"/>
                <a:gd name="T42" fmla="*/ 9 w 286"/>
                <a:gd name="T43" fmla="*/ 132 h 289"/>
                <a:gd name="T44" fmla="*/ 28 w 286"/>
                <a:gd name="T45" fmla="*/ 138 h 289"/>
                <a:gd name="T46" fmla="*/ 44 w 286"/>
                <a:gd name="T47" fmla="*/ 131 h 289"/>
                <a:gd name="T48" fmla="*/ 64 w 286"/>
                <a:gd name="T49" fmla="*/ 120 h 289"/>
                <a:gd name="T50" fmla="*/ 64 w 286"/>
                <a:gd name="T51" fmla="*/ 120 h 289"/>
                <a:gd name="T52" fmla="*/ 93 w 286"/>
                <a:gd name="T53" fmla="*/ 120 h 289"/>
                <a:gd name="T54" fmla="*/ 93 w 286"/>
                <a:gd name="T55" fmla="*/ 198 h 289"/>
                <a:gd name="T56" fmla="*/ 183 w 286"/>
                <a:gd name="T57" fmla="*/ 198 h 289"/>
                <a:gd name="T58" fmla="*/ 183 w 286"/>
                <a:gd name="T59" fmla="*/ 226 h 289"/>
                <a:gd name="T60" fmla="*/ 174 w 286"/>
                <a:gd name="T61" fmla="*/ 245 h 289"/>
                <a:gd name="T62" fmla="*/ 168 w 286"/>
                <a:gd name="T63" fmla="*/ 261 h 289"/>
                <a:gd name="T64" fmla="*/ 173 w 286"/>
                <a:gd name="T65" fmla="*/ 281 h 289"/>
                <a:gd name="T66" fmla="*/ 194 w 286"/>
                <a:gd name="T67" fmla="*/ 289 h 289"/>
                <a:gd name="T68" fmla="*/ 216 w 286"/>
                <a:gd name="T69" fmla="*/ 280 h 289"/>
                <a:gd name="T70" fmla="*/ 221 w 286"/>
                <a:gd name="T71" fmla="*/ 261 h 289"/>
                <a:gd name="T72" fmla="*/ 214 w 286"/>
                <a:gd name="T73" fmla="*/ 245 h 289"/>
                <a:gd name="T74" fmla="*/ 203 w 286"/>
                <a:gd name="T75" fmla="*/ 225 h 289"/>
                <a:gd name="T76" fmla="*/ 203 w 286"/>
                <a:gd name="T77" fmla="*/ 225 h 289"/>
                <a:gd name="T78" fmla="*/ 203 w 286"/>
                <a:gd name="T79" fmla="*/ 19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6" h="289">
                  <a:moveTo>
                    <a:pt x="203" y="198"/>
                  </a:moveTo>
                  <a:cubicBezTo>
                    <a:pt x="286" y="198"/>
                    <a:pt x="286" y="198"/>
                    <a:pt x="286" y="198"/>
                  </a:cubicBezTo>
                  <a:cubicBezTo>
                    <a:pt x="270" y="118"/>
                    <a:pt x="268" y="55"/>
                    <a:pt x="269" y="0"/>
                  </a:cubicBezTo>
                  <a:cubicBezTo>
                    <a:pt x="205" y="0"/>
                    <a:pt x="205" y="0"/>
                    <a:pt x="205" y="0"/>
                  </a:cubicBezTo>
                  <a:cubicBezTo>
                    <a:pt x="205" y="8"/>
                    <a:pt x="205" y="8"/>
                    <a:pt x="205" y="8"/>
                  </a:cubicBezTo>
                  <a:cubicBezTo>
                    <a:pt x="205" y="9"/>
                    <a:pt x="206" y="11"/>
                    <a:pt x="212" y="18"/>
                  </a:cubicBezTo>
                  <a:cubicBezTo>
                    <a:pt x="217" y="24"/>
                    <a:pt x="223" y="33"/>
                    <a:pt x="223" y="45"/>
                  </a:cubicBezTo>
                  <a:cubicBezTo>
                    <a:pt x="223" y="55"/>
                    <a:pt x="221" y="66"/>
                    <a:pt x="213" y="75"/>
                  </a:cubicBezTo>
                  <a:cubicBezTo>
                    <a:pt x="206" y="84"/>
                    <a:pt x="193" y="90"/>
                    <a:pt x="179" y="90"/>
                  </a:cubicBezTo>
                  <a:cubicBezTo>
                    <a:pt x="164" y="90"/>
                    <a:pt x="150" y="84"/>
                    <a:pt x="143" y="75"/>
                  </a:cubicBezTo>
                  <a:cubicBezTo>
                    <a:pt x="136" y="66"/>
                    <a:pt x="134" y="55"/>
                    <a:pt x="134" y="45"/>
                  </a:cubicBezTo>
                  <a:cubicBezTo>
                    <a:pt x="134" y="34"/>
                    <a:pt x="139" y="25"/>
                    <a:pt x="144" y="19"/>
                  </a:cubicBezTo>
                  <a:cubicBezTo>
                    <a:pt x="149" y="12"/>
                    <a:pt x="149" y="11"/>
                    <a:pt x="149" y="10"/>
                  </a:cubicBezTo>
                  <a:cubicBezTo>
                    <a:pt x="149" y="0"/>
                    <a:pt x="149" y="0"/>
                    <a:pt x="149" y="0"/>
                  </a:cubicBezTo>
                  <a:cubicBezTo>
                    <a:pt x="93" y="0"/>
                    <a:pt x="93" y="0"/>
                    <a:pt x="93" y="0"/>
                  </a:cubicBezTo>
                  <a:cubicBezTo>
                    <a:pt x="93" y="100"/>
                    <a:pt x="93" y="100"/>
                    <a:pt x="93" y="100"/>
                  </a:cubicBezTo>
                  <a:cubicBezTo>
                    <a:pt x="63" y="100"/>
                    <a:pt x="63" y="100"/>
                    <a:pt x="63" y="100"/>
                  </a:cubicBezTo>
                  <a:cubicBezTo>
                    <a:pt x="54" y="100"/>
                    <a:pt x="49" y="94"/>
                    <a:pt x="44" y="91"/>
                  </a:cubicBezTo>
                  <a:cubicBezTo>
                    <a:pt x="39" y="87"/>
                    <a:pt x="34" y="84"/>
                    <a:pt x="28" y="84"/>
                  </a:cubicBezTo>
                  <a:cubicBezTo>
                    <a:pt x="20" y="84"/>
                    <a:pt x="13" y="86"/>
                    <a:pt x="8" y="90"/>
                  </a:cubicBezTo>
                  <a:cubicBezTo>
                    <a:pt x="3" y="94"/>
                    <a:pt x="0" y="100"/>
                    <a:pt x="0" y="111"/>
                  </a:cubicBezTo>
                  <a:cubicBezTo>
                    <a:pt x="0" y="122"/>
                    <a:pt x="4" y="129"/>
                    <a:pt x="9" y="132"/>
                  </a:cubicBezTo>
                  <a:cubicBezTo>
                    <a:pt x="13" y="136"/>
                    <a:pt x="20" y="138"/>
                    <a:pt x="28" y="138"/>
                  </a:cubicBezTo>
                  <a:cubicBezTo>
                    <a:pt x="34" y="138"/>
                    <a:pt x="39" y="135"/>
                    <a:pt x="44" y="131"/>
                  </a:cubicBezTo>
                  <a:cubicBezTo>
                    <a:pt x="49" y="127"/>
                    <a:pt x="55" y="121"/>
                    <a:pt x="64" y="120"/>
                  </a:cubicBezTo>
                  <a:cubicBezTo>
                    <a:pt x="64" y="120"/>
                    <a:pt x="64" y="120"/>
                    <a:pt x="64" y="120"/>
                  </a:cubicBezTo>
                  <a:cubicBezTo>
                    <a:pt x="93" y="120"/>
                    <a:pt x="93" y="120"/>
                    <a:pt x="93" y="120"/>
                  </a:cubicBezTo>
                  <a:cubicBezTo>
                    <a:pt x="93" y="198"/>
                    <a:pt x="93" y="198"/>
                    <a:pt x="93" y="198"/>
                  </a:cubicBezTo>
                  <a:cubicBezTo>
                    <a:pt x="183" y="198"/>
                    <a:pt x="183" y="198"/>
                    <a:pt x="183" y="198"/>
                  </a:cubicBezTo>
                  <a:cubicBezTo>
                    <a:pt x="183" y="226"/>
                    <a:pt x="183" y="226"/>
                    <a:pt x="183" y="226"/>
                  </a:cubicBezTo>
                  <a:cubicBezTo>
                    <a:pt x="183" y="235"/>
                    <a:pt x="178" y="240"/>
                    <a:pt x="174" y="245"/>
                  </a:cubicBezTo>
                  <a:cubicBezTo>
                    <a:pt x="170" y="250"/>
                    <a:pt x="168" y="255"/>
                    <a:pt x="168" y="261"/>
                  </a:cubicBezTo>
                  <a:cubicBezTo>
                    <a:pt x="168" y="269"/>
                    <a:pt x="169" y="276"/>
                    <a:pt x="173" y="281"/>
                  </a:cubicBezTo>
                  <a:cubicBezTo>
                    <a:pt x="177" y="286"/>
                    <a:pt x="183" y="289"/>
                    <a:pt x="194" y="289"/>
                  </a:cubicBezTo>
                  <a:cubicBezTo>
                    <a:pt x="206" y="289"/>
                    <a:pt x="212" y="285"/>
                    <a:pt x="216" y="280"/>
                  </a:cubicBezTo>
                  <a:cubicBezTo>
                    <a:pt x="220" y="276"/>
                    <a:pt x="221" y="269"/>
                    <a:pt x="221" y="261"/>
                  </a:cubicBezTo>
                  <a:cubicBezTo>
                    <a:pt x="221" y="255"/>
                    <a:pt x="218" y="250"/>
                    <a:pt x="214" y="245"/>
                  </a:cubicBezTo>
                  <a:cubicBezTo>
                    <a:pt x="210" y="240"/>
                    <a:pt x="204" y="234"/>
                    <a:pt x="203" y="225"/>
                  </a:cubicBezTo>
                  <a:cubicBezTo>
                    <a:pt x="203" y="225"/>
                    <a:pt x="203" y="225"/>
                    <a:pt x="203" y="225"/>
                  </a:cubicBezTo>
                  <a:lnTo>
                    <a:pt x="203" y="198"/>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5" name="Freeform 14"/>
            <p:cNvSpPr/>
            <p:nvPr/>
          </p:nvSpPr>
          <p:spPr bwMode="auto">
            <a:xfrm>
              <a:off x="3640" y="2896"/>
              <a:ext cx="460" cy="471"/>
            </a:xfrm>
            <a:custGeom>
              <a:avLst/>
              <a:gdLst>
                <a:gd name="T0" fmla="*/ 116 w 195"/>
                <a:gd name="T1" fmla="*/ 0 h 198"/>
                <a:gd name="T2" fmla="*/ 116 w 195"/>
                <a:gd name="T3" fmla="*/ 8 h 198"/>
                <a:gd name="T4" fmla="*/ 123 w 195"/>
                <a:gd name="T5" fmla="*/ 18 h 198"/>
                <a:gd name="T6" fmla="*/ 134 w 195"/>
                <a:gd name="T7" fmla="*/ 45 h 198"/>
                <a:gd name="T8" fmla="*/ 124 w 195"/>
                <a:gd name="T9" fmla="*/ 75 h 198"/>
                <a:gd name="T10" fmla="*/ 90 w 195"/>
                <a:gd name="T11" fmla="*/ 90 h 198"/>
                <a:gd name="T12" fmla="*/ 54 w 195"/>
                <a:gd name="T13" fmla="*/ 75 h 198"/>
                <a:gd name="T14" fmla="*/ 45 w 195"/>
                <a:gd name="T15" fmla="*/ 45 h 198"/>
                <a:gd name="T16" fmla="*/ 55 w 195"/>
                <a:gd name="T17" fmla="*/ 19 h 198"/>
                <a:gd name="T18" fmla="*/ 60 w 195"/>
                <a:gd name="T19" fmla="*/ 10 h 198"/>
                <a:gd name="T20" fmla="*/ 60 w 195"/>
                <a:gd name="T21" fmla="*/ 0 h 198"/>
                <a:gd name="T22" fmla="*/ 30 w 195"/>
                <a:gd name="T23" fmla="*/ 0 h 198"/>
                <a:gd name="T24" fmla="*/ 0 w 195"/>
                <a:gd name="T25" fmla="*/ 198 h 198"/>
                <a:gd name="T26" fmla="*/ 195 w 195"/>
                <a:gd name="T27" fmla="*/ 198 h 198"/>
                <a:gd name="T28" fmla="*/ 157 w 195"/>
                <a:gd name="T29" fmla="*/ 0 h 198"/>
                <a:gd name="T30" fmla="*/ 116 w 195"/>
                <a:gd name="T31"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 h="198">
                  <a:moveTo>
                    <a:pt x="116" y="0"/>
                  </a:moveTo>
                  <a:cubicBezTo>
                    <a:pt x="116" y="8"/>
                    <a:pt x="116" y="8"/>
                    <a:pt x="116" y="8"/>
                  </a:cubicBezTo>
                  <a:cubicBezTo>
                    <a:pt x="116" y="9"/>
                    <a:pt x="117" y="11"/>
                    <a:pt x="123" y="18"/>
                  </a:cubicBezTo>
                  <a:cubicBezTo>
                    <a:pt x="128" y="24"/>
                    <a:pt x="134" y="33"/>
                    <a:pt x="134" y="45"/>
                  </a:cubicBezTo>
                  <a:cubicBezTo>
                    <a:pt x="134" y="55"/>
                    <a:pt x="132" y="66"/>
                    <a:pt x="124" y="75"/>
                  </a:cubicBezTo>
                  <a:cubicBezTo>
                    <a:pt x="117" y="84"/>
                    <a:pt x="104" y="90"/>
                    <a:pt x="90" y="90"/>
                  </a:cubicBezTo>
                  <a:cubicBezTo>
                    <a:pt x="75" y="90"/>
                    <a:pt x="61" y="84"/>
                    <a:pt x="54" y="75"/>
                  </a:cubicBezTo>
                  <a:cubicBezTo>
                    <a:pt x="47" y="66"/>
                    <a:pt x="45" y="55"/>
                    <a:pt x="45" y="45"/>
                  </a:cubicBezTo>
                  <a:cubicBezTo>
                    <a:pt x="45" y="34"/>
                    <a:pt x="50" y="25"/>
                    <a:pt x="55" y="19"/>
                  </a:cubicBezTo>
                  <a:cubicBezTo>
                    <a:pt x="60" y="12"/>
                    <a:pt x="60" y="11"/>
                    <a:pt x="60" y="10"/>
                  </a:cubicBezTo>
                  <a:cubicBezTo>
                    <a:pt x="60" y="0"/>
                    <a:pt x="60" y="0"/>
                    <a:pt x="60" y="0"/>
                  </a:cubicBezTo>
                  <a:cubicBezTo>
                    <a:pt x="30" y="0"/>
                    <a:pt x="30" y="0"/>
                    <a:pt x="30" y="0"/>
                  </a:cubicBezTo>
                  <a:cubicBezTo>
                    <a:pt x="12" y="61"/>
                    <a:pt x="7" y="139"/>
                    <a:pt x="0" y="198"/>
                  </a:cubicBezTo>
                  <a:cubicBezTo>
                    <a:pt x="195" y="198"/>
                    <a:pt x="195" y="198"/>
                    <a:pt x="195" y="198"/>
                  </a:cubicBezTo>
                  <a:cubicBezTo>
                    <a:pt x="173" y="138"/>
                    <a:pt x="178" y="66"/>
                    <a:pt x="157" y="0"/>
                  </a:cubicBezTo>
                  <a:lnTo>
                    <a:pt x="116" y="0"/>
                  </a:lnTo>
                  <a:close/>
                </a:path>
              </a:pathLst>
            </a:custGeom>
            <a:solidFill>
              <a:schemeClr val="accent5"/>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8" name="Freeform 17"/>
            <p:cNvSpPr/>
            <p:nvPr/>
          </p:nvSpPr>
          <p:spPr bwMode="auto">
            <a:xfrm>
              <a:off x="4112" y="2896"/>
              <a:ext cx="542" cy="685"/>
            </a:xfrm>
            <a:custGeom>
              <a:avLst/>
              <a:gdLst>
                <a:gd name="T0" fmla="*/ 156 w 229"/>
                <a:gd name="T1" fmla="*/ 8 h 289"/>
                <a:gd name="T2" fmla="*/ 163 w 229"/>
                <a:gd name="T3" fmla="*/ 18 h 289"/>
                <a:gd name="T4" fmla="*/ 174 w 229"/>
                <a:gd name="T5" fmla="*/ 45 h 289"/>
                <a:gd name="T6" fmla="*/ 164 w 229"/>
                <a:gd name="T7" fmla="*/ 75 h 289"/>
                <a:gd name="T8" fmla="*/ 130 w 229"/>
                <a:gd name="T9" fmla="*/ 90 h 289"/>
                <a:gd name="T10" fmla="*/ 94 w 229"/>
                <a:gd name="T11" fmla="*/ 75 h 289"/>
                <a:gd name="T12" fmla="*/ 85 w 229"/>
                <a:gd name="T13" fmla="*/ 45 h 289"/>
                <a:gd name="T14" fmla="*/ 95 w 229"/>
                <a:gd name="T15" fmla="*/ 19 h 289"/>
                <a:gd name="T16" fmla="*/ 100 w 229"/>
                <a:gd name="T17" fmla="*/ 10 h 289"/>
                <a:gd name="T18" fmla="*/ 100 w 229"/>
                <a:gd name="T19" fmla="*/ 0 h 289"/>
                <a:gd name="T20" fmla="*/ 28 w 229"/>
                <a:gd name="T21" fmla="*/ 0 h 289"/>
                <a:gd name="T22" fmla="*/ 0 w 229"/>
                <a:gd name="T23" fmla="*/ 198 h 289"/>
                <a:gd name="T24" fmla="*/ 110 w 229"/>
                <a:gd name="T25" fmla="*/ 198 h 289"/>
                <a:gd name="T26" fmla="*/ 110 w 229"/>
                <a:gd name="T27" fmla="*/ 226 h 289"/>
                <a:gd name="T28" fmla="*/ 101 w 229"/>
                <a:gd name="T29" fmla="*/ 245 h 289"/>
                <a:gd name="T30" fmla="*/ 95 w 229"/>
                <a:gd name="T31" fmla="*/ 261 h 289"/>
                <a:gd name="T32" fmla="*/ 100 w 229"/>
                <a:gd name="T33" fmla="*/ 281 h 289"/>
                <a:gd name="T34" fmla="*/ 121 w 229"/>
                <a:gd name="T35" fmla="*/ 289 h 289"/>
                <a:gd name="T36" fmla="*/ 143 w 229"/>
                <a:gd name="T37" fmla="*/ 280 h 289"/>
                <a:gd name="T38" fmla="*/ 148 w 229"/>
                <a:gd name="T39" fmla="*/ 261 h 289"/>
                <a:gd name="T40" fmla="*/ 141 w 229"/>
                <a:gd name="T41" fmla="*/ 245 h 289"/>
                <a:gd name="T42" fmla="*/ 130 w 229"/>
                <a:gd name="T43" fmla="*/ 225 h 289"/>
                <a:gd name="T44" fmla="*/ 130 w 229"/>
                <a:gd name="T45" fmla="*/ 225 h 289"/>
                <a:gd name="T46" fmla="*/ 130 w 229"/>
                <a:gd name="T47" fmla="*/ 198 h 289"/>
                <a:gd name="T48" fmla="*/ 229 w 229"/>
                <a:gd name="T49" fmla="*/ 198 h 289"/>
                <a:gd name="T50" fmla="*/ 229 w 229"/>
                <a:gd name="T51" fmla="*/ 0 h 289"/>
                <a:gd name="T52" fmla="*/ 156 w 229"/>
                <a:gd name="T53" fmla="*/ 0 h 289"/>
                <a:gd name="T54" fmla="*/ 156 w 229"/>
                <a:gd name="T55"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89">
                  <a:moveTo>
                    <a:pt x="156" y="8"/>
                  </a:moveTo>
                  <a:cubicBezTo>
                    <a:pt x="156" y="9"/>
                    <a:pt x="157" y="11"/>
                    <a:pt x="163" y="18"/>
                  </a:cubicBezTo>
                  <a:cubicBezTo>
                    <a:pt x="168" y="24"/>
                    <a:pt x="174" y="33"/>
                    <a:pt x="174" y="45"/>
                  </a:cubicBezTo>
                  <a:cubicBezTo>
                    <a:pt x="174" y="55"/>
                    <a:pt x="172" y="66"/>
                    <a:pt x="164" y="75"/>
                  </a:cubicBezTo>
                  <a:cubicBezTo>
                    <a:pt x="157" y="84"/>
                    <a:pt x="144" y="90"/>
                    <a:pt x="130" y="90"/>
                  </a:cubicBezTo>
                  <a:cubicBezTo>
                    <a:pt x="115" y="90"/>
                    <a:pt x="101" y="84"/>
                    <a:pt x="94" y="75"/>
                  </a:cubicBezTo>
                  <a:cubicBezTo>
                    <a:pt x="87" y="66"/>
                    <a:pt x="85" y="55"/>
                    <a:pt x="85" y="45"/>
                  </a:cubicBezTo>
                  <a:cubicBezTo>
                    <a:pt x="85" y="34"/>
                    <a:pt x="90" y="25"/>
                    <a:pt x="95" y="19"/>
                  </a:cubicBezTo>
                  <a:cubicBezTo>
                    <a:pt x="100" y="12"/>
                    <a:pt x="100" y="11"/>
                    <a:pt x="100" y="10"/>
                  </a:cubicBezTo>
                  <a:cubicBezTo>
                    <a:pt x="100" y="0"/>
                    <a:pt x="100" y="0"/>
                    <a:pt x="100" y="0"/>
                  </a:cubicBezTo>
                  <a:cubicBezTo>
                    <a:pt x="28" y="0"/>
                    <a:pt x="28" y="0"/>
                    <a:pt x="28" y="0"/>
                  </a:cubicBezTo>
                  <a:cubicBezTo>
                    <a:pt x="18" y="53"/>
                    <a:pt x="8" y="114"/>
                    <a:pt x="0" y="198"/>
                  </a:cubicBezTo>
                  <a:cubicBezTo>
                    <a:pt x="110" y="198"/>
                    <a:pt x="110" y="198"/>
                    <a:pt x="110" y="198"/>
                  </a:cubicBezTo>
                  <a:cubicBezTo>
                    <a:pt x="110" y="226"/>
                    <a:pt x="110" y="226"/>
                    <a:pt x="110" y="226"/>
                  </a:cubicBezTo>
                  <a:cubicBezTo>
                    <a:pt x="110" y="235"/>
                    <a:pt x="105" y="240"/>
                    <a:pt x="101" y="245"/>
                  </a:cubicBezTo>
                  <a:cubicBezTo>
                    <a:pt x="97" y="250"/>
                    <a:pt x="95" y="255"/>
                    <a:pt x="95" y="261"/>
                  </a:cubicBezTo>
                  <a:cubicBezTo>
                    <a:pt x="95" y="269"/>
                    <a:pt x="96" y="276"/>
                    <a:pt x="100" y="281"/>
                  </a:cubicBezTo>
                  <a:cubicBezTo>
                    <a:pt x="104" y="286"/>
                    <a:pt x="110" y="289"/>
                    <a:pt x="121" y="289"/>
                  </a:cubicBezTo>
                  <a:cubicBezTo>
                    <a:pt x="133" y="289"/>
                    <a:pt x="139" y="285"/>
                    <a:pt x="143" y="280"/>
                  </a:cubicBezTo>
                  <a:cubicBezTo>
                    <a:pt x="147" y="276"/>
                    <a:pt x="148" y="269"/>
                    <a:pt x="148" y="261"/>
                  </a:cubicBezTo>
                  <a:cubicBezTo>
                    <a:pt x="148" y="255"/>
                    <a:pt x="145" y="250"/>
                    <a:pt x="141" y="245"/>
                  </a:cubicBezTo>
                  <a:cubicBezTo>
                    <a:pt x="137" y="240"/>
                    <a:pt x="131" y="234"/>
                    <a:pt x="130" y="225"/>
                  </a:cubicBezTo>
                  <a:cubicBezTo>
                    <a:pt x="130" y="225"/>
                    <a:pt x="130" y="225"/>
                    <a:pt x="130" y="225"/>
                  </a:cubicBezTo>
                  <a:cubicBezTo>
                    <a:pt x="130" y="198"/>
                    <a:pt x="130" y="198"/>
                    <a:pt x="130" y="198"/>
                  </a:cubicBezTo>
                  <a:cubicBezTo>
                    <a:pt x="229" y="198"/>
                    <a:pt x="229" y="198"/>
                    <a:pt x="229" y="198"/>
                  </a:cubicBezTo>
                  <a:cubicBezTo>
                    <a:pt x="229" y="0"/>
                    <a:pt x="229" y="0"/>
                    <a:pt x="229" y="0"/>
                  </a:cubicBezTo>
                  <a:cubicBezTo>
                    <a:pt x="156" y="0"/>
                    <a:pt x="156" y="0"/>
                    <a:pt x="156" y="0"/>
                  </a:cubicBezTo>
                  <a:lnTo>
                    <a:pt x="156" y="8"/>
                  </a:ln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9" name="Freeform 18"/>
            <p:cNvSpPr/>
            <p:nvPr/>
          </p:nvSpPr>
          <p:spPr bwMode="auto">
            <a:xfrm>
              <a:off x="4702" y="2896"/>
              <a:ext cx="554" cy="685"/>
            </a:xfrm>
            <a:custGeom>
              <a:avLst/>
              <a:gdLst>
                <a:gd name="T0" fmla="*/ 121 w 234"/>
                <a:gd name="T1" fmla="*/ 198 h 289"/>
                <a:gd name="T2" fmla="*/ 234 w 234"/>
                <a:gd name="T3" fmla="*/ 198 h 289"/>
                <a:gd name="T4" fmla="*/ 176 w 234"/>
                <a:gd name="T5" fmla="*/ 0 h 289"/>
                <a:gd name="T6" fmla="*/ 107 w 234"/>
                <a:gd name="T7" fmla="*/ 0 h 289"/>
                <a:gd name="T8" fmla="*/ 107 w 234"/>
                <a:gd name="T9" fmla="*/ 8 h 289"/>
                <a:gd name="T10" fmla="*/ 114 w 234"/>
                <a:gd name="T11" fmla="*/ 18 h 289"/>
                <a:gd name="T12" fmla="*/ 125 w 234"/>
                <a:gd name="T13" fmla="*/ 45 h 289"/>
                <a:gd name="T14" fmla="*/ 115 w 234"/>
                <a:gd name="T15" fmla="*/ 75 h 289"/>
                <a:gd name="T16" fmla="*/ 81 w 234"/>
                <a:gd name="T17" fmla="*/ 90 h 289"/>
                <a:gd name="T18" fmla="*/ 45 w 234"/>
                <a:gd name="T19" fmla="*/ 75 h 289"/>
                <a:gd name="T20" fmla="*/ 36 w 234"/>
                <a:gd name="T21" fmla="*/ 45 h 289"/>
                <a:gd name="T22" fmla="*/ 46 w 234"/>
                <a:gd name="T23" fmla="*/ 19 h 289"/>
                <a:gd name="T24" fmla="*/ 51 w 234"/>
                <a:gd name="T25" fmla="*/ 10 h 289"/>
                <a:gd name="T26" fmla="*/ 51 w 234"/>
                <a:gd name="T27" fmla="*/ 0 h 289"/>
                <a:gd name="T28" fmla="*/ 0 w 234"/>
                <a:gd name="T29" fmla="*/ 0 h 289"/>
                <a:gd name="T30" fmla="*/ 0 w 234"/>
                <a:gd name="T31" fmla="*/ 198 h 289"/>
                <a:gd name="T32" fmla="*/ 101 w 234"/>
                <a:gd name="T33" fmla="*/ 198 h 289"/>
                <a:gd name="T34" fmla="*/ 101 w 234"/>
                <a:gd name="T35" fmla="*/ 226 h 289"/>
                <a:gd name="T36" fmla="*/ 92 w 234"/>
                <a:gd name="T37" fmla="*/ 245 h 289"/>
                <a:gd name="T38" fmla="*/ 86 w 234"/>
                <a:gd name="T39" fmla="*/ 261 h 289"/>
                <a:gd name="T40" fmla="*/ 91 w 234"/>
                <a:gd name="T41" fmla="*/ 281 h 289"/>
                <a:gd name="T42" fmla="*/ 112 w 234"/>
                <a:gd name="T43" fmla="*/ 289 h 289"/>
                <a:gd name="T44" fmla="*/ 134 w 234"/>
                <a:gd name="T45" fmla="*/ 280 h 289"/>
                <a:gd name="T46" fmla="*/ 139 w 234"/>
                <a:gd name="T47" fmla="*/ 261 h 289"/>
                <a:gd name="T48" fmla="*/ 132 w 234"/>
                <a:gd name="T49" fmla="*/ 245 h 289"/>
                <a:gd name="T50" fmla="*/ 121 w 234"/>
                <a:gd name="T51" fmla="*/ 225 h 289"/>
                <a:gd name="T52" fmla="*/ 121 w 234"/>
                <a:gd name="T53" fmla="*/ 225 h 289"/>
                <a:gd name="T54" fmla="*/ 121 w 234"/>
                <a:gd name="T55" fmla="*/ 19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4" h="289">
                  <a:moveTo>
                    <a:pt x="121" y="198"/>
                  </a:moveTo>
                  <a:cubicBezTo>
                    <a:pt x="234" y="198"/>
                    <a:pt x="234" y="198"/>
                    <a:pt x="234" y="198"/>
                  </a:cubicBezTo>
                  <a:cubicBezTo>
                    <a:pt x="213" y="65"/>
                    <a:pt x="216" y="44"/>
                    <a:pt x="176" y="0"/>
                  </a:cubicBezTo>
                  <a:cubicBezTo>
                    <a:pt x="107" y="0"/>
                    <a:pt x="107" y="0"/>
                    <a:pt x="107" y="0"/>
                  </a:cubicBezTo>
                  <a:cubicBezTo>
                    <a:pt x="107" y="8"/>
                    <a:pt x="107" y="8"/>
                    <a:pt x="107" y="8"/>
                  </a:cubicBezTo>
                  <a:cubicBezTo>
                    <a:pt x="107" y="9"/>
                    <a:pt x="108" y="11"/>
                    <a:pt x="114" y="18"/>
                  </a:cubicBezTo>
                  <a:cubicBezTo>
                    <a:pt x="119" y="24"/>
                    <a:pt x="125" y="33"/>
                    <a:pt x="125" y="45"/>
                  </a:cubicBezTo>
                  <a:cubicBezTo>
                    <a:pt x="125" y="55"/>
                    <a:pt x="123" y="66"/>
                    <a:pt x="115" y="75"/>
                  </a:cubicBezTo>
                  <a:cubicBezTo>
                    <a:pt x="108" y="84"/>
                    <a:pt x="95" y="90"/>
                    <a:pt x="81" y="90"/>
                  </a:cubicBezTo>
                  <a:cubicBezTo>
                    <a:pt x="66" y="90"/>
                    <a:pt x="52" y="84"/>
                    <a:pt x="45" y="75"/>
                  </a:cubicBezTo>
                  <a:cubicBezTo>
                    <a:pt x="38" y="66"/>
                    <a:pt x="36" y="55"/>
                    <a:pt x="36" y="45"/>
                  </a:cubicBezTo>
                  <a:cubicBezTo>
                    <a:pt x="36" y="34"/>
                    <a:pt x="41" y="25"/>
                    <a:pt x="46" y="19"/>
                  </a:cubicBezTo>
                  <a:cubicBezTo>
                    <a:pt x="51" y="12"/>
                    <a:pt x="51" y="11"/>
                    <a:pt x="51" y="10"/>
                  </a:cubicBezTo>
                  <a:cubicBezTo>
                    <a:pt x="51" y="0"/>
                    <a:pt x="51" y="0"/>
                    <a:pt x="51" y="0"/>
                  </a:cubicBezTo>
                  <a:cubicBezTo>
                    <a:pt x="0" y="0"/>
                    <a:pt x="0" y="0"/>
                    <a:pt x="0" y="0"/>
                  </a:cubicBezTo>
                  <a:cubicBezTo>
                    <a:pt x="0" y="198"/>
                    <a:pt x="0" y="198"/>
                    <a:pt x="0" y="198"/>
                  </a:cubicBezTo>
                  <a:cubicBezTo>
                    <a:pt x="101" y="198"/>
                    <a:pt x="101" y="198"/>
                    <a:pt x="101" y="198"/>
                  </a:cubicBezTo>
                  <a:cubicBezTo>
                    <a:pt x="101" y="226"/>
                    <a:pt x="101" y="226"/>
                    <a:pt x="101" y="226"/>
                  </a:cubicBezTo>
                  <a:cubicBezTo>
                    <a:pt x="101" y="235"/>
                    <a:pt x="96" y="240"/>
                    <a:pt x="92" y="245"/>
                  </a:cubicBezTo>
                  <a:cubicBezTo>
                    <a:pt x="88" y="250"/>
                    <a:pt x="86" y="255"/>
                    <a:pt x="86" y="261"/>
                  </a:cubicBezTo>
                  <a:cubicBezTo>
                    <a:pt x="86" y="269"/>
                    <a:pt x="87" y="276"/>
                    <a:pt x="91" y="281"/>
                  </a:cubicBezTo>
                  <a:cubicBezTo>
                    <a:pt x="95" y="286"/>
                    <a:pt x="101" y="289"/>
                    <a:pt x="112" y="289"/>
                  </a:cubicBezTo>
                  <a:cubicBezTo>
                    <a:pt x="124" y="289"/>
                    <a:pt x="130" y="285"/>
                    <a:pt x="134" y="280"/>
                  </a:cubicBezTo>
                  <a:cubicBezTo>
                    <a:pt x="138" y="276"/>
                    <a:pt x="139" y="269"/>
                    <a:pt x="139" y="261"/>
                  </a:cubicBezTo>
                  <a:cubicBezTo>
                    <a:pt x="139" y="255"/>
                    <a:pt x="136" y="250"/>
                    <a:pt x="132" y="245"/>
                  </a:cubicBezTo>
                  <a:cubicBezTo>
                    <a:pt x="128" y="240"/>
                    <a:pt x="122" y="234"/>
                    <a:pt x="121" y="225"/>
                  </a:cubicBezTo>
                  <a:cubicBezTo>
                    <a:pt x="121" y="225"/>
                    <a:pt x="121" y="225"/>
                    <a:pt x="121" y="225"/>
                  </a:cubicBezTo>
                  <a:lnTo>
                    <a:pt x="121" y="198"/>
                  </a:ln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0" name="Freeform 19"/>
            <p:cNvSpPr/>
            <p:nvPr/>
          </p:nvSpPr>
          <p:spPr bwMode="auto">
            <a:xfrm>
              <a:off x="2346" y="3411"/>
              <a:ext cx="743" cy="522"/>
            </a:xfrm>
            <a:custGeom>
              <a:avLst/>
              <a:gdLst>
                <a:gd name="T0" fmla="*/ 198 w 314"/>
                <a:gd name="T1" fmla="*/ 6 h 220"/>
                <a:gd name="T2" fmla="*/ 205 w 314"/>
                <a:gd name="T3" fmla="*/ 16 h 220"/>
                <a:gd name="T4" fmla="*/ 216 w 314"/>
                <a:gd name="T5" fmla="*/ 43 h 220"/>
                <a:gd name="T6" fmla="*/ 206 w 314"/>
                <a:gd name="T7" fmla="*/ 73 h 220"/>
                <a:gd name="T8" fmla="*/ 172 w 314"/>
                <a:gd name="T9" fmla="*/ 88 h 220"/>
                <a:gd name="T10" fmla="*/ 136 w 314"/>
                <a:gd name="T11" fmla="*/ 73 h 220"/>
                <a:gd name="T12" fmla="*/ 127 w 314"/>
                <a:gd name="T13" fmla="*/ 43 h 220"/>
                <a:gd name="T14" fmla="*/ 137 w 314"/>
                <a:gd name="T15" fmla="*/ 17 h 220"/>
                <a:gd name="T16" fmla="*/ 142 w 314"/>
                <a:gd name="T17" fmla="*/ 8 h 220"/>
                <a:gd name="T18" fmla="*/ 142 w 314"/>
                <a:gd name="T19" fmla="*/ 0 h 220"/>
                <a:gd name="T20" fmla="*/ 33 w 314"/>
                <a:gd name="T21" fmla="*/ 0 h 220"/>
                <a:gd name="T22" fmla="*/ 23 w 314"/>
                <a:gd name="T23" fmla="*/ 39 h 220"/>
                <a:gd name="T24" fmla="*/ 153 w 314"/>
                <a:gd name="T25" fmla="*/ 220 h 220"/>
                <a:gd name="T26" fmla="*/ 314 w 314"/>
                <a:gd name="T27" fmla="*/ 219 h 220"/>
                <a:gd name="T28" fmla="*/ 314 w 314"/>
                <a:gd name="T29" fmla="*/ 159 h 220"/>
                <a:gd name="T30" fmla="*/ 306 w 314"/>
                <a:gd name="T31" fmla="*/ 159 h 220"/>
                <a:gd name="T32" fmla="*/ 296 w 314"/>
                <a:gd name="T33" fmla="*/ 166 h 220"/>
                <a:gd name="T34" fmla="*/ 269 w 314"/>
                <a:gd name="T35" fmla="*/ 177 h 220"/>
                <a:gd name="T36" fmla="*/ 238 w 314"/>
                <a:gd name="T37" fmla="*/ 168 h 220"/>
                <a:gd name="T38" fmla="*/ 224 w 314"/>
                <a:gd name="T39" fmla="*/ 133 h 220"/>
                <a:gd name="T40" fmla="*/ 238 w 314"/>
                <a:gd name="T41" fmla="*/ 98 h 220"/>
                <a:gd name="T42" fmla="*/ 269 w 314"/>
                <a:gd name="T43" fmla="*/ 88 h 220"/>
                <a:gd name="T44" fmla="*/ 295 w 314"/>
                <a:gd name="T45" fmla="*/ 98 h 220"/>
                <a:gd name="T46" fmla="*/ 304 w 314"/>
                <a:gd name="T47" fmla="*/ 104 h 220"/>
                <a:gd name="T48" fmla="*/ 314 w 314"/>
                <a:gd name="T49" fmla="*/ 104 h 220"/>
                <a:gd name="T50" fmla="*/ 314 w 314"/>
                <a:gd name="T51" fmla="*/ 0 h 220"/>
                <a:gd name="T52" fmla="*/ 198 w 314"/>
                <a:gd name="T53" fmla="*/ 0 h 220"/>
                <a:gd name="T54" fmla="*/ 198 w 314"/>
                <a:gd name="T55" fmla="*/ 6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220">
                  <a:moveTo>
                    <a:pt x="198" y="6"/>
                  </a:moveTo>
                  <a:cubicBezTo>
                    <a:pt x="198" y="7"/>
                    <a:pt x="199" y="9"/>
                    <a:pt x="205" y="16"/>
                  </a:cubicBezTo>
                  <a:cubicBezTo>
                    <a:pt x="210" y="22"/>
                    <a:pt x="216" y="31"/>
                    <a:pt x="216" y="43"/>
                  </a:cubicBezTo>
                  <a:cubicBezTo>
                    <a:pt x="216" y="53"/>
                    <a:pt x="214" y="64"/>
                    <a:pt x="206" y="73"/>
                  </a:cubicBezTo>
                  <a:cubicBezTo>
                    <a:pt x="199" y="82"/>
                    <a:pt x="186" y="88"/>
                    <a:pt x="172" y="88"/>
                  </a:cubicBezTo>
                  <a:cubicBezTo>
                    <a:pt x="157" y="88"/>
                    <a:pt x="143" y="82"/>
                    <a:pt x="136" y="73"/>
                  </a:cubicBezTo>
                  <a:cubicBezTo>
                    <a:pt x="129" y="64"/>
                    <a:pt x="127" y="53"/>
                    <a:pt x="127" y="43"/>
                  </a:cubicBezTo>
                  <a:cubicBezTo>
                    <a:pt x="127" y="32"/>
                    <a:pt x="132" y="23"/>
                    <a:pt x="137" y="17"/>
                  </a:cubicBezTo>
                  <a:cubicBezTo>
                    <a:pt x="142" y="10"/>
                    <a:pt x="142" y="9"/>
                    <a:pt x="142" y="8"/>
                  </a:cubicBezTo>
                  <a:cubicBezTo>
                    <a:pt x="142" y="0"/>
                    <a:pt x="142" y="0"/>
                    <a:pt x="142" y="0"/>
                  </a:cubicBezTo>
                  <a:cubicBezTo>
                    <a:pt x="33" y="0"/>
                    <a:pt x="33" y="0"/>
                    <a:pt x="33" y="0"/>
                  </a:cubicBezTo>
                  <a:cubicBezTo>
                    <a:pt x="30" y="13"/>
                    <a:pt x="27" y="25"/>
                    <a:pt x="23" y="39"/>
                  </a:cubicBezTo>
                  <a:cubicBezTo>
                    <a:pt x="0" y="119"/>
                    <a:pt x="86" y="220"/>
                    <a:pt x="153" y="220"/>
                  </a:cubicBezTo>
                  <a:cubicBezTo>
                    <a:pt x="208" y="220"/>
                    <a:pt x="262" y="220"/>
                    <a:pt x="314" y="219"/>
                  </a:cubicBezTo>
                  <a:cubicBezTo>
                    <a:pt x="314" y="159"/>
                    <a:pt x="314" y="159"/>
                    <a:pt x="314" y="159"/>
                  </a:cubicBezTo>
                  <a:cubicBezTo>
                    <a:pt x="306" y="159"/>
                    <a:pt x="306" y="159"/>
                    <a:pt x="306" y="159"/>
                  </a:cubicBezTo>
                  <a:cubicBezTo>
                    <a:pt x="304" y="159"/>
                    <a:pt x="303" y="161"/>
                    <a:pt x="296" y="166"/>
                  </a:cubicBezTo>
                  <a:cubicBezTo>
                    <a:pt x="290" y="171"/>
                    <a:pt x="280" y="177"/>
                    <a:pt x="269" y="177"/>
                  </a:cubicBezTo>
                  <a:cubicBezTo>
                    <a:pt x="258" y="177"/>
                    <a:pt x="248" y="175"/>
                    <a:pt x="238" y="168"/>
                  </a:cubicBezTo>
                  <a:cubicBezTo>
                    <a:pt x="230" y="161"/>
                    <a:pt x="224" y="148"/>
                    <a:pt x="224" y="133"/>
                  </a:cubicBezTo>
                  <a:cubicBezTo>
                    <a:pt x="223" y="118"/>
                    <a:pt x="230" y="105"/>
                    <a:pt x="238" y="98"/>
                  </a:cubicBezTo>
                  <a:cubicBezTo>
                    <a:pt x="248" y="90"/>
                    <a:pt x="259" y="88"/>
                    <a:pt x="269" y="88"/>
                  </a:cubicBezTo>
                  <a:cubicBezTo>
                    <a:pt x="280" y="88"/>
                    <a:pt x="289" y="94"/>
                    <a:pt x="295" y="98"/>
                  </a:cubicBezTo>
                  <a:cubicBezTo>
                    <a:pt x="302" y="103"/>
                    <a:pt x="303" y="104"/>
                    <a:pt x="304" y="104"/>
                  </a:cubicBezTo>
                  <a:cubicBezTo>
                    <a:pt x="314" y="104"/>
                    <a:pt x="314" y="104"/>
                    <a:pt x="314" y="104"/>
                  </a:cubicBezTo>
                  <a:cubicBezTo>
                    <a:pt x="314" y="0"/>
                    <a:pt x="314" y="0"/>
                    <a:pt x="314" y="0"/>
                  </a:cubicBezTo>
                  <a:cubicBezTo>
                    <a:pt x="198" y="0"/>
                    <a:pt x="198" y="0"/>
                    <a:pt x="198" y="0"/>
                  </a:cubicBezTo>
                  <a:lnTo>
                    <a:pt x="198" y="6"/>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1" name="Freeform 20"/>
            <p:cNvSpPr/>
            <p:nvPr/>
          </p:nvSpPr>
          <p:spPr bwMode="auto">
            <a:xfrm>
              <a:off x="2916" y="3411"/>
              <a:ext cx="967" cy="519"/>
            </a:xfrm>
            <a:custGeom>
              <a:avLst/>
              <a:gdLst>
                <a:gd name="T0" fmla="*/ 298 w 408"/>
                <a:gd name="T1" fmla="*/ 32 h 219"/>
                <a:gd name="T2" fmla="*/ 291 w 408"/>
                <a:gd name="T3" fmla="*/ 0 h 219"/>
                <a:gd name="T4" fmla="*/ 221 w 408"/>
                <a:gd name="T5" fmla="*/ 0 h 219"/>
                <a:gd name="T6" fmla="*/ 221 w 408"/>
                <a:gd name="T7" fmla="*/ 6 h 219"/>
                <a:gd name="T8" fmla="*/ 228 w 408"/>
                <a:gd name="T9" fmla="*/ 16 h 219"/>
                <a:gd name="T10" fmla="*/ 239 w 408"/>
                <a:gd name="T11" fmla="*/ 43 h 219"/>
                <a:gd name="T12" fmla="*/ 229 w 408"/>
                <a:gd name="T13" fmla="*/ 73 h 219"/>
                <a:gd name="T14" fmla="*/ 195 w 408"/>
                <a:gd name="T15" fmla="*/ 88 h 219"/>
                <a:gd name="T16" fmla="*/ 159 w 408"/>
                <a:gd name="T17" fmla="*/ 73 h 219"/>
                <a:gd name="T18" fmla="*/ 150 w 408"/>
                <a:gd name="T19" fmla="*/ 43 h 219"/>
                <a:gd name="T20" fmla="*/ 160 w 408"/>
                <a:gd name="T21" fmla="*/ 17 h 219"/>
                <a:gd name="T22" fmla="*/ 165 w 408"/>
                <a:gd name="T23" fmla="*/ 8 h 219"/>
                <a:gd name="T24" fmla="*/ 165 w 408"/>
                <a:gd name="T25" fmla="*/ 0 h 219"/>
                <a:gd name="T26" fmla="*/ 93 w 408"/>
                <a:gd name="T27" fmla="*/ 0 h 219"/>
                <a:gd name="T28" fmla="*/ 93 w 408"/>
                <a:gd name="T29" fmla="*/ 122 h 219"/>
                <a:gd name="T30" fmla="*/ 63 w 408"/>
                <a:gd name="T31" fmla="*/ 122 h 219"/>
                <a:gd name="T32" fmla="*/ 44 w 408"/>
                <a:gd name="T33" fmla="*/ 113 h 219"/>
                <a:gd name="T34" fmla="*/ 28 w 408"/>
                <a:gd name="T35" fmla="*/ 106 h 219"/>
                <a:gd name="T36" fmla="*/ 8 w 408"/>
                <a:gd name="T37" fmla="*/ 112 h 219"/>
                <a:gd name="T38" fmla="*/ 0 w 408"/>
                <a:gd name="T39" fmla="*/ 133 h 219"/>
                <a:gd name="T40" fmla="*/ 9 w 408"/>
                <a:gd name="T41" fmla="*/ 154 h 219"/>
                <a:gd name="T42" fmla="*/ 28 w 408"/>
                <a:gd name="T43" fmla="*/ 160 h 219"/>
                <a:gd name="T44" fmla="*/ 44 w 408"/>
                <a:gd name="T45" fmla="*/ 153 h 219"/>
                <a:gd name="T46" fmla="*/ 64 w 408"/>
                <a:gd name="T47" fmla="*/ 142 h 219"/>
                <a:gd name="T48" fmla="*/ 64 w 408"/>
                <a:gd name="T49" fmla="*/ 142 h 219"/>
                <a:gd name="T50" fmla="*/ 93 w 408"/>
                <a:gd name="T51" fmla="*/ 142 h 219"/>
                <a:gd name="T52" fmla="*/ 93 w 408"/>
                <a:gd name="T53" fmla="*/ 219 h 219"/>
                <a:gd name="T54" fmla="*/ 408 w 408"/>
                <a:gd name="T55" fmla="*/ 219 h 219"/>
                <a:gd name="T56" fmla="*/ 408 w 408"/>
                <a:gd name="T57" fmla="*/ 159 h 219"/>
                <a:gd name="T58" fmla="*/ 401 w 408"/>
                <a:gd name="T59" fmla="*/ 159 h 219"/>
                <a:gd name="T60" fmla="*/ 391 w 408"/>
                <a:gd name="T61" fmla="*/ 166 h 219"/>
                <a:gd name="T62" fmla="*/ 364 w 408"/>
                <a:gd name="T63" fmla="*/ 177 h 219"/>
                <a:gd name="T64" fmla="*/ 333 w 408"/>
                <a:gd name="T65" fmla="*/ 168 h 219"/>
                <a:gd name="T66" fmla="*/ 319 w 408"/>
                <a:gd name="T67" fmla="*/ 133 h 219"/>
                <a:gd name="T68" fmla="*/ 333 w 408"/>
                <a:gd name="T69" fmla="*/ 98 h 219"/>
                <a:gd name="T70" fmla="*/ 364 w 408"/>
                <a:gd name="T71" fmla="*/ 88 h 219"/>
                <a:gd name="T72" fmla="*/ 390 w 408"/>
                <a:gd name="T73" fmla="*/ 98 h 219"/>
                <a:gd name="T74" fmla="*/ 399 w 408"/>
                <a:gd name="T75" fmla="*/ 104 h 219"/>
                <a:gd name="T76" fmla="*/ 408 w 408"/>
                <a:gd name="T77" fmla="*/ 104 h 219"/>
                <a:gd name="T78" fmla="*/ 408 w 408"/>
                <a:gd name="T79" fmla="*/ 0 h 219"/>
                <a:gd name="T80" fmla="*/ 303 w 408"/>
                <a:gd name="T81" fmla="*/ 0 h 219"/>
                <a:gd name="T82" fmla="*/ 298 w 408"/>
                <a:gd name="T83" fmla="*/ 32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8" h="219">
                  <a:moveTo>
                    <a:pt x="298" y="32"/>
                  </a:moveTo>
                  <a:cubicBezTo>
                    <a:pt x="295" y="21"/>
                    <a:pt x="293" y="11"/>
                    <a:pt x="291" y="0"/>
                  </a:cubicBezTo>
                  <a:cubicBezTo>
                    <a:pt x="221" y="0"/>
                    <a:pt x="221" y="0"/>
                    <a:pt x="221" y="0"/>
                  </a:cubicBezTo>
                  <a:cubicBezTo>
                    <a:pt x="221" y="6"/>
                    <a:pt x="221" y="6"/>
                    <a:pt x="221" y="6"/>
                  </a:cubicBezTo>
                  <a:cubicBezTo>
                    <a:pt x="221" y="7"/>
                    <a:pt x="222" y="9"/>
                    <a:pt x="228" y="16"/>
                  </a:cubicBezTo>
                  <a:cubicBezTo>
                    <a:pt x="233" y="22"/>
                    <a:pt x="239" y="31"/>
                    <a:pt x="239" y="43"/>
                  </a:cubicBezTo>
                  <a:cubicBezTo>
                    <a:pt x="239" y="53"/>
                    <a:pt x="237" y="64"/>
                    <a:pt x="229" y="73"/>
                  </a:cubicBezTo>
                  <a:cubicBezTo>
                    <a:pt x="222" y="82"/>
                    <a:pt x="209" y="88"/>
                    <a:pt x="195" y="88"/>
                  </a:cubicBezTo>
                  <a:cubicBezTo>
                    <a:pt x="180" y="88"/>
                    <a:pt x="166" y="82"/>
                    <a:pt x="159" y="73"/>
                  </a:cubicBezTo>
                  <a:cubicBezTo>
                    <a:pt x="152" y="64"/>
                    <a:pt x="150" y="53"/>
                    <a:pt x="150" y="43"/>
                  </a:cubicBezTo>
                  <a:cubicBezTo>
                    <a:pt x="150" y="32"/>
                    <a:pt x="155" y="23"/>
                    <a:pt x="160" y="17"/>
                  </a:cubicBezTo>
                  <a:cubicBezTo>
                    <a:pt x="165" y="10"/>
                    <a:pt x="165" y="9"/>
                    <a:pt x="165" y="8"/>
                  </a:cubicBezTo>
                  <a:cubicBezTo>
                    <a:pt x="165" y="0"/>
                    <a:pt x="165" y="0"/>
                    <a:pt x="165" y="0"/>
                  </a:cubicBezTo>
                  <a:cubicBezTo>
                    <a:pt x="93" y="0"/>
                    <a:pt x="93" y="0"/>
                    <a:pt x="93" y="0"/>
                  </a:cubicBezTo>
                  <a:cubicBezTo>
                    <a:pt x="93" y="122"/>
                    <a:pt x="93" y="122"/>
                    <a:pt x="93" y="122"/>
                  </a:cubicBezTo>
                  <a:cubicBezTo>
                    <a:pt x="63" y="122"/>
                    <a:pt x="63" y="122"/>
                    <a:pt x="63" y="122"/>
                  </a:cubicBezTo>
                  <a:cubicBezTo>
                    <a:pt x="54" y="122"/>
                    <a:pt x="49" y="116"/>
                    <a:pt x="44" y="113"/>
                  </a:cubicBezTo>
                  <a:cubicBezTo>
                    <a:pt x="39" y="109"/>
                    <a:pt x="34" y="106"/>
                    <a:pt x="28" y="106"/>
                  </a:cubicBezTo>
                  <a:cubicBezTo>
                    <a:pt x="20" y="106"/>
                    <a:pt x="13" y="108"/>
                    <a:pt x="8" y="112"/>
                  </a:cubicBezTo>
                  <a:cubicBezTo>
                    <a:pt x="3" y="116"/>
                    <a:pt x="0" y="122"/>
                    <a:pt x="0" y="133"/>
                  </a:cubicBezTo>
                  <a:cubicBezTo>
                    <a:pt x="0" y="144"/>
                    <a:pt x="4" y="151"/>
                    <a:pt x="9" y="154"/>
                  </a:cubicBezTo>
                  <a:cubicBezTo>
                    <a:pt x="13" y="158"/>
                    <a:pt x="20" y="160"/>
                    <a:pt x="28" y="160"/>
                  </a:cubicBezTo>
                  <a:cubicBezTo>
                    <a:pt x="34" y="160"/>
                    <a:pt x="39" y="157"/>
                    <a:pt x="44" y="153"/>
                  </a:cubicBezTo>
                  <a:cubicBezTo>
                    <a:pt x="49" y="149"/>
                    <a:pt x="55" y="143"/>
                    <a:pt x="64" y="142"/>
                  </a:cubicBezTo>
                  <a:cubicBezTo>
                    <a:pt x="64" y="142"/>
                    <a:pt x="64" y="142"/>
                    <a:pt x="64" y="142"/>
                  </a:cubicBezTo>
                  <a:cubicBezTo>
                    <a:pt x="93" y="142"/>
                    <a:pt x="93" y="142"/>
                    <a:pt x="93" y="142"/>
                  </a:cubicBezTo>
                  <a:cubicBezTo>
                    <a:pt x="93" y="219"/>
                    <a:pt x="93" y="219"/>
                    <a:pt x="93" y="219"/>
                  </a:cubicBezTo>
                  <a:cubicBezTo>
                    <a:pt x="200" y="219"/>
                    <a:pt x="303" y="219"/>
                    <a:pt x="408" y="219"/>
                  </a:cubicBezTo>
                  <a:cubicBezTo>
                    <a:pt x="408" y="159"/>
                    <a:pt x="408" y="159"/>
                    <a:pt x="408" y="159"/>
                  </a:cubicBezTo>
                  <a:cubicBezTo>
                    <a:pt x="401" y="159"/>
                    <a:pt x="401" y="159"/>
                    <a:pt x="401" y="159"/>
                  </a:cubicBezTo>
                  <a:cubicBezTo>
                    <a:pt x="399" y="159"/>
                    <a:pt x="398" y="161"/>
                    <a:pt x="391" y="166"/>
                  </a:cubicBezTo>
                  <a:cubicBezTo>
                    <a:pt x="385" y="171"/>
                    <a:pt x="375" y="177"/>
                    <a:pt x="364" y="177"/>
                  </a:cubicBezTo>
                  <a:cubicBezTo>
                    <a:pt x="353" y="177"/>
                    <a:pt x="343" y="175"/>
                    <a:pt x="333" y="168"/>
                  </a:cubicBezTo>
                  <a:cubicBezTo>
                    <a:pt x="325" y="161"/>
                    <a:pt x="319" y="148"/>
                    <a:pt x="319" y="133"/>
                  </a:cubicBezTo>
                  <a:cubicBezTo>
                    <a:pt x="318" y="118"/>
                    <a:pt x="325" y="105"/>
                    <a:pt x="333" y="98"/>
                  </a:cubicBezTo>
                  <a:cubicBezTo>
                    <a:pt x="343" y="90"/>
                    <a:pt x="354" y="88"/>
                    <a:pt x="364" y="88"/>
                  </a:cubicBezTo>
                  <a:cubicBezTo>
                    <a:pt x="375" y="88"/>
                    <a:pt x="384" y="94"/>
                    <a:pt x="390" y="98"/>
                  </a:cubicBezTo>
                  <a:cubicBezTo>
                    <a:pt x="397" y="103"/>
                    <a:pt x="398" y="104"/>
                    <a:pt x="399" y="104"/>
                  </a:cubicBezTo>
                  <a:cubicBezTo>
                    <a:pt x="408" y="104"/>
                    <a:pt x="408" y="104"/>
                    <a:pt x="408" y="104"/>
                  </a:cubicBezTo>
                  <a:cubicBezTo>
                    <a:pt x="408" y="0"/>
                    <a:pt x="408" y="0"/>
                    <a:pt x="408" y="0"/>
                  </a:cubicBezTo>
                  <a:cubicBezTo>
                    <a:pt x="303" y="0"/>
                    <a:pt x="303" y="0"/>
                    <a:pt x="303" y="0"/>
                  </a:cubicBezTo>
                  <a:cubicBezTo>
                    <a:pt x="301" y="12"/>
                    <a:pt x="300" y="23"/>
                    <a:pt x="298" y="32"/>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2" name="Freeform 21"/>
            <p:cNvSpPr/>
            <p:nvPr/>
          </p:nvSpPr>
          <p:spPr bwMode="auto">
            <a:xfrm>
              <a:off x="3712" y="3411"/>
              <a:ext cx="942" cy="522"/>
            </a:xfrm>
            <a:custGeom>
              <a:avLst/>
              <a:gdLst>
                <a:gd name="T0" fmla="*/ 317 w 398"/>
                <a:gd name="T1" fmla="*/ 6 h 220"/>
                <a:gd name="T2" fmla="*/ 324 w 398"/>
                <a:gd name="T3" fmla="*/ 16 h 220"/>
                <a:gd name="T4" fmla="*/ 335 w 398"/>
                <a:gd name="T5" fmla="*/ 43 h 220"/>
                <a:gd name="T6" fmla="*/ 325 w 398"/>
                <a:gd name="T7" fmla="*/ 73 h 220"/>
                <a:gd name="T8" fmla="*/ 291 w 398"/>
                <a:gd name="T9" fmla="*/ 88 h 220"/>
                <a:gd name="T10" fmla="*/ 255 w 398"/>
                <a:gd name="T11" fmla="*/ 73 h 220"/>
                <a:gd name="T12" fmla="*/ 246 w 398"/>
                <a:gd name="T13" fmla="*/ 43 h 220"/>
                <a:gd name="T14" fmla="*/ 256 w 398"/>
                <a:gd name="T15" fmla="*/ 17 h 220"/>
                <a:gd name="T16" fmla="*/ 261 w 398"/>
                <a:gd name="T17" fmla="*/ 8 h 220"/>
                <a:gd name="T18" fmla="*/ 261 w 398"/>
                <a:gd name="T19" fmla="*/ 0 h 220"/>
                <a:gd name="T20" fmla="*/ 92 w 398"/>
                <a:gd name="T21" fmla="*/ 0 h 220"/>
                <a:gd name="T22" fmla="*/ 92 w 398"/>
                <a:gd name="T23" fmla="*/ 122 h 220"/>
                <a:gd name="T24" fmla="*/ 63 w 398"/>
                <a:gd name="T25" fmla="*/ 122 h 220"/>
                <a:gd name="T26" fmla="*/ 44 w 398"/>
                <a:gd name="T27" fmla="*/ 113 h 220"/>
                <a:gd name="T28" fmla="*/ 28 w 398"/>
                <a:gd name="T29" fmla="*/ 106 h 220"/>
                <a:gd name="T30" fmla="*/ 8 w 398"/>
                <a:gd name="T31" fmla="*/ 112 h 220"/>
                <a:gd name="T32" fmla="*/ 0 w 398"/>
                <a:gd name="T33" fmla="*/ 133 h 220"/>
                <a:gd name="T34" fmla="*/ 9 w 398"/>
                <a:gd name="T35" fmla="*/ 154 h 220"/>
                <a:gd name="T36" fmla="*/ 28 w 398"/>
                <a:gd name="T37" fmla="*/ 160 h 220"/>
                <a:gd name="T38" fmla="*/ 44 w 398"/>
                <a:gd name="T39" fmla="*/ 153 h 220"/>
                <a:gd name="T40" fmla="*/ 64 w 398"/>
                <a:gd name="T41" fmla="*/ 142 h 220"/>
                <a:gd name="T42" fmla="*/ 64 w 398"/>
                <a:gd name="T43" fmla="*/ 142 h 220"/>
                <a:gd name="T44" fmla="*/ 92 w 398"/>
                <a:gd name="T45" fmla="*/ 142 h 220"/>
                <a:gd name="T46" fmla="*/ 92 w 398"/>
                <a:gd name="T47" fmla="*/ 219 h 220"/>
                <a:gd name="T48" fmla="*/ 398 w 398"/>
                <a:gd name="T49" fmla="*/ 220 h 220"/>
                <a:gd name="T50" fmla="*/ 398 w 398"/>
                <a:gd name="T51" fmla="*/ 159 h 220"/>
                <a:gd name="T52" fmla="*/ 385 w 398"/>
                <a:gd name="T53" fmla="*/ 159 h 220"/>
                <a:gd name="T54" fmla="*/ 375 w 398"/>
                <a:gd name="T55" fmla="*/ 166 h 220"/>
                <a:gd name="T56" fmla="*/ 348 w 398"/>
                <a:gd name="T57" fmla="*/ 177 h 220"/>
                <a:gd name="T58" fmla="*/ 317 w 398"/>
                <a:gd name="T59" fmla="*/ 168 h 220"/>
                <a:gd name="T60" fmla="*/ 303 w 398"/>
                <a:gd name="T61" fmla="*/ 133 h 220"/>
                <a:gd name="T62" fmla="*/ 317 w 398"/>
                <a:gd name="T63" fmla="*/ 98 h 220"/>
                <a:gd name="T64" fmla="*/ 348 w 398"/>
                <a:gd name="T65" fmla="*/ 88 h 220"/>
                <a:gd name="T66" fmla="*/ 374 w 398"/>
                <a:gd name="T67" fmla="*/ 98 h 220"/>
                <a:gd name="T68" fmla="*/ 383 w 398"/>
                <a:gd name="T69" fmla="*/ 104 h 220"/>
                <a:gd name="T70" fmla="*/ 398 w 398"/>
                <a:gd name="T71" fmla="*/ 104 h 220"/>
                <a:gd name="T72" fmla="*/ 398 w 398"/>
                <a:gd name="T73" fmla="*/ 0 h 220"/>
                <a:gd name="T74" fmla="*/ 317 w 398"/>
                <a:gd name="T75" fmla="*/ 0 h 220"/>
                <a:gd name="T76" fmla="*/ 317 w 398"/>
                <a:gd name="T77" fmla="*/ 6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98" h="220">
                  <a:moveTo>
                    <a:pt x="317" y="6"/>
                  </a:moveTo>
                  <a:cubicBezTo>
                    <a:pt x="317" y="7"/>
                    <a:pt x="318" y="9"/>
                    <a:pt x="324" y="16"/>
                  </a:cubicBezTo>
                  <a:cubicBezTo>
                    <a:pt x="329" y="22"/>
                    <a:pt x="335" y="31"/>
                    <a:pt x="335" y="43"/>
                  </a:cubicBezTo>
                  <a:cubicBezTo>
                    <a:pt x="335" y="53"/>
                    <a:pt x="333" y="64"/>
                    <a:pt x="325" y="73"/>
                  </a:cubicBezTo>
                  <a:cubicBezTo>
                    <a:pt x="318" y="82"/>
                    <a:pt x="305" y="88"/>
                    <a:pt x="291" y="88"/>
                  </a:cubicBezTo>
                  <a:cubicBezTo>
                    <a:pt x="276" y="88"/>
                    <a:pt x="262" y="82"/>
                    <a:pt x="255" y="73"/>
                  </a:cubicBezTo>
                  <a:cubicBezTo>
                    <a:pt x="248" y="64"/>
                    <a:pt x="246" y="53"/>
                    <a:pt x="246" y="43"/>
                  </a:cubicBezTo>
                  <a:cubicBezTo>
                    <a:pt x="246" y="32"/>
                    <a:pt x="251" y="23"/>
                    <a:pt x="256" y="17"/>
                  </a:cubicBezTo>
                  <a:cubicBezTo>
                    <a:pt x="261" y="10"/>
                    <a:pt x="261" y="9"/>
                    <a:pt x="261" y="8"/>
                  </a:cubicBezTo>
                  <a:cubicBezTo>
                    <a:pt x="261" y="0"/>
                    <a:pt x="261" y="0"/>
                    <a:pt x="261" y="0"/>
                  </a:cubicBezTo>
                  <a:cubicBezTo>
                    <a:pt x="92" y="0"/>
                    <a:pt x="92" y="0"/>
                    <a:pt x="92" y="0"/>
                  </a:cubicBezTo>
                  <a:cubicBezTo>
                    <a:pt x="92" y="122"/>
                    <a:pt x="92" y="122"/>
                    <a:pt x="92" y="122"/>
                  </a:cubicBezTo>
                  <a:cubicBezTo>
                    <a:pt x="63" y="122"/>
                    <a:pt x="63" y="122"/>
                    <a:pt x="63" y="122"/>
                  </a:cubicBezTo>
                  <a:cubicBezTo>
                    <a:pt x="54" y="122"/>
                    <a:pt x="49" y="116"/>
                    <a:pt x="44" y="113"/>
                  </a:cubicBezTo>
                  <a:cubicBezTo>
                    <a:pt x="39" y="109"/>
                    <a:pt x="34" y="106"/>
                    <a:pt x="28" y="106"/>
                  </a:cubicBezTo>
                  <a:cubicBezTo>
                    <a:pt x="20" y="106"/>
                    <a:pt x="13" y="108"/>
                    <a:pt x="8" y="112"/>
                  </a:cubicBezTo>
                  <a:cubicBezTo>
                    <a:pt x="3" y="116"/>
                    <a:pt x="0" y="122"/>
                    <a:pt x="0" y="133"/>
                  </a:cubicBezTo>
                  <a:cubicBezTo>
                    <a:pt x="0" y="144"/>
                    <a:pt x="4" y="151"/>
                    <a:pt x="9" y="154"/>
                  </a:cubicBezTo>
                  <a:cubicBezTo>
                    <a:pt x="13" y="158"/>
                    <a:pt x="20" y="160"/>
                    <a:pt x="28" y="160"/>
                  </a:cubicBezTo>
                  <a:cubicBezTo>
                    <a:pt x="34" y="160"/>
                    <a:pt x="39" y="157"/>
                    <a:pt x="44" y="153"/>
                  </a:cubicBezTo>
                  <a:cubicBezTo>
                    <a:pt x="49" y="149"/>
                    <a:pt x="55" y="143"/>
                    <a:pt x="64" y="142"/>
                  </a:cubicBezTo>
                  <a:cubicBezTo>
                    <a:pt x="64" y="142"/>
                    <a:pt x="64" y="142"/>
                    <a:pt x="64" y="142"/>
                  </a:cubicBezTo>
                  <a:cubicBezTo>
                    <a:pt x="92" y="142"/>
                    <a:pt x="92" y="142"/>
                    <a:pt x="92" y="142"/>
                  </a:cubicBezTo>
                  <a:cubicBezTo>
                    <a:pt x="92" y="219"/>
                    <a:pt x="92" y="219"/>
                    <a:pt x="92" y="219"/>
                  </a:cubicBezTo>
                  <a:cubicBezTo>
                    <a:pt x="190" y="220"/>
                    <a:pt x="290" y="220"/>
                    <a:pt x="398" y="220"/>
                  </a:cubicBezTo>
                  <a:cubicBezTo>
                    <a:pt x="398" y="159"/>
                    <a:pt x="398" y="159"/>
                    <a:pt x="398" y="159"/>
                  </a:cubicBezTo>
                  <a:cubicBezTo>
                    <a:pt x="385" y="159"/>
                    <a:pt x="385" y="159"/>
                    <a:pt x="385" y="159"/>
                  </a:cubicBezTo>
                  <a:cubicBezTo>
                    <a:pt x="383" y="159"/>
                    <a:pt x="382" y="161"/>
                    <a:pt x="375" y="166"/>
                  </a:cubicBezTo>
                  <a:cubicBezTo>
                    <a:pt x="369" y="171"/>
                    <a:pt x="359" y="177"/>
                    <a:pt x="348" y="177"/>
                  </a:cubicBezTo>
                  <a:cubicBezTo>
                    <a:pt x="337" y="177"/>
                    <a:pt x="327" y="175"/>
                    <a:pt x="317" y="168"/>
                  </a:cubicBezTo>
                  <a:cubicBezTo>
                    <a:pt x="309" y="161"/>
                    <a:pt x="303" y="148"/>
                    <a:pt x="303" y="133"/>
                  </a:cubicBezTo>
                  <a:cubicBezTo>
                    <a:pt x="302" y="118"/>
                    <a:pt x="309" y="105"/>
                    <a:pt x="317" y="98"/>
                  </a:cubicBezTo>
                  <a:cubicBezTo>
                    <a:pt x="327" y="90"/>
                    <a:pt x="338" y="88"/>
                    <a:pt x="348" y="88"/>
                  </a:cubicBezTo>
                  <a:cubicBezTo>
                    <a:pt x="359" y="88"/>
                    <a:pt x="368" y="94"/>
                    <a:pt x="374" y="98"/>
                  </a:cubicBezTo>
                  <a:cubicBezTo>
                    <a:pt x="381" y="103"/>
                    <a:pt x="382" y="104"/>
                    <a:pt x="383" y="104"/>
                  </a:cubicBezTo>
                  <a:cubicBezTo>
                    <a:pt x="398" y="104"/>
                    <a:pt x="398" y="104"/>
                    <a:pt x="398" y="104"/>
                  </a:cubicBezTo>
                  <a:cubicBezTo>
                    <a:pt x="398" y="0"/>
                    <a:pt x="398" y="0"/>
                    <a:pt x="398" y="0"/>
                  </a:cubicBezTo>
                  <a:cubicBezTo>
                    <a:pt x="317" y="0"/>
                    <a:pt x="317" y="0"/>
                    <a:pt x="317" y="0"/>
                  </a:cubicBezTo>
                  <a:lnTo>
                    <a:pt x="317" y="6"/>
                  </a:ln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3" name="Freeform 22"/>
            <p:cNvSpPr/>
            <p:nvPr/>
          </p:nvSpPr>
          <p:spPr bwMode="auto">
            <a:xfrm>
              <a:off x="4469" y="3411"/>
              <a:ext cx="846" cy="522"/>
            </a:xfrm>
            <a:custGeom>
              <a:avLst/>
              <a:gdLst>
                <a:gd name="T0" fmla="*/ 335 w 357"/>
                <a:gd name="T1" fmla="*/ 0 h 220"/>
                <a:gd name="T2" fmla="*/ 237 w 357"/>
                <a:gd name="T3" fmla="*/ 0 h 220"/>
                <a:gd name="T4" fmla="*/ 237 w 357"/>
                <a:gd name="T5" fmla="*/ 6 h 220"/>
                <a:gd name="T6" fmla="*/ 244 w 357"/>
                <a:gd name="T7" fmla="*/ 16 h 220"/>
                <a:gd name="T8" fmla="*/ 255 w 357"/>
                <a:gd name="T9" fmla="*/ 43 h 220"/>
                <a:gd name="T10" fmla="*/ 245 w 357"/>
                <a:gd name="T11" fmla="*/ 73 h 220"/>
                <a:gd name="T12" fmla="*/ 211 w 357"/>
                <a:gd name="T13" fmla="*/ 88 h 220"/>
                <a:gd name="T14" fmla="*/ 175 w 357"/>
                <a:gd name="T15" fmla="*/ 73 h 220"/>
                <a:gd name="T16" fmla="*/ 166 w 357"/>
                <a:gd name="T17" fmla="*/ 43 h 220"/>
                <a:gd name="T18" fmla="*/ 176 w 357"/>
                <a:gd name="T19" fmla="*/ 17 h 220"/>
                <a:gd name="T20" fmla="*/ 181 w 357"/>
                <a:gd name="T21" fmla="*/ 8 h 220"/>
                <a:gd name="T22" fmla="*/ 181 w 357"/>
                <a:gd name="T23" fmla="*/ 0 h 220"/>
                <a:gd name="T24" fmla="*/ 98 w 357"/>
                <a:gd name="T25" fmla="*/ 0 h 220"/>
                <a:gd name="T26" fmla="*/ 98 w 357"/>
                <a:gd name="T27" fmla="*/ 122 h 220"/>
                <a:gd name="T28" fmla="*/ 63 w 357"/>
                <a:gd name="T29" fmla="*/ 122 h 220"/>
                <a:gd name="T30" fmla="*/ 44 w 357"/>
                <a:gd name="T31" fmla="*/ 113 h 220"/>
                <a:gd name="T32" fmla="*/ 28 w 357"/>
                <a:gd name="T33" fmla="*/ 106 h 220"/>
                <a:gd name="T34" fmla="*/ 8 w 357"/>
                <a:gd name="T35" fmla="*/ 112 h 220"/>
                <a:gd name="T36" fmla="*/ 0 w 357"/>
                <a:gd name="T37" fmla="*/ 133 h 220"/>
                <a:gd name="T38" fmla="*/ 9 w 357"/>
                <a:gd name="T39" fmla="*/ 154 h 220"/>
                <a:gd name="T40" fmla="*/ 28 w 357"/>
                <a:gd name="T41" fmla="*/ 160 h 220"/>
                <a:gd name="T42" fmla="*/ 44 w 357"/>
                <a:gd name="T43" fmla="*/ 153 h 220"/>
                <a:gd name="T44" fmla="*/ 64 w 357"/>
                <a:gd name="T45" fmla="*/ 142 h 220"/>
                <a:gd name="T46" fmla="*/ 64 w 357"/>
                <a:gd name="T47" fmla="*/ 142 h 220"/>
                <a:gd name="T48" fmla="*/ 98 w 357"/>
                <a:gd name="T49" fmla="*/ 142 h 220"/>
                <a:gd name="T50" fmla="*/ 98 w 357"/>
                <a:gd name="T51" fmla="*/ 220 h 220"/>
                <a:gd name="T52" fmla="*/ 208 w 357"/>
                <a:gd name="T53" fmla="*/ 220 h 220"/>
                <a:gd name="T54" fmla="*/ 344 w 357"/>
                <a:gd name="T55" fmla="*/ 59 h 220"/>
                <a:gd name="T56" fmla="*/ 335 w 357"/>
                <a:gd name="T5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7" h="220">
                  <a:moveTo>
                    <a:pt x="335" y="0"/>
                  </a:moveTo>
                  <a:cubicBezTo>
                    <a:pt x="237" y="0"/>
                    <a:pt x="237" y="0"/>
                    <a:pt x="237" y="0"/>
                  </a:cubicBezTo>
                  <a:cubicBezTo>
                    <a:pt x="237" y="6"/>
                    <a:pt x="237" y="6"/>
                    <a:pt x="237" y="6"/>
                  </a:cubicBezTo>
                  <a:cubicBezTo>
                    <a:pt x="237" y="7"/>
                    <a:pt x="238" y="9"/>
                    <a:pt x="244" y="16"/>
                  </a:cubicBezTo>
                  <a:cubicBezTo>
                    <a:pt x="249" y="22"/>
                    <a:pt x="255" y="31"/>
                    <a:pt x="255" y="43"/>
                  </a:cubicBezTo>
                  <a:cubicBezTo>
                    <a:pt x="255" y="53"/>
                    <a:pt x="253" y="64"/>
                    <a:pt x="245" y="73"/>
                  </a:cubicBezTo>
                  <a:cubicBezTo>
                    <a:pt x="238" y="82"/>
                    <a:pt x="225" y="88"/>
                    <a:pt x="211" y="88"/>
                  </a:cubicBezTo>
                  <a:cubicBezTo>
                    <a:pt x="196" y="88"/>
                    <a:pt x="182" y="82"/>
                    <a:pt x="175" y="73"/>
                  </a:cubicBezTo>
                  <a:cubicBezTo>
                    <a:pt x="168" y="64"/>
                    <a:pt x="166" y="53"/>
                    <a:pt x="166" y="43"/>
                  </a:cubicBezTo>
                  <a:cubicBezTo>
                    <a:pt x="166" y="32"/>
                    <a:pt x="171" y="23"/>
                    <a:pt x="176" y="17"/>
                  </a:cubicBezTo>
                  <a:cubicBezTo>
                    <a:pt x="181" y="10"/>
                    <a:pt x="181" y="9"/>
                    <a:pt x="181" y="8"/>
                  </a:cubicBezTo>
                  <a:cubicBezTo>
                    <a:pt x="181" y="0"/>
                    <a:pt x="181" y="0"/>
                    <a:pt x="181" y="0"/>
                  </a:cubicBezTo>
                  <a:cubicBezTo>
                    <a:pt x="98" y="0"/>
                    <a:pt x="98" y="0"/>
                    <a:pt x="98" y="0"/>
                  </a:cubicBezTo>
                  <a:cubicBezTo>
                    <a:pt x="98" y="122"/>
                    <a:pt x="98" y="122"/>
                    <a:pt x="98" y="122"/>
                  </a:cubicBezTo>
                  <a:cubicBezTo>
                    <a:pt x="63" y="122"/>
                    <a:pt x="63" y="122"/>
                    <a:pt x="63" y="122"/>
                  </a:cubicBezTo>
                  <a:cubicBezTo>
                    <a:pt x="54" y="122"/>
                    <a:pt x="49" y="116"/>
                    <a:pt x="44" y="113"/>
                  </a:cubicBezTo>
                  <a:cubicBezTo>
                    <a:pt x="39" y="109"/>
                    <a:pt x="34" y="106"/>
                    <a:pt x="28" y="106"/>
                  </a:cubicBezTo>
                  <a:cubicBezTo>
                    <a:pt x="20" y="106"/>
                    <a:pt x="13" y="108"/>
                    <a:pt x="8" y="112"/>
                  </a:cubicBezTo>
                  <a:cubicBezTo>
                    <a:pt x="3" y="116"/>
                    <a:pt x="0" y="122"/>
                    <a:pt x="0" y="133"/>
                  </a:cubicBezTo>
                  <a:cubicBezTo>
                    <a:pt x="0" y="144"/>
                    <a:pt x="4" y="151"/>
                    <a:pt x="9" y="154"/>
                  </a:cubicBezTo>
                  <a:cubicBezTo>
                    <a:pt x="13" y="158"/>
                    <a:pt x="20" y="160"/>
                    <a:pt x="28" y="160"/>
                  </a:cubicBezTo>
                  <a:cubicBezTo>
                    <a:pt x="34" y="160"/>
                    <a:pt x="39" y="157"/>
                    <a:pt x="44" y="153"/>
                  </a:cubicBezTo>
                  <a:cubicBezTo>
                    <a:pt x="49" y="149"/>
                    <a:pt x="55" y="143"/>
                    <a:pt x="64" y="142"/>
                  </a:cubicBezTo>
                  <a:cubicBezTo>
                    <a:pt x="64" y="142"/>
                    <a:pt x="64" y="142"/>
                    <a:pt x="64" y="142"/>
                  </a:cubicBezTo>
                  <a:cubicBezTo>
                    <a:pt x="98" y="142"/>
                    <a:pt x="98" y="142"/>
                    <a:pt x="98" y="142"/>
                  </a:cubicBezTo>
                  <a:cubicBezTo>
                    <a:pt x="98" y="220"/>
                    <a:pt x="98" y="220"/>
                    <a:pt x="98" y="220"/>
                  </a:cubicBezTo>
                  <a:cubicBezTo>
                    <a:pt x="135" y="220"/>
                    <a:pt x="169" y="220"/>
                    <a:pt x="208" y="220"/>
                  </a:cubicBezTo>
                  <a:cubicBezTo>
                    <a:pt x="270" y="220"/>
                    <a:pt x="357" y="135"/>
                    <a:pt x="344" y="59"/>
                  </a:cubicBezTo>
                  <a:cubicBezTo>
                    <a:pt x="341" y="37"/>
                    <a:pt x="337" y="18"/>
                    <a:pt x="335" y="0"/>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sp>
        <p:nvSpPr>
          <p:cNvPr id="24" name="Rounded Rectangle 23"/>
          <p:cNvSpPr/>
          <p:nvPr/>
        </p:nvSpPr>
        <p:spPr>
          <a:xfrm>
            <a:off x="5555430" y="2650298"/>
            <a:ext cx="585979" cy="58095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ounded Rectangle 24"/>
          <p:cNvSpPr/>
          <p:nvPr/>
        </p:nvSpPr>
        <p:spPr>
          <a:xfrm>
            <a:off x="5555430" y="3959542"/>
            <a:ext cx="585979" cy="5809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5718" name="Group 25"/>
          <p:cNvGrpSpPr/>
          <p:nvPr/>
        </p:nvGrpSpPr>
        <p:grpSpPr bwMode="auto">
          <a:xfrm>
            <a:off x="6312179" y="2538125"/>
            <a:ext cx="2338892" cy="853855"/>
            <a:chOff x="8027893" y="2583618"/>
            <a:chExt cx="2218765" cy="810399"/>
          </a:xfrm>
        </p:grpSpPr>
        <p:sp>
          <p:nvSpPr>
            <p:cNvPr id="27" name="Text Placeholder 5"/>
            <p:cNvSpPr txBox="1"/>
            <p:nvPr/>
          </p:nvSpPr>
          <p:spPr>
            <a:xfrm>
              <a:off x="8040599" y="2845806"/>
              <a:ext cx="2206059" cy="548211"/>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27"/>
            <p:cNvSpPr txBox="1"/>
            <p:nvPr/>
          </p:nvSpPr>
          <p:spPr>
            <a:xfrm>
              <a:off x="8027893" y="2583618"/>
              <a:ext cx="2218765" cy="303188"/>
            </a:xfrm>
            <a:prstGeom prst="rect">
              <a:avLst/>
            </a:prstGeom>
            <a:noFill/>
          </p:spPr>
          <p:txBody>
            <a:bodyPr>
              <a:spAutoFit/>
            </a:bodyPr>
            <a:lstStyle/>
            <a:p>
              <a:pPr fontAlgn="auto">
                <a:spcBef>
                  <a:spcPts val="0"/>
                </a:spcBef>
                <a:spcAft>
                  <a:spcPts val="0"/>
                </a:spcAft>
                <a:defRPr/>
              </a:pPr>
              <a:r>
                <a:rPr lang="id-ID" sz="1476" b="1" dirty="0">
                  <a:solidFill>
                    <a:schemeClr val="accent1"/>
                  </a:solidFill>
                  <a:ea typeface="微软雅黑" panose="020B0503020204020204" pitchFamily="34" charset="-122"/>
                  <a:sym typeface="Arial" panose="020B0604020202020204" pitchFamily="34" charset="0"/>
                </a:rPr>
                <a:t>Text sample here</a:t>
              </a:r>
            </a:p>
          </p:txBody>
        </p:sp>
      </p:grpSp>
      <p:grpSp>
        <p:nvGrpSpPr>
          <p:cNvPr id="115719" name="Group 28"/>
          <p:cNvGrpSpPr/>
          <p:nvPr/>
        </p:nvGrpSpPr>
        <p:grpSpPr bwMode="auto">
          <a:xfrm>
            <a:off x="6312179" y="3859089"/>
            <a:ext cx="2338892" cy="805301"/>
            <a:chOff x="8027893" y="2583618"/>
            <a:chExt cx="2218765" cy="763946"/>
          </a:xfrm>
        </p:grpSpPr>
        <p:sp>
          <p:nvSpPr>
            <p:cNvPr id="30" name="Text Placeholder 5"/>
            <p:cNvSpPr txBox="1"/>
            <p:nvPr/>
          </p:nvSpPr>
          <p:spPr>
            <a:xfrm>
              <a:off x="8040599" y="2845678"/>
              <a:ext cx="2206059" cy="50188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30"/>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2"/>
                  </a:solidFill>
                  <a:ea typeface="微软雅黑" panose="020B0503020204020204" pitchFamily="34" charset="-122"/>
                  <a:sym typeface="Arial" panose="020B0604020202020204" pitchFamily="34" charset="0"/>
                </a:rPr>
                <a:t>Text sample here</a:t>
              </a:r>
            </a:p>
          </p:txBody>
        </p:sp>
      </p:grpSp>
      <p:sp>
        <p:nvSpPr>
          <p:cNvPr id="115720" name="Rectangle 31"/>
          <p:cNvSpPr>
            <a:spLocks noChangeArrowheads="1"/>
          </p:cNvSpPr>
          <p:nvPr/>
        </p:nvSpPr>
        <p:spPr bwMode="auto">
          <a:xfrm>
            <a:off x="5589933" y="2755774"/>
            <a:ext cx="535388" cy="399946"/>
          </a:xfrm>
          <a:prstGeom prst="rect">
            <a:avLst/>
          </a:prstGeom>
          <a:noFill/>
          <a:ln w="9525">
            <a:noFill/>
            <a:miter lim="800000"/>
          </a:ln>
        </p:spPr>
        <p:txBody>
          <a:bodyPr wrap="none" lIns="128580" rIns="128580" bIns="64290">
            <a:spAutoFit/>
          </a:bodyPr>
          <a:lstStyle/>
          <a:p>
            <a:pPr algn="ctr">
              <a:lnSpc>
                <a:spcPct val="89000"/>
              </a:lnSpc>
            </a:pPr>
            <a:r>
              <a:rPr lang="en-US" altLang="zh-CN" sz="2109">
                <a:solidFill>
                  <a:srgbClr val="FFFFFF"/>
                </a:solidFill>
                <a:ea typeface="微软雅黑" panose="020B0503020204020204" pitchFamily="34" charset="-122"/>
                <a:sym typeface="Arial" panose="020B0604020202020204" pitchFamily="34" charset="0"/>
              </a:rPr>
              <a:t>01</a:t>
            </a:r>
          </a:p>
        </p:txBody>
      </p:sp>
      <p:sp>
        <p:nvSpPr>
          <p:cNvPr id="115721" name="Rectangle 32"/>
          <p:cNvSpPr>
            <a:spLocks noChangeArrowheads="1"/>
          </p:cNvSpPr>
          <p:nvPr/>
        </p:nvSpPr>
        <p:spPr bwMode="auto">
          <a:xfrm>
            <a:off x="5580724" y="4091805"/>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02</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34" name="Rounded Rectangle 33"/>
          <p:cNvSpPr/>
          <p:nvPr/>
        </p:nvSpPr>
        <p:spPr>
          <a:xfrm>
            <a:off x="8912251" y="2650298"/>
            <a:ext cx="585979" cy="58095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ounded Rectangle 34"/>
          <p:cNvSpPr/>
          <p:nvPr/>
        </p:nvSpPr>
        <p:spPr>
          <a:xfrm>
            <a:off x="8912251" y="3959542"/>
            <a:ext cx="585979" cy="58095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5724" name="Group 35"/>
          <p:cNvGrpSpPr/>
          <p:nvPr/>
        </p:nvGrpSpPr>
        <p:grpSpPr bwMode="auto">
          <a:xfrm>
            <a:off x="9667326" y="2538125"/>
            <a:ext cx="2340566" cy="853855"/>
            <a:chOff x="8027893" y="2583618"/>
            <a:chExt cx="2218765" cy="810399"/>
          </a:xfrm>
        </p:grpSpPr>
        <p:sp>
          <p:nvSpPr>
            <p:cNvPr id="37" name="Text Placeholder 5"/>
            <p:cNvSpPr txBox="1"/>
            <p:nvPr/>
          </p:nvSpPr>
          <p:spPr>
            <a:xfrm>
              <a:off x="8040590" y="2845806"/>
              <a:ext cx="2206068" cy="548211"/>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37"/>
            <p:cNvSpPr txBox="1"/>
            <p:nvPr/>
          </p:nvSpPr>
          <p:spPr>
            <a:xfrm>
              <a:off x="8027893" y="2583618"/>
              <a:ext cx="2218765" cy="303188"/>
            </a:xfrm>
            <a:prstGeom prst="rect">
              <a:avLst/>
            </a:prstGeom>
            <a:noFill/>
          </p:spPr>
          <p:txBody>
            <a:bodyPr>
              <a:spAutoFit/>
            </a:bodyPr>
            <a:lstStyle/>
            <a:p>
              <a:pPr fontAlgn="auto">
                <a:spcBef>
                  <a:spcPts val="0"/>
                </a:spcBef>
                <a:spcAft>
                  <a:spcPts val="0"/>
                </a:spcAft>
                <a:defRPr/>
              </a:pPr>
              <a:r>
                <a:rPr lang="id-ID" sz="1476" b="1" dirty="0">
                  <a:solidFill>
                    <a:schemeClr val="accent4"/>
                  </a:solidFill>
                  <a:ea typeface="微软雅黑" panose="020B0503020204020204" pitchFamily="34" charset="-122"/>
                  <a:sym typeface="Arial" panose="020B0604020202020204" pitchFamily="34" charset="0"/>
                </a:rPr>
                <a:t>Text sample here</a:t>
              </a:r>
            </a:p>
          </p:txBody>
        </p:sp>
      </p:grpSp>
      <p:grpSp>
        <p:nvGrpSpPr>
          <p:cNvPr id="115725" name="Group 38"/>
          <p:cNvGrpSpPr/>
          <p:nvPr/>
        </p:nvGrpSpPr>
        <p:grpSpPr bwMode="auto">
          <a:xfrm>
            <a:off x="9667326" y="3859089"/>
            <a:ext cx="2340566" cy="805301"/>
            <a:chOff x="8027893" y="2583618"/>
            <a:chExt cx="2218765" cy="763946"/>
          </a:xfrm>
        </p:grpSpPr>
        <p:sp>
          <p:nvSpPr>
            <p:cNvPr id="40" name="Text Placeholder 5"/>
            <p:cNvSpPr txBox="1"/>
            <p:nvPr/>
          </p:nvSpPr>
          <p:spPr>
            <a:xfrm>
              <a:off x="8040590" y="2845678"/>
              <a:ext cx="2206068" cy="50188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5"/>
                  </a:solidFill>
                  <a:ea typeface="微软雅黑" panose="020B0503020204020204" pitchFamily="34" charset="-122"/>
                  <a:sym typeface="Arial" panose="020B0604020202020204" pitchFamily="34" charset="0"/>
                </a:rPr>
                <a:t>Text sample here</a:t>
              </a:r>
            </a:p>
          </p:txBody>
        </p:sp>
      </p:grpSp>
      <p:sp>
        <p:nvSpPr>
          <p:cNvPr id="115726" name="Rectangle 41"/>
          <p:cNvSpPr>
            <a:spLocks noChangeArrowheads="1"/>
          </p:cNvSpPr>
          <p:nvPr/>
        </p:nvSpPr>
        <p:spPr bwMode="auto">
          <a:xfrm>
            <a:off x="8946753" y="2755774"/>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04</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115727" name="Rectangle 42"/>
          <p:cNvSpPr>
            <a:spLocks noChangeArrowheads="1"/>
          </p:cNvSpPr>
          <p:nvPr/>
        </p:nvSpPr>
        <p:spPr bwMode="auto">
          <a:xfrm>
            <a:off x="8936707" y="4091805"/>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05</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44" name="Rounded Rectangle 43"/>
          <p:cNvSpPr/>
          <p:nvPr/>
        </p:nvSpPr>
        <p:spPr>
          <a:xfrm>
            <a:off x="5555430" y="5113082"/>
            <a:ext cx="585979" cy="58095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5729" name="Group 44"/>
          <p:cNvGrpSpPr/>
          <p:nvPr/>
        </p:nvGrpSpPr>
        <p:grpSpPr bwMode="auto">
          <a:xfrm>
            <a:off x="6312179" y="5012628"/>
            <a:ext cx="2338892" cy="805303"/>
            <a:chOff x="8027893" y="2583618"/>
            <a:chExt cx="2218765" cy="763946"/>
          </a:xfrm>
        </p:grpSpPr>
        <p:sp>
          <p:nvSpPr>
            <p:cNvPr id="46" name="Text Placeholder 5"/>
            <p:cNvSpPr txBox="1"/>
            <p:nvPr/>
          </p:nvSpPr>
          <p:spPr>
            <a:xfrm>
              <a:off x="8040599" y="2845679"/>
              <a:ext cx="2206059" cy="5018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46"/>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3"/>
                  </a:solidFill>
                  <a:ea typeface="微软雅黑" panose="020B0503020204020204" pitchFamily="34" charset="-122"/>
                  <a:sym typeface="Arial" panose="020B0604020202020204" pitchFamily="34" charset="0"/>
                </a:rPr>
                <a:t>Text sample here</a:t>
              </a:r>
            </a:p>
          </p:txBody>
        </p:sp>
      </p:grpSp>
      <p:sp>
        <p:nvSpPr>
          <p:cNvPr id="115730" name="Rectangle 47"/>
          <p:cNvSpPr>
            <a:spLocks noChangeArrowheads="1"/>
          </p:cNvSpPr>
          <p:nvPr/>
        </p:nvSpPr>
        <p:spPr bwMode="auto">
          <a:xfrm>
            <a:off x="5589933" y="5230278"/>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03</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49" name="Rounded Rectangle 48"/>
          <p:cNvSpPr/>
          <p:nvPr/>
        </p:nvSpPr>
        <p:spPr>
          <a:xfrm>
            <a:off x="8912251" y="5113082"/>
            <a:ext cx="585979" cy="580956"/>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5732" name="Group 49"/>
          <p:cNvGrpSpPr/>
          <p:nvPr/>
        </p:nvGrpSpPr>
        <p:grpSpPr bwMode="auto">
          <a:xfrm>
            <a:off x="9667326" y="5012628"/>
            <a:ext cx="2340566" cy="805303"/>
            <a:chOff x="8027893" y="2583618"/>
            <a:chExt cx="2218765" cy="763946"/>
          </a:xfrm>
        </p:grpSpPr>
        <p:sp>
          <p:nvSpPr>
            <p:cNvPr id="51" name="Text Placeholder 5"/>
            <p:cNvSpPr txBox="1"/>
            <p:nvPr/>
          </p:nvSpPr>
          <p:spPr>
            <a:xfrm>
              <a:off x="8040590" y="2845679"/>
              <a:ext cx="2206068" cy="5018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6"/>
                  </a:solidFill>
                  <a:ea typeface="微软雅黑" panose="020B0503020204020204" pitchFamily="34" charset="-122"/>
                  <a:sym typeface="Arial" panose="020B0604020202020204" pitchFamily="34" charset="0"/>
                </a:rPr>
                <a:t>Text sample here</a:t>
              </a:r>
            </a:p>
          </p:txBody>
        </p:sp>
      </p:grpSp>
      <p:sp>
        <p:nvSpPr>
          <p:cNvPr id="115733" name="Rectangle 52"/>
          <p:cNvSpPr>
            <a:spLocks noChangeArrowheads="1"/>
          </p:cNvSpPr>
          <p:nvPr/>
        </p:nvSpPr>
        <p:spPr bwMode="auto">
          <a:xfrm>
            <a:off x="8946753" y="5230278"/>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06</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50" name="文本框 49"/>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文本框 5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椭圆 53"/>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4505323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0"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t="-15709" b="-296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mtClean="0">
                <a:solidFill>
                  <a:schemeClr val="accent1"/>
                </a:solidFill>
                <a:latin typeface="Arial" panose="020B0604020202020204" pitchFamily="34" charset="0"/>
                <a:sym typeface="Arial" panose="020B0604020202020204" pitchFamily="34" charset="0"/>
              </a:rPr>
              <a:t> </a:t>
            </a:r>
            <a:endParaRPr lang="zh-CN" altLang="en-US">
              <a:solidFill>
                <a:schemeClr val="accent1"/>
              </a:solidFill>
              <a:latin typeface="Arial" panose="020B0604020202020204" pitchFamily="34" charset="0"/>
              <a:sym typeface="Arial" panose="020B0604020202020204" pitchFamily="34" charset="0"/>
            </a:endParaRPr>
          </a:p>
        </p:txBody>
      </p:sp>
      <p:sp>
        <p:nvSpPr>
          <p:cNvPr id="2" name="矩形 1"/>
          <p:cNvSpPr/>
          <p:nvPr/>
        </p:nvSpPr>
        <p:spPr>
          <a:xfrm>
            <a:off x="1208795" y="4048373"/>
            <a:ext cx="10441160" cy="2880320"/>
          </a:xfrm>
          <a:prstGeom prst="rect">
            <a:avLst/>
          </a:prstGeom>
          <a:solidFill>
            <a:srgbClr val="00418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2169245" y="4201294"/>
            <a:ext cx="8520261" cy="123110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8000" kern="500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rPr>
              <a:t>感谢聆听</a:t>
            </a:r>
            <a:r>
              <a:rPr lang="en-US" altLang="zh-CN" sz="8000" kern="500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rPr>
              <a:t>,</a:t>
            </a:r>
            <a:r>
              <a:rPr lang="zh-CN" altLang="en-US" sz="8000" kern="500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rPr>
              <a:t>批评指导</a:t>
            </a:r>
            <a:endParaRPr lang="zh-CN" altLang="en-US" sz="8000" kern="5000" dirty="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endParaRPr>
          </a:p>
        </p:txBody>
      </p:sp>
      <p:sp>
        <p:nvSpPr>
          <p:cNvPr id="7" name="矩形 259"/>
          <p:cNvSpPr>
            <a:spLocks noChangeArrowheads="1"/>
          </p:cNvSpPr>
          <p:nvPr/>
        </p:nvSpPr>
        <p:spPr bwMode="auto">
          <a:xfrm>
            <a:off x="2437298" y="5375250"/>
            <a:ext cx="7984155" cy="369332"/>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400" b="1" smtClean="0">
                <a:solidFill>
                  <a:schemeClr val="bg1"/>
                </a:solidFill>
                <a:latin typeface="Arial" panose="020B0604020202020204" pitchFamily="34" charset="0"/>
                <a:cs typeface="Arial" panose="020B0604020202020204" pitchFamily="34" charset="0"/>
                <a:sym typeface="Arial" panose="020B0604020202020204" pitchFamily="34" charset="0"/>
              </a:rPr>
              <a:t>TRAINING MANAGEMENT OF THE ENTERPRISE</a:t>
            </a:r>
            <a:endParaRPr lang="zh-CN" altLang="en-US" sz="24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6" name="矩形 259"/>
          <p:cNvSpPr>
            <a:spLocks noChangeArrowheads="1"/>
          </p:cNvSpPr>
          <p:nvPr/>
        </p:nvSpPr>
        <p:spPr bwMode="auto">
          <a:xfrm>
            <a:off x="2437298" y="6163924"/>
            <a:ext cx="7984155" cy="461665"/>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buNone/>
            </a:pPr>
            <a:r>
              <a:rPr lang="en-US" altLang="zh-CN" sz="1000" b="1" smtClean="0">
                <a:solidFill>
                  <a:schemeClr val="bg1"/>
                </a:solidFill>
                <a:latin typeface="Arial" panose="020B0604020202020204" pitchFamily="34" charset="0"/>
                <a:cs typeface="Arial" panose="020B0604020202020204" pitchFamily="34" charset="0"/>
                <a:sym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10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729701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anim calcmode="lin" valueType="num">
                                      <p:cBhvr>
                                        <p:cTn id="1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8"/>
                                        </p:tgtEl>
                                      </p:cBhvr>
                                    </p:animEffect>
                                  </p:childTnLst>
                                </p:cTn>
                              </p:par>
                            </p:childTnLst>
                          </p:cTn>
                        </p:par>
                        <p:par>
                          <p:cTn id="21" fill="hold">
                            <p:stCondLst>
                              <p:cond delay="140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8"/>
                                        </p:tgtEl>
                                      </p:cBhvr>
                                    </p:animEffect>
                                    <p:animScale>
                                      <p:cBhvr>
                                        <p:cTn id="24" dur="250" autoRev="1" fill="hold"/>
                                        <p:tgtEl>
                                          <p:spTgt spid="8"/>
                                        </p:tgtEl>
                                      </p:cBhvr>
                                      <p:by x="105000" y="105000"/>
                                    </p:animScale>
                                  </p:childTnLst>
                                </p:cTn>
                              </p:par>
                            </p:childTnLst>
                          </p:cTn>
                        </p:par>
                        <p:par>
                          <p:cTn id="25" fill="hold">
                            <p:stCondLst>
                              <p:cond delay="19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anim calcmode="lin" valueType="num">
                                      <p:cBhvr>
                                        <p:cTn id="3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7"/>
                                        </p:tgtEl>
                                      </p:cBhvr>
                                    </p:animEffect>
                                  </p:childTnLst>
                                </p:cTn>
                              </p:par>
                            </p:childTnLst>
                          </p:cTn>
                        </p:par>
                        <p:par>
                          <p:cTn id="33" fill="hold">
                            <p:stCondLst>
                              <p:cond delay="400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7"/>
                                        </p:tgtEl>
                                      </p:cBhvr>
                                    </p:animEffect>
                                    <p:animScale>
                                      <p:cBhvr>
                                        <p:cTn id="36" dur="250" autoRev="1" fill="hold"/>
                                        <p:tgtEl>
                                          <p:spTgt spid="7"/>
                                        </p:tgtEl>
                                      </p:cBhvr>
                                      <p:by x="105000" y="105000"/>
                                    </p:animScale>
                                  </p:childTnLst>
                                </p:cTn>
                              </p:par>
                            </p:childTnLst>
                          </p:cTn>
                        </p:par>
                        <p:par>
                          <p:cTn id="37" fill="hold">
                            <p:stCondLst>
                              <p:cond delay="4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6"/>
                                        </p:tgtEl>
                                        <p:attrNameLst>
                                          <p:attrName>ppt_y</p:attrName>
                                        </p:attrNameLst>
                                      </p:cBhvr>
                                      <p:tavLst>
                                        <p:tav tm="0">
                                          <p:val>
                                            <p:strVal val="#ppt_y"/>
                                          </p:val>
                                        </p:tav>
                                        <p:tav tm="100000">
                                          <p:val>
                                            <p:strVal val="#ppt_y"/>
                                          </p:val>
                                        </p:tav>
                                      </p:tavLst>
                                    </p:anim>
                                    <p:anim calcmode="lin" valueType="num">
                                      <p:cBhvr>
                                        <p:cTn id="4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6"/>
                                        </p:tgtEl>
                                      </p:cBhvr>
                                    </p:animEffect>
                                  </p:childTnLst>
                                </p:cTn>
                              </p:par>
                            </p:childTnLst>
                          </p:cTn>
                        </p:par>
                        <p:par>
                          <p:cTn id="45" fill="hold">
                            <p:stCondLst>
                              <p:cond delay="19950"/>
                            </p:stCondLst>
                            <p:childTnLst>
                              <p:par>
                                <p:cTn id="46" presetID="26" presetClass="emph" presetSubtype="0" fill="hold" grpId="1" nodeType="afterEffect">
                                  <p:stCondLst>
                                    <p:cond delay="0"/>
                                  </p:stCondLst>
                                  <p:iterate type="lt">
                                    <p:tmPct val="0"/>
                                  </p:iterate>
                                  <p:childTnLst>
                                    <p:animEffect transition="out" filter="fade">
                                      <p:cBhvr>
                                        <p:cTn id="47" dur="500" tmFilter="0, 0; .2, .5; .8, .5; 1, 0"/>
                                        <p:tgtEl>
                                          <p:spTgt spid="6"/>
                                        </p:tgtEl>
                                      </p:cBhvr>
                                    </p:animEffect>
                                    <p:animScale>
                                      <p:cBhvr>
                                        <p:cTn id="48"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8" grpId="0"/>
      <p:bldP spid="8" grpId="1"/>
      <p:bldP spid="7" grpId="0"/>
      <p:bldP spid="7" grpId="1"/>
      <p:bldP spid="6" grpId="0"/>
      <p:bldP spid="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qGGlJKPVYmj1EAACviwAAFwAAAHVuaXZlcnNhbC91bml2ZXJzYWwucG5n7b0JONTr/z+sLElDCTWW0Eo42cqSZWQqrZasFWYyQhiKss8MqRHFOEmUrWlV9hLJnmWyjhZhBmOJUUxjDDOYYZ6ZzveUOs3ve/7Pdf2v5/88T11Xdan7ft/3+32/l9f7fS+fWGtLC3ExOTEBAQHxgwf2HhMQEEILCCz/LCrC/RezlRB57l/LAo9ZmAvktyt84v4g5Lnn6B4BgSLMKvYpYe7PK88eOB4oICBRx/u9DOef7S4gcHXvwb177EJcKX2nCs47HgctVm1zFdCMvG81u7UbmJXKuqWtjyl+vMZGA7vls/h9ke1rlTfu23Pxj5WXrPNWmvv4mlHXFBLMAWvUbjr4njnzRzt+nL3oyMkp133mmd+j61lQCVIxLCPqPmNMIPLwE4gPwXk95ISj9JkWyGIA/XNOgZ9r6EhyDjUFguwpldOqERAE/PjHBvnX6So6Wa+RhAKjKdTQnj2JyteWiQChkT/84VQS9TpyalwNGEZ53nXJfIMKqr+wBVn3GbLQ8iNFredRry8OjSdw5rI4kmIrL/9MCBoZlSx75ciYhNLGpN2WGbsJirY/TQjQSjJzNw9mD62vThTN15CcHk3npNkqfdr8E5lAeS6ZhMDqK5To1n9wBWh9Fwn1QudcHsK/RiyMQ0qv+6ARgbFStxazyE1TaxHUXdMmS5s7E3jNB6Oh0D6V5QvVXxarp/fVjNMav9OseSl+ZC2gD8VZSGOw1CFzcTKaKkKWKaIiVbR4f180CTTXZLWu/ND2hJmO4fChWJV8b3olFUE98flc7CKGOU4GcebycOtBpJnubuHNJUYX+twgaHIqm/MZOXouHYbCeX+kXYCcn6le9PzGZGpa1MGL2NKKkT/SgivHXQpW9/fPtQf7+fW+ODdjUir45RRqhySA3ZTFbtq2vELUbIiEjxjVTZvtoRBLPd95Zs2/f7RtlexQt8RKDeRsnZJr56lPtdYVnsPhwJsNHBw+h9rnZTSDUyZCx+D+4cTOqqMygAwYKtwA121RfW2pOM3kUjWAchIisMi5hOCKYbXzAl8MzqaIodF7Dl4yl2xsfVAtIR4o0UMCl8rsik2cSIRnjhumjHFE9w4tGDqfk+JkDR4emW3fUOyuatdTCoe3V1bbUh5RFIIl7DVn3L4v6cBZQc9V6LtSbgOyuiwaSXJN5Uyef+WJ+DUk7dnWhDjcEIdeFFQ432SFnJrJIjff99VXeD+idjHEWCSR2RdMsieG9M0elwije8p62DMpzh1c4fiuOrRJOjYLd27k0F0MYgLmCLp6RxO5jpNBgo+tx4wEDpOcQpNmYl+WUgLsjxXHKqs5qj9Xv0nQk4VSiJYTh8sL6qrOYPQXWVch7KFxlnQBJ4ur1/67q7r3VwT56RNcNhmU7+XgwpX7T9Yl75mrOoNSpOZE+DeGbye9oy3GkhtYxqVdVSr3qofmeki03l5LdhqVDif2zPQTZAANag1wYgJFIUziTKkk7vyYxWr8BcXCvjpNd+8HDktU8734kXWA50pbr0bBAE/drFOj50WRBGWsePxQkcKWUYvjboVAOKwwRfBNiEbJrah2J60b+HiK+2wSK3GjzcDjCaLhG5dNwCuJm788kHreRBU9/FRJRyhuD8JY8TkmcsvyGwaMWf26myEadfdCJnjcQVan3kWUL1dRbKF89KnH33WZsDK++Rxelw4uSWK9zPMvEQYXkc4pSDLqfTzXvBdJojm934oxUry68KWSQ698V2VxL2u4MnHPUQUYO7jCkR5yr/GNntJVToJA0Gzmtd37yvXe+5QmUXFj0V5Gve3atdYi1nP9CZSGcw0lq01iisnRIRSDh59xn9rP1JWMrzd6bmu0xOxL5FN3AuNq7QCvh4w8PgU2mqxI0oa2UCP8RHS1ReWRCn8sx4a4EkNpHMndDfjGi9gIV4lpNDGuK+cL0XCPixrQ25FWj7KITFJHBAhbK3oKqdBC5Lc0QHeDkyo835xN3mesKMgocbkECo0m611qKjxzUmtnSYae9e4tQG/QfubYPUyVIqMeH5hVgsjViM7rZ4FIRpJjjeG7ElQW2xI9gXHukUkbLeUBz5kPmu0Rsq3uGUOVwILOTMEp4z+Jxh8XHYgOgAY8Wul4/Bq1BHJH4AH0YVqE+mX2q7PtzFI4veG7E9UXTBIGw7OlBGuCLphJsKfQ7ynVNonASIs0dvZxdjCgnYBBnx4c8jT02rAKHfDAprhvRvLG56qMZ5s1ZQCUctlAITDcK2mPzWLDE7a+eXL2PqFDc7RcAHKITKtwuqDru35jzeSuobk5mxI2NaihSZsoy8CfbbAOn5jr6nnrJg8Qp9a+Q/Z+cRbZ8YYz1x9rtpWUQ/OfPlzuptofMyeZE7Fa3BHw/MLr8PXPcwToCynMHd4kjg1Jz1cu51M+1AuoVqqf7YcXLFpwISc6j9xQunABtXP9hDZG0fPSN2uHrhRpXwvYd8ot8Zb6+QB7SyOpLPU1ASN72GmglmQh7WGljTYnx7o9FidSoaoipXUyYG2za7UQX3I3wsiTDNkEBJbL0rWKm2TAlHMWbZvWxCWbyhZz1bWafu+05LrTITfg9472P/MCVkyIoRP62qVrrSfIk5nmRW5jvUzZl3s5pdSMWWoF3rFKSTcC7jg2En5eA9hsv4eCe19SyZm6h3okAi6iYO9VFDGwXB7erMMBWZ35Xsbk8L6ShU21S0NNF3zAt9a6n7jZsw/23Ex+qliwAWhWgj2ar/ca/vGOpogvxQTtJl8mp6zUwlHK1wD2iwaHYLAwJiV9Q3AsdKAbqkrdfEOJGaul6iCyz/o6asiEKsM1YXI9nZhmgwsc5qxeiQ4YsTltZCsELooXjXp7dsIiIt3vIBMYB2tlRY1YNBNkwHOShbmeFVY6B/rWjRVH2Ra3RZ6ZXWxh+lTgrMTRJZWlMUwg4YJE00I8zD86d9Akpn0OWQqvFl3q5WsuyKVu4VoXqYQVXQ9Vp9KlMGSIZrN822gUDkaBbPUB3x6EAHwcRT4O6IDmJQtSMBYdO533dSxeeBBS2Uvmal/OMNfl7oMTqhX0jG9mN519YNUPUTF/wBh2e6Pnr5DB/MPbpBjVpnHxZkQfvECbPXuCjRKxxPl6hhhTaBIYE8Zmpj4jz+TLLIdR8FDcJ0BCkBtEGCby1KJZjvNMsrpHwMyRKv3ArZCKR/RFZ+Lik+MfdF5VMxZBrH5UTP9YKJG1mxHYVTJchCAnlkjMOQLoBesUA/D3Aqer4fMPfoAhO85Ar0PHrhtVoLte7tUqRO9mhF2bJ+2741jOSHNZ0m5eVxk4T5IRDoxWB6ZCspzfXlmEBHMgb293ucUvpScEvojtEYb5gLRXotNTuxYVz7L7f4AX7ZHQA1pbgLdvLavtGLGM3KHn3bZUh3z0lYG3j6sWBiUmkA7e+hkwtciuAaxE5wLd/gml5NYA8oqHHxSkHIZ0nsiT/RFsjXqbcce8Lqb7M+qrOSQuinYg0AKPqlFSpDN+Pd79Vz9jKq3CY4IXsclBFdMzAZ9yTuTs+omqs3gvjeKPCh8+Kf4L2DfDo9ooFM2XqnQIYnuhaRf5pwZgwYsbaxPtUv8BSh247BW/TUhZezhW9ufh/gvjx0491voHZBRFC4GPnfon9H3MXbNDRq5qGjIePzO1rDYRekDtn/BTfZcy8MQZ3OHLD/4pRGXgWsDBy/+YMfQBV4vUKSGPC5eyGrUIMJ55b5tGzgz3ow9d1fSLeBwplm2WvmoofQ0Z/dnQhcun2vDju+/yqyFm07dMYX8TzCfVBFfRM9rUCyrctuQuV7uz3P+JWbr8kIKNoeMqLqNbDWR8Cc4cTal5M6Vvk1uQm+3BIz0MvrY3Ul9DvtJs6MobofYx9N1DEsR8OqNqyQiRtEKx7Eixa/Z3AvLXcTVGCLyUz46oqKJlWJy9mbCdmdb72qaKtwe5A05cM+1YsdR51iQ6chsIN6pZG1od195yRMeo/of0BAiUXxPmzGsiBN6Q3qqecT++Z/tSyWl9tF8mYx1VJGaXL+MAWJnUKqG9FLuuEGkUuaToyG2yrNZ6hQr9kMoZWNCVpbIHhPLmCM1dnuxzWQb8asuz/8pG6oYfTBHsyiUuA8wxGzlxqiFRq2lizdIFPw+F+pqNneM1WQO4cFan4Px1PY+YpUv/XQRlDk7/UgQbf4vgtwj+vyeCUoxYxeSrVWkximFegXgTpjOCdKHLJc2IWhHoQCqyKkMVFRThq27aRDU/fxW38dT1HyUwVlOjg85rMY0TdfLrrzDMWTOWaK3GOG5QDEi7iJWwHE22fNv445w0YN0vJ+69uDDuEIy1FrEoolbNF/Cb/R3OxvEpDDRBSd7IvcHaWIVROTXzejPG7vaZwIdioujdBrccdx+U/1FoZx+eu99m6RQFBqeWmVK7j+1VlcYN+ZjKZDur5wLXbrv1g/yiJACtnmNnrILsoflReCzrwhG8h+oW4O6H3mRUPjQ7Oin0QVKx9o9qQVY6FnbZVr1QPTK2mn2BxaDY6qMCWI+ykPOfNR9SCHgw5I74ZSFwjANFB5/DZ1BnD6dP9paPax5HtWwvQBwh2jICgWIr0QmP2XNZ6sDPA+6un7bAf9SmmrmYG66D78XS175Inyfgigu+kEusD2idPzKC5/TyW5v/9LETTLGFMLsZyQu9Mrxh8hZDszT5DBMak1Riuk9YLapFuiB8Qi+hD4/AJkLHuj9nMef4aSldQgWOiBNTkH9xhHY7Ga7wLAvG7ZP9VpDss5kfN+jrJcb2wgkrnR+GtTUHSfThweYba60frGjvehiQV+h2INX9R1PZrXW2Cnv/Dyv7KLBgymPXgpcZYAa9gysBO8plerHUr9V7wLjuwMmMp8tjhHbYVrleOAljhR7hru8TxqtQgj0fm23XvVbcuV1da92LI3MnHvn6kJCK8lyhWX6K/UQU+7XOaS2sebvuUb4ZtdZ6q/RawNG8sWIKP/KW8ju8EbFi04oACoFTlAW5W+I6XMhXmbsLO57lP1t+ETueW9WV8LefOXRWrbuY1gJYopUXBNGV9IJIqNcionjaJDcdJgzmgrifvcEnQcJWhSyo18rKbqb232OmzefGER5v+L42xwDTJs4uuP5V6A9v8IGmzc1z7b/UrvQV9xgUjv0dJnTsQ95JI8wpknj2DCdCTfnbmgf8sOYR6EyGu6Nw2Gr00Au1wTWS9Md83ZYp2Cr86Udo9loJSe0sftLRysI+MjkepnXe12BvfQRfL56K73iXmbsRuHubwiY3U36e8K8hb0LHOs5euTJnd4ePEv41pq3W+QNfx1Tmo95fWYXXdjj9i5lpAwnr/zubPlrF6l/n/z86sgRxtGLYGLZHmvKnhWJPbyg542T16r6mk6V+ldgFLMWYyubH/wAbfKjgrLdwkPCOSjY7ddi/DgsjhH4JVec3eQPq2bcfHmWbaS7reKyOfuogK3HUxoiY+nA5H8d/RNe3ODnQYWC0Lc0I9HAXs0OV685lBhML/ouwe+yjVihFFBKhqow+Rw6/6f8VKgYur3ft7n1x7l75WVWG4df2/MQ1DXJ3wUnurQmgVjKDpCQaqsQu34TZ/jrMRo0AXDbEimXXlPFdSoMus7dB3Eh905ZfrL+pe/7CFi7KJz/hp/UDzoIHiVxE4WTJD3A4tXd0/slNANJz+CKGQPEtcC6sgRryVXRDsKPF3eVqZ/P5wpb2XYnFLlxgM8IPd/wWyP8tgQTEExGjtzz1Sv1JyHdMOW/aq1WazhuC2eUUdSUMTgLRL/f5Q4s2nyDT0VJTHLMQMVm7Qj+4P5ScVuXf+6IodP7TI89Q0SK8bcS+ycAul2A4z/zz0q52lXET2HzFq3L7DIop6khFDOu2o7Bal5g6+tLBnyxHUJAuh2RU6ssCnltIRh0U2iR5u5Xm07xmlOvU09L0/f1MWkVxiqEf/8zBMfK4qXSbTdPD8zvWc4W5LHsLkpBqs0QQ0OMio4YASmBBiTD43BaMCaO7Uy3VaZe0kv7VyC3IdXh8si7Nn41C4uhT6q8eeCVhxEH5nabr1IMIuHtHfdWJjeOjjl/8TVXAaS4syQIpXCJmdfh2xavDvkyT0h4RGGW8YZii98yBUoTTHvHxeHEDU4r78OGZ1R5633hzKISXOG+N46bZGuPrpRYeg2S/1VfkUqnWxdUmRBnAvtQ/lbLiBFQd8PXBuVvilLcIJq9QDBlQE2jC6Q7E2hsw+8OpnbCyeVWlqx1bzFNCNAg4FC6Qrg4irCNeI9cPy0qIR2OLFq50tS/4Qe5RHnd3DeLeuW21mThZbiV7paHKPc2YESRjW2FpqkiMxU0Ne9tE59qHswMXul1Rdzkck/z0lF+F5jvk2s+9jErxEwR7fcnGjxa5U/eOUZ7cFnVGK9U2K6skaL9KHFS7wzZw8C0Xd3Erp5hEDFUT72zLTGPON8E9N+AYmxUxZz1IjpegRVRKXFY3jhFCXPCJfuIlhbUSAR/PCUq29QUR9pqgcWspxHDZtjYLPOsbNtthJHWv//P3+piWhaDJagdyCVUWsC/yLRKH1+3uCVqdIWo+NAdPld5jI2JQdogrwL1aOr0O+TubGWUXVaOzGPvxdQP3XTICXyMBjoLiLGV/84ycIDcUUflJ3yNAEZr4GkFYV9xQ5FF4Y5cPsdziTWi/THJgyq8BJWBzV1mni9JW+VU7No1dSTaAa0lz+vqtVARvhvjlvo4V2AJOPFXOcDWqqxbQWwegEDHwPa0lmX6g3evgaKawN8ihlDLaBde6of4IjQNir0PHAqi639xQY9wPlUn9YudFdftoLEMz6HTy0LAtLUPf0S9nfdSBXMVmGf26NBMcriigoV27tqOKu+ygncC4rgT7w3PUEpk9czYvBtueEO331mEeNAS57TuWXxPXCa7DlMB9nkWEkkGv/gdgPh562Vvrhv7ldi0V/+WV46bmFPFMepXZHO0pQ9E4BnlDg3O9p2rBYBswjjxqMUhgKT24pJcbB1WpgnGGjQgjcVi20wn5xb3KN5WOXp3fK5CslHzV+gyxraBr82SEhRp/2D1OnCphfQLkrMHiJzONaOmA5E3SsYX3Fmbti2M7jefWNxJY7L0ha08dZHXhCNXNMgWdiyjfUnGfTeebqhP0SpTe+M0WFbpUKuRkuJXXdR6R1RoxFWeinOpCXNH7QlffZ+zvpe22KWBf6StR9kasfQQa4ieDafCBk3Zc536Cr3MnCHygcZ37EUjUbxq/afym8ZvGbxr/D9MIoTWsT9FDXzDmAncpB+V2yb9g9/216WJ6cLZO3RLY3Fdja2XyPJTyvGubwn7CDS44Pqa2how2sLBrL+ICIOuVlsJpejOQ5e8tKd8HeFWTZGVaFvrpQcpNnZsXFHij2Cm3rzznl+2qwtvz08lU201hH6v7eZvJ+Otm0sWNfDeTdIww7g6gsRU/7ZGN7/yfd4dmx49srizZmf7z3loo8L/s2LkHKTblIjtW/9Sg68x/2SjrurU/DH7G4Of9Lfp/28VqmjC+fnzhjtJP/Oe/+7oP+s+NtL93Mgt046cJb88u+c/PIlXMSio8E7U413ZVsypkhjIeLxMy0+kIKTj6/hNpkUKylDBWRLFpbWRTZlnbApNUPTcMWhxu6wsmVXZTDarYCbAEGBOZVw0Jz87gjv7xaPtSVjKAV+7UddFkQuZGUvStTGbsmuZUTGmxDWizGCFnKpJZrm8TrbhcguW0qlAInOEsIFCwzFH/Auz7isZFKS1OxuBUNp2ocI06ZCCtfklipdWHyXQnk+IbzOvDIcMX9nBlPDXq8WPGv7dwcLxYrB7XWkXPoCp8XLintJBt7TX5Z5km4tPhFZ2Wk28dlXlV0eUDRzu70g6hPmkuOfoGNPhj7Zvd6muUcPLjWRaKoXtVi0dMD9GKnhYRQiuq6Vk8NuPbfsz41lCOOEapZEUEFMw9IEHnb2CqTKY7wO3rN6RrJqwcEwKvGu+A7SYFsg4HzCzZR/zgA33pVH9zCHm0vP8wzfGF5UrLm/16pm5k4+JceuJXcf48Dpk7znpIxLlHc885Mk/BF/P8kfS0dtkN6boS4pPccT63go366DeTv3y2Wmj6u29uXc35oit/7BMOQqRPVFIRBTLgk18034vsN7UsyQ1M4GnNp9M/StBuON0zM9QjkMWg5FBnqYzxy+tdX8zPvbMCVTLJtBA/GLG6KCMiY9CnWL69ZO7ZIIc6P1fV1c8MY3kzJp7hq5oQMw/fKbEHVujTJHOYFWQTf9HkoAVj85usL+XUJ0cjcHTCwAOERta7RXkMzgceroH68KXlbDiNE5MLIMykv1iRZBZmOJgIzY5eFanfG9B/dv4YROebmdiJK8gDGp4klH956RNIzgiuGmRFcVM7hK3ki/phZm8gXl4PxA41Nu21ZHFo7BVKEZOfDWnU/ALfJAyZY6H8DkkJ6y9BdPNmuw71Etm9vhNkk1VLkLIypqFrtqL6/fQXWbys+l0+N8tLpXcWIC/4B+OGizIQkLnbkssXxixAYe9sQawefKa0RENl6pObz9O6Qq15qujxkyoqSAH2qUpvPCQElkz/GCyyT7ZeQQ7QQA+U1/frfUFg5J0sdeUczyUYbgXGLcTZW9TVeM1yKEUfUThtu+rMsM+P9bsxIJzr8YPv8l94g++c0pJWj54a94GwCNuWZ862D2yLftC93/Qm8QqK7lmmplois9F2sWJB31H4tGgypsGnvuuwZuX5596PAyrebPvSsGXglmONLWU1Nz9aH+lN9i69pv8Y+R7zXcNODXQUiJ7REQibKML1d2gsgswzRIOHxjug2X0H8hXlRHQeCYGLrCiHHrqooyXyarF4H5DlulMndm05E40VDQ0wqoOqCt4RvYxW2nD1zrYq9Kmj+YpxKKJemZuqK6wLSQ7cpOCdJZV5t29ysy9OAdV7tansjCx5W20i9HXarZ+2ALy6/8y5rMOWLWmRAYWS7oBNDwV9gaoyt1PXF6sDCUEFWPD4U0ooBdf0pZqzmBSNdc5IUnrnHY0Net5Rkry77Dp5MEYJWYe8JgyW1BOn7roRZRWx8w/BR87HpfEmpx9Yyys2HNIZtOb8rWMnOP47Edmrvztdy11nvQSuqwejmeLNDG6eXZYLbE4+UobH9cLGOl5OhLlGpGsssue1c06j8W0Cqsuxom5DRua39IDe1JXFlOdBwmaw2o6SYW9HyX0HzieEAxq067UzPp9gjYP0xbjxq//1T4kwWDBRMRprUBJOrWR+hvnJrm1AkR1F9tkWAOMoOFyT5RzwuNAWuIC0OnJI3XRHUCzUixSHHbTAu9kfk19r71/S56dvvmuwfSbG6NF0FI+nmu0bcuEkf+uFR5zvgn1bg621FlGvk99twXpRG9iPUuXYLSiYHlrHusnc34xJhq/iras2njWiiSqLBVWbNsRhASd0IpowN0eynuIXCOteu1+ZfmyF+JyNuR7fB1N1UBAvlcXaR4hz4k48EJF8Ymg1g8hcyw2YFT8cHLkjKIi7tIECkfAhNkDWyovsKZN7VBkVYOpPzLoIwrU9ClQKfP7ugZ9pRoERwDJB/ABa/5bi4vY5wMUpU3NJhZGsh5iuOMydBkekUB5ioQhznbIKPfRiKgdR6dwpHdVehNsdgbzkzau1CG1w3lthw0Le+wxawH3fXTmiJX1qTz7gZSh9dNur9Fl9ziWE/PLTHUlRNiwOcVGa7aR1A2vJonZXRhNgLQu9JW5epBLMY/xk2aP8dFkRsGTmxyfpIXkA9Kb0M45S+8pLNKceduKEwOUJRpy4nqouo11rWhYi2DTcyPIN5OUOgAu9oUjDyZZlS5z3uPZZ30lJJRkfcCbvrGBdweChDFHPksvmb3Ys5kZw0+6dQ2Ta+idDZGIV3eoNGTY3X8fBZOHGv4T1V8GVTmYx5oqOkW8k64aCsAx8NbntUenC8Vm9nXELVzDplPl3NMl1DXporI0xKPoBnDNKh4ECHhxTDLy0z/ayuU2pVcSQ1EVswjPhWmtcBjklcoa99k7BzPczRjXba2NKhmVSdVQNt7p/LqKEk1iu3KY9F6HZw+30liiIxFKchYmiedXp8jY1lVTGtTtuBWTBGlLpNlnkzV8tOeUnSz40hqWckvHy7zA+7fUUDW9A3ODBN9HdL1JD7jHm9nf6z38/7zVQ6FX3jEsZwm6ApJ8vwO4SMitPoPVRkaVH7rw7UhOHtTRq1xRBai+FRS4iliuNi01yl7MWp1m3wVlgzMJhyPz1s9l11/ZovT/1aE4Y6lItMOa/8D2YrhGJcHm4nIrisPLk5knVO4O8gO9N8bimeWNH3lGbtS4/geXTbpIFa1GHqtbGedE5r+5/DboqG9KtCCtX1Fp7bvAoycYLOVR/0v/u+W3Fr/jusI3iBhFLLTtnbenaDvBqky3AzxqeawAXPpx65HqkmLlq5RL9QMi9OKIxZH93OWr+EUpNQQ0NZpJQ1dDsZ+lcJo7HlF1hhkp2/SAqO8FNaS32A7EqmWsAMtEbuWtBdVbhQcfAnywv5eq+iuti2WaaMjxMr0+j4R5lhj2JUPxa2DW44LGHtbj2JOIh/jvPaJEw2WyClYx1VIvjQLKja08E2Yi0/TL4K5hPgNix775agmdPizsjsz/J2JsJhz2pwSMZz97O/nWyiXa45jRqpbX/zPegOHYm0hvCbZn/iFfG/3pw7+cdc7zWu5wnkWLTdvy2E8Lk0gmO3LmN891VHAhD33K1F7a784jfVlvHu4H3VdxRnK341sq7dFunn3DTEhN7flsBiOh3jhDEBTqbjvfPDP9S1lbNYVWzHARF1nko9xNpihjmfFUBvwSsqnYAxcahfJGL9Cx/3kWSzHX63Ty2BNXXUCkhGFy4C3fYleXXO87ARH7gnyHbrQ+8Zm9eZWcmfBMSVcQMG9nt1pB45x9iMNMqZu+p3mwXVfRVDMcd3xrCWwE/lAlTuTlTd2LPsFohW4yXV3kE/CPlaFGaNjKXAeZEQr0erI8suiWISXNZuhEwx20DA3tgcmqm1Hmpy08bcLzs4w9UB1XUHpq7nJswuQq0LmqgGBZK47DvjbS5qVTRxmc4e2i/zGyDJrKoDMFijH69GkCCzDU76lmZzn2sNdrxK/Iv9mpNcxG+VxJpBcYOP1nfHQPcyzoW9cBuoHpxvFovi/1RRX+18WTNB2o1u6XaeMxaGKxeKXCtTSGkd2LtEoG16J/Nh6ouT/WPGJZ3jO4EvmgU2LUYnyzOTWAEx7pTZrtSxDSwy2mKV5n2L5BDsSr9a8LQdKdd0hiT+bF792LUfzU3A0ct6WXWgCPEAmBFo9kuhy/O8+MsEmfRXmvksPDNY1ERIIoYkjDgNWGiAjzxSbhmAj/liZouMv1uMEBd3qy+BK9VR6MhNDqjX0UbGr/ML2I1NXZtjuJU0Wzpht5GGI3tm4UZWXBAE69yMF1IRo8nhDTaDQ3dvuzisJOHsGLEZG1OYSAJt7ludmPO1/T5R3Pg5rJkMbRbgzXgwDDJRbBLNMHtbNqglTHoYho7DtNUH2yciW/DuZUXHdsk0ig5u9daOnpgljMbmv/wSrI5TQYfCx8ZH4kPS5GVNXiyy065X3MwZGI8kbwS7RC2DJhmOPmiZ+vS/UD/Aedaa9/SSlyHlnJcjUcIPisEiWRrOAiKg+LWYS3zp2InVRZBVFnpQdtL5rJCDeM4vYDOY8Yf8qHNydKwaG+urjmrnz0wIMVCvqb/mhsA2o049yZf9Jxbg2W+qLcj9SMXLqllMmAedSypfSzGPU8aqXxxuW1/yEuXeGmi0bSmXtsuYCFkPN+sPySMZNGkE9nHKGovCeOvsmRR9KbzPYyu6imYa1ncRtDUc4qpOc0JeU1DpHTuTTEgzU1mr5FyApkqx97PEn1IKHBhmp0Ifj8wFv6kRls/yw/8Bo5T/aXWWGjdYK6T8zO6mMledagOg9j3OinqbYmyir/iBmJr+Erx6MwQS+Q+LZlBK7/g2ZQ0NyUiJmNGWpTrPl6LfXyCLc4EYZRVX3WcVSTRKhDqV4X4KnwCVNVfLAO1S+NiujMtiSkax1oxAt3FyQ1C69N6RRMCksFs+WgiAElIVGVWVxpeQJuXVQJ3lmJt/Ao2qOKqJPw/yhN9iQ10umZa7DY7qISMaBLNtVnAi1TNerWRhwZ+dEm572sML2KBuR4G7/OdvBzHACuK4QJSLGnKM7jQTi6CCY6As94xZAnuaUANz0kpTt/imfluzKDY3e7RSU/J5c9ZCkSDjwVmbRu1ClePPzEzaAs/31B9yvBVu6gTsdDL0WALfyNKgHq5gAMscpbT88xyE3zqsEFbXcu7eMeffyqd8apIEStmGEeEH2abocHl5tgQ8dqOQ5oCMN0VivrlS/Z6a6bERdEPgWFEtNi0y7JfcRsJzaYuq6x0jNqupsx3asrA225OcHm1jmDhX6ryRWzVimmGK3c6/5MHtgXkwMHC8/m8ItBPxyt4h7nfMyP7+3NqpGXWAPKml0MZnnPPQPNOSt+LU9e4QSU74ksZWQ/EmcM/AgYT0GLZNUe4sYgWUkBlyRlhfMPZCYc2w52LfzrRLseNRhEznY76vGt6ekW3a0rltAqPCPLC30vo6ycbD8csxSPQyyIeL6/U+j2OFGvNXp5c0x+HlXG1VrMuLpvwTQzL0f8u3Y6aa42ZQfuE7aAPZbKdjb7K5uhPWdOtBDDlJnee15acz1n3Q4BbSoPPcZrzCt6l3FDqwRdweOxkFKtzkYBuHt9jTA+HrcsfLFfTusf3bM+9okcuNstkUs/wBRy6G2IIf3ABgCxfwCEbb0KJ+7osfA8afTJ4/x/Z8jmd0+o1ccaRx+4JvrXhIzhs0GGuzPbzPUjhOzH39rAmfHG+gBNG90QxPNNA7DpQbwWrj8rIEwGc91Pub6FlJjCDKnC4Kn78skQu4U1ZE6Nfyqn9vRWh73h6Yy34F2zS5LMUDHER0MInq1WC6+RERFmXMvKiQgpWoS+BPAKBPyoZt2HeurWKookfTin3j1/kKplAq8Stn/HbHmzNbvNlC7lZdb+yGy8zrS3SawDaXNsdbCK1Jt76QVCigsnQMYo/itXIfOqjrHEC4uTekHj2Zx/QYbYLOP/JCvWSVtkqZ8yerPPbXfUqLWEV2iFkmRbYHX3lx7suLYBgy5UUIfD4yT8+3nM336j7D2+wsbZDay8vw0aTLzdvebUheT8hNe/HUvAOH17peS0gT1dUrt+i2aLJYbfRwN3wnqv5PxhY738q6bWJmOsrL2vIe/wM21b+9d885xeY9rgQ5LEkRQC+qPh6Q+PrQCvRP+0+80rcf5HmuSyBZ9opWfE2gbuW3r/9170jy9rsupWeeS6989Mf+a0vF7PG/AOzfu17QKv47arIntQWfGN22e3vrq617V/3run1UJvA9OguFa6/2be+v/LWG//DF8/d+7aOeMLeO7d9d4CjHv+6N9RPV4aBm5Bdok4p+srf+v4qcP0tUZ6L1xudeqbtnT/6vXeg7r/urVV6S4wFY1xb6uflvynELyPd3xLlIj4t+cC5HuAux8Dvvctk/3XvVOKRywva4Uvvh498V4hfRre/JcqFOanxZWzfa7dzDH+l5/+1dyv84avFVBPYktOSU98VYgvwJ3/Lu4v0H4l+RYmNzki9/W2d3/eQoH7/vveonu0pVGvmEks4G/pdIX6ZVy0xUA/YDpD8vVHv9qU3Xf917/895u3VDB17l7U4va1qsxeQtZiCmktpm2S9sVCq9F4PUvIBRbDrlBYnbeBDz00no1ZPICphCSpMMjccIBHlcBaJVUkicjOPgqd9sPFzE3Rmxio1cp6RWnzxuT/df+HvbqsB59lkEKrh02HI/Ns9y44a679KZxhF34aBM51pAUeAawdtq9rzu67CDKdDpp4T9eDA91Wup8txCidHyi5y0yKNDT94QJmvInooil78lLV4hh6txIZKcRTl7l+qdFm232/zxWQnF3oRBjGhVt/UaSCbW88hi6W7YO2MVUok4W5Gc7fr7mxDKRbIFshs7NSqic06nZhc0KcILm6zt67rGO/xzOozXpwddsxBo4nwrJMrLzz02swNM8I1R1pPe7q9P1m5xGd4fWVvE7A52RSXe6mnxE217iYgfpNWrNnWqs1nY61HeC8g2BeuVRK+yknIahgnM9AbD17SlnXaF9KJdP7DUWxkvGHcM1KKQijc7rC3YXwfK2Sh20ExmKX91EsfEOmmNDxXFB8SX2JZ5E+7PfdslgrHvpMexFfBRf/pHy9/vZC5/SIWrnRPbpXOq/5JRbBscXGtNTtYZKtk7t7E68R2+70s00PrTln66YPvV2DeaAHjzj6stDgmZFwWtn152iCMNjtpQOx4tECFK229uhBbUMG09vWZ3Q27kP75XG2HGFcd0/MKrTzeLFXHXJ5Cje2Oxrpg98sDnuvfTYhUfZUqGj5Ehls/G793hkYrcsp7h7zh46j1npu8pOt19zBce4KSJmAXsaIPSxAb5s9VPDbHAj4EZaxWI5/Wz1q38xb8JyTIY9dEGAxfsxZ7SMhUVoJS7mlTfNXesGhIdfldl1rrS5YUxBV0bcfGPa1FtdYjmoUbnirhTHFxXKDVnXzJMq2lvSS7NOx7oJn+6ux3e2rd0D/Rv+7YxKqAoDxg3MC2V3d6XSNyNV5x1VKHPe42Z5MHCB/afLqI4OWodUPJvgUTNFKJGpoLzbrLdjoZXn2XMbsJSAhK+iQaWdIHU2WoMDVLNkDgBhd8a2wRVTyfphfzD9wCvK0DjOs0ouDKN13peb7Jg3ToVoQGgdx2d/PklYEty2+x48inraVqj7I4son1ix8dL2mVoYr6uCtRrkmjz8aR99ck4TFdsV2vC4KqCVrbzDMAUYSwvVBpEAZHzMKZftR+znIUD3nChSrqFQLTekmnUG1VS3yEVuV/HEC23CGvYPpR/aKq80d/EfLM//JRY/PgW4djzMpNCeTRd+oVoqnnbiEb9x3tvPEdL6r87c0+FlxfeemnMtZPiCHTQ3si57j+Epm0w/591L7WEurh/N7e5bsFhun868jZ8U4Djdg1vjR6hf77+JN6zhB/7erLJ+rfD1dY/fsIEna7obDAo2/J5Aww/96L6+4g3zpn43jh+1bwWNO/BkpmVs+AjM5c+aXXp7T/PVhpHDHW3fH5Sf733ib/HjCMnVlXV3X7wtKgbfy/ELRfpHs27nPpTP6Fqv33wGnS5tbt+MxvyeTScf8em8qm0FtfZOe8/L61Pe3+r/X0zqPjAJb3hyWX5aPowH+P0YYDMmXXX7B3/N4789/r6fTOq6cgbS+XYhXF/wWs4tyuO3w3/3Pz91Q+6d+nA/9vMu47coDKBYo/adbVQxw54og8LbUninqhE0oqu7O2lWRz5n5bqIfAD7PhKkkKNzGtLadWnTRQVj4FFRYZqtzBnfpEJGQN+2LND68mTcgDkPPvstaJ5SpLF+p4uahHl8wEV3Txjp3/o+rCTYizEIyeeHuwuWDtm6fi9eHGf+fFgLxwjwOccdT3BdPSYszwAA99cDWqu3mjegzQ6U5UiD8uPGIiJ6DyLGbjnqSebT9VDbojO4bV7ixfUolZs3QZIzcW/H2jnc8dID3l6Re8JnwqKNDXOby78zC+hZxr4qIm+bwmfCofwKknkWLZNU58CzAwwVdwDIdCWqTwUnrrc9i2AHU+977MTqvKYzusUPO2pFV5tXWrQc6nsG0X+ZZlsq+dFga3SDQIgZODG54S+XBoLdvOOxsgo0+YPsmvOGN2OluNq4z2vV7v/Pkd3csG2HNVABsnD5/nW7G6o2Mnw1V6Nb/iT6X8BGaHfsLb8WuI11tw4Ldq1rJPvs2ZX/1MDWzPNY/sof1pSP4SWjLnSD4XcpOxT7hGZnfu3tFqvkqwdM78ymjN1vZci37y4s1DEt+LQEvnzFcHliwFP51aOmd+N9qWLgW/y01L58xXfZ78Vp//36oP2i8zdPRW22aM8dPQydoVBVVZyPlPNid4N7NG+8Opfb2BeBNHEm8j1CstELSRwUpd8MpSogRtCFaA4CF81Q7K41XuZdm54UZ7rfO884DQsUTlj6NtaY4bjxTHUmeponH5dHXGcCICj/DNUsJ2rNKsKLzApFbQ28eNc5MgJ/lJ8YoNl7J3316DgPEPefrWcqvM3S7bGKsswqsJ1tvMuQkuWv3c3b583BSZUrI5t1lvjjT3kjI+sQrtphSwz07EjELfDPSB6DI3ZxI/3OtjDtIc+zEpXrZ8FUSNpyAIv03Khu6dR3OBceQGi2Y0RPJhvdr9EONXqUG7bEzXnbIzDupyCXbJex+rvG3RCKVIUQobw+YctdCSKliPx9gfpDkhG3z2poXEe1XDSZtrYnEBkKFq3YEmMq66aDVNBt/SdbWrGar66sEstRfnlcRyCtV0fRLPTyGjHvCAYMtRISXJSwoBGKxooI5ZbOEWwunCtYPH5PuL1a/dPWqcCZHU4Obs3W8XjaPvAtAETOhpa11nSrH6+7jJhwupJ4tbtLxPahXDSTCQmxKx075uOLdCSfPNQ74WZ8ezOGKv++tzB1SL8xC53bE126i20hwTdjvG73TkTjaQMEmWFRAHEW5yspTEWygT86rHL5lJjn2Muwu4QyCT47Bw4uuuq2Rfo/xm1uR1OF8/soMncmya6KGpYfuY1Diyf/mb80i2N7B7YlXkpitNyaYU3NtNrbGIZhkwRU8nOzbZjALZaPRx9B0tvRtf0cM422Cd6xeHK610ZZ17Bv68M4XM194ErXj2diFJiR6XuNX/Rbp68FCRaCgaIksAgNbeHHw7ufmM5OxH2FxRfsW5wP4Yr1l6hX9HFVQVolIqc6qzJBzQUEIoVMlMwZVT7rkXFcgea9Au2WNX3NZ11dobuMm+P4nst5mfHZtt59rxc65mxZ51n92Ajx043RWfHXj6KLJYbXkSA+YlKzKyEEPAbcpuCqLEZTHIRZUVBR1nlQgcPKamgeF2ksKYMoAZSQ589NnPmj0+YWsKWmxDtNZszwQB0japyvs9mjKtcE/j69HPbv8/0KOzej9Ctsibenbh1UWel/nyn5nmXzrCKIigzFPZSRSZQILz/+APBx9yTWbn+Wfq02dQO4BPKoijb/bz8zCFtl89DNflCaaJIgIeWIuYlSMV4V9NmoxjVjL7y2naz5qNaAFw/v73q4n6N3Tk25vP0XmPf6gdaNZSXeTkl395Yv1+1Jy/W86X5srTciWad/qiLV5eX4/mjyzdY9NwX4/8P6xC+tde4uihze68u5ALrbp4OwPvwCj+Ud+WJ+9HQmCM8dRr3lXeAv8h3nFtsVge2hw+TeBrM3WHeCnVSa2dFXPnjT2JRx9vFuWdkOw8+mjzmrgguLWd9uO2UP7hy4Cnd+J99eL3hz3eSs4Xo075duHvIdinn4qi3YT/LAh15K8jCb+j/m/Q+Bs0/laf/8+rj7cQuCrlZDRqNgaVXdjhUctXizRCNMY77MyEtz3hR0wqXh6+X9gO+pvGbxq/afym8ZvGbxq/afym8ZvGbxq/afym8ZvGbxq/afym8ZvGbxq/afym8ZvGbxq/afym8ZvG/zk0NKtmh/aCLdJslsk4uQkPKdj8tbn09TNQjZq6P3yc8uvnqbpcw+Gxw8dx95erneV26P365SiHb1+OWjwcufSTDmbAkKkmFX3Nyum3seADbbxn2e2iDFTqy7BhGbwz2M0hT8aK6YfFf/3q4Eo08H//q4N/3Wk69V9eR7zeE7rl2fwe0E+vLjo/+i/fBYN4yn16/mDwH9+srfsv89z6jH7AYyYa+RP/Lyz5fyJtICEFggz9/UU29V3WYuivj0imVLNH2ixMp/5s4z1ywnsm0qSc2l3QXd2N74Zsz5a+8ZNu/SFCOMdSwE3EfLG9Nj7MWgWZfWUDYxkseiVRViMqDU2pvT2Nb2o7MCj2cFt4Pz2zR3gPa7cmQ58R/oeKAO6TG+6HueR21TCrOQs9O4YMtobEFiEUiKmUEEv/soaNF2KFtWIUOE4INEZpAwAxqpv1SU26eagRqXQyHZzJmcOjkFKkGGOmCzWsazScxOpPy2TNFKAQgZwFJgSBmkrKMvY6GVORSb4GEfUjVS2EUaqnkgsqsAx4dT09qFN3XoNFVQHNNclnBvtWf9HRafC5RmlBMPtKe4LTH4XdDntw6oL9nQUgCpJO6CLkaH+7M4EQcbOpdwb1BB6Y1Wak817pugcbDWnvDgpDGM8Hfb6sabECXPnQr4hkm5XuVrh4s7RiRE3awJ2o79cb8o6+yS4uy0JUkuQfTiTmL5q4h2cGzjfpeStFWb9nZ1AjyJ0oC5fNA01VV3D9tITgCcDMXRdjFUIj/Snk1b5Lf8hqNaAwMz16m8v8H1U0ViFiYfEw0Rby0+AvyeiYfLFipUfVno2AcOf4b2/rj+uuSbpT6td3wlf1+qn21CJXcBaYaTQf0nxyVGEDYMPLe4ER/cBMmCIm6vwlARp1Y611rjRhHaBe7M8grcyc3Qk96/F5GSG6k03zDd63RKOHOLoHmnCbhK5VxXEwWposjegHEa4hr2XcJYuL1a/0z38o9RNPeUrZsbmz6wrstYw3i7E1wdAkSx34sv5QHdhBmIAhhDcY7v923SnKFFBvEkQ2WJcVltVobLkQFtjrOj3jtEEC4axlVzEegvw42qGscvHyoEVyyYXrMuAUo8FR3DMC8orA1kUUsHsf9HpO6KaBlkmVV5kliLArZh4v5lUc0ZSwwC86xxDxIZVnd5doyirGU0hYlWQ4vvzvSbRUVlvS7uYhv0WCBP01zMxbsMhzCQg5+rmErnSi3upK0lunvKFztdbawOYhRTlAQ9y1wQVP9AbpU3vzDxnepxuTZ5NGStZ4ntTaCThIgHoR6TGKJSYojZCe01vqnnz2UXipCWMFx5UeztiLY7xBpjMyZXMKcJ3fnlp7oShIK7q7leToNRvOTn12eKEf1VcgpbRdPqdhI2YVeoc0AF4efCTIWmg/7YX12FOVN3CsK1qrSxJA0dkEfMkauIUpSup/YNmbvNA9MTs/4QkKn6QphdcqEK0wEEb6/e+fDLAXPFzVM1VCGsR9Pv+YxCJP7uba7HpLiRgh8HpR3pm18i9gaax1b85YorwUZpA5e2799VkDJ/nG50xgXFYpCp5fibM+SZ4dg7BSRqcUwbRnFRAbUxTJBM2QNZzZJdGXMu6qzXtg0JvO+9wlffqdlf+TU6+7wweOqXxpRvq2XH5ywWD6YQSM9Yk23L798wPXv21pg4hi+ETR1N6hB0hQ5vyFxs/GM+NtiHASV48sxWLy/wDKSVwkmFPDJ25IyNbZhrITMdcpLN0BSbO9WjdQyRqLfQwVijrrYdviKtv3hq9uV0DsWDZVopfvQja9aJncEX2XMfoOntZtKb+49867ElmRfXDONdkmgfHULi9/U8TrKmdHrena1ciz9HtKC2Pi/qwC5EzOg6vE1LnmOVhXVb0EleB6GoQmV3qLExByxNUY1si3C2djxJoyzme/ESb5cLFsYHgsIvWdj8K84+3gzqNa54fisMDZUvXDJTJhXRaXpja700JYJiWVRfpRuNWgMou84XsnaBl7rD9ovkqN0HBYPoInpll5et3A+7B2gNNDNJbfQ6BoPhP30EX+uKr9/RG7GaxERM96ywxv766DupZQvAmzd/zWATazRAa8GsSe7KS7CbdVyR/AUMjaKtSQjO4Ul2UdZdHYFNewM1LYHm3WxD33mGomLjfE+Y//OIY7KwQfsc/Mp15RQOLUFtkZOo0rKMM0ozkL0Pwb/YWEl3Aj2rPZPpPSIvjWCF/1zPUcRZYR1YmkUF4Zgpw4rAAj6jG1EzYjFXFF4yHDtGyIcf8HbaQiMT4LB4Q5srz/CEBZlZESoWP1UC/AfZyLNTAklBxrGp0iepyRlxiLSX0OsTKm1X/ocM/9EOOqPLR8Te0RpLjjzkYO11XEwVoKumNsF68TnEyMv7C/IbFpH+UvfwSOUUuJmaXjiimyCfXU+vKqISa9dzSfXE+dp6WzK8Nmw+FIb2VwCizhdCtFmyinaCFv1wDcWjXlSZk9TVTJcHPTryKQhjdviSvIxbXfTbgWK2H48PPC14uFSaZXDRjo6ZDq9be3s/yIBzXeMthxWu6kWL+upkDgtnhK4Mgu9DLrRY7hRWz6wTM+UutbvQ12OqzGhKN0vj8JOPsluDr8mOoNqQxZh49PburVvIZmL2QYmac707KiLIkeRCrRkNaT3xhbQpOpHldcG6JQrlP1tE0hsJ52muVS21FF8Uwz+DJrYhpddErg5gycdecpqU7v1HA38zkXDZ3feRv2Zygya33adhacuHKH47KG2GDI5J8rw8vjtlmWED3WNTLmbkC9gKJHNwDEU7oafcHOey3nDvTwZFn57Xnh6TPQuGrzkj86muyNaeH0EqgqcvF5AYIinuPVeBHrvO8d2kxybYPjDCbvWlmekAbF/Tz6VDJU1dVoPFX9Wgli95BzrXU3MAc/eY53EdhrJ24TnW2qqWfLIFY9yDl3qid4yA90YpdejlYJPlACXUI56bzXqgzf8fMk7qyNABA/Uj9IWtcHi5hqa/eIgCX9PiLOofFNyRZEh9nSUwfydZpJcF0Dw67m2UMInYE4xFW5jwt/DpFhSlvl8+ebtDQIJeqJhIXdjlrSBecmWCe0ilWA812oha42wdXGZ4XvLiRkNcBw64h0lvGnz6XvWHCI1k5GV+nUKPzWB6vKYypMeBeuMyhPencX8ppLfcIcQK/8EdEevOs/rxVEGcoBWRm0RFzwwmKavmX7wN0FmLZkan0zhxH8ttuSbfzqT0a5i/iNqGPsNKXN8uUZ9VUw4HgSOAF10nodKwu3AVfm09Ax6RST1EexeB2EsDuiNc3pe/H8cndQ8xqvB7alz2XrkjAWY1JO/v0VZXM1K0wL5zpiTKfRVGYlFZFGmo0nvQhLiHx9ecja0QfZv10d/RTueqRd5vX0GkBDQyDRoiUoT+3EM0Pcl96/Qd5hvclFZnX1ef/MwRdGDjjeG2qQFfLIGxrg66dEdRg2T0PaGA9b57SfDkK+7PboBX0oxfnmZKi2r1EBPU9UEpbPB8oRkeHEa9n4yYIMcUf3eDg1FVfXyANiJ7V3OmlPv8taPE8/WT1zMk0UtfxzPpUH9RzxseT9abBV1Lkddj46hZS9N1V6XA6rx8ADyj5Vyb+P7zxPWnlBA+itCSxzD+piWPZgXIi+HLW98hIjlVcsV9bhGF3D7Y7fUHAFwHh+7F6SEJjlF1FBUQTPGc1NFlzfECA4EjTyBguLPLxY1SfiTInLgittJernvwZtkdp1RrBo0P1LmQPgcjyMVHARu0dLOicaSQ5Gevqrvkfvo/V6BfoOmqBcVRwWzvUvdgcN+XKmPnTjmgjy1v6HiYEs2EKI19t+pC/8hfmZ2TdPDykHjiEBWV0fNF5hZzls9RXJC8CcFByeVWUNmTn995OhgIiPm5UMtyvInfz0bLzg+sgl7/y7PTM2T0853VC/PDQHY8puYCFCc/1glGDEXWwfOQig46y9k616HG1Ge3yXLagzd67c+MugEJPrU7S0HdLg3Mh/GzrGoBAdlSSJpce8iLBqhk91yVxO9XxOG2hxGDT/JVcki9VLzjfVGQsPFt/Uk5/uTNArt2yl5Nbmn1XtD5RF1lez/Kz1S7JwzspDeys1zxt2WRAaGUXiMUEIBWbHHd9cV0Vmi9q3a/8QQTyIw+4nxeOQBde0YBAzqeHIkPZJzZh9HX/q30/o6l53/SOegLhyZwsK2YrQVZe6A8NVjUuJ14XVWzTrTMfq0Wbzh+PDGlK3KSpZepCDCBj8aYSVeNOUk1u69DY16vFaaylAw9EHw5nmdZMqu5nUxS/U/Cr6/heUwMWB1YtQOquawzLHtptjAVOXzIdrnUY+BhzQuqEU3Ry5+dg0++oKmj9ST19JiaUw1Y1UDI+6kjSef7qoSwbQoA1w3EkhpBSFhURUVY99kkf8/eWBGOBXN/z2CRaGAmW20HHeuikLFR+REeMnSWqXzW1afLgA6/gdsCceRddH0T83noSPSR0knd1qzc5FWGp0zXdCFniHSb2K1DGNlhUwDDW8Gue7B+kQ2oVAuo20T3qEpNw2zE7PsXyM6x4XryvOPf5AkYtvzlUnfgsFdP3JEU1U6IXBjtSWItLjFMaspyn9VoDqFqBcL2SsMV7e/8QfxePDp+rs93HIHLbS19vIO0OsRlaGT9TLqwduOgsHnVgXZcFGLR5sKYLXDweWmaX7gIIumzsA2jjrS7SlFLti/kZScVEnS/3y1BTkcjo3wmIeGKssih2f2ex+3EIdfTsqF+qVwTwwZfN0nKXa815luMxZOawHU7Qw/QJiLfsdibNncSDTT0iwLccV+YUSX2bMHMef4SWFTAuV17jPW4HevBdEtl4NDwU4iotTdT/ec0esOHQRS1/BNVOgSefBXa6wiUueoPnZBo9cJZN8pW+09eWvhLcemSmf6S3V/cAJJHEeM6hFOEX5DYLxnc0WTSXsx/Nw/azFtOq5tK467Cx1EPd6aPQdzXN8wf6pqeCm2o65aOxs67idSrUL0fBj4HNGneafMc5Akxipv+FYZ81WJMmESZ2J8UXloiR69lPxhu5sXYdHUxZNO7SHkQkSu9131Q5jQMgLmFQYx3mhgDNf4L/IxnOctd4PmqAXF6kcZBFT+Lba5DzvMnGS7VigJjyeGVzR2B2LR85u9W+9gpM99R9++sXrVU60az/MbNEbztwNQ0jjb7UsZsJAdzE477OtwxaoG7ldQlMdOynBKGawPpWbnUpIxAyVvRlNvRuef7VNTrzeE4I/92ccXJFedoI1uFDayMyCjWb+pwwBNGC6jxleTICVhL7ururqHUrcrbB7O7I1fHEMmm3hjpP+EgNiD277smu6n1kV7G8wTeN64M+GPAd35I1JsInKaURewdKCw8BbETed4i4r1sQqC4kNRGbqSQU5sQ2625HZ5feisd2TZR69q7fXF+ENg3btUYAImSjNd8To0SRvzwZz/SBo/h7o5fysjfE26YDroOm20dDcHwoWDwDTO/1A7umoiW4kBYe69uyY1vnWVdPsXgslxPlAEoIJH8J3l5Joz0JyybBn1B0HfvEFeDn2aR1/MX+xf5Y2rn59o7FZhV/RA/lH06PhG1M/11EKiTUbqmcbNO9ffPXPj45AoadFNkm9HO50hHTS1MdDDj4uTv9H7YbXIKWazbtJVP+P6gkgt9XM3TzYd5HZ8mTjduz9f5Z+PsCUn96ZfSmGHhrnPTC8NVr9sEjlYBcd3dU1f/vH1srie0VuQApWgGnRvLohvVm9QPSK0N5/iKmm5hVg76hUjxVrBrXM5QzJopw+flSA++vgPsu9+ebQi/8XUEsDBBQAAgAIAGoYaUmAI88WSwAAAGoAAAAbAAAAdW5pdmVyc2FsL3VuaXZlcnNhbC5wbmcueG1ss7GvyM1RKEstKs7Mz7NVMtQzULK34+WyKShKLctMLVeoAIoBBSFASaHSVsnECMEtz0wpybBVsjA1Q4hlpGamZ5TYKpkhKdQHGgkAUEsBAgAAFAACAAgAQ5RXRw3AMR7AAQAA2gMAAA8AAAAAAAAAAQAAAAAAAAAAAG5vbmUvcGxheWVyLnhtbFBLAQIAABQAAgAIAESUV0cjtE77+wIAALAIAAAUAAAAAAAAAAEAAAAAAO0BAAB1bml2ZXJzYWwvcGxheWVyLnhtbFBLAQIAABQAAgAIAGoYaUko9ViaPUQAAK+LAAAXAAAAAAAAAAAAAAAAABoFAAB1bml2ZXJzYWwvdW5pdmVyc2FsLnBuZ1BLAQIAABQAAgAIAGoYaUmAI88WSwAAAGoAAAAbAAAAAAAAAAEAAAAAAIxJAAB1bml2ZXJzYWwvdW5pdmVyc2FsLnBuZy54bWxQSwUGAAAAAAQABAANAQAAEEoAAAAA"/>
  <p:tag name="ISPRING_PRESENTATION_TITLE" val="bt1459"/>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自定义设计方案">
  <a:themeElements>
    <a:clrScheme name="0兴业银行">
      <a:dk1>
        <a:sysClr val="windowText" lastClr="000000"/>
      </a:dk1>
      <a:lt1>
        <a:sysClr val="window" lastClr="FFFFFF"/>
      </a:lt1>
      <a:dk2>
        <a:srgbClr val="A5A5A5"/>
      </a:dk2>
      <a:lt2>
        <a:srgbClr val="E7E6E6"/>
      </a:lt2>
      <a:accent1>
        <a:srgbClr val="004186"/>
      </a:accent1>
      <a:accent2>
        <a:srgbClr val="A5A5A5"/>
      </a:accent2>
      <a:accent3>
        <a:srgbClr val="004186"/>
      </a:accent3>
      <a:accent4>
        <a:srgbClr val="A5A5A5"/>
      </a:accent4>
      <a:accent5>
        <a:srgbClr val="004186"/>
      </a:accent5>
      <a:accent6>
        <a:srgbClr val="A5A5A5"/>
      </a:accent6>
      <a:hlink>
        <a:srgbClr val="004186"/>
      </a:hlink>
      <a:folHlink>
        <a:srgbClr val="A5A5A5"/>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2883</Words>
  <Application>Microsoft Office PowerPoint</Application>
  <PresentationFormat>自定义</PresentationFormat>
  <Paragraphs>294</Paragraphs>
  <Slides>27</Slides>
  <Notes>27</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Gill Sans</vt:lpstr>
      <vt:lpstr>Lato</vt:lpstr>
      <vt:lpstr>Lato Light</vt:lpstr>
      <vt:lpstr>Lato Regular</vt:lpstr>
      <vt:lpstr>Montserrat</vt:lpstr>
      <vt:lpstr>Open Sans</vt:lpstr>
      <vt:lpstr>Open Sans Light</vt:lpstr>
      <vt:lpstr>方正尚酷简体</vt:lpstr>
      <vt:lpstr>方正正粗黑简体</vt:lpstr>
      <vt:lpstr>宋体</vt:lpstr>
      <vt:lpstr>微软雅黑</vt:lpstr>
      <vt:lpstr>Arial</vt:lpstr>
      <vt:lpstr>Calibri</vt:lpstr>
      <vt:lpstr>Calibri Light</vt:lpstr>
      <vt:lpstr>Times New Roman</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bt1459</dc:title>
  <dc:creator/>
  <cp:lastModifiedBy/>
  <cp:revision>1</cp:revision>
  <dcterms:created xsi:type="dcterms:W3CDTF">2017-05-23T14:49:30Z</dcterms:created>
  <dcterms:modified xsi:type="dcterms:W3CDTF">2017-09-26T05:49:11Z</dcterms:modified>
</cp:coreProperties>
</file>