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notesSlides/notesSlide32.xml" ContentType="application/vnd.openxmlformats-officedocument.presentationml.notesSlide+xml"/>
  <Override PartName="/ppt/charts/chart2.xml" ContentType="application/vnd.openxmlformats-officedocument.drawingml.chart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61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62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B42B"/>
    <a:srgbClr val="67AC31"/>
    <a:srgbClr val="6DA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0" autoAdjust="0"/>
    <p:restoredTop sz="94660"/>
  </p:normalViewPr>
  <p:slideViewPr>
    <p:cSldViewPr snapToGrid="0">
      <p:cViewPr>
        <p:scale>
          <a:sx n="55" d="100"/>
          <a:sy n="55" d="100"/>
        </p:scale>
        <p:origin x="-1458" y="-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9"/>
        <c:overlap val="100"/>
        <c:axId val="80659968"/>
        <c:axId val="80661504"/>
      </c:barChart>
      <c:catAx>
        <c:axId val="80659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0661504"/>
        <c:crosses val="autoZero"/>
        <c:auto val="1"/>
        <c:lblAlgn val="ctr"/>
        <c:lblOffset val="100"/>
        <c:noMultiLvlLbl val="0"/>
      </c:catAx>
      <c:valAx>
        <c:axId val="806615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065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7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0.45</c:v>
                </c:pt>
                <c:pt idx="1">
                  <c:v>0.2</c:v>
                </c:pt>
                <c:pt idx="2">
                  <c:v>0.15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434002201337699"/>
          <c:y val="0.84240480185878497"/>
          <c:w val="0.56744877656422199"/>
          <c:h val="9.9509487543565298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9D621-CD7D-47E3-A862-0B35EDF96A49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8D581-5F71-4415-AF93-6311B0292F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00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516467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66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985788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  <p:sp>
        <p:nvSpPr>
          <p:cNvPr id="22" name="Round Same Side Corner Rectangle 21"/>
          <p:cNvSpPr/>
          <p:nvPr userDrawn="1"/>
        </p:nvSpPr>
        <p:spPr>
          <a:xfrm rot="16200000" flipH="1">
            <a:off x="11731145" y="6331908"/>
            <a:ext cx="384047" cy="537665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62442" y="6408717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25226" y="2227818"/>
            <a:ext cx="5988343" cy="95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7595" b="1" dirty="0" smtClean="0">
                <a:solidFill>
                  <a:srgbClr val="67AC31"/>
                </a:solidFill>
                <a:latin typeface="+mn-ea"/>
                <a:ea typeface="+mn-ea"/>
              </a:rPr>
              <a:t>绿色家园</a:t>
            </a:r>
            <a:r>
              <a:rPr lang="en-US" altLang="zh-CN" sz="7595" b="1" dirty="0" smtClean="0">
                <a:solidFill>
                  <a:srgbClr val="67AC31"/>
                </a:solidFill>
                <a:latin typeface="+mn-ea"/>
                <a:ea typeface="+mn-ea"/>
              </a:rPr>
              <a:t>PPT</a:t>
            </a:r>
            <a:endParaRPr lang="zh-CN" altLang="en-US" sz="7595" b="1" dirty="0">
              <a:solidFill>
                <a:srgbClr val="67AC31"/>
              </a:solidFill>
              <a:latin typeface="+mn-ea"/>
              <a:ea typeface="+mn-ea"/>
            </a:endParaRPr>
          </a:p>
        </p:txBody>
      </p:sp>
      <p:sp>
        <p:nvSpPr>
          <p:cNvPr id="3" name="TextBox 27"/>
          <p:cNvSpPr txBox="1"/>
          <p:nvPr/>
        </p:nvSpPr>
        <p:spPr>
          <a:xfrm>
            <a:off x="439678" y="3804094"/>
            <a:ext cx="876820" cy="369188"/>
          </a:xfrm>
          <a:prstGeom prst="rect">
            <a:avLst/>
          </a:prstGeom>
          <a:solidFill>
            <a:srgbClr val="7CB42B"/>
          </a:solidFill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</a:p>
        </p:txBody>
      </p:sp>
      <p:sp>
        <p:nvSpPr>
          <p:cNvPr id="4" name="TextBox 28"/>
          <p:cNvSpPr txBox="1"/>
          <p:nvPr/>
        </p:nvSpPr>
        <p:spPr>
          <a:xfrm>
            <a:off x="1396235" y="3804094"/>
            <a:ext cx="535724" cy="369332"/>
          </a:xfrm>
          <a:prstGeom prst="rect">
            <a:avLst/>
          </a:prstGeom>
          <a:solidFill>
            <a:srgbClr val="7CB42B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bg1"/>
                </a:solidFill>
                <a:latin typeface="+mj-ea"/>
                <a:ea typeface="+mj-ea"/>
              </a:rPr>
              <a:t>xxx</a:t>
            </a:r>
            <a:endParaRPr lang="zh-CN" altLang="en-US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74054" y="1666969"/>
            <a:ext cx="5723055" cy="50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400" b="0" dirty="0" smtClean="0">
                <a:solidFill>
                  <a:srgbClr val="7CB42B"/>
                </a:solidFill>
                <a:latin typeface="+mn-ea"/>
                <a:ea typeface="+mn-ea"/>
              </a:rPr>
              <a:t>添加您的公司名称</a:t>
            </a:r>
            <a:endParaRPr lang="zh-CN" altLang="zh-CN" sz="2400" b="0" dirty="0">
              <a:solidFill>
                <a:srgbClr val="7CB42B"/>
              </a:solidFill>
              <a:latin typeface="+mn-ea"/>
              <a:ea typeface="+mn-ea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316536" y="3311994"/>
            <a:ext cx="6334231" cy="37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000" b="0" dirty="0">
                <a:solidFill>
                  <a:srgbClr val="7CB42B"/>
                </a:solidFill>
                <a:latin typeface="+mn-ea"/>
              </a:rPr>
              <a:t>可用</a:t>
            </a:r>
            <a:r>
              <a:rPr lang="zh-CN" altLang="en-US" sz="2000" b="0" dirty="0" smtClean="0">
                <a:solidFill>
                  <a:srgbClr val="7CB42B"/>
                </a:solidFill>
                <a:latin typeface="+mn-ea"/>
              </a:rPr>
              <a:t>于年终总结、工作汇报、新年计划总结等</a:t>
            </a:r>
            <a:endParaRPr lang="zh-CN" altLang="zh-CN" sz="2000" b="0" dirty="0">
              <a:solidFill>
                <a:srgbClr val="7CB42B"/>
              </a:solidFill>
              <a:latin typeface="+mn-ea"/>
            </a:endParaRPr>
          </a:p>
        </p:txBody>
      </p:sp>
      <p:pic>
        <p:nvPicPr>
          <p:cNvPr id="7" name="Wisp X,DJ OKAWARI - Luv Letter (Wisp X Re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03743" y="-353539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99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99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animBg="1"/>
      <p:bldP spid="4" grpId="0" bldLvl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 rot="5400000">
            <a:off x="-355179" y="3145882"/>
            <a:ext cx="1859159" cy="609399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000" dirty="0">
                <a:solidFill>
                  <a:schemeClr val="tx2"/>
                </a:solidFill>
              </a:rPr>
              <a:t>CONTENTS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3" name="Rectangle 57"/>
          <p:cNvSpPr/>
          <p:nvPr/>
        </p:nvSpPr>
        <p:spPr>
          <a:xfrm>
            <a:off x="3076557" y="120169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sz="2000" noProof="1">
              <a:solidFill>
                <a:schemeClr val="tx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Rectangle 58"/>
          <p:cNvSpPr/>
          <p:nvPr/>
        </p:nvSpPr>
        <p:spPr>
          <a:xfrm>
            <a:off x="3076558" y="1714028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Rectangle 52"/>
          <p:cNvSpPr/>
          <p:nvPr/>
        </p:nvSpPr>
        <p:spPr>
          <a:xfrm>
            <a:off x="3076557" y="206528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/>
          <p:nvPr/>
        </p:nvSpPr>
        <p:spPr>
          <a:xfrm>
            <a:off x="3076558" y="2577612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Rectangle 47"/>
          <p:cNvSpPr/>
          <p:nvPr/>
        </p:nvSpPr>
        <p:spPr>
          <a:xfrm>
            <a:off x="3076557" y="297231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3076558" y="3484641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3076557" y="393966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Rectangle 43"/>
          <p:cNvSpPr/>
          <p:nvPr/>
        </p:nvSpPr>
        <p:spPr>
          <a:xfrm>
            <a:off x="3076558" y="4452000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2002755" y="1310046"/>
            <a:ext cx="800893" cy="609761"/>
            <a:chOff x="1749703" y="2330672"/>
            <a:chExt cx="585945" cy="446111"/>
          </a:xfrm>
          <a:solidFill>
            <a:schemeClr val="accent1"/>
          </a:solidFill>
        </p:grpSpPr>
        <p:sp>
          <p:nvSpPr>
            <p:cNvPr id="12" name="Right Triangle 62"/>
            <p:cNvSpPr/>
            <p:nvPr/>
          </p:nvSpPr>
          <p:spPr>
            <a:xfrm flipV="1">
              <a:off x="1976024" y="2330672"/>
              <a:ext cx="359624" cy="37796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Rectangle 56"/>
            <p:cNvSpPr/>
            <p:nvPr/>
          </p:nvSpPr>
          <p:spPr>
            <a:xfrm>
              <a:off x="1749703" y="2330672"/>
              <a:ext cx="446111" cy="4461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2002755" y="2173630"/>
            <a:ext cx="800893" cy="609761"/>
            <a:chOff x="1749703" y="3176187"/>
            <a:chExt cx="585945" cy="446111"/>
          </a:xfrm>
          <a:solidFill>
            <a:schemeClr val="accent1"/>
          </a:solidFill>
        </p:grpSpPr>
        <p:sp>
          <p:nvSpPr>
            <p:cNvPr id="15" name="Right Triangle 61"/>
            <p:cNvSpPr/>
            <p:nvPr/>
          </p:nvSpPr>
          <p:spPr>
            <a:xfrm flipV="1">
              <a:off x="1976024" y="3176187"/>
              <a:ext cx="359624" cy="3779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Rectangle 51"/>
            <p:cNvSpPr/>
            <p:nvPr/>
          </p:nvSpPr>
          <p:spPr>
            <a:xfrm>
              <a:off x="1749703" y="3176187"/>
              <a:ext cx="446111" cy="4461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2</a:t>
              </a:r>
            </a:p>
          </p:txBody>
        </p:sp>
      </p:grpSp>
      <p:grpSp>
        <p:nvGrpSpPr>
          <p:cNvPr id="17" name="Group 5"/>
          <p:cNvGrpSpPr/>
          <p:nvPr/>
        </p:nvGrpSpPr>
        <p:grpSpPr>
          <a:xfrm>
            <a:off x="2002755" y="3080658"/>
            <a:ext cx="800893" cy="609761"/>
            <a:chOff x="1749703" y="4016321"/>
            <a:chExt cx="585945" cy="446111"/>
          </a:xfrm>
          <a:solidFill>
            <a:schemeClr val="accent1"/>
          </a:solidFill>
        </p:grpSpPr>
        <p:sp>
          <p:nvSpPr>
            <p:cNvPr id="18" name="Right Triangle 60"/>
            <p:cNvSpPr/>
            <p:nvPr/>
          </p:nvSpPr>
          <p:spPr>
            <a:xfrm flipV="1">
              <a:off x="1976024" y="4016321"/>
              <a:ext cx="359624" cy="3779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46"/>
            <p:cNvSpPr/>
            <p:nvPr/>
          </p:nvSpPr>
          <p:spPr>
            <a:xfrm>
              <a:off x="1749703" y="4016321"/>
              <a:ext cx="446111" cy="4461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3</a:t>
              </a:r>
            </a:p>
          </p:txBody>
        </p:sp>
      </p:grpSp>
      <p:grpSp>
        <p:nvGrpSpPr>
          <p:cNvPr id="20" name="Group 6"/>
          <p:cNvGrpSpPr/>
          <p:nvPr/>
        </p:nvGrpSpPr>
        <p:grpSpPr>
          <a:xfrm>
            <a:off x="2002755" y="4047855"/>
            <a:ext cx="800893" cy="609923"/>
            <a:chOff x="1749703" y="4844727"/>
            <a:chExt cx="585945" cy="446228"/>
          </a:xfrm>
          <a:solidFill>
            <a:schemeClr val="accent1"/>
          </a:solidFill>
        </p:grpSpPr>
        <p:sp>
          <p:nvSpPr>
            <p:cNvPr id="21" name="Right Triangle 59"/>
            <p:cNvSpPr/>
            <p:nvPr/>
          </p:nvSpPr>
          <p:spPr>
            <a:xfrm flipV="1">
              <a:off x="1976024" y="4844727"/>
              <a:ext cx="359624" cy="3779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Rectangle 41"/>
            <p:cNvSpPr/>
            <p:nvPr/>
          </p:nvSpPr>
          <p:spPr>
            <a:xfrm>
              <a:off x="1749703" y="4844844"/>
              <a:ext cx="446111" cy="4461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4</a:t>
              </a:r>
            </a:p>
          </p:txBody>
        </p:sp>
      </p:grpSp>
      <p:sp>
        <p:nvSpPr>
          <p:cNvPr id="23" name="Title 2"/>
          <p:cNvSpPr txBox="1"/>
          <p:nvPr/>
        </p:nvSpPr>
        <p:spPr>
          <a:xfrm>
            <a:off x="733741" y="1623051"/>
            <a:ext cx="794444" cy="176604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tx2"/>
                </a:solidFill>
              </a:rPr>
              <a:t>目录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50819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</a:rPr>
              <a:t>填写大标题文字</a:t>
            </a:r>
            <a:endParaRPr lang="zh-CN" altLang="en-US" sz="4400" b="1" dirty="0">
              <a:solidFill>
                <a:schemeClr val="accen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336969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3295095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545671"/>
            <a:ext cx="1441420" cy="1446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lowchart: Alternate Process 24"/>
          <p:cNvSpPr/>
          <p:nvPr/>
        </p:nvSpPr>
        <p:spPr>
          <a:xfrm rot="16200000">
            <a:off x="5569118" y="2370343"/>
            <a:ext cx="3686853" cy="2551685"/>
          </a:xfrm>
          <a:prstGeom prst="roundRect">
            <a:avLst>
              <a:gd name="adj" fmla="val 620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Flowchart: Alternate Process 24"/>
          <p:cNvSpPr/>
          <p:nvPr/>
        </p:nvSpPr>
        <p:spPr>
          <a:xfrm rot="16200000">
            <a:off x="8238309" y="2370341"/>
            <a:ext cx="3686864" cy="2551691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8" name="Flowchart: Alternate Process 24"/>
          <p:cNvSpPr/>
          <p:nvPr/>
        </p:nvSpPr>
        <p:spPr>
          <a:xfrm rot="16200000">
            <a:off x="2899915" y="2370341"/>
            <a:ext cx="3686864" cy="2551688"/>
          </a:xfrm>
          <a:prstGeom prst="roundRect">
            <a:avLst>
              <a:gd name="adj" fmla="val 62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3" name="Right Arrow 32"/>
          <p:cNvSpPr/>
          <p:nvPr/>
        </p:nvSpPr>
        <p:spPr bwMode="auto">
          <a:xfrm>
            <a:off x="3467505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34" name="Right Arrow 33"/>
          <p:cNvSpPr/>
          <p:nvPr/>
        </p:nvSpPr>
        <p:spPr bwMode="auto">
          <a:xfrm>
            <a:off x="6136701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36" name="Right Arrow 35"/>
          <p:cNvSpPr/>
          <p:nvPr/>
        </p:nvSpPr>
        <p:spPr bwMode="auto">
          <a:xfrm>
            <a:off x="8805897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5" name="Flowchart: Alternate Process 24"/>
          <p:cNvSpPr/>
          <p:nvPr/>
        </p:nvSpPr>
        <p:spPr>
          <a:xfrm rot="16200000">
            <a:off x="230726" y="2370342"/>
            <a:ext cx="3686853" cy="2551685"/>
          </a:xfrm>
          <a:prstGeom prst="roundRect">
            <a:avLst>
              <a:gd name="adj" fmla="val 62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798309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3" name="Group 134"/>
          <p:cNvGrpSpPr>
            <a:grpSpLocks noChangeAspect="1"/>
          </p:cNvGrpSpPr>
          <p:nvPr/>
        </p:nvGrpSpPr>
        <p:grpSpPr>
          <a:xfrm>
            <a:off x="1500379" y="4915368"/>
            <a:ext cx="1147544" cy="1148501"/>
            <a:chOff x="3287425" y="1417883"/>
            <a:chExt cx="648499" cy="649042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01</a:t>
              </a:r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4169575" y="4915368"/>
            <a:ext cx="1147544" cy="1148501"/>
            <a:chOff x="2779491" y="2517212"/>
            <a:chExt cx="648499" cy="649042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02</a:t>
              </a:r>
              <a:endParaRPr lang="en-US" sz="2135" b="1" dirty="0">
                <a:latin typeface="+mj-lt"/>
              </a:endParaRPr>
            </a:p>
          </p:txBody>
        </p:sp>
      </p:grpSp>
      <p:grpSp>
        <p:nvGrpSpPr>
          <p:cNvPr id="6" name="Group 130"/>
          <p:cNvGrpSpPr>
            <a:grpSpLocks noChangeAspect="1"/>
          </p:cNvGrpSpPr>
          <p:nvPr/>
        </p:nvGrpSpPr>
        <p:grpSpPr>
          <a:xfrm>
            <a:off x="6838771" y="4915368"/>
            <a:ext cx="1147544" cy="1148501"/>
            <a:chOff x="3287425" y="3613920"/>
            <a:chExt cx="648499" cy="649042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9" name="Oval 128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03</a:t>
              </a:r>
              <a:endParaRPr lang="en-US" sz="2135" b="1" dirty="0">
                <a:latin typeface="+mj-lt"/>
              </a:endParaRPr>
            </a:p>
          </p:txBody>
        </p:sp>
      </p:grpSp>
      <p:grpSp>
        <p:nvGrpSpPr>
          <p:cNvPr id="7" name="Group 133"/>
          <p:cNvGrpSpPr>
            <a:grpSpLocks noChangeAspect="1"/>
          </p:cNvGrpSpPr>
          <p:nvPr/>
        </p:nvGrpSpPr>
        <p:grpSpPr>
          <a:xfrm>
            <a:off x="9507968" y="4915360"/>
            <a:ext cx="1147544" cy="1148501"/>
            <a:chOff x="5249342" y="1406453"/>
            <a:chExt cx="648499" cy="649042"/>
          </a:xfrm>
        </p:grpSpPr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04</a:t>
              </a:r>
              <a:endParaRPr lang="en-US" sz="2135" b="1" dirty="0">
                <a:latin typeface="+mj-lt"/>
              </a:endParaRPr>
            </a:p>
          </p:txBody>
        </p:sp>
      </p:grpSp>
      <p:sp>
        <p:nvSpPr>
          <p:cNvPr id="145" name="Freeform 187"/>
          <p:cNvSpPr>
            <a:spLocks noEditPoints="1"/>
          </p:cNvSpPr>
          <p:nvPr/>
        </p:nvSpPr>
        <p:spPr bwMode="auto">
          <a:xfrm>
            <a:off x="1632788" y="2402689"/>
            <a:ext cx="699461" cy="452032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7" name="Freeform 56"/>
          <p:cNvSpPr>
            <a:spLocks noEditPoints="1"/>
          </p:cNvSpPr>
          <p:nvPr/>
        </p:nvSpPr>
        <p:spPr bwMode="auto">
          <a:xfrm>
            <a:off x="7157807" y="2323156"/>
            <a:ext cx="509469" cy="50946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8" name="Freeform 152"/>
          <p:cNvSpPr>
            <a:spLocks noEditPoints="1"/>
          </p:cNvSpPr>
          <p:nvPr/>
        </p:nvSpPr>
        <p:spPr bwMode="auto">
          <a:xfrm>
            <a:off x="9800279" y="2343335"/>
            <a:ext cx="562925" cy="52021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26" name="Text Placeholder 3"/>
          <p:cNvSpPr txBox="1"/>
          <p:nvPr/>
        </p:nvSpPr>
        <p:spPr>
          <a:xfrm>
            <a:off x="1026586" y="3125476"/>
            <a:ext cx="2095133" cy="16820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bg1"/>
                </a:solidFill>
              </a:rPr>
              <a:t>Title Goes Here</a:t>
            </a:r>
            <a:r>
              <a:rPr lang="en-US" sz="1335" dirty="0">
                <a:solidFill>
                  <a:schemeClr val="bg1"/>
                </a:solidFill>
              </a:rPr>
              <a:t/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</a:p>
        </p:txBody>
      </p:sp>
      <p:sp>
        <p:nvSpPr>
          <p:cNvPr id="32" name="Text Placeholder 3"/>
          <p:cNvSpPr txBox="1"/>
          <p:nvPr/>
        </p:nvSpPr>
        <p:spPr>
          <a:xfrm>
            <a:off x="3695779" y="3125476"/>
            <a:ext cx="2095133" cy="16820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bg1"/>
                </a:solidFill>
              </a:rPr>
              <a:t>Title Goes Here</a:t>
            </a:r>
            <a:r>
              <a:rPr lang="en-US" sz="1335" dirty="0">
                <a:solidFill>
                  <a:schemeClr val="bg1"/>
                </a:solidFill>
              </a:rPr>
              <a:t/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</a:p>
        </p:txBody>
      </p:sp>
      <p:sp>
        <p:nvSpPr>
          <p:cNvPr id="146" name="Freeform 52"/>
          <p:cNvSpPr>
            <a:spLocks noEditPoints="1"/>
          </p:cNvSpPr>
          <p:nvPr/>
        </p:nvSpPr>
        <p:spPr bwMode="auto">
          <a:xfrm>
            <a:off x="4508288" y="2362513"/>
            <a:ext cx="470112" cy="47011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7" name="Text Placeholder 3"/>
          <p:cNvSpPr txBox="1"/>
          <p:nvPr/>
        </p:nvSpPr>
        <p:spPr>
          <a:xfrm>
            <a:off x="6364978" y="3125476"/>
            <a:ext cx="2095133" cy="16820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bg1"/>
                </a:solidFill>
              </a:rPr>
              <a:t>Title Goes Here</a:t>
            </a:r>
            <a:r>
              <a:rPr lang="en-US" sz="1335" dirty="0">
                <a:solidFill>
                  <a:schemeClr val="bg1"/>
                </a:solidFill>
              </a:rPr>
              <a:t/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</a:p>
        </p:txBody>
      </p:sp>
      <p:sp>
        <p:nvSpPr>
          <p:cNvPr id="39" name="Text Placeholder 3"/>
          <p:cNvSpPr txBox="1"/>
          <p:nvPr/>
        </p:nvSpPr>
        <p:spPr>
          <a:xfrm>
            <a:off x="9034175" y="3125476"/>
            <a:ext cx="2095133" cy="16820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bg1"/>
                </a:solidFill>
              </a:rPr>
              <a:t>Title Goes Here</a:t>
            </a:r>
            <a:r>
              <a:rPr lang="en-US" sz="1335" dirty="0">
                <a:solidFill>
                  <a:schemeClr val="bg1"/>
                </a:solidFill>
              </a:rPr>
              <a:t/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48" grpId="0" animBg="1"/>
      <p:bldP spid="33" grpId="0" animBg="1"/>
      <p:bldP spid="34" grpId="0" animBg="1"/>
      <p:bldP spid="36" grpId="0" animBg="1"/>
      <p:bldP spid="25" grpId="0" animBg="1"/>
      <p:bldP spid="30" grpId="0" animBg="1"/>
      <p:bldP spid="145" grpId="0" animBg="1"/>
      <p:bldP spid="147" grpId="0" animBg="1"/>
      <p:bldP spid="148" grpId="0" animBg="1"/>
      <p:bldP spid="26" grpId="0"/>
      <p:bldP spid="32" grpId="0"/>
      <p:bldP spid="146" grpId="0" animBg="1"/>
      <p:bldP spid="3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3"/>
          <p:cNvGrpSpPr/>
          <p:nvPr/>
        </p:nvGrpSpPr>
        <p:grpSpPr>
          <a:xfrm>
            <a:off x="1" y="1556733"/>
            <a:ext cx="6603999" cy="1161067"/>
            <a:chOff x="0" y="1120018"/>
            <a:chExt cx="4952999" cy="870800"/>
          </a:xfrm>
        </p:grpSpPr>
        <p:sp>
          <p:nvSpPr>
            <p:cNvPr id="38" name="Rectangle 37"/>
            <p:cNvSpPr/>
            <p:nvPr/>
          </p:nvSpPr>
          <p:spPr>
            <a:xfrm rot="10800000">
              <a:off x="0" y="1313325"/>
              <a:ext cx="1000364" cy="6774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6" name="Rectangle 35"/>
            <p:cNvSpPr/>
            <p:nvPr/>
          </p:nvSpPr>
          <p:spPr>
            <a:xfrm rot="10800000" flipH="1">
              <a:off x="712330" y="1120018"/>
              <a:ext cx="4240669" cy="6774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9" name="Right Triangle 38"/>
            <p:cNvSpPr/>
            <p:nvPr/>
          </p:nvSpPr>
          <p:spPr>
            <a:xfrm rot="10800000">
              <a:off x="712330" y="1788667"/>
              <a:ext cx="288033" cy="202151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5588002" y="2713228"/>
            <a:ext cx="6603999" cy="1163811"/>
            <a:chOff x="4191001" y="2034921"/>
            <a:chExt cx="4952999" cy="872858"/>
          </a:xfrm>
        </p:grpSpPr>
        <p:sp>
          <p:nvSpPr>
            <p:cNvPr id="42" name="Rectangle 41"/>
            <p:cNvSpPr/>
            <p:nvPr/>
          </p:nvSpPr>
          <p:spPr>
            <a:xfrm rot="10800000" flipH="1">
              <a:off x="8143636" y="2230286"/>
              <a:ext cx="1000364" cy="6774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>
            <a:xfrm rot="10800000">
              <a:off x="4191001" y="2034921"/>
              <a:ext cx="4240668" cy="677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Right Triangle 43"/>
            <p:cNvSpPr/>
            <p:nvPr/>
          </p:nvSpPr>
          <p:spPr>
            <a:xfrm rot="10800000" flipH="1">
              <a:off x="8143637" y="2705628"/>
              <a:ext cx="288033" cy="202151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7" name="Group 85"/>
          <p:cNvGrpSpPr/>
          <p:nvPr/>
        </p:nvGrpSpPr>
        <p:grpSpPr>
          <a:xfrm>
            <a:off x="1" y="3862639"/>
            <a:ext cx="6603999" cy="1163811"/>
            <a:chOff x="0" y="2951882"/>
            <a:chExt cx="4952999" cy="872858"/>
          </a:xfrm>
        </p:grpSpPr>
        <p:sp>
          <p:nvSpPr>
            <p:cNvPr id="48" name="Rectangle 47"/>
            <p:cNvSpPr/>
            <p:nvPr/>
          </p:nvSpPr>
          <p:spPr>
            <a:xfrm rot="10800000">
              <a:off x="0" y="3147247"/>
              <a:ext cx="1000364" cy="67749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Rectangle 51"/>
            <p:cNvSpPr/>
            <p:nvPr/>
          </p:nvSpPr>
          <p:spPr>
            <a:xfrm rot="10800000" flipH="1">
              <a:off x="712331" y="2951882"/>
              <a:ext cx="4240668" cy="67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ight Triangle 49"/>
            <p:cNvSpPr/>
            <p:nvPr/>
          </p:nvSpPr>
          <p:spPr>
            <a:xfrm rot="10800000">
              <a:off x="712330" y="3622589"/>
              <a:ext cx="288033" cy="202151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8" name="Group 86"/>
          <p:cNvGrpSpPr/>
          <p:nvPr/>
        </p:nvGrpSpPr>
        <p:grpSpPr>
          <a:xfrm>
            <a:off x="5588002" y="5085253"/>
            <a:ext cx="6603999" cy="1163811"/>
            <a:chOff x="4191001" y="3868843"/>
            <a:chExt cx="4952999" cy="872858"/>
          </a:xfrm>
        </p:grpSpPr>
        <p:sp>
          <p:nvSpPr>
            <p:cNvPr id="54" name="Rectangle 53"/>
            <p:cNvSpPr/>
            <p:nvPr/>
          </p:nvSpPr>
          <p:spPr>
            <a:xfrm rot="10800000" flipH="1">
              <a:off x="8143636" y="4064208"/>
              <a:ext cx="1000364" cy="67749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Rectangle 57"/>
            <p:cNvSpPr/>
            <p:nvPr/>
          </p:nvSpPr>
          <p:spPr>
            <a:xfrm rot="10800000">
              <a:off x="4191001" y="3868843"/>
              <a:ext cx="4240668" cy="67749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6" name="Right Triangle 55"/>
            <p:cNvSpPr/>
            <p:nvPr/>
          </p:nvSpPr>
          <p:spPr>
            <a:xfrm rot="10800000" flipH="1">
              <a:off x="8143637" y="4539550"/>
              <a:ext cx="288033" cy="202151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9" name="Group 58"/>
          <p:cNvGrpSpPr/>
          <p:nvPr/>
        </p:nvGrpSpPr>
        <p:grpSpPr>
          <a:xfrm>
            <a:off x="1526437" y="1680952"/>
            <a:ext cx="3451963" cy="622368"/>
            <a:chOff x="7174424" y="1352592"/>
            <a:chExt cx="2588972" cy="466776"/>
          </a:xfrm>
        </p:grpSpPr>
        <p:sp>
          <p:nvSpPr>
            <p:cNvPr id="17" name="TextBox 16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0" name="Group 58"/>
          <p:cNvGrpSpPr/>
          <p:nvPr/>
        </p:nvGrpSpPr>
        <p:grpSpPr>
          <a:xfrm>
            <a:off x="7216037" y="2840081"/>
            <a:ext cx="3451963" cy="622368"/>
            <a:chOff x="7174424" y="1352592"/>
            <a:chExt cx="2588972" cy="466776"/>
          </a:xfrm>
        </p:grpSpPr>
        <p:sp>
          <p:nvSpPr>
            <p:cNvPr id="64" name="TextBox 63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121538" y="1352592"/>
              <a:ext cx="641858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1" name="Group 58"/>
          <p:cNvGrpSpPr/>
          <p:nvPr/>
        </p:nvGrpSpPr>
        <p:grpSpPr>
          <a:xfrm>
            <a:off x="1526437" y="3985928"/>
            <a:ext cx="3451963" cy="622368"/>
            <a:chOff x="7174424" y="1352592"/>
            <a:chExt cx="2588972" cy="466776"/>
          </a:xfrm>
        </p:grpSpPr>
        <p:sp>
          <p:nvSpPr>
            <p:cNvPr id="67" name="TextBox 66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7216037" y="5222452"/>
            <a:ext cx="3451963" cy="622368"/>
            <a:chOff x="7174424" y="1352592"/>
            <a:chExt cx="2588972" cy="466776"/>
          </a:xfrm>
        </p:grpSpPr>
        <p:sp>
          <p:nvSpPr>
            <p:cNvPr id="70" name="TextBox 69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9121538" y="1352592"/>
              <a:ext cx="641858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3" name="Group 78"/>
          <p:cNvGrpSpPr/>
          <p:nvPr/>
        </p:nvGrpSpPr>
        <p:grpSpPr>
          <a:xfrm>
            <a:off x="6124191" y="3835401"/>
            <a:ext cx="959615" cy="959615"/>
            <a:chOff x="7157692" y="2097400"/>
            <a:chExt cx="719711" cy="719711"/>
          </a:xfrm>
        </p:grpSpPr>
        <p:sp>
          <p:nvSpPr>
            <p:cNvPr id="63" name="Sev01"/>
            <p:cNvSpPr>
              <a:spLocks noChangeAspect="1"/>
            </p:cNvSpPr>
            <p:nvPr/>
          </p:nvSpPr>
          <p:spPr>
            <a:xfrm>
              <a:off x="7157692" y="2097400"/>
              <a:ext cx="719711" cy="71971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66" name="Freeform 113"/>
            <p:cNvSpPr>
              <a:spLocks noEditPoints="1"/>
            </p:cNvSpPr>
            <p:nvPr/>
          </p:nvSpPr>
          <p:spPr bwMode="auto">
            <a:xfrm>
              <a:off x="7356319" y="2330825"/>
              <a:ext cx="322456" cy="252861"/>
            </a:xfrm>
            <a:custGeom>
              <a:avLst/>
              <a:gdLst/>
              <a:ahLst/>
              <a:cxnLst>
                <a:cxn ang="0">
                  <a:pos x="63" y="20"/>
                </a:cxn>
                <a:cxn ang="0">
                  <a:pos x="44" y="43"/>
                </a:cxn>
                <a:cxn ang="0">
                  <a:pos x="28" y="47"/>
                </a:cxn>
                <a:cxn ang="0">
                  <a:pos x="18" y="46"/>
                </a:cxn>
                <a:cxn ang="0">
                  <a:pos x="11" y="43"/>
                </a:cxn>
                <a:cxn ang="0">
                  <a:pos x="4" y="50"/>
                </a:cxn>
                <a:cxn ang="0">
                  <a:pos x="0" y="47"/>
                </a:cxn>
                <a:cxn ang="0">
                  <a:pos x="0" y="46"/>
                </a:cxn>
                <a:cxn ang="0">
                  <a:pos x="7" y="37"/>
                </a:cxn>
                <a:cxn ang="0">
                  <a:pos x="6" y="34"/>
                </a:cxn>
                <a:cxn ang="0">
                  <a:pos x="5" y="30"/>
                </a:cxn>
                <a:cxn ang="0">
                  <a:pos x="25" y="8"/>
                </a:cxn>
                <a:cxn ang="0">
                  <a:pos x="52" y="3"/>
                </a:cxn>
                <a:cxn ang="0">
                  <a:pos x="58" y="0"/>
                </a:cxn>
                <a:cxn ang="0">
                  <a:pos x="64" y="13"/>
                </a:cxn>
                <a:cxn ang="0">
                  <a:pos x="63" y="20"/>
                </a:cxn>
                <a:cxn ang="0">
                  <a:pos x="43" y="18"/>
                </a:cxn>
                <a:cxn ang="0">
                  <a:pos x="14" y="32"/>
                </a:cxn>
                <a:cxn ang="0">
                  <a:pos x="13" y="34"/>
                </a:cxn>
                <a:cxn ang="0">
                  <a:pos x="16" y="36"/>
                </a:cxn>
                <a:cxn ang="0">
                  <a:pos x="17" y="36"/>
                </a:cxn>
                <a:cxn ang="0">
                  <a:pos x="22" y="31"/>
                </a:cxn>
                <a:cxn ang="0">
                  <a:pos x="43" y="23"/>
                </a:cxn>
                <a:cxn ang="0">
                  <a:pos x="45" y="20"/>
                </a:cxn>
                <a:cxn ang="0">
                  <a:pos x="43" y="18"/>
                </a:cxn>
              </a:cxnLst>
              <a:rect l="0" t="0" r="r" b="b"/>
              <a:pathLst>
                <a:path w="64" h="50">
                  <a:moveTo>
                    <a:pt x="63" y="20"/>
                  </a:moveTo>
                  <a:cubicBezTo>
                    <a:pt x="61" y="31"/>
                    <a:pt x="54" y="38"/>
                    <a:pt x="44" y="43"/>
                  </a:cubicBezTo>
                  <a:cubicBezTo>
                    <a:pt x="39" y="46"/>
                    <a:pt x="33" y="47"/>
                    <a:pt x="28" y="47"/>
                  </a:cubicBezTo>
                  <a:cubicBezTo>
                    <a:pt x="25" y="47"/>
                    <a:pt x="21" y="47"/>
                    <a:pt x="18" y="46"/>
                  </a:cubicBezTo>
                  <a:cubicBezTo>
                    <a:pt x="16" y="45"/>
                    <a:pt x="13" y="43"/>
                    <a:pt x="11" y="43"/>
                  </a:cubicBezTo>
                  <a:cubicBezTo>
                    <a:pt x="9" y="43"/>
                    <a:pt x="7" y="50"/>
                    <a:pt x="4" y="50"/>
                  </a:cubicBezTo>
                  <a:cubicBezTo>
                    <a:pt x="2" y="50"/>
                    <a:pt x="1" y="49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0" y="42"/>
                    <a:pt x="7" y="39"/>
                    <a:pt x="7" y="37"/>
                  </a:cubicBezTo>
                  <a:cubicBezTo>
                    <a:pt x="7" y="37"/>
                    <a:pt x="6" y="35"/>
                    <a:pt x="6" y="34"/>
                  </a:cubicBezTo>
                  <a:cubicBezTo>
                    <a:pt x="6" y="33"/>
                    <a:pt x="5" y="32"/>
                    <a:pt x="5" y="30"/>
                  </a:cubicBezTo>
                  <a:cubicBezTo>
                    <a:pt x="5" y="19"/>
                    <a:pt x="14" y="11"/>
                    <a:pt x="25" y="8"/>
                  </a:cubicBezTo>
                  <a:cubicBezTo>
                    <a:pt x="32" y="5"/>
                    <a:pt x="47" y="8"/>
                    <a:pt x="52" y="3"/>
                  </a:cubicBezTo>
                  <a:cubicBezTo>
                    <a:pt x="54" y="1"/>
                    <a:pt x="55" y="0"/>
                    <a:pt x="58" y="0"/>
                  </a:cubicBezTo>
                  <a:cubicBezTo>
                    <a:pt x="62" y="0"/>
                    <a:pt x="64" y="10"/>
                    <a:pt x="64" y="13"/>
                  </a:cubicBezTo>
                  <a:cubicBezTo>
                    <a:pt x="64" y="16"/>
                    <a:pt x="63" y="18"/>
                    <a:pt x="63" y="20"/>
                  </a:cubicBezTo>
                  <a:close/>
                  <a:moveTo>
                    <a:pt x="43" y="18"/>
                  </a:moveTo>
                  <a:cubicBezTo>
                    <a:pt x="31" y="18"/>
                    <a:pt x="22" y="23"/>
                    <a:pt x="14" y="32"/>
                  </a:cubicBezTo>
                  <a:cubicBezTo>
                    <a:pt x="14" y="33"/>
                    <a:pt x="13" y="33"/>
                    <a:pt x="13" y="34"/>
                  </a:cubicBezTo>
                  <a:cubicBezTo>
                    <a:pt x="13" y="35"/>
                    <a:pt x="15" y="36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9" y="34"/>
                    <a:pt x="21" y="32"/>
                    <a:pt x="22" y="31"/>
                  </a:cubicBezTo>
                  <a:cubicBezTo>
                    <a:pt x="29" y="25"/>
                    <a:pt x="34" y="23"/>
                    <a:pt x="43" y="23"/>
                  </a:cubicBezTo>
                  <a:cubicBezTo>
                    <a:pt x="44" y="23"/>
                    <a:pt x="45" y="22"/>
                    <a:pt x="45" y="20"/>
                  </a:cubicBezTo>
                  <a:cubicBezTo>
                    <a:pt x="45" y="19"/>
                    <a:pt x="44" y="18"/>
                    <a:pt x="43" y="1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4" name="Group 77"/>
          <p:cNvGrpSpPr/>
          <p:nvPr/>
        </p:nvGrpSpPr>
        <p:grpSpPr>
          <a:xfrm>
            <a:off x="5136386" y="2722998"/>
            <a:ext cx="959615" cy="959615"/>
            <a:chOff x="6314120" y="1631469"/>
            <a:chExt cx="719711" cy="719711"/>
          </a:xfrm>
        </p:grpSpPr>
        <p:sp>
          <p:nvSpPr>
            <p:cNvPr id="55" name="Sev01"/>
            <p:cNvSpPr>
              <a:spLocks noChangeAspect="1"/>
            </p:cNvSpPr>
            <p:nvPr/>
          </p:nvSpPr>
          <p:spPr>
            <a:xfrm>
              <a:off x="6314120" y="1631469"/>
              <a:ext cx="719711" cy="71971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69" name="Freeform 103"/>
            <p:cNvSpPr/>
            <p:nvPr/>
          </p:nvSpPr>
          <p:spPr bwMode="auto">
            <a:xfrm>
              <a:off x="6545388" y="1857510"/>
              <a:ext cx="257175" cy="267629"/>
            </a:xfrm>
            <a:custGeom>
              <a:avLst/>
              <a:gdLst/>
              <a:ahLst/>
              <a:cxnLst>
                <a:cxn ang="0">
                  <a:pos x="56" y="5"/>
                </a:cxn>
                <a:cxn ang="0">
                  <a:pos x="33" y="27"/>
                </a:cxn>
                <a:cxn ang="0">
                  <a:pos x="33" y="55"/>
                </a:cxn>
                <a:cxn ang="0">
                  <a:pos x="45" y="55"/>
                </a:cxn>
                <a:cxn ang="0">
                  <a:pos x="47" y="57"/>
                </a:cxn>
                <a:cxn ang="0">
                  <a:pos x="45" y="59"/>
                </a:cxn>
                <a:cxn ang="0">
                  <a:pos x="13" y="59"/>
                </a:cxn>
                <a:cxn ang="0">
                  <a:pos x="10" y="57"/>
                </a:cxn>
                <a:cxn ang="0">
                  <a:pos x="13" y="55"/>
                </a:cxn>
                <a:cxn ang="0">
                  <a:pos x="24" y="55"/>
                </a:cxn>
                <a:cxn ang="0">
                  <a:pos x="24" y="27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54" y="0"/>
                </a:cxn>
                <a:cxn ang="0">
                  <a:pos x="57" y="2"/>
                </a:cxn>
                <a:cxn ang="0">
                  <a:pos x="56" y="5"/>
                </a:cxn>
              </a:cxnLst>
              <a:rect l="0" t="0" r="r" b="b"/>
              <a:pathLst>
                <a:path w="57" h="59">
                  <a:moveTo>
                    <a:pt x="56" y="5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7" y="56"/>
                    <a:pt x="47" y="57"/>
                  </a:cubicBezTo>
                  <a:cubicBezTo>
                    <a:pt x="47" y="58"/>
                    <a:pt x="46" y="59"/>
                    <a:pt x="45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6"/>
                    <a:pt x="12" y="55"/>
                    <a:pt x="1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7" y="0"/>
                    <a:pt x="57" y="2"/>
                  </a:cubicBezTo>
                  <a:cubicBezTo>
                    <a:pt x="57" y="3"/>
                    <a:pt x="57" y="4"/>
                    <a:pt x="56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5" name="Group 76"/>
          <p:cNvGrpSpPr/>
          <p:nvPr/>
        </p:nvGrpSpPr>
        <p:grpSpPr>
          <a:xfrm>
            <a:off x="6124191" y="1528590"/>
            <a:ext cx="959615" cy="959615"/>
            <a:chOff x="5522139" y="1163951"/>
            <a:chExt cx="719711" cy="719711"/>
          </a:xfrm>
        </p:grpSpPr>
        <p:sp>
          <p:nvSpPr>
            <p:cNvPr id="53" name="Sev01"/>
            <p:cNvSpPr>
              <a:spLocks noChangeAspect="1"/>
            </p:cNvSpPr>
            <p:nvPr/>
          </p:nvSpPr>
          <p:spPr>
            <a:xfrm>
              <a:off x="5522139" y="1163951"/>
              <a:ext cx="719711" cy="71971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/>
          </p:nvSpPr>
          <p:spPr bwMode="auto">
            <a:xfrm>
              <a:off x="5686206" y="1340351"/>
              <a:ext cx="391577" cy="366911"/>
            </a:xfrm>
            <a:custGeom>
              <a:avLst/>
              <a:gdLst/>
              <a:ahLst/>
              <a:cxnLst>
                <a:cxn ang="0">
                  <a:pos x="65" y="22"/>
                </a:cxn>
                <a:cxn ang="0">
                  <a:pos x="26" y="45"/>
                </a:cxn>
                <a:cxn ang="0">
                  <a:pos x="0" y="26"/>
                </a:cxn>
                <a:cxn ang="0">
                  <a:pos x="39" y="0"/>
                </a:cxn>
                <a:cxn ang="0">
                  <a:pos x="65" y="22"/>
                </a:cxn>
                <a:cxn ang="0">
                  <a:pos x="65" y="69"/>
                </a:cxn>
                <a:cxn ang="0">
                  <a:pos x="39" y="91"/>
                </a:cxn>
                <a:cxn ang="0">
                  <a:pos x="0" y="67"/>
                </a:cxn>
                <a:cxn ang="0">
                  <a:pos x="26" y="45"/>
                </a:cxn>
                <a:cxn ang="0">
                  <a:pos x="65" y="69"/>
                </a:cxn>
                <a:cxn ang="0">
                  <a:pos x="101" y="97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65" y="119"/>
                </a:cxn>
                <a:cxn ang="0">
                  <a:pos x="26" y="97"/>
                </a:cxn>
                <a:cxn ang="0">
                  <a:pos x="26" y="89"/>
                </a:cxn>
                <a:cxn ang="0">
                  <a:pos x="39" y="95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65" y="74"/>
                </a:cxn>
                <a:cxn ang="0">
                  <a:pos x="91" y="95"/>
                </a:cxn>
                <a:cxn ang="0">
                  <a:pos x="101" y="89"/>
                </a:cxn>
                <a:cxn ang="0">
                  <a:pos x="101" y="97"/>
                </a:cxn>
                <a:cxn ang="0">
                  <a:pos x="127" y="26"/>
                </a:cxn>
                <a:cxn ang="0">
                  <a:pos x="101" y="45"/>
                </a:cxn>
                <a:cxn ang="0">
                  <a:pos x="65" y="22"/>
                </a:cxn>
                <a:cxn ang="0">
                  <a:pos x="91" y="0"/>
                </a:cxn>
                <a:cxn ang="0">
                  <a:pos x="127" y="26"/>
                </a:cxn>
                <a:cxn ang="0">
                  <a:pos x="127" y="67"/>
                </a:cxn>
                <a:cxn ang="0">
                  <a:pos x="91" y="91"/>
                </a:cxn>
                <a:cxn ang="0">
                  <a:pos x="65" y="69"/>
                </a:cxn>
                <a:cxn ang="0">
                  <a:pos x="101" y="45"/>
                </a:cxn>
                <a:cxn ang="0">
                  <a:pos x="127" y="67"/>
                </a:cxn>
              </a:cxnLst>
              <a:rect l="0" t="0" r="r" b="b"/>
              <a:pathLst>
                <a:path w="127" h="119">
                  <a:moveTo>
                    <a:pt x="65" y="22"/>
                  </a:moveTo>
                  <a:lnTo>
                    <a:pt x="26" y="45"/>
                  </a:lnTo>
                  <a:lnTo>
                    <a:pt x="0" y="26"/>
                  </a:lnTo>
                  <a:lnTo>
                    <a:pt x="39" y="0"/>
                  </a:lnTo>
                  <a:lnTo>
                    <a:pt x="65" y="22"/>
                  </a:lnTo>
                  <a:close/>
                  <a:moveTo>
                    <a:pt x="65" y="69"/>
                  </a:moveTo>
                  <a:lnTo>
                    <a:pt x="39" y="91"/>
                  </a:lnTo>
                  <a:lnTo>
                    <a:pt x="0" y="67"/>
                  </a:lnTo>
                  <a:lnTo>
                    <a:pt x="26" y="45"/>
                  </a:lnTo>
                  <a:lnTo>
                    <a:pt x="65" y="69"/>
                  </a:lnTo>
                  <a:close/>
                  <a:moveTo>
                    <a:pt x="101" y="97"/>
                  </a:move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65" y="119"/>
                  </a:lnTo>
                  <a:lnTo>
                    <a:pt x="26" y="97"/>
                  </a:lnTo>
                  <a:lnTo>
                    <a:pt x="26" y="89"/>
                  </a:lnTo>
                  <a:lnTo>
                    <a:pt x="39" y="95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91" y="95"/>
                  </a:lnTo>
                  <a:lnTo>
                    <a:pt x="101" y="89"/>
                  </a:lnTo>
                  <a:lnTo>
                    <a:pt x="101" y="97"/>
                  </a:lnTo>
                  <a:close/>
                  <a:moveTo>
                    <a:pt x="127" y="26"/>
                  </a:moveTo>
                  <a:lnTo>
                    <a:pt x="101" y="45"/>
                  </a:lnTo>
                  <a:lnTo>
                    <a:pt x="65" y="22"/>
                  </a:lnTo>
                  <a:lnTo>
                    <a:pt x="91" y="0"/>
                  </a:lnTo>
                  <a:lnTo>
                    <a:pt x="127" y="26"/>
                  </a:lnTo>
                  <a:close/>
                  <a:moveTo>
                    <a:pt x="127" y="67"/>
                  </a:moveTo>
                  <a:lnTo>
                    <a:pt x="91" y="91"/>
                  </a:lnTo>
                  <a:lnTo>
                    <a:pt x="65" y="69"/>
                  </a:lnTo>
                  <a:lnTo>
                    <a:pt x="101" y="45"/>
                  </a:lnTo>
                  <a:lnTo>
                    <a:pt x="127" y="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6" name="Group 79"/>
          <p:cNvGrpSpPr/>
          <p:nvPr/>
        </p:nvGrpSpPr>
        <p:grpSpPr>
          <a:xfrm>
            <a:off x="5136386" y="5044547"/>
            <a:ext cx="959615" cy="959615"/>
            <a:chOff x="6314120" y="2563332"/>
            <a:chExt cx="719711" cy="719711"/>
          </a:xfrm>
        </p:grpSpPr>
        <p:sp>
          <p:nvSpPr>
            <p:cNvPr id="57" name="Sev01"/>
            <p:cNvSpPr>
              <a:spLocks noChangeAspect="1"/>
            </p:cNvSpPr>
            <p:nvPr/>
          </p:nvSpPr>
          <p:spPr>
            <a:xfrm>
              <a:off x="6314120" y="2563332"/>
              <a:ext cx="719711" cy="71971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76" name="Freeform 56"/>
            <p:cNvSpPr>
              <a:spLocks noEditPoints="1"/>
            </p:cNvSpPr>
            <p:nvPr/>
          </p:nvSpPr>
          <p:spPr bwMode="auto">
            <a:xfrm>
              <a:off x="6512747" y="2761959"/>
              <a:ext cx="322456" cy="322456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 rot="5400000">
            <a:off x="1232496" y="3442604"/>
            <a:ext cx="1198881" cy="1141195"/>
            <a:chOff x="2209800" y="2190750"/>
            <a:chExt cx="1600200" cy="1295400"/>
          </a:xfrm>
        </p:grpSpPr>
        <p:sp>
          <p:nvSpPr>
            <p:cNvPr id="9" name="Chevron 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0" name="Chevron 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3" name="Group 60"/>
          <p:cNvGrpSpPr/>
          <p:nvPr/>
        </p:nvGrpSpPr>
        <p:grpSpPr>
          <a:xfrm>
            <a:off x="882569" y="1940561"/>
            <a:ext cx="1898731" cy="1708148"/>
            <a:chOff x="480952" y="1360170"/>
            <a:chExt cx="1424048" cy="1281111"/>
          </a:xfrm>
        </p:grpSpPr>
        <p:sp>
          <p:nvSpPr>
            <p:cNvPr id="40" name="Down Arrow Callout 39"/>
            <p:cNvSpPr/>
            <p:nvPr/>
          </p:nvSpPr>
          <p:spPr bwMode="auto">
            <a:xfrm>
              <a:off x="480952" y="1360170"/>
              <a:ext cx="1424048" cy="1281111"/>
            </a:xfrm>
            <a:prstGeom prst="downArrowCallout">
              <a:avLst>
                <a:gd name="adj1" fmla="val 50000"/>
                <a:gd name="adj2" fmla="val 17863"/>
                <a:gd name="adj3" fmla="val 15483"/>
                <a:gd name="adj4" fmla="val 84517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45" name="Freeform 72"/>
            <p:cNvSpPr>
              <a:spLocks noEditPoints="1"/>
            </p:cNvSpPr>
            <p:nvPr/>
          </p:nvSpPr>
          <p:spPr bwMode="auto">
            <a:xfrm>
              <a:off x="963650" y="1666443"/>
              <a:ext cx="458652" cy="458652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2" y="77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32" y="96"/>
                </a:cxn>
                <a:cxn ang="0">
                  <a:pos x="46" y="121"/>
                </a:cxn>
                <a:cxn ang="0">
                  <a:pos x="50" y="123"/>
                </a:cxn>
                <a:cxn ang="0">
                  <a:pos x="50" y="123"/>
                </a:cxn>
                <a:cxn ang="0">
                  <a:pos x="53" y="121"/>
                </a:cxn>
                <a:cxn ang="0">
                  <a:pos x="61" y="107"/>
                </a:cxn>
                <a:cxn ang="0">
                  <a:pos x="98" y="122"/>
                </a:cxn>
                <a:cxn ang="0">
                  <a:pos x="100" y="123"/>
                </a:cxn>
                <a:cxn ang="0">
                  <a:pos x="101" y="122"/>
                </a:cxn>
                <a:cxn ang="0">
                  <a:pos x="103" y="119"/>
                </a:cxn>
                <a:cxn ang="0">
                  <a:pos x="123" y="4"/>
                </a:cxn>
                <a:cxn ang="0">
                  <a:pos x="121" y="1"/>
                </a:cxn>
                <a:cxn ang="0">
                  <a:pos x="12" y="80"/>
                </a:cxn>
                <a:cxn ang="0">
                  <a:pos x="101" y="20"/>
                </a:cxn>
                <a:cxn ang="0">
                  <a:pos x="36" y="89"/>
                </a:cxn>
                <a:cxn ang="0">
                  <a:pos x="35" y="89"/>
                </a:cxn>
                <a:cxn ang="0">
                  <a:pos x="12" y="80"/>
                </a:cxn>
                <a:cxn ang="0">
                  <a:pos x="39" y="92"/>
                </a:cxn>
                <a:cxn ang="0">
                  <a:pos x="39" y="92"/>
                </a:cxn>
                <a:cxn ang="0">
                  <a:pos x="112" y="14"/>
                </a:cxn>
                <a:cxn ang="0">
                  <a:pos x="50" y="111"/>
                </a:cxn>
                <a:cxn ang="0">
                  <a:pos x="39" y="92"/>
                </a:cxn>
                <a:cxn ang="0">
                  <a:pos x="97" y="113"/>
                </a:cxn>
                <a:cxn ang="0">
                  <a:pos x="64" y="100"/>
                </a:cxn>
                <a:cxn ang="0">
                  <a:pos x="61" y="100"/>
                </a:cxn>
                <a:cxn ang="0">
                  <a:pos x="112" y="22"/>
                </a:cxn>
                <a:cxn ang="0">
                  <a:pos x="97" y="113"/>
                </a:cxn>
                <a:cxn ang="0">
                  <a:pos x="97" y="113"/>
                </a:cxn>
                <a:cxn ang="0">
                  <a:pos x="97" y="113"/>
                </a:cxn>
              </a:cxnLst>
              <a:rect l="0" t="0" r="r" b="b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4" name="Group 15"/>
          <p:cNvGrpSpPr/>
          <p:nvPr/>
        </p:nvGrpSpPr>
        <p:grpSpPr>
          <a:xfrm rot="5400000">
            <a:off x="3370879" y="3442604"/>
            <a:ext cx="1198879" cy="1141197"/>
            <a:chOff x="2209800" y="2190750"/>
            <a:chExt cx="1600200" cy="1295400"/>
          </a:xfrm>
        </p:grpSpPr>
        <p:sp>
          <p:nvSpPr>
            <p:cNvPr id="17" name="Chevron 16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8" name="Chevron 17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11" name="Group 61"/>
          <p:cNvGrpSpPr/>
          <p:nvPr/>
        </p:nvGrpSpPr>
        <p:grpSpPr>
          <a:xfrm>
            <a:off x="3020952" y="1940561"/>
            <a:ext cx="1898731" cy="1708148"/>
            <a:chOff x="2171700" y="1360170"/>
            <a:chExt cx="1424048" cy="1281111"/>
          </a:xfrm>
        </p:grpSpPr>
        <p:sp>
          <p:nvSpPr>
            <p:cNvPr id="41" name="Down Arrow Callout 40"/>
            <p:cNvSpPr/>
            <p:nvPr/>
          </p:nvSpPr>
          <p:spPr bwMode="auto">
            <a:xfrm>
              <a:off x="2171700" y="1360170"/>
              <a:ext cx="1424048" cy="1281111"/>
            </a:xfrm>
            <a:prstGeom prst="downArrowCallout">
              <a:avLst>
                <a:gd name="adj1" fmla="val 50000"/>
                <a:gd name="adj2" fmla="val 17863"/>
                <a:gd name="adj3" fmla="val 15483"/>
                <a:gd name="adj4" fmla="val 84517"/>
              </a:avLst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46" name="Freeform 50"/>
            <p:cNvSpPr>
              <a:spLocks noEditPoints="1"/>
            </p:cNvSpPr>
            <p:nvPr/>
          </p:nvSpPr>
          <p:spPr bwMode="auto">
            <a:xfrm>
              <a:off x="2653389" y="1675536"/>
              <a:ext cx="460670" cy="440466"/>
            </a:xfrm>
            <a:custGeom>
              <a:avLst/>
              <a:gdLst/>
              <a:ahLst/>
              <a:cxnLst>
                <a:cxn ang="0">
                  <a:pos x="122" y="44"/>
                </a:cxn>
                <a:cxn ang="0">
                  <a:pos x="115" y="38"/>
                </a:cxn>
                <a:cxn ang="0">
                  <a:pos x="83" y="33"/>
                </a:cxn>
                <a:cxn ang="0">
                  <a:pos x="70" y="5"/>
                </a:cxn>
                <a:cxn ang="0">
                  <a:pos x="62" y="0"/>
                </a:cxn>
                <a:cxn ang="0">
                  <a:pos x="54" y="5"/>
                </a:cxn>
                <a:cxn ang="0">
                  <a:pos x="40" y="33"/>
                </a:cxn>
                <a:cxn ang="0">
                  <a:pos x="8" y="38"/>
                </a:cxn>
                <a:cxn ang="0">
                  <a:pos x="1" y="44"/>
                </a:cxn>
                <a:cxn ang="0">
                  <a:pos x="3" y="53"/>
                </a:cxn>
                <a:cxn ang="0">
                  <a:pos x="26" y="76"/>
                </a:cxn>
                <a:cxn ang="0">
                  <a:pos x="21" y="108"/>
                </a:cxn>
                <a:cxn ang="0">
                  <a:pos x="24" y="117"/>
                </a:cxn>
                <a:cxn ang="0">
                  <a:pos x="29" y="118"/>
                </a:cxn>
                <a:cxn ang="0">
                  <a:pos x="34" y="117"/>
                </a:cxn>
                <a:cxn ang="0">
                  <a:pos x="62" y="102"/>
                </a:cxn>
                <a:cxn ang="0">
                  <a:pos x="89" y="117"/>
                </a:cxn>
                <a:cxn ang="0">
                  <a:pos x="94" y="118"/>
                </a:cxn>
                <a:cxn ang="0">
                  <a:pos x="99" y="117"/>
                </a:cxn>
                <a:cxn ang="0">
                  <a:pos x="102" y="108"/>
                </a:cxn>
                <a:cxn ang="0">
                  <a:pos x="97" y="76"/>
                </a:cxn>
                <a:cxn ang="0">
                  <a:pos x="120" y="53"/>
                </a:cxn>
                <a:cxn ang="0">
                  <a:pos x="122" y="44"/>
                </a:cxn>
                <a:cxn ang="0">
                  <a:pos x="91" y="70"/>
                </a:cxn>
                <a:cxn ang="0">
                  <a:pos x="88" y="77"/>
                </a:cxn>
                <a:cxn ang="0">
                  <a:pos x="94" y="110"/>
                </a:cxn>
                <a:cxn ang="0">
                  <a:pos x="66" y="95"/>
                </a:cxn>
                <a:cxn ang="0">
                  <a:pos x="62" y="94"/>
                </a:cxn>
                <a:cxn ang="0">
                  <a:pos x="57" y="95"/>
                </a:cxn>
                <a:cxn ang="0">
                  <a:pos x="29" y="110"/>
                </a:cxn>
                <a:cxn ang="0">
                  <a:pos x="35" y="77"/>
                </a:cxn>
                <a:cxn ang="0">
                  <a:pos x="32" y="70"/>
                </a:cxn>
                <a:cxn ang="0">
                  <a:pos x="9" y="47"/>
                </a:cxn>
                <a:cxn ang="0">
                  <a:pos x="41" y="42"/>
                </a:cxn>
                <a:cxn ang="0">
                  <a:pos x="48" y="37"/>
                </a:cxn>
                <a:cxn ang="0">
                  <a:pos x="62" y="8"/>
                </a:cxn>
                <a:cxn ang="0">
                  <a:pos x="75" y="37"/>
                </a:cxn>
                <a:cxn ang="0">
                  <a:pos x="82" y="42"/>
                </a:cxn>
                <a:cxn ang="0">
                  <a:pos x="114" y="47"/>
                </a:cxn>
                <a:cxn ang="0">
                  <a:pos x="91" y="70"/>
                </a:cxn>
                <a:cxn ang="0">
                  <a:pos x="91" y="70"/>
                </a:cxn>
                <a:cxn ang="0">
                  <a:pos x="91" y="70"/>
                </a:cxn>
              </a:cxnLst>
              <a:rect l="0" t="0" r="r" b="b"/>
              <a:pathLst>
                <a:path w="124" h="118">
                  <a:moveTo>
                    <a:pt x="122" y="44"/>
                  </a:moveTo>
                  <a:cubicBezTo>
                    <a:pt x="121" y="41"/>
                    <a:pt x="119" y="39"/>
                    <a:pt x="115" y="38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"/>
                    <a:pt x="65" y="0"/>
                    <a:pt x="62" y="0"/>
                  </a:cubicBezTo>
                  <a:cubicBezTo>
                    <a:pt x="58" y="0"/>
                    <a:pt x="55" y="1"/>
                    <a:pt x="54" y="5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2" y="41"/>
                    <a:pt x="1" y="44"/>
                  </a:cubicBezTo>
                  <a:cubicBezTo>
                    <a:pt x="0" y="47"/>
                    <a:pt x="0" y="50"/>
                    <a:pt x="3" y="53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1" y="108"/>
                    <a:pt x="21" y="108"/>
                    <a:pt x="21" y="108"/>
                  </a:cubicBezTo>
                  <a:cubicBezTo>
                    <a:pt x="20" y="112"/>
                    <a:pt x="22" y="115"/>
                    <a:pt x="24" y="117"/>
                  </a:cubicBezTo>
                  <a:cubicBezTo>
                    <a:pt x="26" y="118"/>
                    <a:pt x="28" y="118"/>
                    <a:pt x="29" y="118"/>
                  </a:cubicBezTo>
                  <a:cubicBezTo>
                    <a:pt x="31" y="118"/>
                    <a:pt x="32" y="118"/>
                    <a:pt x="34" y="117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91" y="118"/>
                    <a:pt x="92" y="118"/>
                    <a:pt x="94" y="118"/>
                  </a:cubicBezTo>
                  <a:cubicBezTo>
                    <a:pt x="96" y="118"/>
                    <a:pt x="97" y="118"/>
                    <a:pt x="99" y="117"/>
                  </a:cubicBezTo>
                  <a:cubicBezTo>
                    <a:pt x="102" y="115"/>
                    <a:pt x="103" y="112"/>
                    <a:pt x="102" y="108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0"/>
                    <a:pt x="124" y="47"/>
                    <a:pt x="122" y="44"/>
                  </a:cubicBezTo>
                  <a:close/>
                  <a:moveTo>
                    <a:pt x="91" y="70"/>
                  </a:moveTo>
                  <a:cubicBezTo>
                    <a:pt x="89" y="72"/>
                    <a:pt x="88" y="75"/>
                    <a:pt x="88" y="77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5" y="94"/>
                    <a:pt x="63" y="94"/>
                    <a:pt x="62" y="94"/>
                  </a:cubicBezTo>
                  <a:cubicBezTo>
                    <a:pt x="60" y="94"/>
                    <a:pt x="59" y="94"/>
                    <a:pt x="57" y="95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5"/>
                    <a:pt x="34" y="72"/>
                    <a:pt x="32" y="70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4" y="41"/>
                    <a:pt x="46" y="40"/>
                    <a:pt x="48" y="3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7" y="40"/>
                    <a:pt x="79" y="41"/>
                    <a:pt x="82" y="42"/>
                  </a:cubicBezTo>
                  <a:cubicBezTo>
                    <a:pt x="114" y="47"/>
                    <a:pt x="114" y="47"/>
                    <a:pt x="114" y="47"/>
                  </a:cubicBezTo>
                  <a:lnTo>
                    <a:pt x="91" y="70"/>
                  </a:lnTo>
                  <a:close/>
                  <a:moveTo>
                    <a:pt x="91" y="70"/>
                  </a:moveTo>
                  <a:cubicBezTo>
                    <a:pt x="91" y="70"/>
                    <a:pt x="91" y="70"/>
                    <a:pt x="91" y="7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7647645" y="3442604"/>
            <a:ext cx="1198879" cy="1141197"/>
            <a:chOff x="5105400" y="2190750"/>
            <a:chExt cx="1600200" cy="1295400"/>
          </a:xfrm>
        </p:grpSpPr>
        <p:sp>
          <p:nvSpPr>
            <p:cNvPr id="14" name="Chevron 13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5" name="Chevron 14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13" name="Group 63"/>
          <p:cNvGrpSpPr/>
          <p:nvPr/>
        </p:nvGrpSpPr>
        <p:grpSpPr>
          <a:xfrm>
            <a:off x="7297717" y="1940561"/>
            <a:ext cx="1898731" cy="1708148"/>
            <a:chOff x="5562600" y="1360170"/>
            <a:chExt cx="1424048" cy="1281111"/>
          </a:xfrm>
        </p:grpSpPr>
        <p:sp>
          <p:nvSpPr>
            <p:cNvPr id="43" name="Down Arrow Callout 42"/>
            <p:cNvSpPr/>
            <p:nvPr/>
          </p:nvSpPr>
          <p:spPr bwMode="auto">
            <a:xfrm>
              <a:off x="5562600" y="1360170"/>
              <a:ext cx="1424048" cy="1281111"/>
            </a:xfrm>
            <a:prstGeom prst="downArrowCallout">
              <a:avLst>
                <a:gd name="adj1" fmla="val 50000"/>
                <a:gd name="adj2" fmla="val 17863"/>
                <a:gd name="adj3" fmla="val 15483"/>
                <a:gd name="adj4" fmla="val 84517"/>
              </a:avLst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grpSp>
          <p:nvGrpSpPr>
            <p:cNvPr id="16" name="Group 46"/>
            <p:cNvGrpSpPr/>
            <p:nvPr/>
          </p:nvGrpSpPr>
          <p:grpSpPr>
            <a:xfrm>
              <a:off x="6045298" y="1666443"/>
              <a:ext cx="458652" cy="458652"/>
              <a:chOff x="8780463" y="1906588"/>
              <a:chExt cx="360363" cy="360363"/>
            </a:xfrm>
            <a:solidFill>
              <a:schemeClr val="bg1"/>
            </a:solidFill>
          </p:grpSpPr>
          <p:sp>
            <p:nvSpPr>
              <p:cNvPr id="48" name="Freeform 93"/>
              <p:cNvSpPr>
                <a:spLocks noEditPoints="1"/>
              </p:cNvSpPr>
              <p:nvPr/>
            </p:nvSpPr>
            <p:spPr bwMode="auto">
              <a:xfrm>
                <a:off x="8780463" y="1938338"/>
                <a:ext cx="328613" cy="328613"/>
              </a:xfrm>
              <a:custGeom>
                <a:avLst/>
                <a:gdLst/>
                <a:ahLst/>
                <a:cxnLst>
                  <a:cxn ang="0">
                    <a:pos x="80" y="3"/>
                  </a:cxn>
                  <a:cxn ang="0">
                    <a:pos x="73" y="0"/>
                  </a:cxn>
                  <a:cxn ang="0">
                    <a:pos x="66" y="3"/>
                  </a:cxn>
                  <a:cxn ang="0">
                    <a:pos x="61" y="9"/>
                  </a:cxn>
                  <a:cxn ang="0">
                    <a:pos x="58" y="15"/>
                  </a:cxn>
                  <a:cxn ang="0">
                    <a:pos x="60" y="20"/>
                  </a:cxn>
                  <a:cxn ang="0">
                    <a:pos x="8" y="41"/>
                  </a:cxn>
                  <a:cxn ang="0">
                    <a:pos x="1" y="50"/>
                  </a:cxn>
                  <a:cxn ang="0">
                    <a:pos x="4" y="60"/>
                  </a:cxn>
                  <a:cxn ang="0">
                    <a:pos x="53" y="108"/>
                  </a:cxn>
                  <a:cxn ang="0">
                    <a:pos x="61" y="112"/>
                  </a:cxn>
                  <a:cxn ang="0">
                    <a:pos x="61" y="112"/>
                  </a:cxn>
                  <a:cxn ang="0">
                    <a:pos x="63" y="111"/>
                  </a:cxn>
                  <a:cxn ang="0">
                    <a:pos x="72" y="104"/>
                  </a:cxn>
                  <a:cxn ang="0">
                    <a:pos x="92" y="53"/>
                  </a:cxn>
                  <a:cxn ang="0">
                    <a:pos x="97" y="55"/>
                  </a:cxn>
                  <a:cxn ang="0">
                    <a:pos x="104" y="52"/>
                  </a:cxn>
                  <a:cxn ang="0">
                    <a:pos x="110" y="46"/>
                  </a:cxn>
                  <a:cxn ang="0">
                    <a:pos x="112" y="40"/>
                  </a:cxn>
                  <a:cxn ang="0">
                    <a:pos x="110" y="33"/>
                  </a:cxn>
                  <a:cxn ang="0">
                    <a:pos x="80" y="3"/>
                  </a:cxn>
                  <a:cxn ang="0">
                    <a:pos x="65" y="102"/>
                  </a:cxn>
                  <a:cxn ang="0">
                    <a:pos x="62" y="104"/>
                  </a:cxn>
                  <a:cxn ang="0">
                    <a:pos x="61" y="104"/>
                  </a:cxn>
                  <a:cxn ang="0">
                    <a:pos x="58" y="103"/>
                  </a:cxn>
                  <a:cxn ang="0">
                    <a:pos x="9" y="55"/>
                  </a:cxn>
                  <a:cxn ang="0">
                    <a:pos x="8" y="51"/>
                  </a:cxn>
                  <a:cxn ang="0">
                    <a:pos x="11" y="48"/>
                  </a:cxn>
                  <a:cxn ang="0">
                    <a:pos x="34" y="39"/>
                  </a:cxn>
                  <a:cxn ang="0">
                    <a:pos x="83" y="56"/>
                  </a:cxn>
                  <a:cxn ang="0">
                    <a:pos x="65" y="102"/>
                  </a:cxn>
                  <a:cxn ang="0">
                    <a:pos x="104" y="41"/>
                  </a:cxn>
                  <a:cxn ang="0">
                    <a:pos x="99" y="46"/>
                  </a:cxn>
                  <a:cxn ang="0">
                    <a:pos x="96" y="46"/>
                  </a:cxn>
                  <a:cxn ang="0">
                    <a:pos x="89" y="40"/>
                  </a:cxn>
                  <a:cxn ang="0">
                    <a:pos x="84" y="53"/>
                  </a:cxn>
                  <a:cxn ang="0">
                    <a:pos x="84" y="52"/>
                  </a:cxn>
                  <a:cxn ang="0">
                    <a:pos x="50" y="38"/>
                  </a:cxn>
                  <a:cxn ang="0">
                    <a:pos x="40" y="36"/>
                  </a:cxn>
                  <a:cxn ang="0">
                    <a:pos x="73" y="23"/>
                  </a:cxn>
                  <a:cxn ang="0">
                    <a:pos x="66" y="17"/>
                  </a:cxn>
                  <a:cxn ang="0">
                    <a:pos x="66" y="14"/>
                  </a:cxn>
                  <a:cxn ang="0">
                    <a:pos x="72" y="9"/>
                  </a:cxn>
                  <a:cxn ang="0">
                    <a:pos x="75" y="9"/>
                  </a:cxn>
                  <a:cxn ang="0">
                    <a:pos x="104" y="38"/>
                  </a:cxn>
                  <a:cxn ang="0">
                    <a:pos x="104" y="41"/>
                  </a:cxn>
                  <a:cxn ang="0">
                    <a:pos x="104" y="41"/>
                  </a:cxn>
                  <a:cxn ang="0">
                    <a:pos x="104" y="41"/>
                  </a:cxn>
                </a:cxnLst>
                <a:rect l="0" t="0" r="r" b="b"/>
                <a:pathLst>
                  <a:path w="112" h="112">
                    <a:moveTo>
                      <a:pt x="80" y="3"/>
                    </a:moveTo>
                    <a:cubicBezTo>
                      <a:pt x="78" y="1"/>
                      <a:pt x="76" y="0"/>
                      <a:pt x="73" y="0"/>
                    </a:cubicBezTo>
                    <a:cubicBezTo>
                      <a:pt x="71" y="0"/>
                      <a:pt x="68" y="1"/>
                      <a:pt x="66" y="3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9" y="10"/>
                      <a:pt x="58" y="13"/>
                      <a:pt x="58" y="15"/>
                    </a:cubicBezTo>
                    <a:cubicBezTo>
                      <a:pt x="58" y="17"/>
                      <a:pt x="59" y="19"/>
                      <a:pt x="60" y="2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4" y="43"/>
                      <a:pt x="2" y="46"/>
                      <a:pt x="1" y="50"/>
                    </a:cubicBezTo>
                    <a:cubicBezTo>
                      <a:pt x="0" y="53"/>
                      <a:pt x="1" y="57"/>
                      <a:pt x="4" y="60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5" y="110"/>
                      <a:pt x="58" y="112"/>
                      <a:pt x="61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2" y="112"/>
                      <a:pt x="63" y="112"/>
                      <a:pt x="63" y="111"/>
                    </a:cubicBezTo>
                    <a:cubicBezTo>
                      <a:pt x="67" y="111"/>
                      <a:pt x="70" y="108"/>
                      <a:pt x="72" y="104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4" y="54"/>
                      <a:pt x="95" y="55"/>
                      <a:pt x="97" y="55"/>
                    </a:cubicBezTo>
                    <a:cubicBezTo>
                      <a:pt x="100" y="55"/>
                      <a:pt x="102" y="54"/>
                      <a:pt x="104" y="52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1" y="45"/>
                      <a:pt x="112" y="42"/>
                      <a:pt x="112" y="40"/>
                    </a:cubicBezTo>
                    <a:cubicBezTo>
                      <a:pt x="112" y="37"/>
                      <a:pt x="111" y="35"/>
                      <a:pt x="110" y="33"/>
                    </a:cubicBezTo>
                    <a:lnTo>
                      <a:pt x="80" y="3"/>
                    </a:lnTo>
                    <a:close/>
                    <a:moveTo>
                      <a:pt x="65" y="102"/>
                    </a:moveTo>
                    <a:cubicBezTo>
                      <a:pt x="64" y="103"/>
                      <a:pt x="63" y="104"/>
                      <a:pt x="62" y="104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0" y="104"/>
                      <a:pt x="59" y="104"/>
                      <a:pt x="58" y="103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4"/>
                      <a:pt x="8" y="52"/>
                      <a:pt x="8" y="51"/>
                    </a:cubicBezTo>
                    <a:cubicBezTo>
                      <a:pt x="9" y="50"/>
                      <a:pt x="9" y="49"/>
                      <a:pt x="11" y="4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51" y="44"/>
                      <a:pt x="67" y="39"/>
                      <a:pt x="83" y="56"/>
                    </a:cubicBezTo>
                    <a:lnTo>
                      <a:pt x="65" y="102"/>
                    </a:lnTo>
                    <a:close/>
                    <a:moveTo>
                      <a:pt x="104" y="41"/>
                    </a:moveTo>
                    <a:cubicBezTo>
                      <a:pt x="99" y="46"/>
                      <a:pt x="99" y="46"/>
                      <a:pt x="99" y="46"/>
                    </a:cubicBezTo>
                    <a:cubicBezTo>
                      <a:pt x="98" y="47"/>
                      <a:pt x="97" y="47"/>
                      <a:pt x="96" y="46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73" y="41"/>
                      <a:pt x="61" y="39"/>
                      <a:pt x="50" y="38"/>
                    </a:cubicBezTo>
                    <a:cubicBezTo>
                      <a:pt x="47" y="38"/>
                      <a:pt x="44" y="37"/>
                      <a:pt x="40" y="36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5"/>
                      <a:pt x="66" y="14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3" y="8"/>
                      <a:pt x="74" y="8"/>
                      <a:pt x="75" y="9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5" y="39"/>
                      <a:pt x="105" y="40"/>
                      <a:pt x="104" y="41"/>
                    </a:cubicBezTo>
                    <a:close/>
                    <a:moveTo>
                      <a:pt x="104" y="41"/>
                    </a:moveTo>
                    <a:cubicBezTo>
                      <a:pt x="104" y="41"/>
                      <a:pt x="104" y="41"/>
                      <a:pt x="104" y="41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49" name="Freeform 94"/>
              <p:cNvSpPr>
                <a:spLocks noEditPoints="1"/>
              </p:cNvSpPr>
              <p:nvPr/>
            </p:nvSpPr>
            <p:spPr bwMode="auto">
              <a:xfrm>
                <a:off x="8939213" y="2084388"/>
                <a:ext cx="55563" cy="57150"/>
              </a:xfrm>
              <a:custGeom>
                <a:avLst/>
                <a:gdLst/>
                <a:ahLst/>
                <a:cxnLst>
                  <a:cxn ang="0">
                    <a:pos x="10" y="19"/>
                  </a:cxn>
                  <a:cxn ang="0">
                    <a:pos x="19" y="10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10" y="19"/>
                  </a:cxn>
                  <a:cxn ang="0">
                    <a:pos x="10" y="4"/>
                  </a:cxn>
                  <a:cxn ang="0">
                    <a:pos x="16" y="10"/>
                  </a:cxn>
                  <a:cxn ang="0">
                    <a:pos x="10" y="16"/>
                  </a:cxn>
                  <a:cxn ang="0">
                    <a:pos x="4" y="10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19">
                    <a:moveTo>
                      <a:pt x="10" y="19"/>
                    </a:moveTo>
                    <a:cubicBezTo>
                      <a:pt x="15" y="19"/>
                      <a:pt x="19" y="15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  <a:moveTo>
                      <a:pt x="10" y="4"/>
                    </a:moveTo>
                    <a:cubicBezTo>
                      <a:pt x="10" y="4"/>
                      <a:pt x="10" y="4"/>
                      <a:pt x="1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0" name="Freeform 95"/>
              <p:cNvSpPr>
                <a:spLocks noEditPoints="1"/>
              </p:cNvSpPr>
              <p:nvPr/>
            </p:nvSpPr>
            <p:spPr bwMode="auto">
              <a:xfrm>
                <a:off x="9085263" y="1906588"/>
                <a:ext cx="55563" cy="5556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9"/>
                  </a:cxn>
                  <a:cxn ang="0">
                    <a:pos x="10" y="19"/>
                  </a:cxn>
                  <a:cxn ang="0">
                    <a:pos x="19" y="9"/>
                  </a:cxn>
                  <a:cxn ang="0">
                    <a:pos x="10" y="0"/>
                  </a:cxn>
                  <a:cxn ang="0">
                    <a:pos x="10" y="15"/>
                  </a:cxn>
                  <a:cxn ang="0">
                    <a:pos x="4" y="9"/>
                  </a:cxn>
                  <a:cxn ang="0">
                    <a:pos x="10" y="4"/>
                  </a:cxn>
                  <a:cxn ang="0">
                    <a:pos x="16" y="9"/>
                  </a:cxn>
                  <a:cxn ang="0">
                    <a:pos x="10" y="15"/>
                  </a:cxn>
                  <a:cxn ang="0">
                    <a:pos x="10" y="15"/>
                  </a:cxn>
                  <a:cxn ang="0">
                    <a:pos x="10" y="15"/>
                  </a:cxn>
                </a:cxnLst>
                <a:rect l="0" t="0" r="r" b="b"/>
                <a:pathLst>
                  <a:path w="19" h="19">
                    <a:moveTo>
                      <a:pt x="10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10" y="19"/>
                    </a:cubicBezTo>
                    <a:cubicBezTo>
                      <a:pt x="15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10" y="0"/>
                    </a:cubicBezTo>
                    <a:close/>
                    <a:moveTo>
                      <a:pt x="10" y="15"/>
                    </a:moveTo>
                    <a:cubicBezTo>
                      <a:pt x="7" y="15"/>
                      <a:pt x="4" y="13"/>
                      <a:pt x="4" y="9"/>
                    </a:cubicBezTo>
                    <a:cubicBezTo>
                      <a:pt x="4" y="6"/>
                      <a:pt x="7" y="4"/>
                      <a:pt x="10" y="4"/>
                    </a:cubicBezTo>
                    <a:cubicBezTo>
                      <a:pt x="13" y="4"/>
                      <a:pt x="16" y="6"/>
                      <a:pt x="16" y="9"/>
                    </a:cubicBezTo>
                    <a:cubicBezTo>
                      <a:pt x="16" y="13"/>
                      <a:pt x="13" y="15"/>
                      <a:pt x="10" y="15"/>
                    </a:cubicBezTo>
                    <a:close/>
                    <a:moveTo>
                      <a:pt x="10" y="15"/>
                    </a:moveTo>
                    <a:cubicBezTo>
                      <a:pt x="10" y="15"/>
                      <a:pt x="10" y="15"/>
                      <a:pt x="10" y="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1" name="Freeform 96"/>
              <p:cNvSpPr>
                <a:spLocks noEditPoints="1"/>
              </p:cNvSpPr>
              <p:nvPr/>
            </p:nvSpPr>
            <p:spPr bwMode="auto">
              <a:xfrm>
                <a:off x="8872538" y="2073276"/>
                <a:ext cx="46038" cy="476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8" y="4"/>
                  </a:cxn>
                  <a:cxn ang="0">
                    <a:pos x="12" y="8"/>
                  </a:cxn>
                  <a:cxn ang="0">
                    <a:pos x="8" y="12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2" name="Freeform 97"/>
              <p:cNvSpPr>
                <a:spLocks noEditPoints="1"/>
              </p:cNvSpPr>
              <p:nvPr/>
            </p:nvSpPr>
            <p:spPr bwMode="auto">
              <a:xfrm>
                <a:off x="8918575" y="2152651"/>
                <a:ext cx="20638" cy="23813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3" y="8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3" name="Freeform 98"/>
              <p:cNvSpPr>
                <a:spLocks noEditPoints="1"/>
              </p:cNvSpPr>
              <p:nvPr/>
            </p:nvSpPr>
            <p:spPr bwMode="auto">
              <a:xfrm>
                <a:off x="9096375" y="1985963"/>
                <a:ext cx="23813" cy="2063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lose/>
                    <a:moveTo>
                      <a:pt x="8" y="4"/>
                    </a:move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19" name="Group 11"/>
          <p:cNvGrpSpPr/>
          <p:nvPr/>
        </p:nvGrpSpPr>
        <p:grpSpPr>
          <a:xfrm rot="5400000">
            <a:off x="5509261" y="3442607"/>
            <a:ext cx="1198881" cy="1141195"/>
            <a:chOff x="5105400" y="2190750"/>
            <a:chExt cx="1600200" cy="1295400"/>
          </a:xfrm>
        </p:grpSpPr>
        <p:sp>
          <p:nvSpPr>
            <p:cNvPr id="5" name="Chevron 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6" name="Chevron 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20" name="Group 62"/>
          <p:cNvGrpSpPr/>
          <p:nvPr/>
        </p:nvGrpSpPr>
        <p:grpSpPr>
          <a:xfrm>
            <a:off x="5159335" y="1940561"/>
            <a:ext cx="1898731" cy="1708148"/>
            <a:chOff x="3810000" y="1360170"/>
            <a:chExt cx="1424048" cy="1281111"/>
          </a:xfrm>
        </p:grpSpPr>
        <p:sp>
          <p:nvSpPr>
            <p:cNvPr id="42" name="Down Arrow Callout 41"/>
            <p:cNvSpPr/>
            <p:nvPr/>
          </p:nvSpPr>
          <p:spPr bwMode="auto">
            <a:xfrm>
              <a:off x="3810000" y="1360170"/>
              <a:ext cx="1424048" cy="1281111"/>
            </a:xfrm>
            <a:prstGeom prst="downArrowCallout">
              <a:avLst>
                <a:gd name="adj1" fmla="val 50000"/>
                <a:gd name="adj2" fmla="val 17863"/>
                <a:gd name="adj3" fmla="val 15483"/>
                <a:gd name="adj4" fmla="val 84517"/>
              </a:avLst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54" name="Freeform 144"/>
            <p:cNvSpPr>
              <a:spLocks noEditPoints="1"/>
            </p:cNvSpPr>
            <p:nvPr/>
          </p:nvSpPr>
          <p:spPr bwMode="auto">
            <a:xfrm>
              <a:off x="4287648" y="1666443"/>
              <a:ext cx="468752" cy="458652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53" y="26"/>
                </a:cxn>
                <a:cxn ang="0">
                  <a:pos x="53" y="26"/>
                </a:cxn>
                <a:cxn ang="0">
                  <a:pos x="13" y="66"/>
                </a:cxn>
                <a:cxn ang="0">
                  <a:pos x="0" y="106"/>
                </a:cxn>
                <a:cxn ang="0">
                  <a:pos x="13" y="123"/>
                </a:cxn>
                <a:cxn ang="0">
                  <a:pos x="50" y="114"/>
                </a:cxn>
                <a:cxn ang="0">
                  <a:pos x="115" y="51"/>
                </a:cxn>
                <a:cxn ang="0">
                  <a:pos x="61" y="91"/>
                </a:cxn>
                <a:cxn ang="0">
                  <a:pos x="95" y="45"/>
                </a:cxn>
                <a:cxn ang="0">
                  <a:pos x="91" y="64"/>
                </a:cxn>
                <a:cxn ang="0">
                  <a:pos x="61" y="94"/>
                </a:cxn>
                <a:cxn ang="0">
                  <a:pos x="56" y="78"/>
                </a:cxn>
                <a:cxn ang="0">
                  <a:pos x="43" y="66"/>
                </a:cxn>
                <a:cxn ang="0">
                  <a:pos x="88" y="34"/>
                </a:cxn>
                <a:cxn ang="0">
                  <a:pos x="56" y="78"/>
                </a:cxn>
                <a:cxn ang="0">
                  <a:pos x="29" y="61"/>
                </a:cxn>
                <a:cxn ang="0">
                  <a:pos x="76" y="28"/>
                </a:cxn>
                <a:cxn ang="0">
                  <a:pos x="16" y="115"/>
                </a:cxn>
                <a:cxn ang="0">
                  <a:pos x="7" y="110"/>
                </a:cxn>
                <a:cxn ang="0">
                  <a:pos x="12" y="93"/>
                </a:cxn>
                <a:cxn ang="0">
                  <a:pos x="30" y="111"/>
                </a:cxn>
                <a:cxn ang="0">
                  <a:pos x="34" y="110"/>
                </a:cxn>
                <a:cxn ang="0">
                  <a:pos x="13" y="89"/>
                </a:cxn>
                <a:cxn ang="0">
                  <a:pos x="18" y="72"/>
                </a:cxn>
                <a:cxn ang="0">
                  <a:pos x="49" y="106"/>
                </a:cxn>
                <a:cxn ang="0">
                  <a:pos x="34" y="110"/>
                </a:cxn>
                <a:cxn ang="0">
                  <a:pos x="103" y="52"/>
                </a:cxn>
                <a:cxn ang="0">
                  <a:pos x="93" y="29"/>
                </a:cxn>
                <a:cxn ang="0">
                  <a:pos x="77" y="13"/>
                </a:cxn>
                <a:cxn ang="0">
                  <a:pos x="107" y="16"/>
                </a:cxn>
                <a:cxn ang="0">
                  <a:pos x="110" y="45"/>
                </a:cxn>
                <a:cxn ang="0">
                  <a:pos x="110" y="45"/>
                </a:cxn>
              </a:cxnLst>
              <a:rect l="0" t="0" r="r" b="b"/>
              <a:pathLst>
                <a:path w="126" h="123">
                  <a:moveTo>
                    <a:pt x="112" y="10"/>
                  </a:moveTo>
                  <a:cubicBezTo>
                    <a:pt x="106" y="4"/>
                    <a:pt x="98" y="0"/>
                    <a:pt x="90" y="0"/>
                  </a:cubicBezTo>
                  <a:cubicBezTo>
                    <a:pt x="83" y="0"/>
                    <a:pt x="76" y="3"/>
                    <a:pt x="72" y="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8"/>
                    <a:pt x="10" y="70"/>
                    <a:pt x="9" y="7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8"/>
                    <a:pt x="0" y="110"/>
                  </a:cubicBezTo>
                  <a:cubicBezTo>
                    <a:pt x="0" y="117"/>
                    <a:pt x="6" y="123"/>
                    <a:pt x="13" y="123"/>
                  </a:cubicBezTo>
                  <a:cubicBezTo>
                    <a:pt x="15" y="123"/>
                    <a:pt x="17" y="122"/>
                    <a:pt x="18" y="122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2" y="113"/>
                    <a:pt x="55" y="112"/>
                    <a:pt x="57" y="11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26" y="40"/>
                    <a:pt x="125" y="22"/>
                    <a:pt x="112" y="10"/>
                  </a:cubicBezTo>
                  <a:close/>
                  <a:moveTo>
                    <a:pt x="61" y="91"/>
                  </a:moveTo>
                  <a:cubicBezTo>
                    <a:pt x="61" y="88"/>
                    <a:pt x="60" y="85"/>
                    <a:pt x="58" y="81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7" y="52"/>
                    <a:pt x="96" y="59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3"/>
                    <a:pt x="61" y="92"/>
                    <a:pt x="61" y="91"/>
                  </a:cubicBezTo>
                  <a:close/>
                  <a:moveTo>
                    <a:pt x="56" y="78"/>
                  </a:moveTo>
                  <a:cubicBezTo>
                    <a:pt x="55" y="76"/>
                    <a:pt x="53" y="73"/>
                    <a:pt x="51" y="71"/>
                  </a:cubicBezTo>
                  <a:cubicBezTo>
                    <a:pt x="49" y="69"/>
                    <a:pt x="46" y="67"/>
                    <a:pt x="43" y="66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3" y="30"/>
                    <a:pt x="86" y="32"/>
                    <a:pt x="88" y="34"/>
                  </a:cubicBezTo>
                  <a:cubicBezTo>
                    <a:pt x="90" y="37"/>
                    <a:pt x="92" y="39"/>
                    <a:pt x="93" y="41"/>
                  </a:cubicBezTo>
                  <a:lnTo>
                    <a:pt x="56" y="78"/>
                  </a:lnTo>
                  <a:close/>
                  <a:moveTo>
                    <a:pt x="40" y="64"/>
                  </a:moveTo>
                  <a:cubicBezTo>
                    <a:pt x="36" y="62"/>
                    <a:pt x="33" y="61"/>
                    <a:pt x="29" y="6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27"/>
                    <a:pt x="69" y="26"/>
                    <a:pt x="76" y="28"/>
                  </a:cubicBezTo>
                  <a:lnTo>
                    <a:pt x="40" y="64"/>
                  </a:lnTo>
                  <a:close/>
                  <a:moveTo>
                    <a:pt x="16" y="115"/>
                  </a:moveTo>
                  <a:cubicBezTo>
                    <a:pt x="15" y="115"/>
                    <a:pt x="14" y="115"/>
                    <a:pt x="13" y="115"/>
                  </a:cubicBezTo>
                  <a:cubicBezTo>
                    <a:pt x="10" y="115"/>
                    <a:pt x="7" y="113"/>
                    <a:pt x="7" y="110"/>
                  </a:cubicBezTo>
                  <a:cubicBezTo>
                    <a:pt x="7" y="109"/>
                    <a:pt x="8" y="108"/>
                    <a:pt x="8" y="107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6" y="93"/>
                    <a:pt x="21" y="94"/>
                    <a:pt x="25" y="98"/>
                  </a:cubicBezTo>
                  <a:cubicBezTo>
                    <a:pt x="28" y="102"/>
                    <a:pt x="30" y="107"/>
                    <a:pt x="30" y="111"/>
                  </a:cubicBezTo>
                  <a:lnTo>
                    <a:pt x="16" y="115"/>
                  </a:lnTo>
                  <a:close/>
                  <a:moveTo>
                    <a:pt x="34" y="110"/>
                  </a:moveTo>
                  <a:cubicBezTo>
                    <a:pt x="34" y="105"/>
                    <a:pt x="31" y="100"/>
                    <a:pt x="27" y="95"/>
                  </a:cubicBezTo>
                  <a:cubicBezTo>
                    <a:pt x="23" y="91"/>
                    <a:pt x="18" y="89"/>
                    <a:pt x="13" y="89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4"/>
                    <a:pt x="17" y="73"/>
                    <a:pt x="18" y="72"/>
                  </a:cubicBezTo>
                  <a:cubicBezTo>
                    <a:pt x="26" y="67"/>
                    <a:pt x="38" y="68"/>
                    <a:pt x="46" y="77"/>
                  </a:cubicBezTo>
                  <a:cubicBezTo>
                    <a:pt x="55" y="85"/>
                    <a:pt x="56" y="98"/>
                    <a:pt x="49" y="106"/>
                  </a:cubicBezTo>
                  <a:cubicBezTo>
                    <a:pt x="49" y="106"/>
                    <a:pt x="48" y="106"/>
                    <a:pt x="48" y="106"/>
                  </a:cubicBezTo>
                  <a:lnTo>
                    <a:pt x="34" y="110"/>
                  </a:lnTo>
                  <a:close/>
                  <a:moveTo>
                    <a:pt x="110" y="45"/>
                  </a:moveTo>
                  <a:cubicBezTo>
                    <a:pt x="103" y="52"/>
                    <a:pt x="103" y="52"/>
                    <a:pt x="103" y="52"/>
                  </a:cubicBezTo>
                  <a:cubicBezTo>
                    <a:pt x="103" y="51"/>
                    <a:pt x="103" y="50"/>
                    <a:pt x="103" y="49"/>
                  </a:cubicBezTo>
                  <a:cubicBezTo>
                    <a:pt x="103" y="42"/>
                    <a:pt x="99" y="35"/>
                    <a:pt x="93" y="29"/>
                  </a:cubicBezTo>
                  <a:cubicBezTo>
                    <a:pt x="87" y="23"/>
                    <a:pt x="79" y="19"/>
                    <a:pt x="71" y="19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80" y="10"/>
                    <a:pt x="85" y="8"/>
                    <a:pt x="90" y="8"/>
                  </a:cubicBezTo>
                  <a:cubicBezTo>
                    <a:pt x="96" y="8"/>
                    <a:pt x="102" y="11"/>
                    <a:pt x="107" y="16"/>
                  </a:cubicBezTo>
                  <a:cubicBezTo>
                    <a:pt x="112" y="20"/>
                    <a:pt x="114" y="26"/>
                    <a:pt x="115" y="32"/>
                  </a:cubicBezTo>
                  <a:cubicBezTo>
                    <a:pt x="115" y="37"/>
                    <a:pt x="113" y="42"/>
                    <a:pt x="110" y="45"/>
                  </a:cubicBezTo>
                  <a:close/>
                  <a:moveTo>
                    <a:pt x="110" y="45"/>
                  </a:moveTo>
                  <a:cubicBezTo>
                    <a:pt x="110" y="45"/>
                    <a:pt x="110" y="45"/>
                    <a:pt x="110" y="4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1" name="Group 12"/>
          <p:cNvGrpSpPr/>
          <p:nvPr/>
        </p:nvGrpSpPr>
        <p:grpSpPr>
          <a:xfrm rot="5400000">
            <a:off x="9786027" y="3442604"/>
            <a:ext cx="1198879" cy="1141197"/>
            <a:chOff x="5105400" y="2190750"/>
            <a:chExt cx="1600200" cy="1295400"/>
          </a:xfrm>
        </p:grpSpPr>
        <p:sp>
          <p:nvSpPr>
            <p:cNvPr id="35" name="Chevron 3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38" name="Chevron 37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22" name="Group 64"/>
          <p:cNvGrpSpPr/>
          <p:nvPr/>
        </p:nvGrpSpPr>
        <p:grpSpPr>
          <a:xfrm>
            <a:off x="9436100" y="1940561"/>
            <a:ext cx="1898731" cy="1708148"/>
            <a:chOff x="7239000" y="1360170"/>
            <a:chExt cx="1424048" cy="1281111"/>
          </a:xfrm>
        </p:grpSpPr>
        <p:sp>
          <p:nvSpPr>
            <p:cNvPr id="44" name="Down Arrow Callout 43"/>
            <p:cNvSpPr/>
            <p:nvPr/>
          </p:nvSpPr>
          <p:spPr bwMode="auto">
            <a:xfrm>
              <a:off x="7239000" y="1360170"/>
              <a:ext cx="1424048" cy="1281111"/>
            </a:xfrm>
            <a:prstGeom prst="downArrowCallout">
              <a:avLst>
                <a:gd name="adj1" fmla="val 50000"/>
                <a:gd name="adj2" fmla="val 17863"/>
                <a:gd name="adj3" fmla="val 15483"/>
                <a:gd name="adj4" fmla="val 84517"/>
              </a:avLst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grpSp>
          <p:nvGrpSpPr>
            <p:cNvPr id="23" name="Group 54"/>
            <p:cNvGrpSpPr/>
            <p:nvPr/>
          </p:nvGrpSpPr>
          <p:grpSpPr>
            <a:xfrm>
              <a:off x="7793427" y="1666443"/>
              <a:ext cx="315194" cy="458652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56" name="Freeform 78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7" name="Freeform 79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66" name="TextBox 65"/>
          <p:cNvSpPr txBox="1"/>
          <p:nvPr/>
        </p:nvSpPr>
        <p:spPr>
          <a:xfrm>
            <a:off x="623492" y="4673600"/>
            <a:ext cx="238640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Title Goes Here</a:t>
            </a:r>
            <a:endParaRPr lang="en-US" sz="1600" dirty="0">
              <a:solidFill>
                <a:schemeClr val="accent1"/>
              </a:solidFill>
            </a:endParaRPr>
          </a:p>
          <a:p>
            <a:pPr algn="ctr"/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 but the suffered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alteration in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766617" y="4673600"/>
            <a:ext cx="238640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Title Goes Here</a:t>
            </a:r>
            <a:endParaRPr lang="en-US" sz="1600" dirty="0">
              <a:solidFill>
                <a:schemeClr val="accent2"/>
              </a:solidFill>
            </a:endParaRPr>
          </a:p>
          <a:p>
            <a:pPr algn="ctr"/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 but the suffered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alteration in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909742" y="4673600"/>
            <a:ext cx="238640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</a:rPr>
              <a:t>Title Goes Here</a:t>
            </a:r>
            <a:endParaRPr lang="en-US" sz="1600" dirty="0">
              <a:solidFill>
                <a:schemeClr val="accent3"/>
              </a:solidFill>
            </a:endParaRPr>
          </a:p>
          <a:p>
            <a:pPr algn="ctr"/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 but the suffered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alteration in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052868" y="4673600"/>
            <a:ext cx="238640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/>
                </a:solidFill>
              </a:rPr>
              <a:t>Title Goes Here</a:t>
            </a:r>
            <a:endParaRPr lang="en-US" sz="1600" dirty="0">
              <a:solidFill>
                <a:schemeClr val="accent4"/>
              </a:solidFill>
            </a:endParaRPr>
          </a:p>
          <a:p>
            <a:pPr algn="ctr"/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 but the suffered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alteration in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195992" y="4673600"/>
            <a:ext cx="2386409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</a:rPr>
              <a:t>Title Goes Here</a:t>
            </a:r>
            <a:endParaRPr lang="en-US" sz="1600" dirty="0">
              <a:solidFill>
                <a:schemeClr val="accent5"/>
              </a:solidFill>
            </a:endParaRPr>
          </a:p>
          <a:p>
            <a:pPr algn="ctr"/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 but the suffered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alteration in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6152880" y="3649010"/>
            <a:ext cx="2483121" cy="1868276"/>
            <a:chOff x="3275012" y="2168525"/>
            <a:chExt cx="3154363" cy="2373313"/>
          </a:xfrm>
        </p:grpSpPr>
        <p:sp>
          <p:nvSpPr>
            <p:cNvPr id="1029" name="Freeform 5"/>
            <p:cNvSpPr/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1030" name="Freeform 6"/>
            <p:cNvSpPr/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1031" name="Freeform 7"/>
            <p:cNvSpPr>
              <a:spLocks noEditPoints="1"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grpSp>
        <p:nvGrpSpPr>
          <p:cNvPr id="3" name="Group 12"/>
          <p:cNvGrpSpPr/>
          <p:nvPr/>
        </p:nvGrpSpPr>
        <p:grpSpPr>
          <a:xfrm flipH="1">
            <a:off x="3556001" y="3672754"/>
            <a:ext cx="2483121" cy="1868276"/>
            <a:chOff x="3275012" y="2168525"/>
            <a:chExt cx="3154363" cy="2373313"/>
          </a:xfrm>
        </p:grpSpPr>
        <p:sp>
          <p:nvSpPr>
            <p:cNvPr id="14" name="Freeform 5"/>
            <p:cNvSpPr/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grpSp>
        <p:nvGrpSpPr>
          <p:cNvPr id="4" name="Group 16"/>
          <p:cNvGrpSpPr/>
          <p:nvPr/>
        </p:nvGrpSpPr>
        <p:grpSpPr>
          <a:xfrm flipV="1">
            <a:off x="6152880" y="2056318"/>
            <a:ext cx="2483121" cy="1868276"/>
            <a:chOff x="3275012" y="2168525"/>
            <a:chExt cx="3154363" cy="2373313"/>
          </a:xfrm>
        </p:grpSpPr>
        <p:sp>
          <p:nvSpPr>
            <p:cNvPr id="18" name="Freeform 5"/>
            <p:cNvSpPr/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grpSp>
        <p:nvGrpSpPr>
          <p:cNvPr id="5" name="Group 20"/>
          <p:cNvGrpSpPr/>
          <p:nvPr/>
        </p:nvGrpSpPr>
        <p:grpSpPr>
          <a:xfrm flipH="1" flipV="1">
            <a:off x="3556001" y="2080062"/>
            <a:ext cx="2483121" cy="1868276"/>
            <a:chOff x="3275012" y="2168525"/>
            <a:chExt cx="3154363" cy="2373313"/>
          </a:xfrm>
        </p:grpSpPr>
        <p:sp>
          <p:nvSpPr>
            <p:cNvPr id="22" name="Freeform 5"/>
            <p:cNvSpPr/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4848226" y="2198687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460501" y="3119761"/>
            <a:ext cx="284655" cy="414211"/>
            <a:chOff x="4075113" y="1909763"/>
            <a:chExt cx="247650" cy="360363"/>
          </a:xfrm>
          <a:solidFill>
            <a:schemeClr val="bg1"/>
          </a:solidFill>
        </p:grpSpPr>
        <p:sp>
          <p:nvSpPr>
            <p:cNvPr id="27" name="Freeform 78"/>
            <p:cNvSpPr>
              <a:spLocks noEditPoints="1"/>
            </p:cNvSpPr>
            <p:nvPr/>
          </p:nvSpPr>
          <p:spPr bwMode="auto">
            <a:xfrm>
              <a:off x="4075113" y="1909763"/>
              <a:ext cx="247650" cy="3603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42"/>
                </a:cxn>
                <a:cxn ang="0">
                  <a:pos x="19" y="88"/>
                </a:cxn>
                <a:cxn ang="0">
                  <a:pos x="42" y="123"/>
                </a:cxn>
                <a:cxn ang="0">
                  <a:pos x="65" y="88"/>
                </a:cxn>
                <a:cxn ang="0">
                  <a:pos x="85" y="42"/>
                </a:cxn>
                <a:cxn ang="0">
                  <a:pos x="42" y="0"/>
                </a:cxn>
                <a:cxn ang="0">
                  <a:pos x="52" y="104"/>
                </a:cxn>
                <a:cxn ang="0">
                  <a:pos x="33" y="106"/>
                </a:cxn>
                <a:cxn ang="0">
                  <a:pos x="31" y="99"/>
                </a:cxn>
                <a:cxn ang="0">
                  <a:pos x="31" y="99"/>
                </a:cxn>
                <a:cxn ang="0">
                  <a:pos x="55" y="96"/>
                </a:cxn>
                <a:cxn ang="0">
                  <a:pos x="54" y="99"/>
                </a:cxn>
                <a:cxn ang="0">
                  <a:pos x="52" y="104"/>
                </a:cxn>
                <a:cxn ang="0">
                  <a:pos x="30" y="95"/>
                </a:cxn>
                <a:cxn ang="0">
                  <a:pos x="27" y="88"/>
                </a:cxn>
                <a:cxn ang="0">
                  <a:pos x="57" y="88"/>
                </a:cxn>
                <a:cxn ang="0">
                  <a:pos x="56" y="92"/>
                </a:cxn>
                <a:cxn ang="0">
                  <a:pos x="30" y="95"/>
                </a:cxn>
                <a:cxn ang="0">
                  <a:pos x="42" y="115"/>
                </a:cxn>
                <a:cxn ang="0">
                  <a:pos x="35" y="110"/>
                </a:cxn>
                <a:cxn ang="0">
                  <a:pos x="51" y="108"/>
                </a:cxn>
                <a:cxn ang="0">
                  <a:pos x="42" y="115"/>
                </a:cxn>
                <a:cxn ang="0">
                  <a:pos x="60" y="80"/>
                </a:cxn>
                <a:cxn ang="0">
                  <a:pos x="24" y="80"/>
                </a:cxn>
                <a:cxn ang="0">
                  <a:pos x="18" y="68"/>
                </a:cxn>
                <a:cxn ang="0">
                  <a:pos x="8" y="42"/>
                </a:cxn>
                <a:cxn ang="0">
                  <a:pos x="42" y="8"/>
                </a:cxn>
                <a:cxn ang="0">
                  <a:pos x="77" y="42"/>
                </a:cxn>
                <a:cxn ang="0">
                  <a:pos x="67" y="68"/>
                </a:cxn>
                <a:cxn ang="0">
                  <a:pos x="60" y="80"/>
                </a:cxn>
                <a:cxn ang="0">
                  <a:pos x="60" y="80"/>
                </a:cxn>
                <a:cxn ang="0">
                  <a:pos x="60" y="80"/>
                </a:cxn>
              </a:cxnLst>
              <a:rect l="0" t="0" r="r" b="b"/>
              <a:pathLst>
                <a:path w="85" h="123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57"/>
                    <a:pt x="14" y="74"/>
                    <a:pt x="19" y="88"/>
                  </a:cubicBezTo>
                  <a:cubicBezTo>
                    <a:pt x="27" y="110"/>
                    <a:pt x="26" y="123"/>
                    <a:pt x="42" y="123"/>
                  </a:cubicBezTo>
                  <a:cubicBezTo>
                    <a:pt x="59" y="123"/>
                    <a:pt x="58" y="110"/>
                    <a:pt x="65" y="88"/>
                  </a:cubicBezTo>
                  <a:cubicBezTo>
                    <a:pt x="70" y="74"/>
                    <a:pt x="85" y="57"/>
                    <a:pt x="85" y="42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52" y="104"/>
                  </a:moveTo>
                  <a:cubicBezTo>
                    <a:pt x="33" y="106"/>
                    <a:pt x="33" y="106"/>
                    <a:pt x="33" y="106"/>
                  </a:cubicBezTo>
                  <a:cubicBezTo>
                    <a:pt x="33" y="104"/>
                    <a:pt x="32" y="102"/>
                    <a:pt x="31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4" y="97"/>
                    <a:pt x="54" y="98"/>
                    <a:pt x="54" y="99"/>
                  </a:cubicBezTo>
                  <a:cubicBezTo>
                    <a:pt x="53" y="101"/>
                    <a:pt x="53" y="103"/>
                    <a:pt x="52" y="104"/>
                  </a:cubicBezTo>
                  <a:close/>
                  <a:moveTo>
                    <a:pt x="30" y="95"/>
                  </a:moveTo>
                  <a:cubicBezTo>
                    <a:pt x="29" y="93"/>
                    <a:pt x="28" y="91"/>
                    <a:pt x="2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6" y="91"/>
                    <a:pt x="56" y="92"/>
                  </a:cubicBezTo>
                  <a:lnTo>
                    <a:pt x="30" y="95"/>
                  </a:lnTo>
                  <a:close/>
                  <a:moveTo>
                    <a:pt x="42" y="115"/>
                  </a:moveTo>
                  <a:cubicBezTo>
                    <a:pt x="38" y="115"/>
                    <a:pt x="37" y="114"/>
                    <a:pt x="35" y="110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49" y="114"/>
                    <a:pt x="47" y="115"/>
                    <a:pt x="42" y="115"/>
                  </a:cubicBezTo>
                  <a:close/>
                  <a:moveTo>
                    <a:pt x="60" y="8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76"/>
                    <a:pt x="20" y="72"/>
                    <a:pt x="18" y="68"/>
                  </a:cubicBezTo>
                  <a:cubicBezTo>
                    <a:pt x="13" y="59"/>
                    <a:pt x="8" y="50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7" y="23"/>
                    <a:pt x="77" y="42"/>
                  </a:cubicBezTo>
                  <a:cubicBezTo>
                    <a:pt x="77" y="50"/>
                    <a:pt x="72" y="59"/>
                    <a:pt x="67" y="68"/>
                  </a:cubicBezTo>
                  <a:cubicBezTo>
                    <a:pt x="64" y="72"/>
                    <a:pt x="62" y="76"/>
                    <a:pt x="60" y="80"/>
                  </a:cubicBezTo>
                  <a:close/>
                  <a:moveTo>
                    <a:pt x="60" y="80"/>
                  </a:moveTo>
                  <a:cubicBezTo>
                    <a:pt x="60" y="80"/>
                    <a:pt x="60" y="80"/>
                    <a:pt x="60" y="8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28" name="Freeform 79"/>
            <p:cNvSpPr>
              <a:spLocks noEditPoints="1"/>
            </p:cNvSpPr>
            <p:nvPr/>
          </p:nvSpPr>
          <p:spPr bwMode="auto">
            <a:xfrm>
              <a:off x="4130675" y="1965326"/>
              <a:ext cx="73025" cy="730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4" y="23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25" h="25"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5"/>
                    <a:pt x="4" y="24"/>
                    <a:pt x="4" y="23"/>
                  </a:cubicBezTo>
                  <a:cubicBezTo>
                    <a:pt x="4" y="12"/>
                    <a:pt x="1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sp>
        <p:nvSpPr>
          <p:cNvPr id="29" name="Freeform 90"/>
          <p:cNvSpPr>
            <a:spLocks noEditPoints="1"/>
          </p:cNvSpPr>
          <p:nvPr/>
        </p:nvSpPr>
        <p:spPr bwMode="auto">
          <a:xfrm>
            <a:off x="6428828" y="3111003"/>
            <a:ext cx="414211" cy="414211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1600" dirty="0"/>
          </a:p>
        </p:txBody>
      </p:sp>
      <p:grpSp>
        <p:nvGrpSpPr>
          <p:cNvPr id="7" name="Group 29"/>
          <p:cNvGrpSpPr/>
          <p:nvPr/>
        </p:nvGrpSpPr>
        <p:grpSpPr>
          <a:xfrm>
            <a:off x="6411312" y="4000889"/>
            <a:ext cx="308377" cy="414211"/>
            <a:chOff x="7192963" y="2706688"/>
            <a:chExt cx="268288" cy="360363"/>
          </a:xfrm>
          <a:solidFill>
            <a:schemeClr val="bg1"/>
          </a:solidFill>
        </p:grpSpPr>
        <p:sp>
          <p:nvSpPr>
            <p:cNvPr id="31" name="Freeform 141"/>
            <p:cNvSpPr>
              <a:spLocks noEditPoints="1"/>
            </p:cNvSpPr>
            <p:nvPr/>
          </p:nvSpPr>
          <p:spPr bwMode="auto">
            <a:xfrm>
              <a:off x="7259638" y="2771776"/>
              <a:ext cx="134938" cy="134938"/>
            </a:xfrm>
            <a:custGeom>
              <a:avLst/>
              <a:gdLst/>
              <a:ahLst/>
              <a:cxnLst>
                <a:cxn ang="0">
                  <a:pos x="23" y="46"/>
                </a:cxn>
                <a:cxn ang="0">
                  <a:pos x="46" y="23"/>
                </a:cxn>
                <a:cxn ang="0">
                  <a:pos x="23" y="0"/>
                </a:cxn>
                <a:cxn ang="0">
                  <a:pos x="0" y="23"/>
                </a:cxn>
                <a:cxn ang="0">
                  <a:pos x="23" y="46"/>
                </a:cxn>
                <a:cxn ang="0">
                  <a:pos x="23" y="4"/>
                </a:cxn>
                <a:cxn ang="0">
                  <a:pos x="42" y="23"/>
                </a:cxn>
                <a:cxn ang="0">
                  <a:pos x="23" y="42"/>
                </a:cxn>
                <a:cxn ang="0">
                  <a:pos x="4" y="23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5" y="46"/>
                    <a:pt x="46" y="36"/>
                    <a:pt x="46" y="23"/>
                  </a:cubicBezTo>
                  <a:cubicBezTo>
                    <a:pt x="46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4"/>
                  </a:moveTo>
                  <a:cubicBezTo>
                    <a:pt x="33" y="4"/>
                    <a:pt x="42" y="13"/>
                    <a:pt x="42" y="23"/>
                  </a:cubicBezTo>
                  <a:cubicBezTo>
                    <a:pt x="42" y="34"/>
                    <a:pt x="33" y="42"/>
                    <a:pt x="23" y="42"/>
                  </a:cubicBezTo>
                  <a:cubicBezTo>
                    <a:pt x="12" y="42"/>
                    <a:pt x="4" y="34"/>
                    <a:pt x="4" y="23"/>
                  </a:cubicBezTo>
                  <a:cubicBezTo>
                    <a:pt x="4" y="13"/>
                    <a:pt x="12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  <p:sp>
          <p:nvSpPr>
            <p:cNvPr id="32" name="Freeform 142"/>
            <p:cNvSpPr>
              <a:spLocks noEditPoints="1"/>
            </p:cNvSpPr>
            <p:nvPr/>
          </p:nvSpPr>
          <p:spPr bwMode="auto">
            <a:xfrm>
              <a:off x="7192963" y="2706688"/>
              <a:ext cx="268288" cy="360363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6"/>
                </a:cxn>
                <a:cxn ang="0">
                  <a:pos x="40" y="120"/>
                </a:cxn>
                <a:cxn ang="0">
                  <a:pos x="46" y="123"/>
                </a:cxn>
                <a:cxn ang="0">
                  <a:pos x="46" y="123"/>
                </a:cxn>
                <a:cxn ang="0">
                  <a:pos x="52" y="120"/>
                </a:cxn>
                <a:cxn ang="0">
                  <a:pos x="92" y="46"/>
                </a:cxn>
                <a:cxn ang="0">
                  <a:pos x="46" y="0"/>
                </a:cxn>
                <a:cxn ang="0">
                  <a:pos x="46" y="115"/>
                </a:cxn>
                <a:cxn ang="0">
                  <a:pos x="46" y="115"/>
                </a:cxn>
                <a:cxn ang="0">
                  <a:pos x="45" y="115"/>
                </a:cxn>
                <a:cxn ang="0">
                  <a:pos x="7" y="46"/>
                </a:cxn>
                <a:cxn ang="0">
                  <a:pos x="46" y="8"/>
                </a:cxn>
                <a:cxn ang="0">
                  <a:pos x="84" y="46"/>
                </a:cxn>
                <a:cxn ang="0">
                  <a:pos x="46" y="115"/>
                </a:cxn>
                <a:cxn ang="0">
                  <a:pos x="46" y="115"/>
                </a:cxn>
                <a:cxn ang="0">
                  <a:pos x="46" y="115"/>
                </a:cxn>
              </a:cxnLst>
              <a:rect l="0" t="0" r="r" b="b"/>
              <a:pathLst>
                <a:path w="92" h="123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3"/>
                    <a:pt x="23" y="101"/>
                    <a:pt x="40" y="120"/>
                  </a:cubicBezTo>
                  <a:cubicBezTo>
                    <a:pt x="40" y="120"/>
                    <a:pt x="42" y="123"/>
                    <a:pt x="46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9" y="123"/>
                    <a:pt x="52" y="120"/>
                    <a:pt x="52" y="120"/>
                  </a:cubicBezTo>
                  <a:cubicBezTo>
                    <a:pt x="69" y="101"/>
                    <a:pt x="92" y="73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115"/>
                  </a:moveTo>
                  <a:cubicBezTo>
                    <a:pt x="46" y="115"/>
                    <a:pt x="46" y="115"/>
                    <a:pt x="46" y="115"/>
                  </a:cubicBezTo>
                  <a:cubicBezTo>
                    <a:pt x="46" y="115"/>
                    <a:pt x="45" y="115"/>
                    <a:pt x="45" y="115"/>
                  </a:cubicBezTo>
                  <a:cubicBezTo>
                    <a:pt x="31" y="98"/>
                    <a:pt x="7" y="71"/>
                    <a:pt x="7" y="46"/>
                  </a:cubicBezTo>
                  <a:cubicBezTo>
                    <a:pt x="7" y="25"/>
                    <a:pt x="25" y="8"/>
                    <a:pt x="46" y="8"/>
                  </a:cubicBezTo>
                  <a:cubicBezTo>
                    <a:pt x="67" y="8"/>
                    <a:pt x="84" y="25"/>
                    <a:pt x="84" y="46"/>
                  </a:cubicBezTo>
                  <a:cubicBezTo>
                    <a:pt x="84" y="71"/>
                    <a:pt x="60" y="98"/>
                    <a:pt x="46" y="115"/>
                  </a:cubicBezTo>
                  <a:close/>
                  <a:moveTo>
                    <a:pt x="46" y="115"/>
                  </a:moveTo>
                  <a:cubicBezTo>
                    <a:pt x="46" y="115"/>
                    <a:pt x="46" y="115"/>
                    <a:pt x="46" y="1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600" dirty="0"/>
            </a:p>
          </p:txBody>
        </p:sp>
      </p:grpSp>
      <p:sp>
        <p:nvSpPr>
          <p:cNvPr id="33" name="Freeform 153"/>
          <p:cNvSpPr>
            <a:spLocks noEditPoints="1"/>
          </p:cNvSpPr>
          <p:nvPr/>
        </p:nvSpPr>
        <p:spPr bwMode="auto">
          <a:xfrm>
            <a:off x="5410320" y="4014394"/>
            <a:ext cx="395963" cy="401437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1600" dirty="0"/>
          </a:p>
        </p:txBody>
      </p:sp>
      <p:sp>
        <p:nvSpPr>
          <p:cNvPr id="34" name="Text Placeholder 3"/>
          <p:cNvSpPr txBox="1"/>
          <p:nvPr/>
        </p:nvSpPr>
        <p:spPr>
          <a:xfrm rot="2164606">
            <a:off x="4195259" y="2670131"/>
            <a:ext cx="1389804" cy="246221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Number One</a:t>
            </a:r>
          </a:p>
        </p:txBody>
      </p:sp>
      <p:sp>
        <p:nvSpPr>
          <p:cNvPr id="35" name="Text Placeholder 3"/>
          <p:cNvSpPr txBox="1"/>
          <p:nvPr/>
        </p:nvSpPr>
        <p:spPr>
          <a:xfrm rot="19435394" flipH="1">
            <a:off x="6688399" y="2608439"/>
            <a:ext cx="1405834" cy="246221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Number Tow</a:t>
            </a:r>
          </a:p>
        </p:txBody>
      </p:sp>
      <p:sp>
        <p:nvSpPr>
          <p:cNvPr id="36" name="Text Placeholder 3"/>
          <p:cNvSpPr txBox="1"/>
          <p:nvPr/>
        </p:nvSpPr>
        <p:spPr>
          <a:xfrm rot="19435394" flipH="1">
            <a:off x="4033140" y="4688552"/>
            <a:ext cx="1602233" cy="246221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Number Three</a:t>
            </a:r>
          </a:p>
        </p:txBody>
      </p:sp>
      <p:sp>
        <p:nvSpPr>
          <p:cNvPr id="38" name="Text Placeholder 3"/>
          <p:cNvSpPr txBox="1"/>
          <p:nvPr/>
        </p:nvSpPr>
        <p:spPr>
          <a:xfrm rot="2164606">
            <a:off x="6566753" y="4634686"/>
            <a:ext cx="1438920" cy="246221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+mj-lt"/>
              </a:rPr>
              <a:t>Number Four</a:t>
            </a:r>
          </a:p>
        </p:txBody>
      </p:sp>
      <p:sp>
        <p:nvSpPr>
          <p:cNvPr id="39" name="Text Placeholder 3"/>
          <p:cNvSpPr txBox="1"/>
          <p:nvPr/>
        </p:nvSpPr>
        <p:spPr>
          <a:xfrm>
            <a:off x="546100" y="2222041"/>
            <a:ext cx="2844801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2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 alteration in some form</a:t>
            </a:r>
            <a:b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by injected.</a:t>
            </a:r>
          </a:p>
        </p:txBody>
      </p:sp>
      <p:sp>
        <p:nvSpPr>
          <p:cNvPr id="40" name="Text Placeholder 3"/>
          <p:cNvSpPr txBox="1"/>
          <p:nvPr/>
        </p:nvSpPr>
        <p:spPr>
          <a:xfrm>
            <a:off x="546100" y="4121009"/>
            <a:ext cx="2844801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1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 alteration in some form</a:t>
            </a:r>
            <a:b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by injected.</a:t>
            </a:r>
          </a:p>
        </p:txBody>
      </p:sp>
      <p:sp>
        <p:nvSpPr>
          <p:cNvPr id="41" name="Text Placeholder 3"/>
          <p:cNvSpPr txBox="1"/>
          <p:nvPr/>
        </p:nvSpPr>
        <p:spPr>
          <a:xfrm>
            <a:off x="8826501" y="2222041"/>
            <a:ext cx="2844801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3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 alteration in some form</a:t>
            </a:r>
            <a:b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by injected.</a:t>
            </a:r>
          </a:p>
        </p:txBody>
      </p:sp>
      <p:sp>
        <p:nvSpPr>
          <p:cNvPr id="42" name="Text Placeholder 3"/>
          <p:cNvSpPr txBox="1"/>
          <p:nvPr/>
        </p:nvSpPr>
        <p:spPr>
          <a:xfrm>
            <a:off x="8826501" y="4121009"/>
            <a:ext cx="2844801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4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 alteration in some form</a:t>
            </a:r>
            <a:b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by injected.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entagon 14"/>
          <p:cNvSpPr/>
          <p:nvPr/>
        </p:nvSpPr>
        <p:spPr>
          <a:xfrm>
            <a:off x="6792669" y="2302716"/>
            <a:ext cx="3579171" cy="1016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Parallelogram 15"/>
          <p:cNvSpPr/>
          <p:nvPr/>
        </p:nvSpPr>
        <p:spPr>
          <a:xfrm rot="5400000">
            <a:off x="6983364" y="2111838"/>
            <a:ext cx="1524000" cy="1905388"/>
          </a:xfrm>
          <a:prstGeom prst="parallelogram">
            <a:avLst>
              <a:gd name="adj" fmla="val 331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5563387" y="2810716"/>
            <a:ext cx="3134671" cy="10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Parallelogram 10"/>
          <p:cNvSpPr/>
          <p:nvPr/>
        </p:nvSpPr>
        <p:spPr>
          <a:xfrm rot="5400000">
            <a:off x="5754081" y="2619838"/>
            <a:ext cx="1524000" cy="1905388"/>
          </a:xfrm>
          <a:prstGeom prst="parallelogram">
            <a:avLst>
              <a:gd name="adj" fmla="val 331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334106" y="3318933"/>
            <a:ext cx="3134671" cy="10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Parallelogram 8"/>
          <p:cNvSpPr/>
          <p:nvPr/>
        </p:nvSpPr>
        <p:spPr>
          <a:xfrm rot="5400000">
            <a:off x="4524799" y="3127838"/>
            <a:ext cx="1524000" cy="1905388"/>
          </a:xfrm>
          <a:prstGeom prst="parallelogram">
            <a:avLst>
              <a:gd name="adj" fmla="val 33167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104823" y="3825660"/>
            <a:ext cx="3134671" cy="10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Parallelogram 5"/>
          <p:cNvSpPr/>
          <p:nvPr/>
        </p:nvSpPr>
        <p:spPr>
          <a:xfrm rot="5400000">
            <a:off x="3295516" y="3635838"/>
            <a:ext cx="1524000" cy="1905388"/>
          </a:xfrm>
          <a:prstGeom prst="parallelogram">
            <a:avLst>
              <a:gd name="adj" fmla="val 331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875541" y="4355883"/>
            <a:ext cx="3134671" cy="10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21"/>
          <p:cNvGrpSpPr/>
          <p:nvPr/>
        </p:nvGrpSpPr>
        <p:grpSpPr>
          <a:xfrm>
            <a:off x="5314539" y="4062432"/>
            <a:ext cx="586901" cy="586901"/>
            <a:chOff x="8780463" y="1906588"/>
            <a:chExt cx="360363" cy="360363"/>
          </a:xfrm>
          <a:solidFill>
            <a:schemeClr val="bg1"/>
          </a:solidFill>
        </p:grpSpPr>
        <p:sp>
          <p:nvSpPr>
            <p:cNvPr id="23" name="Freeform 93"/>
            <p:cNvSpPr>
              <a:spLocks noEditPoints="1"/>
            </p:cNvSpPr>
            <p:nvPr/>
          </p:nvSpPr>
          <p:spPr bwMode="auto">
            <a:xfrm>
              <a:off x="8780463" y="1938338"/>
              <a:ext cx="328613" cy="328613"/>
            </a:xfrm>
            <a:custGeom>
              <a:avLst/>
              <a:gdLst/>
              <a:ahLst/>
              <a:cxnLst>
                <a:cxn ang="0">
                  <a:pos x="80" y="3"/>
                </a:cxn>
                <a:cxn ang="0">
                  <a:pos x="73" y="0"/>
                </a:cxn>
                <a:cxn ang="0">
                  <a:pos x="66" y="3"/>
                </a:cxn>
                <a:cxn ang="0">
                  <a:pos x="61" y="9"/>
                </a:cxn>
                <a:cxn ang="0">
                  <a:pos x="58" y="15"/>
                </a:cxn>
                <a:cxn ang="0">
                  <a:pos x="60" y="20"/>
                </a:cxn>
                <a:cxn ang="0">
                  <a:pos x="8" y="41"/>
                </a:cxn>
                <a:cxn ang="0">
                  <a:pos x="1" y="50"/>
                </a:cxn>
                <a:cxn ang="0">
                  <a:pos x="4" y="60"/>
                </a:cxn>
                <a:cxn ang="0">
                  <a:pos x="53" y="108"/>
                </a:cxn>
                <a:cxn ang="0">
                  <a:pos x="61" y="112"/>
                </a:cxn>
                <a:cxn ang="0">
                  <a:pos x="61" y="112"/>
                </a:cxn>
                <a:cxn ang="0">
                  <a:pos x="63" y="111"/>
                </a:cxn>
                <a:cxn ang="0">
                  <a:pos x="72" y="104"/>
                </a:cxn>
                <a:cxn ang="0">
                  <a:pos x="92" y="53"/>
                </a:cxn>
                <a:cxn ang="0">
                  <a:pos x="97" y="55"/>
                </a:cxn>
                <a:cxn ang="0">
                  <a:pos x="104" y="52"/>
                </a:cxn>
                <a:cxn ang="0">
                  <a:pos x="110" y="46"/>
                </a:cxn>
                <a:cxn ang="0">
                  <a:pos x="112" y="40"/>
                </a:cxn>
                <a:cxn ang="0">
                  <a:pos x="110" y="33"/>
                </a:cxn>
                <a:cxn ang="0">
                  <a:pos x="80" y="3"/>
                </a:cxn>
                <a:cxn ang="0">
                  <a:pos x="65" y="102"/>
                </a:cxn>
                <a:cxn ang="0">
                  <a:pos x="62" y="104"/>
                </a:cxn>
                <a:cxn ang="0">
                  <a:pos x="61" y="104"/>
                </a:cxn>
                <a:cxn ang="0">
                  <a:pos x="58" y="103"/>
                </a:cxn>
                <a:cxn ang="0">
                  <a:pos x="9" y="55"/>
                </a:cxn>
                <a:cxn ang="0">
                  <a:pos x="8" y="51"/>
                </a:cxn>
                <a:cxn ang="0">
                  <a:pos x="11" y="48"/>
                </a:cxn>
                <a:cxn ang="0">
                  <a:pos x="34" y="39"/>
                </a:cxn>
                <a:cxn ang="0">
                  <a:pos x="83" y="56"/>
                </a:cxn>
                <a:cxn ang="0">
                  <a:pos x="65" y="102"/>
                </a:cxn>
                <a:cxn ang="0">
                  <a:pos x="104" y="41"/>
                </a:cxn>
                <a:cxn ang="0">
                  <a:pos x="99" y="46"/>
                </a:cxn>
                <a:cxn ang="0">
                  <a:pos x="96" y="46"/>
                </a:cxn>
                <a:cxn ang="0">
                  <a:pos x="89" y="40"/>
                </a:cxn>
                <a:cxn ang="0">
                  <a:pos x="84" y="53"/>
                </a:cxn>
                <a:cxn ang="0">
                  <a:pos x="84" y="52"/>
                </a:cxn>
                <a:cxn ang="0">
                  <a:pos x="50" y="38"/>
                </a:cxn>
                <a:cxn ang="0">
                  <a:pos x="40" y="36"/>
                </a:cxn>
                <a:cxn ang="0">
                  <a:pos x="73" y="23"/>
                </a:cxn>
                <a:cxn ang="0">
                  <a:pos x="66" y="17"/>
                </a:cxn>
                <a:cxn ang="0">
                  <a:pos x="66" y="14"/>
                </a:cxn>
                <a:cxn ang="0">
                  <a:pos x="72" y="9"/>
                </a:cxn>
                <a:cxn ang="0">
                  <a:pos x="75" y="9"/>
                </a:cxn>
                <a:cxn ang="0">
                  <a:pos x="104" y="38"/>
                </a:cxn>
                <a:cxn ang="0">
                  <a:pos x="104" y="41"/>
                </a:cxn>
                <a:cxn ang="0">
                  <a:pos x="104" y="41"/>
                </a:cxn>
                <a:cxn ang="0">
                  <a:pos x="104" y="41"/>
                </a:cxn>
              </a:cxnLst>
              <a:rect l="0" t="0" r="r" b="b"/>
              <a:pathLst>
                <a:path w="112" h="112">
                  <a:moveTo>
                    <a:pt x="80" y="3"/>
                  </a:moveTo>
                  <a:cubicBezTo>
                    <a:pt x="78" y="1"/>
                    <a:pt x="76" y="0"/>
                    <a:pt x="73" y="0"/>
                  </a:cubicBezTo>
                  <a:cubicBezTo>
                    <a:pt x="71" y="0"/>
                    <a:pt x="68" y="1"/>
                    <a:pt x="66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9" y="10"/>
                    <a:pt x="58" y="13"/>
                    <a:pt x="58" y="15"/>
                  </a:cubicBezTo>
                  <a:cubicBezTo>
                    <a:pt x="58" y="17"/>
                    <a:pt x="59" y="19"/>
                    <a:pt x="60" y="2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3"/>
                    <a:pt x="2" y="46"/>
                    <a:pt x="1" y="50"/>
                  </a:cubicBezTo>
                  <a:cubicBezTo>
                    <a:pt x="0" y="53"/>
                    <a:pt x="1" y="57"/>
                    <a:pt x="4" y="60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5" y="110"/>
                    <a:pt x="58" y="112"/>
                    <a:pt x="61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2" y="112"/>
                    <a:pt x="63" y="112"/>
                    <a:pt x="63" y="111"/>
                  </a:cubicBezTo>
                  <a:cubicBezTo>
                    <a:pt x="67" y="111"/>
                    <a:pt x="70" y="108"/>
                    <a:pt x="72" y="104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4" y="54"/>
                    <a:pt x="95" y="55"/>
                    <a:pt x="97" y="55"/>
                  </a:cubicBezTo>
                  <a:cubicBezTo>
                    <a:pt x="100" y="55"/>
                    <a:pt x="102" y="54"/>
                    <a:pt x="104" y="52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1" y="45"/>
                    <a:pt x="112" y="42"/>
                    <a:pt x="112" y="40"/>
                  </a:cubicBezTo>
                  <a:cubicBezTo>
                    <a:pt x="112" y="37"/>
                    <a:pt x="111" y="35"/>
                    <a:pt x="110" y="33"/>
                  </a:cubicBezTo>
                  <a:lnTo>
                    <a:pt x="80" y="3"/>
                  </a:lnTo>
                  <a:close/>
                  <a:moveTo>
                    <a:pt x="65" y="102"/>
                  </a:moveTo>
                  <a:cubicBezTo>
                    <a:pt x="64" y="103"/>
                    <a:pt x="63" y="104"/>
                    <a:pt x="62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4"/>
                    <a:pt x="59" y="104"/>
                    <a:pt x="58" y="10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4"/>
                    <a:pt x="8" y="52"/>
                    <a:pt x="8" y="51"/>
                  </a:cubicBezTo>
                  <a:cubicBezTo>
                    <a:pt x="9" y="50"/>
                    <a:pt x="9" y="49"/>
                    <a:pt x="11" y="4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51" y="44"/>
                    <a:pt x="67" y="39"/>
                    <a:pt x="83" y="56"/>
                  </a:cubicBezTo>
                  <a:lnTo>
                    <a:pt x="65" y="102"/>
                  </a:lnTo>
                  <a:close/>
                  <a:moveTo>
                    <a:pt x="104" y="41"/>
                  </a:moveTo>
                  <a:cubicBezTo>
                    <a:pt x="99" y="46"/>
                    <a:pt x="99" y="46"/>
                    <a:pt x="99" y="46"/>
                  </a:cubicBezTo>
                  <a:cubicBezTo>
                    <a:pt x="98" y="47"/>
                    <a:pt x="97" y="47"/>
                    <a:pt x="96" y="4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73" y="41"/>
                    <a:pt x="61" y="39"/>
                    <a:pt x="50" y="38"/>
                  </a:cubicBezTo>
                  <a:cubicBezTo>
                    <a:pt x="47" y="38"/>
                    <a:pt x="44" y="37"/>
                    <a:pt x="40" y="3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5"/>
                    <a:pt x="66" y="14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4" y="8"/>
                    <a:pt x="75" y="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9"/>
                    <a:pt x="105" y="40"/>
                    <a:pt x="104" y="41"/>
                  </a:cubicBezTo>
                  <a:close/>
                  <a:moveTo>
                    <a:pt x="104" y="41"/>
                  </a:moveTo>
                  <a:cubicBezTo>
                    <a:pt x="104" y="41"/>
                    <a:pt x="104" y="41"/>
                    <a:pt x="104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4" name="Freeform 94"/>
            <p:cNvSpPr>
              <a:spLocks noEditPoints="1"/>
            </p:cNvSpPr>
            <p:nvPr/>
          </p:nvSpPr>
          <p:spPr bwMode="auto">
            <a:xfrm>
              <a:off x="8939213" y="2084388"/>
              <a:ext cx="55563" cy="57150"/>
            </a:xfrm>
            <a:custGeom>
              <a:avLst/>
              <a:gdLst/>
              <a:ahLst/>
              <a:cxnLst>
                <a:cxn ang="0">
                  <a:pos x="10" y="19"/>
                </a:cxn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19"/>
                </a:cxn>
                <a:cxn ang="0">
                  <a:pos x="10" y="4"/>
                </a:cxn>
                <a:cxn ang="0">
                  <a:pos x="16" y="10"/>
                </a:cxn>
                <a:cxn ang="0">
                  <a:pos x="10" y="16"/>
                </a:cxn>
                <a:cxn ang="0">
                  <a:pos x="4" y="10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5"/>
                    <a:pt x="15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5" name="Freeform 95"/>
            <p:cNvSpPr>
              <a:spLocks noEditPoints="1"/>
            </p:cNvSpPr>
            <p:nvPr/>
          </p:nvSpPr>
          <p:spPr bwMode="auto">
            <a:xfrm>
              <a:off x="9085263" y="1906588"/>
              <a:ext cx="55563" cy="5556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9"/>
                </a:cxn>
                <a:cxn ang="0">
                  <a:pos x="10" y="19"/>
                </a:cxn>
                <a:cxn ang="0">
                  <a:pos x="19" y="9"/>
                </a:cxn>
                <a:cxn ang="0">
                  <a:pos x="10" y="0"/>
                </a:cxn>
                <a:cxn ang="0">
                  <a:pos x="10" y="15"/>
                </a:cxn>
                <a:cxn ang="0">
                  <a:pos x="4" y="9"/>
                </a:cxn>
                <a:cxn ang="0">
                  <a:pos x="10" y="4"/>
                </a:cxn>
                <a:cxn ang="0">
                  <a:pos x="16" y="9"/>
                </a:cxn>
                <a:cxn ang="0">
                  <a:pos x="10" y="15"/>
                </a:cxn>
                <a:cxn ang="0">
                  <a:pos x="10" y="15"/>
                </a:cxn>
                <a:cxn ang="0">
                  <a:pos x="10" y="15"/>
                </a:cxn>
              </a:cxnLst>
              <a:rect l="0" t="0" r="r" b="b"/>
              <a:pathLst>
                <a:path w="19" h="19">
                  <a:moveTo>
                    <a:pt x="10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lose/>
                  <a:moveTo>
                    <a:pt x="10" y="15"/>
                  </a:moveTo>
                  <a:cubicBezTo>
                    <a:pt x="7" y="15"/>
                    <a:pt x="4" y="13"/>
                    <a:pt x="4" y="9"/>
                  </a:cubicBezTo>
                  <a:cubicBezTo>
                    <a:pt x="4" y="6"/>
                    <a:pt x="7" y="4"/>
                    <a:pt x="10" y="4"/>
                  </a:cubicBezTo>
                  <a:cubicBezTo>
                    <a:pt x="13" y="4"/>
                    <a:pt x="16" y="6"/>
                    <a:pt x="16" y="9"/>
                  </a:cubicBezTo>
                  <a:cubicBezTo>
                    <a:pt x="16" y="13"/>
                    <a:pt x="13" y="15"/>
                    <a:pt x="10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6" name="Freeform 96"/>
            <p:cNvSpPr>
              <a:spLocks noEditPoints="1"/>
            </p:cNvSpPr>
            <p:nvPr/>
          </p:nvSpPr>
          <p:spPr bwMode="auto">
            <a:xfrm>
              <a:off x="8872538" y="2073276"/>
              <a:ext cx="46038" cy="476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4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7" name="Freeform 97"/>
            <p:cNvSpPr>
              <a:spLocks noEditPoints="1"/>
            </p:cNvSpPr>
            <p:nvPr/>
          </p:nvSpPr>
          <p:spPr bwMode="auto">
            <a:xfrm>
              <a:off x="8918575" y="2152651"/>
              <a:ext cx="20638" cy="238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3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7" y="6"/>
                    <a:pt x="6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8" name="Freeform 98"/>
            <p:cNvSpPr>
              <a:spLocks noEditPoints="1"/>
            </p:cNvSpPr>
            <p:nvPr/>
          </p:nvSpPr>
          <p:spPr bwMode="auto">
            <a:xfrm>
              <a:off x="9096375" y="1985963"/>
              <a:ext cx="23813" cy="2063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8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32" name="Freeform 131"/>
          <p:cNvSpPr>
            <a:spLocks noEditPoints="1"/>
          </p:cNvSpPr>
          <p:nvPr/>
        </p:nvSpPr>
        <p:spPr bwMode="auto">
          <a:xfrm>
            <a:off x="6674608" y="3572531"/>
            <a:ext cx="586901" cy="550704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3" name="Group 32"/>
          <p:cNvGrpSpPr/>
          <p:nvPr/>
        </p:nvGrpSpPr>
        <p:grpSpPr>
          <a:xfrm>
            <a:off x="7855071" y="3064531"/>
            <a:ext cx="586901" cy="550704"/>
            <a:chOff x="6373813" y="2717801"/>
            <a:chExt cx="360363" cy="338138"/>
          </a:xfrm>
          <a:solidFill>
            <a:schemeClr val="bg1"/>
          </a:solidFill>
        </p:grpSpPr>
        <p:sp>
          <p:nvSpPr>
            <p:cNvPr id="34" name="Freeform 132"/>
            <p:cNvSpPr>
              <a:spLocks noEditPoints="1"/>
            </p:cNvSpPr>
            <p:nvPr/>
          </p:nvSpPr>
          <p:spPr bwMode="auto">
            <a:xfrm>
              <a:off x="6373813" y="2717801"/>
              <a:ext cx="360363" cy="338138"/>
            </a:xfrm>
            <a:custGeom>
              <a:avLst/>
              <a:gdLst/>
              <a:ahLst/>
              <a:cxnLst>
                <a:cxn ang="0">
                  <a:pos x="121" y="25"/>
                </a:cxn>
                <a:cxn ang="0">
                  <a:pos x="98" y="2"/>
                </a:cxn>
                <a:cxn ang="0">
                  <a:pos x="92" y="0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04"/>
                </a:cxn>
                <a:cxn ang="0">
                  <a:pos x="12" y="115"/>
                </a:cxn>
                <a:cxn ang="0">
                  <a:pos x="111" y="115"/>
                </a:cxn>
                <a:cxn ang="0">
                  <a:pos x="123" y="104"/>
                </a:cxn>
                <a:cxn ang="0">
                  <a:pos x="123" y="31"/>
                </a:cxn>
                <a:cxn ang="0">
                  <a:pos x="121" y="25"/>
                </a:cxn>
                <a:cxn ang="0">
                  <a:pos x="115" y="104"/>
                </a:cxn>
                <a:cxn ang="0">
                  <a:pos x="111" y="107"/>
                </a:cxn>
                <a:cxn ang="0">
                  <a:pos x="12" y="107"/>
                </a:cxn>
                <a:cxn ang="0">
                  <a:pos x="8" y="104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88" y="8"/>
                </a:cxn>
                <a:cxn ang="0">
                  <a:pos x="88" y="23"/>
                </a:cxn>
                <a:cxn ang="0">
                  <a:pos x="100" y="35"/>
                </a:cxn>
                <a:cxn ang="0">
                  <a:pos x="115" y="35"/>
                </a:cxn>
                <a:cxn ang="0">
                  <a:pos x="115" y="104"/>
                </a:cxn>
                <a:cxn ang="0">
                  <a:pos x="104" y="31"/>
                </a:cxn>
                <a:cxn ang="0">
                  <a:pos x="100" y="31"/>
                </a:cxn>
                <a:cxn ang="0">
                  <a:pos x="92" y="23"/>
                </a:cxn>
                <a:cxn ang="0">
                  <a:pos x="92" y="8"/>
                </a:cxn>
                <a:cxn ang="0">
                  <a:pos x="115" y="31"/>
                </a:cxn>
                <a:cxn ang="0">
                  <a:pos x="104" y="31"/>
                </a:cxn>
                <a:cxn ang="0">
                  <a:pos x="104" y="31"/>
                </a:cxn>
                <a:cxn ang="0">
                  <a:pos x="104" y="31"/>
                </a:cxn>
              </a:cxnLst>
              <a:rect l="0" t="0" r="r" b="b"/>
              <a:pathLst>
                <a:path w="123" h="115">
                  <a:moveTo>
                    <a:pt x="121" y="25"/>
                  </a:moveTo>
                  <a:cubicBezTo>
                    <a:pt x="98" y="2"/>
                    <a:pt x="98" y="2"/>
                    <a:pt x="98" y="2"/>
                  </a:cubicBezTo>
                  <a:cubicBezTo>
                    <a:pt x="96" y="1"/>
                    <a:pt x="94" y="0"/>
                    <a:pt x="9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8" y="115"/>
                    <a:pt x="123" y="110"/>
                    <a:pt x="123" y="10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29"/>
                    <a:pt x="122" y="27"/>
                    <a:pt x="121" y="25"/>
                  </a:cubicBezTo>
                  <a:close/>
                  <a:moveTo>
                    <a:pt x="115" y="104"/>
                  </a:moveTo>
                  <a:cubicBezTo>
                    <a:pt x="115" y="106"/>
                    <a:pt x="113" y="107"/>
                    <a:pt x="111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9" y="107"/>
                    <a:pt x="8" y="106"/>
                    <a:pt x="8" y="10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9"/>
                    <a:pt x="93" y="35"/>
                    <a:pt x="100" y="35"/>
                  </a:cubicBezTo>
                  <a:cubicBezTo>
                    <a:pt x="115" y="35"/>
                    <a:pt x="115" y="35"/>
                    <a:pt x="115" y="35"/>
                  </a:cubicBezTo>
                  <a:lnTo>
                    <a:pt x="115" y="104"/>
                  </a:lnTo>
                  <a:close/>
                  <a:moveTo>
                    <a:pt x="104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31"/>
                    <a:pt x="92" y="27"/>
                    <a:pt x="92" y="23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04" y="31"/>
                  </a:lnTo>
                  <a:close/>
                  <a:moveTo>
                    <a:pt x="104" y="31"/>
                  </a:moveTo>
                  <a:cubicBezTo>
                    <a:pt x="104" y="31"/>
                    <a:pt x="104" y="31"/>
                    <a:pt x="104" y="3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5" name="Freeform 133"/>
            <p:cNvSpPr>
              <a:spLocks noEditPoints="1"/>
            </p:cNvSpPr>
            <p:nvPr/>
          </p:nvSpPr>
          <p:spPr bwMode="auto">
            <a:xfrm>
              <a:off x="6543675" y="2786063"/>
              <a:ext cx="66675" cy="11113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3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6" name="Freeform 134"/>
            <p:cNvSpPr>
              <a:spLocks noEditPoints="1"/>
            </p:cNvSpPr>
            <p:nvPr/>
          </p:nvSpPr>
          <p:spPr bwMode="auto">
            <a:xfrm>
              <a:off x="6543675" y="2820988"/>
              <a:ext cx="66675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3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8" name="Freeform 135"/>
            <p:cNvSpPr>
              <a:spLocks noEditPoints="1"/>
            </p:cNvSpPr>
            <p:nvPr/>
          </p:nvSpPr>
          <p:spPr bwMode="auto">
            <a:xfrm>
              <a:off x="6543675" y="2852738"/>
              <a:ext cx="1428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48" y="4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9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49" y="1"/>
                    <a:pt x="49" y="0"/>
                    <a:pt x="4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9" name="Freeform 136"/>
            <p:cNvSpPr>
              <a:spLocks noEditPoints="1"/>
            </p:cNvSpPr>
            <p:nvPr/>
          </p:nvSpPr>
          <p:spPr bwMode="auto">
            <a:xfrm>
              <a:off x="6418263" y="2921001"/>
              <a:ext cx="268288" cy="111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0" name="Freeform 137"/>
            <p:cNvSpPr>
              <a:spLocks noEditPoints="1"/>
            </p:cNvSpPr>
            <p:nvPr/>
          </p:nvSpPr>
          <p:spPr bwMode="auto">
            <a:xfrm>
              <a:off x="6418263" y="2955926"/>
              <a:ext cx="268288" cy="95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1" name="Freeform 138"/>
            <p:cNvSpPr>
              <a:spLocks noEditPoints="1"/>
            </p:cNvSpPr>
            <p:nvPr/>
          </p:nvSpPr>
          <p:spPr bwMode="auto">
            <a:xfrm>
              <a:off x="6418263" y="2987676"/>
              <a:ext cx="268288" cy="127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2" name="Freeform 139"/>
            <p:cNvSpPr>
              <a:spLocks noEditPoints="1"/>
            </p:cNvSpPr>
            <p:nvPr/>
          </p:nvSpPr>
          <p:spPr bwMode="auto">
            <a:xfrm>
              <a:off x="6418263" y="2889251"/>
              <a:ext cx="268288" cy="7938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4" name="Freeform 140"/>
            <p:cNvSpPr>
              <a:spLocks noEditPoints="1"/>
            </p:cNvSpPr>
            <p:nvPr/>
          </p:nvSpPr>
          <p:spPr bwMode="auto">
            <a:xfrm>
              <a:off x="6418263" y="2774951"/>
              <a:ext cx="101600" cy="90488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31" y="31"/>
                </a:cxn>
                <a:cxn ang="0">
                  <a:pos x="35" y="27"/>
                </a:cxn>
                <a:cxn ang="0">
                  <a:pos x="35" y="4"/>
                </a:cxn>
                <a:cxn ang="0">
                  <a:pos x="3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8" y="8"/>
                </a:cxn>
                <a:cxn ang="0">
                  <a:pos x="27" y="8"/>
                </a:cxn>
                <a:cxn ang="0">
                  <a:pos x="27" y="23"/>
                </a:cxn>
                <a:cxn ang="0">
                  <a:pos x="8" y="2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35" h="31">
                  <a:moveTo>
                    <a:pt x="4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3" y="31"/>
                    <a:pt x="35" y="29"/>
                    <a:pt x="35" y="27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1"/>
                    <a:pt x="4" y="31"/>
                  </a:cubicBez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46" name="Freeform 144"/>
          <p:cNvSpPr>
            <a:spLocks noEditPoints="1"/>
          </p:cNvSpPr>
          <p:nvPr/>
        </p:nvSpPr>
        <p:spPr bwMode="auto">
          <a:xfrm>
            <a:off x="3142961" y="4570432"/>
            <a:ext cx="599827" cy="586901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72"/>
          <p:cNvSpPr>
            <a:spLocks noEditPoints="1"/>
          </p:cNvSpPr>
          <p:nvPr/>
        </p:nvSpPr>
        <p:spPr bwMode="auto">
          <a:xfrm>
            <a:off x="9165860" y="2538432"/>
            <a:ext cx="586901" cy="586901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9" name="Text Placeholder 3"/>
          <p:cNvSpPr txBox="1"/>
          <p:nvPr/>
        </p:nvSpPr>
        <p:spPr>
          <a:xfrm>
            <a:off x="2142241" y="5492544"/>
            <a:ext cx="28448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1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</a:t>
            </a:r>
          </a:p>
        </p:txBody>
      </p:sp>
      <p:sp>
        <p:nvSpPr>
          <p:cNvPr id="50" name="Text Placeholder 3"/>
          <p:cNvSpPr txBox="1"/>
          <p:nvPr/>
        </p:nvSpPr>
        <p:spPr>
          <a:xfrm>
            <a:off x="6398149" y="4480657"/>
            <a:ext cx="28448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3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suffered.</a:t>
            </a:r>
          </a:p>
        </p:txBody>
      </p:sp>
      <p:sp>
        <p:nvSpPr>
          <p:cNvPr id="51" name="Text Placeholder 3"/>
          <p:cNvSpPr txBox="1"/>
          <p:nvPr/>
        </p:nvSpPr>
        <p:spPr>
          <a:xfrm>
            <a:off x="1279724" y="3013306"/>
            <a:ext cx="28448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2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suffered.</a:t>
            </a:r>
          </a:p>
        </p:txBody>
      </p:sp>
      <p:sp>
        <p:nvSpPr>
          <p:cNvPr id="53" name="Text Placeholder 3"/>
          <p:cNvSpPr txBox="1"/>
          <p:nvPr/>
        </p:nvSpPr>
        <p:spPr>
          <a:xfrm>
            <a:off x="3794672" y="1975070"/>
            <a:ext cx="28448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4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suffered.</a:t>
            </a:r>
          </a:p>
        </p:txBody>
      </p:sp>
      <p:sp>
        <p:nvSpPr>
          <p:cNvPr id="55" name="Text Placeholder 3"/>
          <p:cNvSpPr txBox="1"/>
          <p:nvPr/>
        </p:nvSpPr>
        <p:spPr>
          <a:xfrm>
            <a:off x="7183422" y="1484974"/>
            <a:ext cx="28448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5"/>
                </a:solidFill>
                <a:cs typeface="+mj-cs"/>
              </a:rPr>
              <a:t>Title Goes Here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/>
            </a:r>
            <a:b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j-cs"/>
              </a:rPr>
              <a:t>There are many variations of passages but the majority have  suffered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1" grpId="0" animBg="1"/>
      <p:bldP spid="8" grpId="0" animBg="1"/>
      <p:bldP spid="9" grpId="0" animBg="1"/>
      <p:bldP spid="7" grpId="0" animBg="1"/>
      <p:bldP spid="6" grpId="0" animBg="1"/>
      <p:bldP spid="5" grpId="0" animBg="1"/>
      <p:bldP spid="32" grpId="0" animBg="1"/>
      <p:bldP spid="46" grpId="0" animBg="1"/>
      <p:bldP spid="47" grpId="0" animBg="1"/>
      <p:bldP spid="49" grpId="0"/>
      <p:bldP spid="50" grpId="0"/>
      <p:bldP spid="51" grpId="0"/>
      <p:bldP spid="53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9032098" y="2040804"/>
            <a:ext cx="2555700" cy="840777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Parallelogram 5"/>
          <p:cNvSpPr/>
          <p:nvPr/>
        </p:nvSpPr>
        <p:spPr>
          <a:xfrm rot="5400000">
            <a:off x="9081784" y="1990964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8154332" y="2461192"/>
            <a:ext cx="2238305" cy="840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arallelogram 7"/>
          <p:cNvSpPr/>
          <p:nvPr/>
        </p:nvSpPr>
        <p:spPr>
          <a:xfrm rot="5400000">
            <a:off x="8204018" y="2411352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7276565" y="2881761"/>
            <a:ext cx="2238305" cy="840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Parallelogram 9"/>
          <p:cNvSpPr/>
          <p:nvPr/>
        </p:nvSpPr>
        <p:spPr>
          <a:xfrm rot="5400000">
            <a:off x="7326251" y="2831740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398798" y="3301096"/>
            <a:ext cx="2238305" cy="840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arallelogram 11"/>
          <p:cNvSpPr/>
          <p:nvPr/>
        </p:nvSpPr>
        <p:spPr>
          <a:xfrm rot="5400000">
            <a:off x="6448484" y="3252128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Pentagon 15"/>
          <p:cNvSpPr/>
          <p:nvPr/>
        </p:nvSpPr>
        <p:spPr>
          <a:xfrm flipH="1">
            <a:off x="604205" y="2040804"/>
            <a:ext cx="2555700" cy="840777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Parallelogram 16"/>
          <p:cNvSpPr/>
          <p:nvPr/>
        </p:nvSpPr>
        <p:spPr>
          <a:xfrm rot="16200000" flipH="1">
            <a:off x="1849052" y="1990964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 flipH="1">
            <a:off x="1799366" y="2461192"/>
            <a:ext cx="2238305" cy="840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Parallelogram 18"/>
          <p:cNvSpPr/>
          <p:nvPr/>
        </p:nvSpPr>
        <p:spPr>
          <a:xfrm rot="16200000" flipH="1">
            <a:off x="2726819" y="2411352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 flipH="1">
            <a:off x="2677132" y="2881761"/>
            <a:ext cx="2238305" cy="840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Parallelogram 20"/>
          <p:cNvSpPr/>
          <p:nvPr/>
        </p:nvSpPr>
        <p:spPr>
          <a:xfrm rot="16200000" flipH="1">
            <a:off x="3604586" y="2831740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 flipH="1">
            <a:off x="3554900" y="3301096"/>
            <a:ext cx="2238305" cy="840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Parallelogram 22"/>
          <p:cNvSpPr/>
          <p:nvPr/>
        </p:nvSpPr>
        <p:spPr>
          <a:xfrm rot="16200000" flipH="1">
            <a:off x="4482352" y="3252128"/>
            <a:ext cx="1261165" cy="1360539"/>
          </a:xfrm>
          <a:prstGeom prst="parallelogram">
            <a:avLst>
              <a:gd name="adj" fmla="val 331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55"/>
          <p:cNvGrpSpPr/>
          <p:nvPr/>
        </p:nvGrpSpPr>
        <p:grpSpPr>
          <a:xfrm>
            <a:off x="4432666" y="3739873"/>
            <a:ext cx="3326671" cy="840777"/>
            <a:chOff x="3324499" y="2931904"/>
            <a:chExt cx="2495003" cy="630583"/>
          </a:xfrm>
        </p:grpSpPr>
        <p:sp>
          <p:nvSpPr>
            <p:cNvPr id="13" name="Rectangle 12"/>
            <p:cNvSpPr/>
            <p:nvPr/>
          </p:nvSpPr>
          <p:spPr>
            <a:xfrm>
              <a:off x="4140773" y="2931904"/>
              <a:ext cx="1678729" cy="630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4" name="Rectangle 23"/>
            <p:cNvSpPr/>
            <p:nvPr/>
          </p:nvSpPr>
          <p:spPr>
            <a:xfrm flipH="1">
              <a:off x="3324499" y="2931904"/>
              <a:ext cx="1678729" cy="6305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3" name="Group 136"/>
          <p:cNvGrpSpPr/>
          <p:nvPr/>
        </p:nvGrpSpPr>
        <p:grpSpPr>
          <a:xfrm>
            <a:off x="966717" y="3056466"/>
            <a:ext cx="939360" cy="942740"/>
            <a:chOff x="885761" y="3281022"/>
            <a:chExt cx="704520" cy="707055"/>
          </a:xfrm>
        </p:grpSpPr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" name="Group 120"/>
            <p:cNvGrpSpPr/>
            <p:nvPr/>
          </p:nvGrpSpPr>
          <p:grpSpPr>
            <a:xfrm>
              <a:off x="885761" y="3475474"/>
              <a:ext cx="704520" cy="512603"/>
              <a:chOff x="943368" y="3705902"/>
              <a:chExt cx="704520" cy="512603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943368" y="405692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7"/>
          <p:cNvGrpSpPr/>
          <p:nvPr/>
        </p:nvGrpSpPr>
        <p:grpSpPr>
          <a:xfrm>
            <a:off x="1804377" y="3454474"/>
            <a:ext cx="939360" cy="1376233"/>
            <a:chOff x="1543102" y="3281022"/>
            <a:chExt cx="704520" cy="1032175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Group 107"/>
            <p:cNvGrpSpPr/>
            <p:nvPr/>
          </p:nvGrpSpPr>
          <p:grpSpPr>
            <a:xfrm>
              <a:off x="1543102" y="3475474"/>
              <a:ext cx="704520" cy="837723"/>
              <a:chOff x="1591898" y="3705902"/>
              <a:chExt cx="704520" cy="837723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25" name="Group 139"/>
          <p:cNvGrpSpPr/>
          <p:nvPr/>
        </p:nvGrpSpPr>
        <p:grpSpPr>
          <a:xfrm>
            <a:off x="2690226" y="3927146"/>
            <a:ext cx="939360" cy="1376233"/>
            <a:chOff x="2857784" y="3281022"/>
            <a:chExt cx="704520" cy="1032175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305837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6" name="Group 108"/>
            <p:cNvGrpSpPr/>
            <p:nvPr/>
          </p:nvGrpSpPr>
          <p:grpSpPr>
            <a:xfrm>
              <a:off x="2857784" y="3475474"/>
              <a:ext cx="704520" cy="837723"/>
              <a:chOff x="1591898" y="3705902"/>
              <a:chExt cx="704520" cy="837723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1892583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28" name="Group 141"/>
          <p:cNvGrpSpPr/>
          <p:nvPr/>
        </p:nvGrpSpPr>
        <p:grpSpPr>
          <a:xfrm>
            <a:off x="3628517" y="4269247"/>
            <a:ext cx="939360" cy="1376233"/>
            <a:chOff x="4172466" y="3281022"/>
            <a:chExt cx="704520" cy="1032175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437181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1" name="Group 111"/>
            <p:cNvGrpSpPr/>
            <p:nvPr/>
          </p:nvGrpSpPr>
          <p:grpSpPr>
            <a:xfrm>
              <a:off x="4172466" y="3475474"/>
              <a:ext cx="704520" cy="837723"/>
              <a:chOff x="1591898" y="3705902"/>
              <a:chExt cx="704520" cy="837723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1891341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33" name="Group 142"/>
          <p:cNvGrpSpPr/>
          <p:nvPr/>
        </p:nvGrpSpPr>
        <p:grpSpPr>
          <a:xfrm>
            <a:off x="5564718" y="4767594"/>
            <a:ext cx="939360" cy="942740"/>
            <a:chOff x="4829807" y="3281022"/>
            <a:chExt cx="704520" cy="7070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02853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Group 127"/>
            <p:cNvGrpSpPr/>
            <p:nvPr/>
          </p:nvGrpSpPr>
          <p:grpSpPr>
            <a:xfrm>
              <a:off x="4829807" y="3475474"/>
              <a:ext cx="704520" cy="512603"/>
              <a:chOff x="943368" y="3705902"/>
              <a:chExt cx="704520" cy="512603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943368" y="405692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>
                <a:off x="1242190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141"/>
          <p:cNvGrpSpPr/>
          <p:nvPr/>
        </p:nvGrpSpPr>
        <p:grpSpPr>
          <a:xfrm>
            <a:off x="7822553" y="4269247"/>
            <a:ext cx="939360" cy="1376233"/>
            <a:chOff x="4172466" y="3281022"/>
            <a:chExt cx="704520" cy="1032175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437181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2" name="Group 111"/>
            <p:cNvGrpSpPr/>
            <p:nvPr/>
          </p:nvGrpSpPr>
          <p:grpSpPr>
            <a:xfrm>
              <a:off x="4172466" y="3475474"/>
              <a:ext cx="704520" cy="837723"/>
              <a:chOff x="1591898" y="3705902"/>
              <a:chExt cx="704520" cy="837723"/>
            </a:xfrm>
          </p:grpSpPr>
          <p:cxnSp>
            <p:nvCxnSpPr>
              <p:cNvPr id="87" name="Straight Connector 86"/>
              <p:cNvCxnSpPr/>
              <p:nvPr/>
            </p:nvCxnSpPr>
            <p:spPr>
              <a:xfrm>
                <a:off x="1891341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46" name="Group 139"/>
          <p:cNvGrpSpPr/>
          <p:nvPr/>
        </p:nvGrpSpPr>
        <p:grpSpPr>
          <a:xfrm>
            <a:off x="8773814" y="3927146"/>
            <a:ext cx="939360" cy="1376233"/>
            <a:chOff x="2857784" y="3281022"/>
            <a:chExt cx="704520" cy="1032175"/>
          </a:xfrm>
        </p:grpSpPr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305837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9" name="Group 108"/>
            <p:cNvGrpSpPr/>
            <p:nvPr/>
          </p:nvGrpSpPr>
          <p:grpSpPr>
            <a:xfrm>
              <a:off x="2857784" y="3475474"/>
              <a:ext cx="704520" cy="837723"/>
              <a:chOff x="1591898" y="3705902"/>
              <a:chExt cx="704520" cy="837723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1892583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50" name="Group 137"/>
          <p:cNvGrpSpPr/>
          <p:nvPr/>
        </p:nvGrpSpPr>
        <p:grpSpPr>
          <a:xfrm>
            <a:off x="9618102" y="3454474"/>
            <a:ext cx="939360" cy="1376233"/>
            <a:chOff x="1543102" y="3281022"/>
            <a:chExt cx="704520" cy="1032175"/>
          </a:xfrm>
        </p:grpSpPr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1" name="Group 107"/>
            <p:cNvGrpSpPr/>
            <p:nvPr/>
          </p:nvGrpSpPr>
          <p:grpSpPr>
            <a:xfrm>
              <a:off x="1543102" y="3475474"/>
              <a:ext cx="704520" cy="837723"/>
              <a:chOff x="1591898" y="3705902"/>
              <a:chExt cx="704520" cy="837723"/>
            </a:xfrm>
          </p:grpSpPr>
          <p:cxnSp>
            <p:nvCxnSpPr>
              <p:cNvPr id="97" name="Straight Connector 96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/>
              <p:cNvSpPr txBox="1"/>
              <p:nvPr/>
            </p:nvSpPr>
            <p:spPr>
              <a:xfrm>
                <a:off x="1591898" y="438204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</p:grpSp>
      </p:grpSp>
      <p:grpSp>
        <p:nvGrpSpPr>
          <p:cNvPr id="52" name="Group 136"/>
          <p:cNvGrpSpPr/>
          <p:nvPr/>
        </p:nvGrpSpPr>
        <p:grpSpPr>
          <a:xfrm>
            <a:off x="10556392" y="3056466"/>
            <a:ext cx="939360" cy="942740"/>
            <a:chOff x="885761" y="3281022"/>
            <a:chExt cx="704520" cy="707055"/>
          </a:xfrm>
        </p:grpSpPr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3" name="Group 120"/>
            <p:cNvGrpSpPr/>
            <p:nvPr/>
          </p:nvGrpSpPr>
          <p:grpSpPr>
            <a:xfrm>
              <a:off x="885761" y="3475474"/>
              <a:ext cx="704520" cy="512603"/>
              <a:chOff x="943368" y="3705902"/>
              <a:chExt cx="704520" cy="512603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943368" y="4056922"/>
                <a:ext cx="70452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KEYWORD</a:t>
                </a:r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123"/>
          <p:cNvGrpSpPr/>
          <p:nvPr/>
        </p:nvGrpSpPr>
        <p:grpSpPr>
          <a:xfrm>
            <a:off x="1930942" y="2573650"/>
            <a:ext cx="586901" cy="586901"/>
            <a:chOff x="8780463" y="1906588"/>
            <a:chExt cx="360363" cy="360363"/>
          </a:xfrm>
          <a:solidFill>
            <a:schemeClr val="bg1"/>
          </a:solidFill>
        </p:grpSpPr>
        <p:sp>
          <p:nvSpPr>
            <p:cNvPr id="125" name="Freeform 93"/>
            <p:cNvSpPr>
              <a:spLocks noEditPoints="1"/>
            </p:cNvSpPr>
            <p:nvPr/>
          </p:nvSpPr>
          <p:spPr bwMode="auto">
            <a:xfrm>
              <a:off x="8780463" y="1938338"/>
              <a:ext cx="328613" cy="328613"/>
            </a:xfrm>
            <a:custGeom>
              <a:avLst/>
              <a:gdLst/>
              <a:ahLst/>
              <a:cxnLst>
                <a:cxn ang="0">
                  <a:pos x="80" y="3"/>
                </a:cxn>
                <a:cxn ang="0">
                  <a:pos x="73" y="0"/>
                </a:cxn>
                <a:cxn ang="0">
                  <a:pos x="66" y="3"/>
                </a:cxn>
                <a:cxn ang="0">
                  <a:pos x="61" y="9"/>
                </a:cxn>
                <a:cxn ang="0">
                  <a:pos x="58" y="15"/>
                </a:cxn>
                <a:cxn ang="0">
                  <a:pos x="60" y="20"/>
                </a:cxn>
                <a:cxn ang="0">
                  <a:pos x="8" y="41"/>
                </a:cxn>
                <a:cxn ang="0">
                  <a:pos x="1" y="50"/>
                </a:cxn>
                <a:cxn ang="0">
                  <a:pos x="4" y="60"/>
                </a:cxn>
                <a:cxn ang="0">
                  <a:pos x="53" y="108"/>
                </a:cxn>
                <a:cxn ang="0">
                  <a:pos x="61" y="112"/>
                </a:cxn>
                <a:cxn ang="0">
                  <a:pos x="61" y="112"/>
                </a:cxn>
                <a:cxn ang="0">
                  <a:pos x="63" y="111"/>
                </a:cxn>
                <a:cxn ang="0">
                  <a:pos x="72" y="104"/>
                </a:cxn>
                <a:cxn ang="0">
                  <a:pos x="92" y="53"/>
                </a:cxn>
                <a:cxn ang="0">
                  <a:pos x="97" y="55"/>
                </a:cxn>
                <a:cxn ang="0">
                  <a:pos x="104" y="52"/>
                </a:cxn>
                <a:cxn ang="0">
                  <a:pos x="110" y="46"/>
                </a:cxn>
                <a:cxn ang="0">
                  <a:pos x="112" y="40"/>
                </a:cxn>
                <a:cxn ang="0">
                  <a:pos x="110" y="33"/>
                </a:cxn>
                <a:cxn ang="0">
                  <a:pos x="80" y="3"/>
                </a:cxn>
                <a:cxn ang="0">
                  <a:pos x="65" y="102"/>
                </a:cxn>
                <a:cxn ang="0">
                  <a:pos x="62" y="104"/>
                </a:cxn>
                <a:cxn ang="0">
                  <a:pos x="61" y="104"/>
                </a:cxn>
                <a:cxn ang="0">
                  <a:pos x="58" y="103"/>
                </a:cxn>
                <a:cxn ang="0">
                  <a:pos x="9" y="55"/>
                </a:cxn>
                <a:cxn ang="0">
                  <a:pos x="8" y="51"/>
                </a:cxn>
                <a:cxn ang="0">
                  <a:pos x="11" y="48"/>
                </a:cxn>
                <a:cxn ang="0">
                  <a:pos x="34" y="39"/>
                </a:cxn>
                <a:cxn ang="0">
                  <a:pos x="83" y="56"/>
                </a:cxn>
                <a:cxn ang="0">
                  <a:pos x="65" y="102"/>
                </a:cxn>
                <a:cxn ang="0">
                  <a:pos x="104" y="41"/>
                </a:cxn>
                <a:cxn ang="0">
                  <a:pos x="99" y="46"/>
                </a:cxn>
                <a:cxn ang="0">
                  <a:pos x="96" y="46"/>
                </a:cxn>
                <a:cxn ang="0">
                  <a:pos x="89" y="40"/>
                </a:cxn>
                <a:cxn ang="0">
                  <a:pos x="84" y="53"/>
                </a:cxn>
                <a:cxn ang="0">
                  <a:pos x="84" y="52"/>
                </a:cxn>
                <a:cxn ang="0">
                  <a:pos x="50" y="38"/>
                </a:cxn>
                <a:cxn ang="0">
                  <a:pos x="40" y="36"/>
                </a:cxn>
                <a:cxn ang="0">
                  <a:pos x="73" y="23"/>
                </a:cxn>
                <a:cxn ang="0">
                  <a:pos x="66" y="17"/>
                </a:cxn>
                <a:cxn ang="0">
                  <a:pos x="66" y="14"/>
                </a:cxn>
                <a:cxn ang="0">
                  <a:pos x="72" y="9"/>
                </a:cxn>
                <a:cxn ang="0">
                  <a:pos x="75" y="9"/>
                </a:cxn>
                <a:cxn ang="0">
                  <a:pos x="104" y="38"/>
                </a:cxn>
                <a:cxn ang="0">
                  <a:pos x="104" y="41"/>
                </a:cxn>
                <a:cxn ang="0">
                  <a:pos x="104" y="41"/>
                </a:cxn>
                <a:cxn ang="0">
                  <a:pos x="104" y="41"/>
                </a:cxn>
              </a:cxnLst>
              <a:rect l="0" t="0" r="r" b="b"/>
              <a:pathLst>
                <a:path w="112" h="112">
                  <a:moveTo>
                    <a:pt x="80" y="3"/>
                  </a:moveTo>
                  <a:cubicBezTo>
                    <a:pt x="78" y="1"/>
                    <a:pt x="76" y="0"/>
                    <a:pt x="73" y="0"/>
                  </a:cubicBezTo>
                  <a:cubicBezTo>
                    <a:pt x="71" y="0"/>
                    <a:pt x="68" y="1"/>
                    <a:pt x="66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9" y="10"/>
                    <a:pt x="58" y="13"/>
                    <a:pt x="58" y="15"/>
                  </a:cubicBezTo>
                  <a:cubicBezTo>
                    <a:pt x="58" y="17"/>
                    <a:pt x="59" y="19"/>
                    <a:pt x="60" y="2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3"/>
                    <a:pt x="2" y="46"/>
                    <a:pt x="1" y="50"/>
                  </a:cubicBezTo>
                  <a:cubicBezTo>
                    <a:pt x="0" y="53"/>
                    <a:pt x="1" y="57"/>
                    <a:pt x="4" y="60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5" y="110"/>
                    <a:pt x="58" y="112"/>
                    <a:pt x="61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2" y="112"/>
                    <a:pt x="63" y="112"/>
                    <a:pt x="63" y="111"/>
                  </a:cubicBezTo>
                  <a:cubicBezTo>
                    <a:pt x="67" y="111"/>
                    <a:pt x="70" y="108"/>
                    <a:pt x="72" y="104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4" y="54"/>
                    <a:pt x="95" y="55"/>
                    <a:pt x="97" y="55"/>
                  </a:cubicBezTo>
                  <a:cubicBezTo>
                    <a:pt x="100" y="55"/>
                    <a:pt x="102" y="54"/>
                    <a:pt x="104" y="52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1" y="45"/>
                    <a:pt x="112" y="42"/>
                    <a:pt x="112" y="40"/>
                  </a:cubicBezTo>
                  <a:cubicBezTo>
                    <a:pt x="112" y="37"/>
                    <a:pt x="111" y="35"/>
                    <a:pt x="110" y="33"/>
                  </a:cubicBezTo>
                  <a:lnTo>
                    <a:pt x="80" y="3"/>
                  </a:lnTo>
                  <a:close/>
                  <a:moveTo>
                    <a:pt x="65" y="102"/>
                  </a:moveTo>
                  <a:cubicBezTo>
                    <a:pt x="64" y="103"/>
                    <a:pt x="63" y="104"/>
                    <a:pt x="62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4"/>
                    <a:pt x="59" y="104"/>
                    <a:pt x="58" y="10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4"/>
                    <a:pt x="8" y="52"/>
                    <a:pt x="8" y="51"/>
                  </a:cubicBezTo>
                  <a:cubicBezTo>
                    <a:pt x="9" y="50"/>
                    <a:pt x="9" y="49"/>
                    <a:pt x="11" y="4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51" y="44"/>
                    <a:pt x="67" y="39"/>
                    <a:pt x="83" y="56"/>
                  </a:cubicBezTo>
                  <a:lnTo>
                    <a:pt x="65" y="102"/>
                  </a:lnTo>
                  <a:close/>
                  <a:moveTo>
                    <a:pt x="104" y="41"/>
                  </a:moveTo>
                  <a:cubicBezTo>
                    <a:pt x="99" y="46"/>
                    <a:pt x="99" y="46"/>
                    <a:pt x="99" y="46"/>
                  </a:cubicBezTo>
                  <a:cubicBezTo>
                    <a:pt x="98" y="47"/>
                    <a:pt x="97" y="47"/>
                    <a:pt x="96" y="4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73" y="41"/>
                    <a:pt x="61" y="39"/>
                    <a:pt x="50" y="38"/>
                  </a:cubicBezTo>
                  <a:cubicBezTo>
                    <a:pt x="47" y="38"/>
                    <a:pt x="44" y="37"/>
                    <a:pt x="40" y="3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5"/>
                    <a:pt x="66" y="14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4" y="8"/>
                    <a:pt x="75" y="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9"/>
                    <a:pt x="105" y="40"/>
                    <a:pt x="104" y="41"/>
                  </a:cubicBezTo>
                  <a:close/>
                  <a:moveTo>
                    <a:pt x="104" y="41"/>
                  </a:moveTo>
                  <a:cubicBezTo>
                    <a:pt x="104" y="41"/>
                    <a:pt x="104" y="41"/>
                    <a:pt x="104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26" name="Freeform 94"/>
            <p:cNvSpPr>
              <a:spLocks noEditPoints="1"/>
            </p:cNvSpPr>
            <p:nvPr/>
          </p:nvSpPr>
          <p:spPr bwMode="auto">
            <a:xfrm>
              <a:off x="8939213" y="2084388"/>
              <a:ext cx="55563" cy="57150"/>
            </a:xfrm>
            <a:custGeom>
              <a:avLst/>
              <a:gdLst/>
              <a:ahLst/>
              <a:cxnLst>
                <a:cxn ang="0">
                  <a:pos x="10" y="19"/>
                </a:cxn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19"/>
                </a:cxn>
                <a:cxn ang="0">
                  <a:pos x="10" y="4"/>
                </a:cxn>
                <a:cxn ang="0">
                  <a:pos x="16" y="10"/>
                </a:cxn>
                <a:cxn ang="0">
                  <a:pos x="10" y="16"/>
                </a:cxn>
                <a:cxn ang="0">
                  <a:pos x="4" y="10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5"/>
                    <a:pt x="15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27" name="Freeform 95"/>
            <p:cNvSpPr>
              <a:spLocks noEditPoints="1"/>
            </p:cNvSpPr>
            <p:nvPr/>
          </p:nvSpPr>
          <p:spPr bwMode="auto">
            <a:xfrm>
              <a:off x="9085263" y="1906588"/>
              <a:ext cx="55563" cy="5556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9"/>
                </a:cxn>
                <a:cxn ang="0">
                  <a:pos x="10" y="19"/>
                </a:cxn>
                <a:cxn ang="0">
                  <a:pos x="19" y="9"/>
                </a:cxn>
                <a:cxn ang="0">
                  <a:pos x="10" y="0"/>
                </a:cxn>
                <a:cxn ang="0">
                  <a:pos x="10" y="15"/>
                </a:cxn>
                <a:cxn ang="0">
                  <a:pos x="4" y="9"/>
                </a:cxn>
                <a:cxn ang="0">
                  <a:pos x="10" y="4"/>
                </a:cxn>
                <a:cxn ang="0">
                  <a:pos x="16" y="9"/>
                </a:cxn>
                <a:cxn ang="0">
                  <a:pos x="10" y="15"/>
                </a:cxn>
                <a:cxn ang="0">
                  <a:pos x="10" y="15"/>
                </a:cxn>
                <a:cxn ang="0">
                  <a:pos x="10" y="15"/>
                </a:cxn>
              </a:cxnLst>
              <a:rect l="0" t="0" r="r" b="b"/>
              <a:pathLst>
                <a:path w="19" h="19">
                  <a:moveTo>
                    <a:pt x="10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lose/>
                  <a:moveTo>
                    <a:pt x="10" y="15"/>
                  </a:moveTo>
                  <a:cubicBezTo>
                    <a:pt x="7" y="15"/>
                    <a:pt x="4" y="13"/>
                    <a:pt x="4" y="9"/>
                  </a:cubicBezTo>
                  <a:cubicBezTo>
                    <a:pt x="4" y="6"/>
                    <a:pt x="7" y="4"/>
                    <a:pt x="10" y="4"/>
                  </a:cubicBezTo>
                  <a:cubicBezTo>
                    <a:pt x="13" y="4"/>
                    <a:pt x="16" y="6"/>
                    <a:pt x="16" y="9"/>
                  </a:cubicBezTo>
                  <a:cubicBezTo>
                    <a:pt x="16" y="13"/>
                    <a:pt x="13" y="15"/>
                    <a:pt x="10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28" name="Freeform 96"/>
            <p:cNvSpPr>
              <a:spLocks noEditPoints="1"/>
            </p:cNvSpPr>
            <p:nvPr/>
          </p:nvSpPr>
          <p:spPr bwMode="auto">
            <a:xfrm>
              <a:off x="8872538" y="2073276"/>
              <a:ext cx="46038" cy="476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4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29" name="Freeform 97"/>
            <p:cNvSpPr>
              <a:spLocks noEditPoints="1"/>
            </p:cNvSpPr>
            <p:nvPr/>
          </p:nvSpPr>
          <p:spPr bwMode="auto">
            <a:xfrm>
              <a:off x="8918575" y="2152651"/>
              <a:ext cx="20638" cy="238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3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7" y="6"/>
                    <a:pt x="6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0" name="Freeform 98"/>
            <p:cNvSpPr>
              <a:spLocks noEditPoints="1"/>
            </p:cNvSpPr>
            <p:nvPr/>
          </p:nvSpPr>
          <p:spPr bwMode="auto">
            <a:xfrm>
              <a:off x="9096375" y="1985963"/>
              <a:ext cx="23813" cy="2063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8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2794000" y="3026373"/>
            <a:ext cx="586901" cy="550704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55" name="Group 131"/>
          <p:cNvGrpSpPr/>
          <p:nvPr/>
        </p:nvGrpSpPr>
        <p:grpSpPr>
          <a:xfrm>
            <a:off x="7902958" y="3445715"/>
            <a:ext cx="586901" cy="550704"/>
            <a:chOff x="6373813" y="2717801"/>
            <a:chExt cx="360363" cy="338138"/>
          </a:xfrm>
          <a:solidFill>
            <a:schemeClr val="bg1"/>
          </a:solidFill>
        </p:grpSpPr>
        <p:sp>
          <p:nvSpPr>
            <p:cNvPr id="133" name="Freeform 132"/>
            <p:cNvSpPr>
              <a:spLocks noEditPoints="1"/>
            </p:cNvSpPr>
            <p:nvPr/>
          </p:nvSpPr>
          <p:spPr bwMode="auto">
            <a:xfrm>
              <a:off x="6373813" y="2717801"/>
              <a:ext cx="360363" cy="338138"/>
            </a:xfrm>
            <a:custGeom>
              <a:avLst/>
              <a:gdLst/>
              <a:ahLst/>
              <a:cxnLst>
                <a:cxn ang="0">
                  <a:pos x="121" y="25"/>
                </a:cxn>
                <a:cxn ang="0">
                  <a:pos x="98" y="2"/>
                </a:cxn>
                <a:cxn ang="0">
                  <a:pos x="92" y="0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04"/>
                </a:cxn>
                <a:cxn ang="0">
                  <a:pos x="12" y="115"/>
                </a:cxn>
                <a:cxn ang="0">
                  <a:pos x="111" y="115"/>
                </a:cxn>
                <a:cxn ang="0">
                  <a:pos x="123" y="104"/>
                </a:cxn>
                <a:cxn ang="0">
                  <a:pos x="123" y="31"/>
                </a:cxn>
                <a:cxn ang="0">
                  <a:pos x="121" y="25"/>
                </a:cxn>
                <a:cxn ang="0">
                  <a:pos x="115" y="104"/>
                </a:cxn>
                <a:cxn ang="0">
                  <a:pos x="111" y="107"/>
                </a:cxn>
                <a:cxn ang="0">
                  <a:pos x="12" y="107"/>
                </a:cxn>
                <a:cxn ang="0">
                  <a:pos x="8" y="104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88" y="8"/>
                </a:cxn>
                <a:cxn ang="0">
                  <a:pos x="88" y="23"/>
                </a:cxn>
                <a:cxn ang="0">
                  <a:pos x="100" y="35"/>
                </a:cxn>
                <a:cxn ang="0">
                  <a:pos x="115" y="35"/>
                </a:cxn>
                <a:cxn ang="0">
                  <a:pos x="115" y="104"/>
                </a:cxn>
                <a:cxn ang="0">
                  <a:pos x="104" y="31"/>
                </a:cxn>
                <a:cxn ang="0">
                  <a:pos x="100" y="31"/>
                </a:cxn>
                <a:cxn ang="0">
                  <a:pos x="92" y="23"/>
                </a:cxn>
                <a:cxn ang="0">
                  <a:pos x="92" y="8"/>
                </a:cxn>
                <a:cxn ang="0">
                  <a:pos x="115" y="31"/>
                </a:cxn>
                <a:cxn ang="0">
                  <a:pos x="104" y="31"/>
                </a:cxn>
                <a:cxn ang="0">
                  <a:pos x="104" y="31"/>
                </a:cxn>
                <a:cxn ang="0">
                  <a:pos x="104" y="31"/>
                </a:cxn>
              </a:cxnLst>
              <a:rect l="0" t="0" r="r" b="b"/>
              <a:pathLst>
                <a:path w="123" h="115">
                  <a:moveTo>
                    <a:pt x="121" y="25"/>
                  </a:moveTo>
                  <a:cubicBezTo>
                    <a:pt x="98" y="2"/>
                    <a:pt x="98" y="2"/>
                    <a:pt x="98" y="2"/>
                  </a:cubicBezTo>
                  <a:cubicBezTo>
                    <a:pt x="96" y="1"/>
                    <a:pt x="94" y="0"/>
                    <a:pt x="9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8" y="115"/>
                    <a:pt x="123" y="110"/>
                    <a:pt x="123" y="10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29"/>
                    <a:pt x="122" y="27"/>
                    <a:pt x="121" y="25"/>
                  </a:cubicBezTo>
                  <a:close/>
                  <a:moveTo>
                    <a:pt x="115" y="104"/>
                  </a:moveTo>
                  <a:cubicBezTo>
                    <a:pt x="115" y="106"/>
                    <a:pt x="113" y="107"/>
                    <a:pt x="111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9" y="107"/>
                    <a:pt x="8" y="106"/>
                    <a:pt x="8" y="10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9"/>
                    <a:pt x="93" y="35"/>
                    <a:pt x="100" y="35"/>
                  </a:cubicBezTo>
                  <a:cubicBezTo>
                    <a:pt x="115" y="35"/>
                    <a:pt x="115" y="35"/>
                    <a:pt x="115" y="35"/>
                  </a:cubicBezTo>
                  <a:lnTo>
                    <a:pt x="115" y="104"/>
                  </a:lnTo>
                  <a:close/>
                  <a:moveTo>
                    <a:pt x="104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31"/>
                    <a:pt x="92" y="27"/>
                    <a:pt x="92" y="23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04" y="31"/>
                  </a:lnTo>
                  <a:close/>
                  <a:moveTo>
                    <a:pt x="104" y="31"/>
                  </a:moveTo>
                  <a:cubicBezTo>
                    <a:pt x="104" y="31"/>
                    <a:pt x="104" y="31"/>
                    <a:pt x="104" y="3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4" name="Freeform 133"/>
            <p:cNvSpPr>
              <a:spLocks noEditPoints="1"/>
            </p:cNvSpPr>
            <p:nvPr/>
          </p:nvSpPr>
          <p:spPr bwMode="auto">
            <a:xfrm>
              <a:off x="6543675" y="2786063"/>
              <a:ext cx="66675" cy="11113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3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5" name="Freeform 134"/>
            <p:cNvSpPr>
              <a:spLocks noEditPoints="1"/>
            </p:cNvSpPr>
            <p:nvPr/>
          </p:nvSpPr>
          <p:spPr bwMode="auto">
            <a:xfrm>
              <a:off x="6543675" y="2820988"/>
              <a:ext cx="66675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3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6" name="Freeform 135"/>
            <p:cNvSpPr>
              <a:spLocks noEditPoints="1"/>
            </p:cNvSpPr>
            <p:nvPr/>
          </p:nvSpPr>
          <p:spPr bwMode="auto">
            <a:xfrm>
              <a:off x="6543675" y="2852738"/>
              <a:ext cx="1428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48" y="4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9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49" y="1"/>
                    <a:pt x="49" y="0"/>
                    <a:pt x="4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7" name="Freeform 136"/>
            <p:cNvSpPr>
              <a:spLocks noEditPoints="1"/>
            </p:cNvSpPr>
            <p:nvPr/>
          </p:nvSpPr>
          <p:spPr bwMode="auto">
            <a:xfrm>
              <a:off x="6418263" y="2921001"/>
              <a:ext cx="268288" cy="111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8" name="Freeform 137"/>
            <p:cNvSpPr>
              <a:spLocks noEditPoints="1"/>
            </p:cNvSpPr>
            <p:nvPr/>
          </p:nvSpPr>
          <p:spPr bwMode="auto">
            <a:xfrm>
              <a:off x="6418263" y="2955926"/>
              <a:ext cx="268288" cy="95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39" name="Freeform 138"/>
            <p:cNvSpPr>
              <a:spLocks noEditPoints="1"/>
            </p:cNvSpPr>
            <p:nvPr/>
          </p:nvSpPr>
          <p:spPr bwMode="auto">
            <a:xfrm>
              <a:off x="6418263" y="2987676"/>
              <a:ext cx="268288" cy="127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40" name="Freeform 139"/>
            <p:cNvSpPr>
              <a:spLocks noEditPoints="1"/>
            </p:cNvSpPr>
            <p:nvPr/>
          </p:nvSpPr>
          <p:spPr bwMode="auto">
            <a:xfrm>
              <a:off x="6418263" y="2889251"/>
              <a:ext cx="268288" cy="7938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41" name="Freeform 140"/>
            <p:cNvSpPr>
              <a:spLocks noEditPoints="1"/>
            </p:cNvSpPr>
            <p:nvPr/>
          </p:nvSpPr>
          <p:spPr bwMode="auto">
            <a:xfrm>
              <a:off x="6418263" y="2774951"/>
              <a:ext cx="101600" cy="90488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31" y="31"/>
                </a:cxn>
                <a:cxn ang="0">
                  <a:pos x="35" y="27"/>
                </a:cxn>
                <a:cxn ang="0">
                  <a:pos x="35" y="4"/>
                </a:cxn>
                <a:cxn ang="0">
                  <a:pos x="3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8" y="8"/>
                </a:cxn>
                <a:cxn ang="0">
                  <a:pos x="27" y="8"/>
                </a:cxn>
                <a:cxn ang="0">
                  <a:pos x="27" y="23"/>
                </a:cxn>
                <a:cxn ang="0">
                  <a:pos x="8" y="2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35" h="31">
                  <a:moveTo>
                    <a:pt x="4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3" y="31"/>
                    <a:pt x="35" y="29"/>
                    <a:pt x="35" y="27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1"/>
                    <a:pt x="4" y="31"/>
                  </a:cubicBez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142" name="Freeform 144"/>
          <p:cNvSpPr>
            <a:spLocks noEditPoints="1"/>
          </p:cNvSpPr>
          <p:nvPr/>
        </p:nvSpPr>
        <p:spPr bwMode="auto">
          <a:xfrm>
            <a:off x="3727859" y="3427971"/>
            <a:ext cx="599827" cy="586901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3" name="Freeform 72"/>
          <p:cNvSpPr>
            <a:spLocks noEditPoints="1"/>
          </p:cNvSpPr>
          <p:nvPr/>
        </p:nvSpPr>
        <p:spPr bwMode="auto">
          <a:xfrm>
            <a:off x="5802550" y="3880527"/>
            <a:ext cx="586901" cy="586901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56" name="Group 143"/>
          <p:cNvGrpSpPr/>
          <p:nvPr/>
        </p:nvGrpSpPr>
        <p:grpSpPr>
          <a:xfrm>
            <a:off x="1052962" y="2139632"/>
            <a:ext cx="634617" cy="643117"/>
            <a:chOff x="3036888" y="1909763"/>
            <a:chExt cx="355600" cy="360363"/>
          </a:xfrm>
          <a:solidFill>
            <a:schemeClr val="bg1"/>
          </a:solidFill>
        </p:grpSpPr>
        <p:sp>
          <p:nvSpPr>
            <p:cNvPr id="145" name="Freeform 76"/>
            <p:cNvSpPr>
              <a:spLocks noEditPoints="1"/>
            </p:cNvSpPr>
            <p:nvPr/>
          </p:nvSpPr>
          <p:spPr bwMode="auto">
            <a:xfrm>
              <a:off x="3036888" y="1909763"/>
              <a:ext cx="355600" cy="360363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46" y="38"/>
                </a:cxn>
                <a:cxn ang="0">
                  <a:pos x="48" y="52"/>
                </a:cxn>
                <a:cxn ang="0">
                  <a:pos x="2" y="99"/>
                </a:cxn>
                <a:cxn ang="0">
                  <a:pos x="0" y="103"/>
                </a:cxn>
                <a:cxn ang="0">
                  <a:pos x="0" y="115"/>
                </a:cxn>
                <a:cxn ang="0">
                  <a:pos x="7" y="123"/>
                </a:cxn>
                <a:cxn ang="0">
                  <a:pos x="19" y="123"/>
                </a:cxn>
                <a:cxn ang="0">
                  <a:pos x="24" y="120"/>
                </a:cxn>
                <a:cxn ang="0">
                  <a:pos x="29" y="115"/>
                </a:cxn>
                <a:cxn ang="0">
                  <a:pos x="38" y="115"/>
                </a:cxn>
                <a:cxn ang="0">
                  <a:pos x="46" y="107"/>
                </a:cxn>
                <a:cxn ang="0">
                  <a:pos x="46" y="100"/>
                </a:cxn>
                <a:cxn ang="0">
                  <a:pos x="53" y="100"/>
                </a:cxn>
                <a:cxn ang="0">
                  <a:pos x="61" y="92"/>
                </a:cxn>
                <a:cxn ang="0">
                  <a:pos x="61" y="83"/>
                </a:cxn>
                <a:cxn ang="0">
                  <a:pos x="70" y="74"/>
                </a:cxn>
                <a:cxn ang="0">
                  <a:pos x="84" y="77"/>
                </a:cxn>
                <a:cxn ang="0">
                  <a:pos x="122" y="38"/>
                </a:cxn>
                <a:cxn ang="0">
                  <a:pos x="84" y="0"/>
                </a:cxn>
                <a:cxn ang="0">
                  <a:pos x="84" y="69"/>
                </a:cxn>
                <a:cxn ang="0">
                  <a:pos x="69" y="65"/>
                </a:cxn>
                <a:cxn ang="0">
                  <a:pos x="67" y="66"/>
                </a:cxn>
                <a:cxn ang="0">
                  <a:pos x="63" y="70"/>
                </a:cxn>
                <a:cxn ang="0">
                  <a:pos x="56" y="77"/>
                </a:cxn>
                <a:cxn ang="0">
                  <a:pos x="53" y="83"/>
                </a:cxn>
                <a:cxn ang="0">
                  <a:pos x="53" y="92"/>
                </a:cxn>
                <a:cxn ang="0">
                  <a:pos x="46" y="92"/>
                </a:cxn>
                <a:cxn ang="0">
                  <a:pos x="38" y="100"/>
                </a:cxn>
                <a:cxn ang="0">
                  <a:pos x="38" y="107"/>
                </a:cxn>
                <a:cxn ang="0">
                  <a:pos x="29" y="107"/>
                </a:cxn>
                <a:cxn ang="0">
                  <a:pos x="24" y="109"/>
                </a:cxn>
                <a:cxn ang="0">
                  <a:pos x="18" y="115"/>
                </a:cxn>
                <a:cxn ang="0">
                  <a:pos x="7" y="115"/>
                </a:cxn>
                <a:cxn ang="0">
                  <a:pos x="7" y="104"/>
                </a:cxn>
                <a:cxn ang="0">
                  <a:pos x="52" y="59"/>
                </a:cxn>
                <a:cxn ang="0">
                  <a:pos x="52" y="59"/>
                </a:cxn>
                <a:cxn ang="0">
                  <a:pos x="58" y="54"/>
                </a:cxn>
                <a:cxn ang="0">
                  <a:pos x="53" y="38"/>
                </a:cxn>
                <a:cxn ang="0">
                  <a:pos x="84" y="7"/>
                </a:cxn>
                <a:cxn ang="0">
                  <a:pos x="115" y="38"/>
                </a:cxn>
                <a:cxn ang="0">
                  <a:pos x="84" y="69"/>
                </a:cxn>
                <a:cxn ang="0">
                  <a:pos x="84" y="69"/>
                </a:cxn>
                <a:cxn ang="0">
                  <a:pos x="84" y="69"/>
                </a:cxn>
              </a:cxnLst>
              <a:rect l="0" t="0" r="r" b="b"/>
              <a:pathLst>
                <a:path w="122" h="123">
                  <a:moveTo>
                    <a:pt x="84" y="0"/>
                  </a:moveTo>
                  <a:cubicBezTo>
                    <a:pt x="63" y="0"/>
                    <a:pt x="46" y="17"/>
                    <a:pt x="46" y="38"/>
                  </a:cubicBezTo>
                  <a:cubicBezTo>
                    <a:pt x="46" y="43"/>
                    <a:pt x="47" y="48"/>
                    <a:pt x="48" y="5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100"/>
                    <a:pt x="0" y="101"/>
                    <a:pt x="0" y="103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9"/>
                    <a:pt x="3" y="123"/>
                    <a:pt x="7" y="123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21" y="123"/>
                    <a:pt x="22" y="122"/>
                    <a:pt x="24" y="120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2" y="115"/>
                    <a:pt x="46" y="111"/>
                    <a:pt x="46" y="107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8" y="100"/>
                    <a:pt x="61" y="96"/>
                    <a:pt x="61" y="92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4" y="76"/>
                    <a:pt x="79" y="77"/>
                    <a:pt x="84" y="77"/>
                  </a:cubicBezTo>
                  <a:cubicBezTo>
                    <a:pt x="105" y="77"/>
                    <a:pt x="122" y="59"/>
                    <a:pt x="122" y="38"/>
                  </a:cubicBezTo>
                  <a:cubicBezTo>
                    <a:pt x="122" y="17"/>
                    <a:pt x="105" y="0"/>
                    <a:pt x="84" y="0"/>
                  </a:cubicBezTo>
                  <a:close/>
                  <a:moveTo>
                    <a:pt x="84" y="69"/>
                  </a:moveTo>
                  <a:cubicBezTo>
                    <a:pt x="78" y="69"/>
                    <a:pt x="73" y="67"/>
                    <a:pt x="69" y="65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4" y="79"/>
                    <a:pt x="53" y="81"/>
                    <a:pt x="53" y="83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1" y="92"/>
                    <a:pt x="38" y="95"/>
                    <a:pt x="38" y="100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7" y="107"/>
                    <a:pt x="25" y="108"/>
                    <a:pt x="24" y="109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5" y="49"/>
                    <a:pt x="53" y="44"/>
                    <a:pt x="53" y="38"/>
                  </a:cubicBezTo>
                  <a:cubicBezTo>
                    <a:pt x="53" y="21"/>
                    <a:pt x="67" y="7"/>
                    <a:pt x="84" y="7"/>
                  </a:cubicBezTo>
                  <a:cubicBezTo>
                    <a:pt x="101" y="7"/>
                    <a:pt x="115" y="21"/>
                    <a:pt x="115" y="38"/>
                  </a:cubicBezTo>
                  <a:cubicBezTo>
                    <a:pt x="115" y="55"/>
                    <a:pt x="101" y="69"/>
                    <a:pt x="84" y="69"/>
                  </a:cubicBezTo>
                  <a:close/>
                  <a:moveTo>
                    <a:pt x="84" y="69"/>
                  </a:moveTo>
                  <a:cubicBezTo>
                    <a:pt x="84" y="69"/>
                    <a:pt x="84" y="69"/>
                    <a:pt x="84" y="6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46" name="Freeform 77"/>
            <p:cNvSpPr>
              <a:spLocks noEditPoints="1"/>
            </p:cNvSpPr>
            <p:nvPr/>
          </p:nvSpPr>
          <p:spPr bwMode="auto">
            <a:xfrm>
              <a:off x="3259138" y="1952626"/>
              <a:ext cx="90488" cy="92075"/>
            </a:xfrm>
            <a:custGeom>
              <a:avLst/>
              <a:gdLst/>
              <a:ahLst/>
              <a:cxnLst>
                <a:cxn ang="0">
                  <a:pos x="30" y="16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1" y="11"/>
                </a:cxn>
                <a:cxn ang="0">
                  <a:pos x="0" y="12"/>
                </a:cxn>
                <a:cxn ang="0">
                  <a:pos x="1" y="15"/>
                </a:cxn>
                <a:cxn ang="0">
                  <a:pos x="17" y="30"/>
                </a:cxn>
                <a:cxn ang="0">
                  <a:pos x="20" y="31"/>
                </a:cxn>
                <a:cxn ang="0">
                  <a:pos x="31" y="20"/>
                </a:cxn>
                <a:cxn ang="0">
                  <a:pos x="31" y="19"/>
                </a:cxn>
                <a:cxn ang="0">
                  <a:pos x="30" y="16"/>
                </a:cxn>
                <a:cxn ang="0">
                  <a:pos x="19" y="27"/>
                </a:cxn>
                <a:cxn ang="0">
                  <a:pos x="4" y="13"/>
                </a:cxn>
                <a:cxn ang="0">
                  <a:pos x="13" y="4"/>
                </a:cxn>
                <a:cxn ang="0">
                  <a:pos x="27" y="19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31" h="31">
                  <a:moveTo>
                    <a:pt x="30" y="16"/>
                  </a:moveTo>
                  <a:cubicBezTo>
                    <a:pt x="26" y="10"/>
                    <a:pt x="21" y="5"/>
                    <a:pt x="15" y="1"/>
                  </a:cubicBezTo>
                  <a:cubicBezTo>
                    <a:pt x="14" y="0"/>
                    <a:pt x="13" y="0"/>
                    <a:pt x="11" y="0"/>
                  </a:cubicBezTo>
                  <a:cubicBezTo>
                    <a:pt x="6" y="2"/>
                    <a:pt x="2" y="6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5" y="21"/>
                    <a:pt x="11" y="26"/>
                    <a:pt x="17" y="30"/>
                  </a:cubicBezTo>
                  <a:cubicBezTo>
                    <a:pt x="18" y="31"/>
                    <a:pt x="19" y="31"/>
                    <a:pt x="20" y="31"/>
                  </a:cubicBezTo>
                  <a:cubicBezTo>
                    <a:pt x="25" y="29"/>
                    <a:pt x="29" y="25"/>
                    <a:pt x="31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8"/>
                    <a:pt x="31" y="17"/>
                    <a:pt x="30" y="16"/>
                  </a:cubicBezTo>
                  <a:close/>
                  <a:moveTo>
                    <a:pt x="19" y="27"/>
                  </a:moveTo>
                  <a:cubicBezTo>
                    <a:pt x="13" y="23"/>
                    <a:pt x="8" y="18"/>
                    <a:pt x="4" y="13"/>
                  </a:cubicBezTo>
                  <a:cubicBezTo>
                    <a:pt x="6" y="8"/>
                    <a:pt x="8" y="6"/>
                    <a:pt x="13" y="4"/>
                  </a:cubicBezTo>
                  <a:cubicBezTo>
                    <a:pt x="18" y="8"/>
                    <a:pt x="23" y="13"/>
                    <a:pt x="27" y="19"/>
                  </a:cubicBezTo>
                  <a:cubicBezTo>
                    <a:pt x="26" y="23"/>
                    <a:pt x="23" y="26"/>
                    <a:pt x="19" y="27"/>
                  </a:cubicBez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147" name="Freeform 92"/>
          <p:cNvSpPr>
            <a:spLocks noEditPoints="1"/>
          </p:cNvSpPr>
          <p:nvPr/>
        </p:nvSpPr>
        <p:spPr bwMode="auto">
          <a:xfrm>
            <a:off x="8792914" y="3056467"/>
            <a:ext cx="641207" cy="482324"/>
          </a:xfrm>
          <a:custGeom>
            <a:avLst/>
            <a:gdLst/>
            <a:ahLst/>
            <a:cxnLst>
              <a:cxn ang="0">
                <a:pos x="101" y="2"/>
              </a:cxn>
              <a:cxn ang="0">
                <a:pos x="27" y="0"/>
              </a:cxn>
              <a:cxn ang="0">
                <a:pos x="2" y="22"/>
              </a:cxn>
              <a:cxn ang="0">
                <a:pos x="2" y="32"/>
              </a:cxn>
              <a:cxn ang="0">
                <a:pos x="61" y="92"/>
              </a:cxn>
              <a:cxn ang="0">
                <a:pos x="121" y="32"/>
              </a:cxn>
              <a:cxn ang="0">
                <a:pos x="120" y="22"/>
              </a:cxn>
              <a:cxn ang="0">
                <a:pos x="86" y="14"/>
              </a:cxn>
              <a:cxn ang="0">
                <a:pos x="93" y="8"/>
              </a:cxn>
              <a:cxn ang="0">
                <a:pos x="76" y="27"/>
              </a:cxn>
              <a:cxn ang="0">
                <a:pos x="93" y="27"/>
              </a:cxn>
              <a:cxn ang="0">
                <a:pos x="73" y="25"/>
              </a:cxn>
              <a:cxn ang="0">
                <a:pos x="75" y="9"/>
              </a:cxn>
              <a:cxn ang="0">
                <a:pos x="70" y="27"/>
              </a:cxn>
              <a:cxn ang="0">
                <a:pos x="61" y="20"/>
              </a:cxn>
              <a:cxn ang="0">
                <a:pos x="70" y="8"/>
              </a:cxn>
              <a:cxn ang="0">
                <a:pos x="53" y="8"/>
              </a:cxn>
              <a:cxn ang="0">
                <a:pos x="58" y="17"/>
              </a:cxn>
              <a:cxn ang="0">
                <a:pos x="40" y="16"/>
              </a:cxn>
              <a:cxn ang="0">
                <a:pos x="58" y="17"/>
              </a:cxn>
              <a:cxn ang="0">
                <a:pos x="30" y="27"/>
              </a:cxn>
              <a:cxn ang="0">
                <a:pos x="47" y="27"/>
              </a:cxn>
              <a:cxn ang="0">
                <a:pos x="37" y="14"/>
              </a:cxn>
              <a:cxn ang="0">
                <a:pos x="43" y="8"/>
              </a:cxn>
              <a:cxn ang="0">
                <a:pos x="34" y="17"/>
              </a:cxn>
              <a:cxn ang="0">
                <a:pos x="8" y="27"/>
              </a:cxn>
              <a:cxn ang="0">
                <a:pos x="11" y="31"/>
              </a:cxn>
              <a:cxn ang="0">
                <a:pos x="49" y="71"/>
              </a:cxn>
              <a:cxn ang="0">
                <a:pos x="29" y="31"/>
              </a:cxn>
              <a:cxn ang="0">
                <a:pos x="57" y="78"/>
              </a:cxn>
              <a:cxn ang="0">
                <a:pos x="52" y="31"/>
              </a:cxn>
              <a:cxn ang="0">
                <a:pos x="61" y="79"/>
              </a:cxn>
              <a:cxn ang="0">
                <a:pos x="65" y="78"/>
              </a:cxn>
              <a:cxn ang="0">
                <a:pos x="94" y="31"/>
              </a:cxn>
              <a:cxn ang="0">
                <a:pos x="74" y="71"/>
              </a:cxn>
              <a:cxn ang="0">
                <a:pos x="112" y="31"/>
              </a:cxn>
              <a:cxn ang="0">
                <a:pos x="99" y="27"/>
              </a:cxn>
              <a:cxn ang="0">
                <a:pos x="97" y="9"/>
              </a:cxn>
              <a:cxn ang="0">
                <a:pos x="99" y="27"/>
              </a:cxn>
              <a:cxn ang="0">
                <a:pos x="99" y="27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57" name="Group 147"/>
          <p:cNvGrpSpPr/>
          <p:nvPr/>
        </p:nvGrpSpPr>
        <p:grpSpPr>
          <a:xfrm>
            <a:off x="9673642" y="2625359"/>
            <a:ext cx="480484" cy="480484"/>
            <a:chOff x="8783638" y="3568701"/>
            <a:chExt cx="360363" cy="360363"/>
          </a:xfrm>
          <a:solidFill>
            <a:schemeClr val="bg1"/>
          </a:solidFill>
        </p:grpSpPr>
        <p:sp>
          <p:nvSpPr>
            <p:cNvPr id="149" name="Freeform 99"/>
            <p:cNvSpPr>
              <a:spLocks noEditPoints="1"/>
            </p:cNvSpPr>
            <p:nvPr/>
          </p:nvSpPr>
          <p:spPr bwMode="auto">
            <a:xfrm>
              <a:off x="8783638" y="3568701"/>
              <a:ext cx="360363" cy="360363"/>
            </a:xfrm>
            <a:custGeom>
              <a:avLst/>
              <a:gdLst/>
              <a:ahLst/>
              <a:cxnLst>
                <a:cxn ang="0">
                  <a:pos x="80" y="38"/>
                </a:cxn>
                <a:cxn ang="0">
                  <a:pos x="62" y="0"/>
                </a:cxn>
                <a:cxn ang="0">
                  <a:pos x="35" y="39"/>
                </a:cxn>
                <a:cxn ang="0">
                  <a:pos x="31" y="41"/>
                </a:cxn>
                <a:cxn ang="0">
                  <a:pos x="12" y="38"/>
                </a:cxn>
                <a:cxn ang="0">
                  <a:pos x="0" y="111"/>
                </a:cxn>
                <a:cxn ang="0">
                  <a:pos x="23" y="123"/>
                </a:cxn>
                <a:cxn ang="0">
                  <a:pos x="34" y="116"/>
                </a:cxn>
                <a:cxn ang="0">
                  <a:pos x="35" y="116"/>
                </a:cxn>
                <a:cxn ang="0">
                  <a:pos x="73" y="123"/>
                </a:cxn>
                <a:cxn ang="0">
                  <a:pos x="108" y="115"/>
                </a:cxn>
                <a:cxn ang="0">
                  <a:pos x="110" y="104"/>
                </a:cxn>
                <a:cxn ang="0">
                  <a:pos x="116" y="84"/>
                </a:cxn>
                <a:cxn ang="0">
                  <a:pos x="120" y="64"/>
                </a:cxn>
                <a:cxn ang="0">
                  <a:pos x="123" y="55"/>
                </a:cxn>
                <a:cxn ang="0">
                  <a:pos x="112" y="40"/>
                </a:cxn>
                <a:cxn ang="0">
                  <a:pos x="23" y="115"/>
                </a:cxn>
                <a:cxn ang="0">
                  <a:pos x="8" y="111"/>
                </a:cxn>
                <a:cxn ang="0">
                  <a:pos x="12" y="46"/>
                </a:cxn>
                <a:cxn ang="0">
                  <a:pos x="27" y="50"/>
                </a:cxn>
                <a:cxn ang="0">
                  <a:pos x="115" y="56"/>
                </a:cxn>
                <a:cxn ang="0">
                  <a:pos x="100" y="61"/>
                </a:cxn>
                <a:cxn ang="0">
                  <a:pos x="100" y="65"/>
                </a:cxn>
                <a:cxn ang="0">
                  <a:pos x="114" y="72"/>
                </a:cxn>
                <a:cxn ang="0">
                  <a:pos x="96" y="81"/>
                </a:cxn>
                <a:cxn ang="0">
                  <a:pos x="96" y="84"/>
                </a:cxn>
                <a:cxn ang="0">
                  <a:pos x="109" y="92"/>
                </a:cxn>
                <a:cxn ang="0">
                  <a:pos x="92" y="100"/>
                </a:cxn>
                <a:cxn ang="0">
                  <a:pos x="92" y="104"/>
                </a:cxn>
                <a:cxn ang="0">
                  <a:pos x="102" y="109"/>
                </a:cxn>
                <a:cxn ang="0">
                  <a:pos x="94" y="115"/>
                </a:cxn>
                <a:cxn ang="0">
                  <a:pos x="52" y="113"/>
                </a:cxn>
                <a:cxn ang="0">
                  <a:pos x="31" y="105"/>
                </a:cxn>
                <a:cxn ang="0">
                  <a:pos x="34" y="48"/>
                </a:cxn>
                <a:cxn ang="0">
                  <a:pos x="58" y="11"/>
                </a:cxn>
                <a:cxn ang="0">
                  <a:pos x="73" y="26"/>
                </a:cxn>
                <a:cxn ang="0">
                  <a:pos x="111" y="47"/>
                </a:cxn>
                <a:cxn ang="0">
                  <a:pos x="115" y="56"/>
                </a:cxn>
                <a:cxn ang="0">
                  <a:pos x="115" y="56"/>
                </a:cxn>
              </a:cxnLst>
              <a:rect l="0" t="0" r="r" b="b"/>
              <a:pathLst>
                <a:path w="123" h="123">
                  <a:moveTo>
                    <a:pt x="112" y="40"/>
                  </a:moveTo>
                  <a:cubicBezTo>
                    <a:pt x="107" y="39"/>
                    <a:pt x="96" y="39"/>
                    <a:pt x="80" y="38"/>
                  </a:cubicBezTo>
                  <a:cubicBezTo>
                    <a:pt x="80" y="35"/>
                    <a:pt x="81" y="32"/>
                    <a:pt x="81" y="26"/>
                  </a:cubicBezTo>
                  <a:cubicBezTo>
                    <a:pt x="81" y="12"/>
                    <a:pt x="71" y="0"/>
                    <a:pt x="62" y="0"/>
                  </a:cubicBezTo>
                  <a:cubicBezTo>
                    <a:pt x="55" y="0"/>
                    <a:pt x="50" y="5"/>
                    <a:pt x="50" y="11"/>
                  </a:cubicBezTo>
                  <a:cubicBezTo>
                    <a:pt x="50" y="19"/>
                    <a:pt x="48" y="32"/>
                    <a:pt x="35" y="39"/>
                  </a:cubicBezTo>
                  <a:cubicBezTo>
                    <a:pt x="34" y="40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29" y="40"/>
                    <a:pt x="26" y="38"/>
                    <a:pt x="2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6" y="38"/>
                    <a:pt x="0" y="43"/>
                    <a:pt x="0" y="5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8"/>
                    <a:pt x="6" y="123"/>
                    <a:pt x="12" y="123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8" y="123"/>
                    <a:pt x="32" y="120"/>
                    <a:pt x="34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4" y="116"/>
                    <a:pt x="34" y="116"/>
                    <a:pt x="35" y="11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37" y="117"/>
                    <a:pt x="41" y="118"/>
                    <a:pt x="50" y="120"/>
                  </a:cubicBezTo>
                  <a:cubicBezTo>
                    <a:pt x="52" y="121"/>
                    <a:pt x="63" y="123"/>
                    <a:pt x="73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01" y="123"/>
                    <a:pt x="105" y="120"/>
                    <a:pt x="108" y="115"/>
                  </a:cubicBezTo>
                  <a:cubicBezTo>
                    <a:pt x="108" y="115"/>
                    <a:pt x="109" y="114"/>
                    <a:pt x="110" y="111"/>
                  </a:cubicBezTo>
                  <a:cubicBezTo>
                    <a:pt x="110" y="109"/>
                    <a:pt x="110" y="107"/>
                    <a:pt x="110" y="104"/>
                  </a:cubicBezTo>
                  <a:cubicBezTo>
                    <a:pt x="114" y="102"/>
                    <a:pt x="115" y="97"/>
                    <a:pt x="116" y="95"/>
                  </a:cubicBezTo>
                  <a:cubicBezTo>
                    <a:pt x="118" y="90"/>
                    <a:pt x="117" y="87"/>
                    <a:pt x="116" y="84"/>
                  </a:cubicBezTo>
                  <a:cubicBezTo>
                    <a:pt x="118" y="82"/>
                    <a:pt x="120" y="79"/>
                    <a:pt x="121" y="73"/>
                  </a:cubicBezTo>
                  <a:cubicBezTo>
                    <a:pt x="122" y="70"/>
                    <a:pt x="121" y="67"/>
                    <a:pt x="120" y="64"/>
                  </a:cubicBezTo>
                  <a:cubicBezTo>
                    <a:pt x="122" y="62"/>
                    <a:pt x="123" y="59"/>
                    <a:pt x="123" y="56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4"/>
                    <a:pt x="123" y="53"/>
                  </a:cubicBezTo>
                  <a:cubicBezTo>
                    <a:pt x="123" y="48"/>
                    <a:pt x="120" y="42"/>
                    <a:pt x="112" y="40"/>
                  </a:cubicBezTo>
                  <a:close/>
                  <a:moveTo>
                    <a:pt x="27" y="111"/>
                  </a:moveTo>
                  <a:cubicBezTo>
                    <a:pt x="27" y="113"/>
                    <a:pt x="26" y="115"/>
                    <a:pt x="23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0" y="115"/>
                    <a:pt x="8" y="113"/>
                    <a:pt x="8" y="111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48"/>
                    <a:pt x="10" y="46"/>
                    <a:pt x="12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6" y="46"/>
                    <a:pt x="27" y="48"/>
                    <a:pt x="27" y="50"/>
                  </a:cubicBezTo>
                  <a:lnTo>
                    <a:pt x="27" y="111"/>
                  </a:lnTo>
                  <a:close/>
                  <a:moveTo>
                    <a:pt x="115" y="56"/>
                  </a:moveTo>
                  <a:cubicBezTo>
                    <a:pt x="115" y="58"/>
                    <a:pt x="114" y="61"/>
                    <a:pt x="108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1"/>
                    <a:pt x="98" y="62"/>
                    <a:pt x="98" y="63"/>
                  </a:cubicBezTo>
                  <a:cubicBezTo>
                    <a:pt x="98" y="64"/>
                    <a:pt x="99" y="65"/>
                    <a:pt x="100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13" y="65"/>
                    <a:pt x="114" y="70"/>
                    <a:pt x="114" y="72"/>
                  </a:cubicBezTo>
                  <a:cubicBezTo>
                    <a:pt x="113" y="75"/>
                    <a:pt x="112" y="81"/>
                    <a:pt x="105" y="81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5" y="81"/>
                    <a:pt x="94" y="81"/>
                    <a:pt x="94" y="82"/>
                  </a:cubicBezTo>
                  <a:cubicBezTo>
                    <a:pt x="94" y="83"/>
                    <a:pt x="95" y="84"/>
                    <a:pt x="96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10" y="84"/>
                    <a:pt x="110" y="89"/>
                    <a:pt x="109" y="92"/>
                  </a:cubicBezTo>
                  <a:cubicBezTo>
                    <a:pt x="108" y="96"/>
                    <a:pt x="107" y="100"/>
                    <a:pt x="99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1" y="100"/>
                    <a:pt x="90" y="101"/>
                    <a:pt x="90" y="102"/>
                  </a:cubicBezTo>
                  <a:cubicBezTo>
                    <a:pt x="90" y="103"/>
                    <a:pt x="91" y="104"/>
                    <a:pt x="92" y="104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03" y="104"/>
                    <a:pt x="103" y="108"/>
                    <a:pt x="102" y="109"/>
                  </a:cubicBezTo>
                  <a:cubicBezTo>
                    <a:pt x="102" y="110"/>
                    <a:pt x="101" y="112"/>
                    <a:pt x="101" y="112"/>
                  </a:cubicBezTo>
                  <a:cubicBezTo>
                    <a:pt x="100" y="114"/>
                    <a:pt x="98" y="115"/>
                    <a:pt x="94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63" y="115"/>
                    <a:pt x="52" y="113"/>
                    <a:pt x="52" y="113"/>
                  </a:cubicBezTo>
                  <a:cubicBezTo>
                    <a:pt x="36" y="109"/>
                    <a:pt x="35" y="109"/>
                    <a:pt x="34" y="108"/>
                  </a:cubicBezTo>
                  <a:cubicBezTo>
                    <a:pt x="34" y="108"/>
                    <a:pt x="31" y="108"/>
                    <a:pt x="31" y="105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0"/>
                    <a:pt x="32" y="49"/>
                    <a:pt x="34" y="48"/>
                  </a:cubicBezTo>
                  <a:cubicBezTo>
                    <a:pt x="34" y="48"/>
                    <a:pt x="35" y="48"/>
                    <a:pt x="35" y="48"/>
                  </a:cubicBezTo>
                  <a:cubicBezTo>
                    <a:pt x="52" y="40"/>
                    <a:pt x="58" y="25"/>
                    <a:pt x="58" y="11"/>
                  </a:cubicBezTo>
                  <a:cubicBezTo>
                    <a:pt x="58" y="10"/>
                    <a:pt x="59" y="8"/>
                    <a:pt x="62" y="8"/>
                  </a:cubicBezTo>
                  <a:cubicBezTo>
                    <a:pt x="66" y="8"/>
                    <a:pt x="73" y="16"/>
                    <a:pt x="73" y="26"/>
                  </a:cubicBezTo>
                  <a:cubicBezTo>
                    <a:pt x="73" y="35"/>
                    <a:pt x="73" y="37"/>
                    <a:pt x="69" y="46"/>
                  </a:cubicBezTo>
                  <a:cubicBezTo>
                    <a:pt x="108" y="46"/>
                    <a:pt x="107" y="47"/>
                    <a:pt x="111" y="47"/>
                  </a:cubicBezTo>
                  <a:cubicBezTo>
                    <a:pt x="115" y="49"/>
                    <a:pt x="115" y="52"/>
                    <a:pt x="115" y="53"/>
                  </a:cubicBezTo>
                  <a:cubicBezTo>
                    <a:pt x="115" y="55"/>
                    <a:pt x="115" y="54"/>
                    <a:pt x="115" y="56"/>
                  </a:cubicBezTo>
                  <a:close/>
                  <a:moveTo>
                    <a:pt x="115" y="56"/>
                  </a:moveTo>
                  <a:cubicBezTo>
                    <a:pt x="115" y="56"/>
                    <a:pt x="115" y="56"/>
                    <a:pt x="115" y="5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50" name="Freeform 100"/>
            <p:cNvSpPr>
              <a:spLocks noEditPoints="1"/>
            </p:cNvSpPr>
            <p:nvPr/>
          </p:nvSpPr>
          <p:spPr bwMode="auto">
            <a:xfrm>
              <a:off x="8818563" y="3862388"/>
              <a:ext cx="33338" cy="317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5"/>
                </a:cxn>
                <a:cxn ang="0">
                  <a:pos x="6" y="11"/>
                </a:cxn>
                <a:cxn ang="0">
                  <a:pos x="11" y="5"/>
                </a:cxn>
                <a:cxn ang="0">
                  <a:pos x="6" y="0"/>
                </a:cxn>
                <a:cxn ang="0">
                  <a:pos x="6" y="7"/>
                </a:cxn>
                <a:cxn ang="0">
                  <a:pos x="4" y="5"/>
                </a:cxn>
                <a:cxn ang="0">
                  <a:pos x="6" y="4"/>
                </a:cxn>
                <a:cxn ang="0">
                  <a:pos x="8" y="5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6" y="7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9"/>
                    <a:pt x="2" y="11"/>
                    <a:pt x="6" y="11"/>
                  </a:cubicBezTo>
                  <a:cubicBezTo>
                    <a:pt x="9" y="11"/>
                    <a:pt x="11" y="9"/>
                    <a:pt x="11" y="5"/>
                  </a:cubicBezTo>
                  <a:cubicBezTo>
                    <a:pt x="11" y="2"/>
                    <a:pt x="9" y="0"/>
                    <a:pt x="6" y="0"/>
                  </a:cubicBezTo>
                  <a:close/>
                  <a:moveTo>
                    <a:pt x="6" y="7"/>
                  </a:moveTo>
                  <a:cubicBezTo>
                    <a:pt x="5" y="7"/>
                    <a:pt x="4" y="6"/>
                    <a:pt x="4" y="5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7" y="4"/>
                    <a:pt x="8" y="4"/>
                    <a:pt x="8" y="5"/>
                  </a:cubicBezTo>
                  <a:cubicBezTo>
                    <a:pt x="8" y="6"/>
                    <a:pt x="7" y="7"/>
                    <a:pt x="6" y="7"/>
                  </a:cubicBezTo>
                  <a:close/>
                  <a:moveTo>
                    <a:pt x="6" y="7"/>
                  </a:moveTo>
                  <a:cubicBezTo>
                    <a:pt x="6" y="7"/>
                    <a:pt x="6" y="7"/>
                    <a:pt x="6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58" name="Group 150"/>
          <p:cNvGrpSpPr/>
          <p:nvPr/>
        </p:nvGrpSpPr>
        <p:grpSpPr>
          <a:xfrm>
            <a:off x="10550048" y="2101528"/>
            <a:ext cx="681832" cy="675877"/>
            <a:chOff x="-6350" y="1208088"/>
            <a:chExt cx="363538" cy="360363"/>
          </a:xfrm>
          <a:solidFill>
            <a:schemeClr val="bg1"/>
          </a:solidFill>
        </p:grpSpPr>
        <p:sp>
          <p:nvSpPr>
            <p:cNvPr id="152" name="Freeform 5"/>
            <p:cNvSpPr>
              <a:spLocks noEditPoints="1"/>
            </p:cNvSpPr>
            <p:nvPr/>
          </p:nvSpPr>
          <p:spPr bwMode="auto">
            <a:xfrm>
              <a:off x="-6350" y="1208088"/>
              <a:ext cx="363538" cy="360363"/>
            </a:xfrm>
            <a:custGeom>
              <a:avLst/>
              <a:gdLst/>
              <a:ahLst/>
              <a:cxnLst>
                <a:cxn ang="0">
                  <a:pos x="121" y="41"/>
                </a:cxn>
                <a:cxn ang="0">
                  <a:pos x="83" y="2"/>
                </a:cxn>
                <a:cxn ang="0">
                  <a:pos x="76" y="0"/>
                </a:cxn>
                <a:cxn ang="0">
                  <a:pos x="72" y="2"/>
                </a:cxn>
                <a:cxn ang="0">
                  <a:pos x="70" y="6"/>
                </a:cxn>
                <a:cxn ang="0">
                  <a:pos x="61" y="21"/>
                </a:cxn>
                <a:cxn ang="0">
                  <a:pos x="39" y="36"/>
                </a:cxn>
                <a:cxn ang="0">
                  <a:pos x="14" y="53"/>
                </a:cxn>
                <a:cxn ang="0">
                  <a:pos x="1" y="75"/>
                </a:cxn>
                <a:cxn ang="0">
                  <a:pos x="3" y="82"/>
                </a:cxn>
                <a:cxn ang="0">
                  <a:pos x="42" y="121"/>
                </a:cxn>
                <a:cxn ang="0">
                  <a:pos x="49" y="123"/>
                </a:cxn>
                <a:cxn ang="0">
                  <a:pos x="52" y="121"/>
                </a:cxn>
                <a:cxn ang="0">
                  <a:pos x="54" y="117"/>
                </a:cxn>
                <a:cxn ang="0">
                  <a:pos x="63" y="103"/>
                </a:cxn>
                <a:cxn ang="0">
                  <a:pos x="85" y="87"/>
                </a:cxn>
                <a:cxn ang="0">
                  <a:pos x="110" y="70"/>
                </a:cxn>
                <a:cxn ang="0">
                  <a:pos x="123" y="48"/>
                </a:cxn>
                <a:cxn ang="0">
                  <a:pos x="121" y="41"/>
                </a:cxn>
                <a:cxn ang="0">
                  <a:pos x="47" y="115"/>
                </a:cxn>
                <a:cxn ang="0">
                  <a:pos x="9" y="77"/>
                </a:cxn>
                <a:cxn ang="0">
                  <a:pos x="78" y="8"/>
                </a:cxn>
                <a:cxn ang="0">
                  <a:pos x="116" y="46"/>
                </a:cxn>
                <a:cxn ang="0">
                  <a:pos x="47" y="115"/>
                </a:cxn>
                <a:cxn ang="0">
                  <a:pos x="47" y="115"/>
                </a:cxn>
                <a:cxn ang="0">
                  <a:pos x="47" y="115"/>
                </a:cxn>
              </a:cxnLst>
              <a:rect l="0" t="0" r="r" b="b"/>
              <a:pathLst>
                <a:path w="124" h="123">
                  <a:moveTo>
                    <a:pt x="121" y="41"/>
                  </a:moveTo>
                  <a:cubicBezTo>
                    <a:pt x="83" y="2"/>
                    <a:pt x="83" y="2"/>
                    <a:pt x="83" y="2"/>
                  </a:cubicBezTo>
                  <a:cubicBezTo>
                    <a:pt x="81" y="0"/>
                    <a:pt x="78" y="0"/>
                    <a:pt x="76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1" y="3"/>
                    <a:pt x="71" y="4"/>
                    <a:pt x="70" y="6"/>
                  </a:cubicBezTo>
                  <a:cubicBezTo>
                    <a:pt x="69" y="11"/>
                    <a:pt x="66" y="16"/>
                    <a:pt x="61" y="21"/>
                  </a:cubicBezTo>
                  <a:cubicBezTo>
                    <a:pt x="55" y="26"/>
                    <a:pt x="47" y="31"/>
                    <a:pt x="39" y="36"/>
                  </a:cubicBezTo>
                  <a:cubicBezTo>
                    <a:pt x="31" y="41"/>
                    <a:pt x="22" y="46"/>
                    <a:pt x="14" y="53"/>
                  </a:cubicBezTo>
                  <a:cubicBezTo>
                    <a:pt x="8" y="60"/>
                    <a:pt x="4" y="67"/>
                    <a:pt x="1" y="75"/>
                  </a:cubicBezTo>
                  <a:cubicBezTo>
                    <a:pt x="0" y="77"/>
                    <a:pt x="1" y="80"/>
                    <a:pt x="3" y="8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3"/>
                    <a:pt x="46" y="123"/>
                    <a:pt x="49" y="123"/>
                  </a:cubicBezTo>
                  <a:cubicBezTo>
                    <a:pt x="50" y="122"/>
                    <a:pt x="51" y="122"/>
                    <a:pt x="52" y="121"/>
                  </a:cubicBezTo>
                  <a:cubicBezTo>
                    <a:pt x="53" y="120"/>
                    <a:pt x="54" y="119"/>
                    <a:pt x="54" y="117"/>
                  </a:cubicBezTo>
                  <a:cubicBezTo>
                    <a:pt x="56" y="112"/>
                    <a:pt x="59" y="107"/>
                    <a:pt x="63" y="103"/>
                  </a:cubicBezTo>
                  <a:cubicBezTo>
                    <a:pt x="69" y="97"/>
                    <a:pt x="77" y="92"/>
                    <a:pt x="85" y="87"/>
                  </a:cubicBezTo>
                  <a:cubicBezTo>
                    <a:pt x="94" y="82"/>
                    <a:pt x="103" y="77"/>
                    <a:pt x="110" y="70"/>
                  </a:cubicBezTo>
                  <a:cubicBezTo>
                    <a:pt x="117" y="63"/>
                    <a:pt x="121" y="57"/>
                    <a:pt x="123" y="48"/>
                  </a:cubicBezTo>
                  <a:cubicBezTo>
                    <a:pt x="124" y="46"/>
                    <a:pt x="123" y="43"/>
                    <a:pt x="121" y="41"/>
                  </a:cubicBezTo>
                  <a:close/>
                  <a:moveTo>
                    <a:pt x="47" y="115"/>
                  </a:moveTo>
                  <a:cubicBezTo>
                    <a:pt x="34" y="103"/>
                    <a:pt x="21" y="90"/>
                    <a:pt x="9" y="77"/>
                  </a:cubicBezTo>
                  <a:cubicBezTo>
                    <a:pt x="20" y="42"/>
                    <a:pt x="67" y="43"/>
                    <a:pt x="78" y="8"/>
                  </a:cubicBezTo>
                  <a:cubicBezTo>
                    <a:pt x="90" y="21"/>
                    <a:pt x="103" y="33"/>
                    <a:pt x="116" y="46"/>
                  </a:cubicBezTo>
                  <a:cubicBezTo>
                    <a:pt x="105" y="81"/>
                    <a:pt x="58" y="80"/>
                    <a:pt x="47" y="115"/>
                  </a:cubicBezTo>
                  <a:close/>
                  <a:moveTo>
                    <a:pt x="47" y="115"/>
                  </a:moveTo>
                  <a:cubicBezTo>
                    <a:pt x="47" y="115"/>
                    <a:pt x="47" y="115"/>
                    <a:pt x="47" y="1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53" name="Freeform 6"/>
            <p:cNvSpPr>
              <a:spLocks noEditPoints="1"/>
            </p:cNvSpPr>
            <p:nvPr/>
          </p:nvSpPr>
          <p:spPr bwMode="auto">
            <a:xfrm>
              <a:off x="125413" y="1336676"/>
              <a:ext cx="100013" cy="100013"/>
            </a:xfrm>
            <a:custGeom>
              <a:avLst/>
              <a:gdLst/>
              <a:ahLst/>
              <a:cxnLst>
                <a:cxn ang="0">
                  <a:pos x="27" y="11"/>
                </a:cxn>
                <a:cxn ang="0">
                  <a:pos x="20" y="12"/>
                </a:cxn>
                <a:cxn ang="0">
                  <a:pos x="9" y="6"/>
                </a:cxn>
                <a:cxn ang="0">
                  <a:pos x="15" y="5"/>
                </a:cxn>
                <a:cxn ang="0">
                  <a:pos x="19" y="5"/>
                </a:cxn>
                <a:cxn ang="0">
                  <a:pos x="19" y="1"/>
                </a:cxn>
                <a:cxn ang="0">
                  <a:pos x="12" y="0"/>
                </a:cxn>
                <a:cxn ang="0">
                  <a:pos x="6" y="3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4" y="5"/>
                </a:cxn>
                <a:cxn ang="0">
                  <a:pos x="1" y="13"/>
                </a:cxn>
                <a:cxn ang="0">
                  <a:pos x="3" y="20"/>
                </a:cxn>
                <a:cxn ang="0">
                  <a:pos x="18" y="20"/>
                </a:cxn>
                <a:cxn ang="0">
                  <a:pos x="22" y="29"/>
                </a:cxn>
                <a:cxn ang="0">
                  <a:pos x="18" y="28"/>
                </a:cxn>
                <a:cxn ang="0">
                  <a:pos x="15" y="26"/>
                </a:cxn>
                <a:cxn ang="0">
                  <a:pos x="13" y="29"/>
                </a:cxn>
                <a:cxn ang="0">
                  <a:pos x="16" y="33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2" y="32"/>
                </a:cxn>
                <a:cxn ang="0">
                  <a:pos x="32" y="30"/>
                </a:cxn>
                <a:cxn ang="0">
                  <a:pos x="32" y="24"/>
                </a:cxn>
                <a:cxn ang="0">
                  <a:pos x="33" y="16"/>
                </a:cxn>
                <a:cxn ang="0">
                  <a:pos x="10" y="16"/>
                </a:cxn>
                <a:cxn ang="0">
                  <a:pos x="6" y="14"/>
                </a:cxn>
                <a:cxn ang="0">
                  <a:pos x="6" y="10"/>
                </a:cxn>
                <a:cxn ang="0">
                  <a:pos x="13" y="15"/>
                </a:cxn>
                <a:cxn ang="0">
                  <a:pos x="28" y="24"/>
                </a:cxn>
                <a:cxn ang="0">
                  <a:pos x="20" y="18"/>
                </a:cxn>
                <a:cxn ang="0">
                  <a:pos x="24" y="17"/>
                </a:cxn>
                <a:cxn ang="0">
                  <a:pos x="27" y="18"/>
                </a:cxn>
                <a:cxn ang="0">
                  <a:pos x="28" y="22"/>
                </a:cxn>
                <a:cxn ang="0">
                  <a:pos x="28" y="24"/>
                </a:cxn>
              </a:cxnLst>
              <a:rect l="0" t="0" r="r" b="b"/>
              <a:pathLst>
                <a:path w="34" h="34">
                  <a:moveTo>
                    <a:pt x="31" y="13"/>
                  </a:moveTo>
                  <a:cubicBezTo>
                    <a:pt x="30" y="12"/>
                    <a:pt x="28" y="12"/>
                    <a:pt x="27" y="11"/>
                  </a:cubicBezTo>
                  <a:cubicBezTo>
                    <a:pt x="26" y="11"/>
                    <a:pt x="25" y="11"/>
                    <a:pt x="23" y="11"/>
                  </a:cubicBezTo>
                  <a:cubicBezTo>
                    <a:pt x="22" y="11"/>
                    <a:pt x="21" y="11"/>
                    <a:pt x="20" y="12"/>
                  </a:cubicBezTo>
                  <a:cubicBezTo>
                    <a:pt x="18" y="12"/>
                    <a:pt x="17" y="13"/>
                    <a:pt x="16" y="13"/>
                  </a:cubicBezTo>
                  <a:cubicBezTo>
                    <a:pt x="14" y="11"/>
                    <a:pt x="12" y="9"/>
                    <a:pt x="9" y="6"/>
                  </a:cubicBezTo>
                  <a:cubicBezTo>
                    <a:pt x="10" y="6"/>
                    <a:pt x="11" y="5"/>
                    <a:pt x="12" y="5"/>
                  </a:cubicBezTo>
                  <a:cubicBezTo>
                    <a:pt x="13" y="5"/>
                    <a:pt x="14" y="5"/>
                    <a:pt x="15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6"/>
                    <a:pt x="18" y="6"/>
                    <a:pt x="19" y="5"/>
                  </a:cubicBezTo>
                  <a:cubicBezTo>
                    <a:pt x="19" y="5"/>
                    <a:pt x="20" y="4"/>
                    <a:pt x="20" y="4"/>
                  </a:cubicBezTo>
                  <a:cubicBezTo>
                    <a:pt x="20" y="3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20"/>
                  </a:cubicBezTo>
                  <a:cubicBezTo>
                    <a:pt x="5" y="21"/>
                    <a:pt x="7" y="22"/>
                    <a:pt x="10" y="22"/>
                  </a:cubicBezTo>
                  <a:cubicBezTo>
                    <a:pt x="12" y="22"/>
                    <a:pt x="15" y="21"/>
                    <a:pt x="18" y="20"/>
                  </a:cubicBezTo>
                  <a:cubicBezTo>
                    <a:pt x="20" y="22"/>
                    <a:pt x="22" y="25"/>
                    <a:pt x="24" y="27"/>
                  </a:cubicBezTo>
                  <a:cubicBezTo>
                    <a:pt x="24" y="28"/>
                    <a:pt x="23" y="28"/>
                    <a:pt x="22" y="29"/>
                  </a:cubicBezTo>
                  <a:cubicBezTo>
                    <a:pt x="21" y="29"/>
                    <a:pt x="21" y="29"/>
                    <a:pt x="20" y="29"/>
                  </a:cubicBezTo>
                  <a:cubicBezTo>
                    <a:pt x="19" y="28"/>
                    <a:pt x="19" y="28"/>
                    <a:pt x="18" y="28"/>
                  </a:cubicBezTo>
                  <a:cubicBezTo>
                    <a:pt x="18" y="27"/>
                    <a:pt x="17" y="27"/>
                    <a:pt x="17" y="27"/>
                  </a:cubicBezTo>
                  <a:cubicBezTo>
                    <a:pt x="16" y="27"/>
                    <a:pt x="16" y="26"/>
                    <a:pt x="15" y="26"/>
                  </a:cubicBezTo>
                  <a:cubicBezTo>
                    <a:pt x="15" y="26"/>
                    <a:pt x="14" y="27"/>
                    <a:pt x="14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4" y="32"/>
                    <a:pt x="15" y="33"/>
                    <a:pt x="16" y="33"/>
                  </a:cubicBezTo>
                  <a:cubicBezTo>
                    <a:pt x="17" y="34"/>
                    <a:pt x="18" y="34"/>
                    <a:pt x="20" y="34"/>
                  </a:cubicBezTo>
                  <a:cubicBezTo>
                    <a:pt x="21" y="34"/>
                    <a:pt x="22" y="34"/>
                    <a:pt x="24" y="33"/>
                  </a:cubicBezTo>
                  <a:cubicBezTo>
                    <a:pt x="25" y="33"/>
                    <a:pt x="26" y="32"/>
                    <a:pt x="28" y="31"/>
                  </a:cubicBezTo>
                  <a:cubicBezTo>
                    <a:pt x="28" y="31"/>
                    <a:pt x="29" y="32"/>
                    <a:pt x="30" y="32"/>
                  </a:cubicBezTo>
                  <a:cubicBezTo>
                    <a:pt x="30" y="33"/>
                    <a:pt x="30" y="33"/>
                    <a:pt x="31" y="33"/>
                  </a:cubicBezTo>
                  <a:cubicBezTo>
                    <a:pt x="31" y="33"/>
                    <a:pt x="32" y="33"/>
                    <a:pt x="32" y="32"/>
                  </a:cubicBezTo>
                  <a:cubicBezTo>
                    <a:pt x="32" y="32"/>
                    <a:pt x="32" y="31"/>
                    <a:pt x="32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1" y="30"/>
                    <a:pt x="30" y="29"/>
                    <a:pt x="30" y="28"/>
                  </a:cubicBezTo>
                  <a:cubicBezTo>
                    <a:pt x="31" y="27"/>
                    <a:pt x="32" y="26"/>
                    <a:pt x="32" y="24"/>
                  </a:cubicBezTo>
                  <a:cubicBezTo>
                    <a:pt x="33" y="23"/>
                    <a:pt x="34" y="21"/>
                    <a:pt x="34" y="20"/>
                  </a:cubicBezTo>
                  <a:cubicBezTo>
                    <a:pt x="34" y="19"/>
                    <a:pt x="34" y="17"/>
                    <a:pt x="33" y="16"/>
                  </a:cubicBezTo>
                  <a:cubicBezTo>
                    <a:pt x="33" y="15"/>
                    <a:pt x="32" y="14"/>
                    <a:pt x="31" y="13"/>
                  </a:cubicBezTo>
                  <a:close/>
                  <a:moveTo>
                    <a:pt x="10" y="16"/>
                  </a:moveTo>
                  <a:cubicBezTo>
                    <a:pt x="8" y="16"/>
                    <a:pt x="7" y="16"/>
                    <a:pt x="7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7" y="10"/>
                    <a:pt x="7" y="9"/>
                    <a:pt x="8" y="8"/>
                  </a:cubicBezTo>
                  <a:cubicBezTo>
                    <a:pt x="9" y="10"/>
                    <a:pt x="11" y="12"/>
                    <a:pt x="13" y="15"/>
                  </a:cubicBezTo>
                  <a:cubicBezTo>
                    <a:pt x="12" y="15"/>
                    <a:pt x="11" y="16"/>
                    <a:pt x="10" y="16"/>
                  </a:cubicBezTo>
                  <a:close/>
                  <a:moveTo>
                    <a:pt x="28" y="24"/>
                  </a:moveTo>
                  <a:cubicBezTo>
                    <a:pt x="27" y="24"/>
                    <a:pt x="27" y="25"/>
                    <a:pt x="26" y="25"/>
                  </a:cubicBezTo>
                  <a:cubicBezTo>
                    <a:pt x="24" y="23"/>
                    <a:pt x="22" y="21"/>
                    <a:pt x="20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8" y="19"/>
                    <a:pt x="28" y="19"/>
                    <a:pt x="28" y="20"/>
                  </a:cubicBezTo>
                  <a:cubicBezTo>
                    <a:pt x="28" y="20"/>
                    <a:pt x="28" y="21"/>
                    <a:pt x="28" y="22"/>
                  </a:cubicBezTo>
                  <a:cubicBezTo>
                    <a:pt x="28" y="22"/>
                    <a:pt x="28" y="23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54" name="Freeform 7"/>
            <p:cNvSpPr>
              <a:spLocks noEditPoints="1"/>
            </p:cNvSpPr>
            <p:nvPr/>
          </p:nvSpPr>
          <p:spPr bwMode="auto">
            <a:xfrm>
              <a:off x="117475" y="1457326"/>
              <a:ext cx="55563" cy="5556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8" y="6"/>
                </a:cxn>
                <a:cxn ang="0">
                  <a:pos x="3" y="13"/>
                </a:cxn>
                <a:cxn ang="0">
                  <a:pos x="0" y="16"/>
                </a:cxn>
                <a:cxn ang="0">
                  <a:pos x="1" y="19"/>
                </a:cxn>
                <a:cxn ang="0">
                  <a:pos x="3" y="19"/>
                </a:cxn>
                <a:cxn ang="0">
                  <a:pos x="4" y="18"/>
                </a:cxn>
                <a:cxn ang="0">
                  <a:pos x="6" y="15"/>
                </a:cxn>
                <a:cxn ang="0">
                  <a:pos x="11" y="9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18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9" h="19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2"/>
                    <a:pt x="11" y="4"/>
                    <a:pt x="8" y="6"/>
                  </a:cubicBezTo>
                  <a:cubicBezTo>
                    <a:pt x="6" y="8"/>
                    <a:pt x="4" y="10"/>
                    <a:pt x="3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3" y="19"/>
                    <a:pt x="3" y="18"/>
                    <a:pt x="4" y="18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9" y="11"/>
                    <a:pt x="11" y="9"/>
                  </a:cubicBezTo>
                  <a:cubicBezTo>
                    <a:pt x="13" y="7"/>
                    <a:pt x="15" y="5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155" name="Freeform 8"/>
            <p:cNvSpPr>
              <a:spLocks noEditPoints="1"/>
            </p:cNvSpPr>
            <p:nvPr/>
          </p:nvSpPr>
          <p:spPr bwMode="auto">
            <a:xfrm>
              <a:off x="180975" y="1263651"/>
              <a:ext cx="55563" cy="58738"/>
            </a:xfrm>
            <a:custGeom>
              <a:avLst/>
              <a:gdLst/>
              <a:ahLst/>
              <a:cxnLst>
                <a:cxn ang="0">
                  <a:pos x="7" y="11"/>
                </a:cxn>
                <a:cxn ang="0">
                  <a:pos x="1" y="16"/>
                </a:cxn>
                <a:cxn ang="0">
                  <a:pos x="1" y="17"/>
                </a:cxn>
                <a:cxn ang="0">
                  <a:pos x="1" y="19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10" y="13"/>
                </a:cxn>
                <a:cxn ang="0">
                  <a:pos x="16" y="7"/>
                </a:cxn>
                <a:cxn ang="0">
                  <a:pos x="18" y="3"/>
                </a:cxn>
                <a:cxn ang="0">
                  <a:pos x="18" y="1"/>
                </a:cxn>
                <a:cxn ang="0">
                  <a:pos x="16" y="1"/>
                </a:cxn>
                <a:cxn ang="0">
                  <a:pos x="15" y="1"/>
                </a:cxn>
                <a:cxn ang="0">
                  <a:pos x="13" y="5"/>
                </a:cxn>
                <a:cxn ang="0">
                  <a:pos x="7" y="11"/>
                </a:cxn>
                <a:cxn ang="0">
                  <a:pos x="7" y="11"/>
                </a:cxn>
                <a:cxn ang="0">
                  <a:pos x="7" y="11"/>
                </a:cxn>
              </a:cxnLst>
              <a:rect l="0" t="0" r="r" b="b"/>
              <a:pathLst>
                <a:path w="19" h="20">
                  <a:moveTo>
                    <a:pt x="7" y="11"/>
                  </a:moveTo>
                  <a:cubicBezTo>
                    <a:pt x="5" y="13"/>
                    <a:pt x="3" y="15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1" y="20"/>
                    <a:pt x="2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6" y="18"/>
                    <a:pt x="8" y="16"/>
                    <a:pt x="10" y="13"/>
                  </a:cubicBezTo>
                  <a:cubicBezTo>
                    <a:pt x="12" y="11"/>
                    <a:pt x="14" y="9"/>
                    <a:pt x="16" y="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1"/>
                    <a:pt x="18" y="1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9" y="9"/>
                    <a:pt x="7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131" grpId="0" animBg="1"/>
      <p:bldP spid="142" grpId="0" animBg="1"/>
      <p:bldP spid="143" grpId="0" animBg="1"/>
      <p:bldP spid="1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otched Right Arrow 39"/>
          <p:cNvSpPr/>
          <p:nvPr/>
        </p:nvSpPr>
        <p:spPr>
          <a:xfrm>
            <a:off x="863600" y="1481667"/>
            <a:ext cx="10464800" cy="2641600"/>
          </a:xfrm>
          <a:prstGeom prst="notchedRightArrow">
            <a:avLst>
              <a:gd name="adj1" fmla="val 63793"/>
              <a:gd name="adj2" fmla="val 672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1" name="Oval 40"/>
          <p:cNvSpPr/>
          <p:nvPr/>
        </p:nvSpPr>
        <p:spPr>
          <a:xfrm>
            <a:off x="1582347" y="1886824"/>
            <a:ext cx="1943195" cy="19431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2" name="Oval 41"/>
          <p:cNvSpPr/>
          <p:nvPr/>
        </p:nvSpPr>
        <p:spPr>
          <a:xfrm>
            <a:off x="3795988" y="1823324"/>
            <a:ext cx="1943195" cy="19431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Oval 42"/>
          <p:cNvSpPr/>
          <p:nvPr/>
        </p:nvSpPr>
        <p:spPr>
          <a:xfrm>
            <a:off x="6046417" y="1823324"/>
            <a:ext cx="1943195" cy="19431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4" name="Oval 43"/>
          <p:cNvSpPr/>
          <p:nvPr/>
        </p:nvSpPr>
        <p:spPr>
          <a:xfrm>
            <a:off x="8318405" y="1823324"/>
            <a:ext cx="1943195" cy="19431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Freeform 245"/>
          <p:cNvSpPr/>
          <p:nvPr/>
        </p:nvSpPr>
        <p:spPr bwMode="auto">
          <a:xfrm>
            <a:off x="8996702" y="2332712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6" name="Freeform 55"/>
          <p:cNvSpPr>
            <a:spLocks noEditPoints="1"/>
          </p:cNvSpPr>
          <p:nvPr/>
        </p:nvSpPr>
        <p:spPr bwMode="auto">
          <a:xfrm>
            <a:off x="4498753" y="2425333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105"/>
          <p:cNvSpPr>
            <a:spLocks noEditPoints="1"/>
          </p:cNvSpPr>
          <p:nvPr/>
        </p:nvSpPr>
        <p:spPr bwMode="auto">
          <a:xfrm>
            <a:off x="2298696" y="2374461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8" name="Freeform 34"/>
          <p:cNvSpPr>
            <a:spLocks noEditPoints="1"/>
          </p:cNvSpPr>
          <p:nvPr/>
        </p:nvSpPr>
        <p:spPr bwMode="auto">
          <a:xfrm>
            <a:off x="6797472" y="2405469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9" name="Text Placeholder 3"/>
          <p:cNvSpPr txBox="1"/>
          <p:nvPr/>
        </p:nvSpPr>
        <p:spPr>
          <a:xfrm>
            <a:off x="1888804" y="2956139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0" name="Text Placeholder 3"/>
          <p:cNvSpPr txBox="1"/>
          <p:nvPr/>
        </p:nvSpPr>
        <p:spPr>
          <a:xfrm>
            <a:off x="4102445" y="2956139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1" name="Text Placeholder 3"/>
          <p:cNvSpPr txBox="1"/>
          <p:nvPr/>
        </p:nvSpPr>
        <p:spPr>
          <a:xfrm>
            <a:off x="6352874" y="2956139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8624862" y="2956139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5400000" flipH="1" flipV="1">
            <a:off x="2186825" y="4270103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 flipH="1" flipV="1">
            <a:off x="4436018" y="4270103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 flipH="1" flipV="1">
            <a:off x="6685211" y="4270104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8934405" y="4270104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"/>
          <p:cNvGrpSpPr/>
          <p:nvPr/>
        </p:nvGrpSpPr>
        <p:grpSpPr>
          <a:xfrm>
            <a:off x="1554427" y="4730539"/>
            <a:ext cx="1978464" cy="1150886"/>
            <a:chOff x="495837" y="1363501"/>
            <a:chExt cx="1483848" cy="863164"/>
          </a:xfrm>
        </p:grpSpPr>
        <p:sp>
          <p:nvSpPr>
            <p:cNvPr id="69" name="TextBox 68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3803620" y="4730539"/>
            <a:ext cx="1978464" cy="1150886"/>
            <a:chOff x="495837" y="1363501"/>
            <a:chExt cx="1483848" cy="863164"/>
          </a:xfrm>
        </p:grpSpPr>
        <p:sp>
          <p:nvSpPr>
            <p:cNvPr id="72" name="TextBox 71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6052813" y="4730539"/>
            <a:ext cx="1978464" cy="1150886"/>
            <a:chOff x="495837" y="1363501"/>
            <a:chExt cx="1483848" cy="863164"/>
          </a:xfrm>
        </p:grpSpPr>
        <p:sp>
          <p:nvSpPr>
            <p:cNvPr id="77" name="TextBox 76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8318405" y="4730539"/>
            <a:ext cx="1978464" cy="1150886"/>
            <a:chOff x="495837" y="1363501"/>
            <a:chExt cx="1483848" cy="863164"/>
          </a:xfrm>
        </p:grpSpPr>
        <p:sp>
          <p:nvSpPr>
            <p:cNvPr id="81" name="TextBox 80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/>
          <p:cNvSpPr/>
          <p:nvPr/>
        </p:nvSpPr>
        <p:spPr>
          <a:xfrm rot="10800000" flipH="1">
            <a:off x="0" y="2706995"/>
            <a:ext cx="1727200" cy="14668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  <a:gd name="connsiteX0-91" fmla="*/ 0 w 1524000"/>
              <a:gd name="connsiteY0-92" fmla="*/ 1633533 h 1633533"/>
              <a:gd name="connsiteX1-93" fmla="*/ 742950 w 1524000"/>
              <a:gd name="connsiteY1-94" fmla="*/ 0 h 1633533"/>
              <a:gd name="connsiteX2-95" fmla="*/ 1524000 w 1524000"/>
              <a:gd name="connsiteY2-96" fmla="*/ 0 h 1633533"/>
              <a:gd name="connsiteX3-97" fmla="*/ 1009650 w 1524000"/>
              <a:gd name="connsiteY3-98" fmla="*/ 1157283 h 1633533"/>
              <a:gd name="connsiteX4-99" fmla="*/ 0 w 1524000"/>
              <a:gd name="connsiteY4-100" fmla="*/ 1633533 h 1633533"/>
              <a:gd name="connsiteX0-101" fmla="*/ 0 w 1295400"/>
              <a:gd name="connsiteY0-102" fmla="*/ 1081083 h 1157283"/>
              <a:gd name="connsiteX1-103" fmla="*/ 514350 w 1295400"/>
              <a:gd name="connsiteY1-104" fmla="*/ 0 h 1157283"/>
              <a:gd name="connsiteX2-105" fmla="*/ 1295400 w 1295400"/>
              <a:gd name="connsiteY2-106" fmla="*/ 0 h 1157283"/>
              <a:gd name="connsiteX3-107" fmla="*/ 781050 w 1295400"/>
              <a:gd name="connsiteY3-108" fmla="*/ 1157283 h 1157283"/>
              <a:gd name="connsiteX4-109" fmla="*/ 0 w 1295400"/>
              <a:gd name="connsiteY4-110" fmla="*/ 1081083 h 1157283"/>
              <a:gd name="connsiteX0-111" fmla="*/ 0 w 1295400"/>
              <a:gd name="connsiteY0-112" fmla="*/ 1081083 h 1081083"/>
              <a:gd name="connsiteX1-113" fmla="*/ 514350 w 1295400"/>
              <a:gd name="connsiteY1-114" fmla="*/ 0 h 1081083"/>
              <a:gd name="connsiteX2-115" fmla="*/ 1295400 w 1295400"/>
              <a:gd name="connsiteY2-116" fmla="*/ 0 h 1081083"/>
              <a:gd name="connsiteX3-117" fmla="*/ 857250 w 1295400"/>
              <a:gd name="connsiteY3-118" fmla="*/ 985833 h 1081083"/>
              <a:gd name="connsiteX4-119" fmla="*/ 0 w 1295400"/>
              <a:gd name="connsiteY4-120" fmla="*/ 1081083 h 1081083"/>
              <a:gd name="connsiteX0-121" fmla="*/ 0 w 1295400"/>
              <a:gd name="connsiteY0-122" fmla="*/ 1081083 h 1081083"/>
              <a:gd name="connsiteX1-123" fmla="*/ 514350 w 1295400"/>
              <a:gd name="connsiteY1-124" fmla="*/ 0 h 1081083"/>
              <a:gd name="connsiteX2-125" fmla="*/ 1295400 w 1295400"/>
              <a:gd name="connsiteY2-126" fmla="*/ 0 h 1081083"/>
              <a:gd name="connsiteX3-127" fmla="*/ 857250 w 1295400"/>
              <a:gd name="connsiteY3-128" fmla="*/ 1042983 h 1081083"/>
              <a:gd name="connsiteX4-129" fmla="*/ 0 w 1295400"/>
              <a:gd name="connsiteY4-130" fmla="*/ 1081083 h 1081083"/>
              <a:gd name="connsiteX0-131" fmla="*/ 0 w 1295400"/>
              <a:gd name="connsiteY0-132" fmla="*/ 1081083 h 1081083"/>
              <a:gd name="connsiteX1-133" fmla="*/ 514350 w 1295400"/>
              <a:gd name="connsiteY1-134" fmla="*/ 0 h 1081083"/>
              <a:gd name="connsiteX2-135" fmla="*/ 1295400 w 1295400"/>
              <a:gd name="connsiteY2-136" fmla="*/ 0 h 1081083"/>
              <a:gd name="connsiteX3-137" fmla="*/ 857250 w 1295400"/>
              <a:gd name="connsiteY3-138" fmla="*/ 1042983 h 1081083"/>
              <a:gd name="connsiteX4-139" fmla="*/ 0 w 1295400"/>
              <a:gd name="connsiteY4-140" fmla="*/ 1081083 h 1081083"/>
              <a:gd name="connsiteX0-141" fmla="*/ 0 w 1295400"/>
              <a:gd name="connsiteY0-142" fmla="*/ 1081083 h 1081083"/>
              <a:gd name="connsiteX1-143" fmla="*/ 514350 w 1295400"/>
              <a:gd name="connsiteY1-144" fmla="*/ 0 h 1081083"/>
              <a:gd name="connsiteX2-145" fmla="*/ 1295400 w 1295400"/>
              <a:gd name="connsiteY2-146" fmla="*/ 0 h 1081083"/>
              <a:gd name="connsiteX3-147" fmla="*/ 857250 w 1295400"/>
              <a:gd name="connsiteY3-148" fmla="*/ 1042983 h 1081083"/>
              <a:gd name="connsiteX4-149" fmla="*/ 0 w 1295400"/>
              <a:gd name="connsiteY4-150" fmla="*/ 1081083 h 1081083"/>
              <a:gd name="connsiteX0-151" fmla="*/ 0 w 1295400"/>
              <a:gd name="connsiteY0-152" fmla="*/ 1081083 h 1100133"/>
              <a:gd name="connsiteX1-153" fmla="*/ 514350 w 1295400"/>
              <a:gd name="connsiteY1-154" fmla="*/ 0 h 1100133"/>
              <a:gd name="connsiteX2-155" fmla="*/ 1295400 w 1295400"/>
              <a:gd name="connsiteY2-156" fmla="*/ 0 h 1100133"/>
              <a:gd name="connsiteX3-157" fmla="*/ 857250 w 1295400"/>
              <a:gd name="connsiteY3-158" fmla="*/ 1100133 h 1100133"/>
              <a:gd name="connsiteX4-159" fmla="*/ 0 w 1295400"/>
              <a:gd name="connsiteY4-160" fmla="*/ 1081083 h 1100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5400" h="1100133">
                <a:moveTo>
                  <a:pt x="0" y="1081083"/>
                </a:moveTo>
                <a:lnTo>
                  <a:pt x="514350" y="0"/>
                </a:lnTo>
                <a:lnTo>
                  <a:pt x="1295400" y="0"/>
                </a:lnTo>
                <a:lnTo>
                  <a:pt x="857250" y="1100133"/>
                </a:lnTo>
                <a:lnTo>
                  <a:pt x="0" y="10810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3" name="Freeform 52"/>
          <p:cNvSpPr/>
          <p:nvPr/>
        </p:nvSpPr>
        <p:spPr>
          <a:xfrm flipH="1">
            <a:off x="7823200" y="1995795"/>
            <a:ext cx="1727200" cy="14668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  <a:gd name="connsiteX0-91" fmla="*/ 0 w 1524000"/>
              <a:gd name="connsiteY0-92" fmla="*/ 1633533 h 1633533"/>
              <a:gd name="connsiteX1-93" fmla="*/ 742950 w 1524000"/>
              <a:gd name="connsiteY1-94" fmla="*/ 0 h 1633533"/>
              <a:gd name="connsiteX2-95" fmla="*/ 1524000 w 1524000"/>
              <a:gd name="connsiteY2-96" fmla="*/ 0 h 1633533"/>
              <a:gd name="connsiteX3-97" fmla="*/ 1009650 w 1524000"/>
              <a:gd name="connsiteY3-98" fmla="*/ 1157283 h 1633533"/>
              <a:gd name="connsiteX4-99" fmla="*/ 0 w 1524000"/>
              <a:gd name="connsiteY4-100" fmla="*/ 1633533 h 1633533"/>
              <a:gd name="connsiteX0-101" fmla="*/ 0 w 1295400"/>
              <a:gd name="connsiteY0-102" fmla="*/ 1081083 h 1157283"/>
              <a:gd name="connsiteX1-103" fmla="*/ 514350 w 1295400"/>
              <a:gd name="connsiteY1-104" fmla="*/ 0 h 1157283"/>
              <a:gd name="connsiteX2-105" fmla="*/ 1295400 w 1295400"/>
              <a:gd name="connsiteY2-106" fmla="*/ 0 h 1157283"/>
              <a:gd name="connsiteX3-107" fmla="*/ 781050 w 1295400"/>
              <a:gd name="connsiteY3-108" fmla="*/ 1157283 h 1157283"/>
              <a:gd name="connsiteX4-109" fmla="*/ 0 w 1295400"/>
              <a:gd name="connsiteY4-110" fmla="*/ 1081083 h 1157283"/>
              <a:gd name="connsiteX0-111" fmla="*/ 0 w 1295400"/>
              <a:gd name="connsiteY0-112" fmla="*/ 1081083 h 1081083"/>
              <a:gd name="connsiteX1-113" fmla="*/ 514350 w 1295400"/>
              <a:gd name="connsiteY1-114" fmla="*/ 0 h 1081083"/>
              <a:gd name="connsiteX2-115" fmla="*/ 1295400 w 1295400"/>
              <a:gd name="connsiteY2-116" fmla="*/ 0 h 1081083"/>
              <a:gd name="connsiteX3-117" fmla="*/ 857250 w 1295400"/>
              <a:gd name="connsiteY3-118" fmla="*/ 985833 h 1081083"/>
              <a:gd name="connsiteX4-119" fmla="*/ 0 w 1295400"/>
              <a:gd name="connsiteY4-120" fmla="*/ 1081083 h 1081083"/>
              <a:gd name="connsiteX0-121" fmla="*/ 0 w 1295400"/>
              <a:gd name="connsiteY0-122" fmla="*/ 1081083 h 1081083"/>
              <a:gd name="connsiteX1-123" fmla="*/ 514350 w 1295400"/>
              <a:gd name="connsiteY1-124" fmla="*/ 0 h 1081083"/>
              <a:gd name="connsiteX2-125" fmla="*/ 1295400 w 1295400"/>
              <a:gd name="connsiteY2-126" fmla="*/ 0 h 1081083"/>
              <a:gd name="connsiteX3-127" fmla="*/ 857250 w 1295400"/>
              <a:gd name="connsiteY3-128" fmla="*/ 1042983 h 1081083"/>
              <a:gd name="connsiteX4-129" fmla="*/ 0 w 1295400"/>
              <a:gd name="connsiteY4-130" fmla="*/ 1081083 h 1081083"/>
              <a:gd name="connsiteX0-131" fmla="*/ 0 w 1295400"/>
              <a:gd name="connsiteY0-132" fmla="*/ 1081083 h 1081083"/>
              <a:gd name="connsiteX1-133" fmla="*/ 514350 w 1295400"/>
              <a:gd name="connsiteY1-134" fmla="*/ 0 h 1081083"/>
              <a:gd name="connsiteX2-135" fmla="*/ 1295400 w 1295400"/>
              <a:gd name="connsiteY2-136" fmla="*/ 0 h 1081083"/>
              <a:gd name="connsiteX3-137" fmla="*/ 857250 w 1295400"/>
              <a:gd name="connsiteY3-138" fmla="*/ 1042983 h 1081083"/>
              <a:gd name="connsiteX4-139" fmla="*/ 0 w 1295400"/>
              <a:gd name="connsiteY4-140" fmla="*/ 1081083 h 1081083"/>
              <a:gd name="connsiteX0-141" fmla="*/ 0 w 1295400"/>
              <a:gd name="connsiteY0-142" fmla="*/ 1081083 h 1081083"/>
              <a:gd name="connsiteX1-143" fmla="*/ 514350 w 1295400"/>
              <a:gd name="connsiteY1-144" fmla="*/ 0 h 1081083"/>
              <a:gd name="connsiteX2-145" fmla="*/ 1295400 w 1295400"/>
              <a:gd name="connsiteY2-146" fmla="*/ 0 h 1081083"/>
              <a:gd name="connsiteX3-147" fmla="*/ 857250 w 1295400"/>
              <a:gd name="connsiteY3-148" fmla="*/ 1042983 h 1081083"/>
              <a:gd name="connsiteX4-149" fmla="*/ 0 w 1295400"/>
              <a:gd name="connsiteY4-150" fmla="*/ 1081083 h 1081083"/>
              <a:gd name="connsiteX0-151" fmla="*/ 0 w 1295400"/>
              <a:gd name="connsiteY0-152" fmla="*/ 1081083 h 1100133"/>
              <a:gd name="connsiteX1-153" fmla="*/ 514350 w 1295400"/>
              <a:gd name="connsiteY1-154" fmla="*/ 0 h 1100133"/>
              <a:gd name="connsiteX2-155" fmla="*/ 1295400 w 1295400"/>
              <a:gd name="connsiteY2-156" fmla="*/ 0 h 1100133"/>
              <a:gd name="connsiteX3-157" fmla="*/ 857250 w 1295400"/>
              <a:gd name="connsiteY3-158" fmla="*/ 1100133 h 1100133"/>
              <a:gd name="connsiteX4-159" fmla="*/ 0 w 1295400"/>
              <a:gd name="connsiteY4-160" fmla="*/ 1081083 h 1100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5400" h="1100133">
                <a:moveTo>
                  <a:pt x="0" y="1081083"/>
                </a:moveTo>
                <a:lnTo>
                  <a:pt x="514350" y="0"/>
                </a:lnTo>
                <a:lnTo>
                  <a:pt x="1295400" y="0"/>
                </a:lnTo>
                <a:lnTo>
                  <a:pt x="857250" y="1100133"/>
                </a:lnTo>
                <a:lnTo>
                  <a:pt x="0" y="108108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7" name="Freeform 46"/>
          <p:cNvSpPr/>
          <p:nvPr/>
        </p:nvSpPr>
        <p:spPr>
          <a:xfrm flipH="1">
            <a:off x="1727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8" name="Freeform 47"/>
          <p:cNvSpPr/>
          <p:nvPr/>
        </p:nvSpPr>
        <p:spPr>
          <a:xfrm flipH="1">
            <a:off x="3759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Freeform 49"/>
          <p:cNvSpPr/>
          <p:nvPr/>
        </p:nvSpPr>
        <p:spPr>
          <a:xfrm flipH="1">
            <a:off x="5791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5" name="Right Arrow 54"/>
          <p:cNvSpPr/>
          <p:nvPr/>
        </p:nvSpPr>
        <p:spPr>
          <a:xfrm>
            <a:off x="0" y="1995795"/>
            <a:ext cx="10769600" cy="2133600"/>
          </a:xfrm>
          <a:prstGeom prst="rightArrow">
            <a:avLst>
              <a:gd name="adj1" fmla="val 63748"/>
              <a:gd name="adj2" fmla="val 495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6" name="Freeform 45"/>
          <p:cNvSpPr/>
          <p:nvPr/>
        </p:nvSpPr>
        <p:spPr>
          <a:xfrm>
            <a:off x="711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9" name="Freeform 48"/>
          <p:cNvSpPr/>
          <p:nvPr/>
        </p:nvSpPr>
        <p:spPr>
          <a:xfrm>
            <a:off x="2743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Freeform 50"/>
          <p:cNvSpPr/>
          <p:nvPr/>
        </p:nvSpPr>
        <p:spPr>
          <a:xfrm>
            <a:off x="4775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2" name="Freeform 51"/>
          <p:cNvSpPr/>
          <p:nvPr/>
        </p:nvSpPr>
        <p:spPr>
          <a:xfrm>
            <a:off x="6807200" y="1995795"/>
            <a:ext cx="2032000" cy="2178044"/>
          </a:xfrm>
          <a:custGeom>
            <a:avLst/>
            <a:gdLst>
              <a:gd name="connsiteX0" fmla="*/ 0 w 1143000"/>
              <a:gd name="connsiteY0" fmla="*/ 1633533 h 1633533"/>
              <a:gd name="connsiteX1" fmla="*/ 285750 w 1143000"/>
              <a:gd name="connsiteY1" fmla="*/ 0 h 1633533"/>
              <a:gd name="connsiteX2" fmla="*/ 1143000 w 1143000"/>
              <a:gd name="connsiteY2" fmla="*/ 0 h 1633533"/>
              <a:gd name="connsiteX3" fmla="*/ 857250 w 1143000"/>
              <a:gd name="connsiteY3" fmla="*/ 1633533 h 1633533"/>
              <a:gd name="connsiteX4" fmla="*/ 0 w 1143000"/>
              <a:gd name="connsiteY4" fmla="*/ 1633533 h 1633533"/>
              <a:gd name="connsiteX0-1" fmla="*/ 0 w 1600200"/>
              <a:gd name="connsiteY0-2" fmla="*/ 1633533 h 1633533"/>
              <a:gd name="connsiteX1-3" fmla="*/ 742950 w 1600200"/>
              <a:gd name="connsiteY1-4" fmla="*/ 0 h 1633533"/>
              <a:gd name="connsiteX2-5" fmla="*/ 1600200 w 1600200"/>
              <a:gd name="connsiteY2-6" fmla="*/ 0 h 1633533"/>
              <a:gd name="connsiteX3-7" fmla="*/ 1314450 w 1600200"/>
              <a:gd name="connsiteY3-8" fmla="*/ 1633533 h 1633533"/>
              <a:gd name="connsiteX4-9" fmla="*/ 0 w 1600200"/>
              <a:gd name="connsiteY4-10" fmla="*/ 1633533 h 1633533"/>
              <a:gd name="connsiteX0-11" fmla="*/ 0 w 1600200"/>
              <a:gd name="connsiteY0-12" fmla="*/ 1633533 h 1633533"/>
              <a:gd name="connsiteX1-13" fmla="*/ 742950 w 1600200"/>
              <a:gd name="connsiteY1-14" fmla="*/ 0 h 1633533"/>
              <a:gd name="connsiteX2-15" fmla="*/ 1600200 w 1600200"/>
              <a:gd name="connsiteY2-16" fmla="*/ 0 h 1633533"/>
              <a:gd name="connsiteX3-17" fmla="*/ 781050 w 1600200"/>
              <a:gd name="connsiteY3-18" fmla="*/ 1633533 h 1633533"/>
              <a:gd name="connsiteX4-19" fmla="*/ 0 w 1600200"/>
              <a:gd name="connsiteY4-20" fmla="*/ 1633533 h 1633533"/>
              <a:gd name="connsiteX0-21" fmla="*/ 0 w 1600200"/>
              <a:gd name="connsiteY0-22" fmla="*/ 1633533 h 1633533"/>
              <a:gd name="connsiteX1-23" fmla="*/ 742950 w 1600200"/>
              <a:gd name="connsiteY1-24" fmla="*/ 0 h 1633533"/>
              <a:gd name="connsiteX2-25" fmla="*/ 1600200 w 1600200"/>
              <a:gd name="connsiteY2-26" fmla="*/ 0 h 1633533"/>
              <a:gd name="connsiteX3-27" fmla="*/ 857250 w 1600200"/>
              <a:gd name="connsiteY3-28" fmla="*/ 1633533 h 1633533"/>
              <a:gd name="connsiteX4-29" fmla="*/ 0 w 1600200"/>
              <a:gd name="connsiteY4-30" fmla="*/ 1633533 h 1633533"/>
              <a:gd name="connsiteX0-31" fmla="*/ 0 w 1524000"/>
              <a:gd name="connsiteY0-32" fmla="*/ 1633533 h 1633533"/>
              <a:gd name="connsiteX1-33" fmla="*/ 742950 w 1524000"/>
              <a:gd name="connsiteY1-34" fmla="*/ 0 h 1633533"/>
              <a:gd name="connsiteX2-35" fmla="*/ 1524000 w 1524000"/>
              <a:gd name="connsiteY2-36" fmla="*/ 0 h 1633533"/>
              <a:gd name="connsiteX3-37" fmla="*/ 857250 w 1524000"/>
              <a:gd name="connsiteY3-38" fmla="*/ 1633533 h 1633533"/>
              <a:gd name="connsiteX4-39" fmla="*/ 0 w 1524000"/>
              <a:gd name="connsiteY4-40" fmla="*/ 1633533 h 1633533"/>
              <a:gd name="connsiteX0-41" fmla="*/ 0 w 1524000"/>
              <a:gd name="connsiteY0-42" fmla="*/ 1633533 h 1633533"/>
              <a:gd name="connsiteX1-43" fmla="*/ 742950 w 1524000"/>
              <a:gd name="connsiteY1-44" fmla="*/ 0 h 1633533"/>
              <a:gd name="connsiteX2-45" fmla="*/ 1524000 w 1524000"/>
              <a:gd name="connsiteY2-46" fmla="*/ 0 h 1633533"/>
              <a:gd name="connsiteX3-47" fmla="*/ 857250 w 1524000"/>
              <a:gd name="connsiteY3-48" fmla="*/ 1633533 h 1633533"/>
              <a:gd name="connsiteX4-49" fmla="*/ 0 w 1524000"/>
              <a:gd name="connsiteY4-50" fmla="*/ 1633533 h 1633533"/>
              <a:gd name="connsiteX0-51" fmla="*/ 0 w 1524000"/>
              <a:gd name="connsiteY0-52" fmla="*/ 1633533 h 1633533"/>
              <a:gd name="connsiteX1-53" fmla="*/ 742950 w 1524000"/>
              <a:gd name="connsiteY1-54" fmla="*/ 0 h 1633533"/>
              <a:gd name="connsiteX2-55" fmla="*/ 1524000 w 1524000"/>
              <a:gd name="connsiteY2-56" fmla="*/ 0 h 1633533"/>
              <a:gd name="connsiteX3-57" fmla="*/ 781050 w 1524000"/>
              <a:gd name="connsiteY3-58" fmla="*/ 1633533 h 1633533"/>
              <a:gd name="connsiteX4-59" fmla="*/ 0 w 1524000"/>
              <a:gd name="connsiteY4-60" fmla="*/ 1633533 h 1633533"/>
              <a:gd name="connsiteX0-61" fmla="*/ 0 w 1447800"/>
              <a:gd name="connsiteY0-62" fmla="*/ 1633533 h 1633533"/>
              <a:gd name="connsiteX1-63" fmla="*/ 742950 w 1447800"/>
              <a:gd name="connsiteY1-64" fmla="*/ 0 h 1633533"/>
              <a:gd name="connsiteX2-65" fmla="*/ 1447800 w 1447800"/>
              <a:gd name="connsiteY2-66" fmla="*/ 0 h 1633533"/>
              <a:gd name="connsiteX3-67" fmla="*/ 781050 w 1447800"/>
              <a:gd name="connsiteY3-68" fmla="*/ 1633533 h 1633533"/>
              <a:gd name="connsiteX4-69" fmla="*/ 0 w 1447800"/>
              <a:gd name="connsiteY4-70" fmla="*/ 1633533 h 1633533"/>
              <a:gd name="connsiteX0-71" fmla="*/ 0 w 1447800"/>
              <a:gd name="connsiteY0-72" fmla="*/ 1633533 h 1633533"/>
              <a:gd name="connsiteX1-73" fmla="*/ 742950 w 1447800"/>
              <a:gd name="connsiteY1-74" fmla="*/ 0 h 1633533"/>
              <a:gd name="connsiteX2-75" fmla="*/ 1447800 w 1447800"/>
              <a:gd name="connsiteY2-76" fmla="*/ 0 h 1633533"/>
              <a:gd name="connsiteX3-77" fmla="*/ 781050 w 1447800"/>
              <a:gd name="connsiteY3-78" fmla="*/ 1633533 h 1633533"/>
              <a:gd name="connsiteX4-79" fmla="*/ 0 w 1447800"/>
              <a:gd name="connsiteY4-80" fmla="*/ 1633533 h 1633533"/>
              <a:gd name="connsiteX0-81" fmla="*/ 0 w 1524000"/>
              <a:gd name="connsiteY0-82" fmla="*/ 1633533 h 1633533"/>
              <a:gd name="connsiteX1-83" fmla="*/ 742950 w 1524000"/>
              <a:gd name="connsiteY1-84" fmla="*/ 0 h 1633533"/>
              <a:gd name="connsiteX2-85" fmla="*/ 1524000 w 1524000"/>
              <a:gd name="connsiteY2-86" fmla="*/ 0 h 1633533"/>
              <a:gd name="connsiteX3-87" fmla="*/ 781050 w 1524000"/>
              <a:gd name="connsiteY3-88" fmla="*/ 1633533 h 1633533"/>
              <a:gd name="connsiteX4-89" fmla="*/ 0 w 1524000"/>
              <a:gd name="connsiteY4-90" fmla="*/ 1633533 h 163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4000" h="1633533">
                <a:moveTo>
                  <a:pt x="0" y="1633533"/>
                </a:moveTo>
                <a:lnTo>
                  <a:pt x="742950" y="0"/>
                </a:lnTo>
                <a:lnTo>
                  <a:pt x="1524000" y="0"/>
                </a:lnTo>
                <a:lnTo>
                  <a:pt x="781050" y="1633533"/>
                </a:lnTo>
                <a:lnTo>
                  <a:pt x="0" y="16335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3" name="Group 56"/>
          <p:cNvGrpSpPr/>
          <p:nvPr/>
        </p:nvGrpSpPr>
        <p:grpSpPr>
          <a:xfrm>
            <a:off x="1554427" y="4730539"/>
            <a:ext cx="1978464" cy="1150886"/>
            <a:chOff x="495837" y="1363501"/>
            <a:chExt cx="1483848" cy="863164"/>
          </a:xfrm>
        </p:grpSpPr>
        <p:sp>
          <p:nvSpPr>
            <p:cNvPr id="57" name="TextBox 56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4" name="Group 56"/>
          <p:cNvGrpSpPr/>
          <p:nvPr/>
        </p:nvGrpSpPr>
        <p:grpSpPr>
          <a:xfrm>
            <a:off x="3803620" y="4730539"/>
            <a:ext cx="1978464" cy="1150886"/>
            <a:chOff x="495837" y="1363501"/>
            <a:chExt cx="1483848" cy="863164"/>
          </a:xfrm>
        </p:grpSpPr>
        <p:sp>
          <p:nvSpPr>
            <p:cNvPr id="60" name="TextBox 59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6052813" y="4730539"/>
            <a:ext cx="1978464" cy="1150886"/>
            <a:chOff x="495837" y="1363501"/>
            <a:chExt cx="1483848" cy="863164"/>
          </a:xfrm>
        </p:grpSpPr>
        <p:sp>
          <p:nvSpPr>
            <p:cNvPr id="63" name="TextBox 62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8318405" y="4730539"/>
            <a:ext cx="1978464" cy="1150886"/>
            <a:chOff x="495837" y="1363501"/>
            <a:chExt cx="1483848" cy="863164"/>
          </a:xfrm>
        </p:grpSpPr>
        <p:sp>
          <p:nvSpPr>
            <p:cNvPr id="66" name="TextBox 65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sp>
        <p:nvSpPr>
          <p:cNvPr id="68" name="Freeform 122"/>
          <p:cNvSpPr>
            <a:spLocks noEditPoints="1"/>
          </p:cNvSpPr>
          <p:nvPr/>
        </p:nvSpPr>
        <p:spPr bwMode="auto">
          <a:xfrm>
            <a:off x="1421385" y="2789622"/>
            <a:ext cx="585804" cy="459745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3564064" y="2789621"/>
            <a:ext cx="479112" cy="482635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0" name="Freeform 145"/>
          <p:cNvSpPr/>
          <p:nvPr/>
        </p:nvSpPr>
        <p:spPr bwMode="auto">
          <a:xfrm>
            <a:off x="5529650" y="2836898"/>
            <a:ext cx="504868" cy="435359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4" name="Freeform 152"/>
          <p:cNvSpPr>
            <a:spLocks noEditPoints="1"/>
          </p:cNvSpPr>
          <p:nvPr/>
        </p:nvSpPr>
        <p:spPr bwMode="auto">
          <a:xfrm>
            <a:off x="9571963" y="2744852"/>
            <a:ext cx="588037" cy="54342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7" name="Freeform 62"/>
          <p:cNvSpPr>
            <a:spLocks noEditPoints="1"/>
          </p:cNvSpPr>
          <p:nvPr/>
        </p:nvSpPr>
        <p:spPr bwMode="auto">
          <a:xfrm>
            <a:off x="7580664" y="2838445"/>
            <a:ext cx="485072" cy="488955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335786" y="2686868"/>
            <a:ext cx="750829" cy="75145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5" b="1" dirty="0">
                <a:solidFill>
                  <a:schemeClr val="bg1"/>
                </a:solidFill>
              </a:rPr>
              <a:t>01</a:t>
            </a:r>
            <a:endParaRPr lang="en-US" sz="133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2380756" y="2686868"/>
            <a:ext cx="750829" cy="75145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5" b="1" dirty="0">
                <a:solidFill>
                  <a:schemeClr val="bg1"/>
                </a:solidFill>
              </a:rPr>
              <a:t>02</a:t>
            </a:r>
            <a:endParaRPr lang="en-US" sz="1335" b="1" dirty="0">
              <a:latin typeface="+mj-lt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412756" y="2686868"/>
            <a:ext cx="750829" cy="751453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5" b="1" dirty="0">
                <a:solidFill>
                  <a:schemeClr val="bg1"/>
                </a:solidFill>
              </a:rPr>
              <a:t>03</a:t>
            </a:r>
            <a:endParaRPr lang="en-US" sz="1335" b="1" dirty="0">
              <a:latin typeface="+mj-lt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6431786" y="2686868"/>
            <a:ext cx="750829" cy="751453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5" b="1" dirty="0">
                <a:solidFill>
                  <a:schemeClr val="bg1"/>
                </a:solidFill>
              </a:rPr>
              <a:t>04</a:t>
            </a:r>
            <a:endParaRPr lang="en-US" sz="1335" b="1" dirty="0">
              <a:latin typeface="+mj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3" grpId="0" animBg="1"/>
      <p:bldP spid="47" grpId="0" animBg="1"/>
      <p:bldP spid="48" grpId="0" animBg="1"/>
      <p:bldP spid="50" grpId="0" animBg="1"/>
      <p:bldP spid="55" grpId="0" animBg="1"/>
      <p:bldP spid="46" grpId="0" animBg="1"/>
      <p:bldP spid="49" grpId="0" animBg="1"/>
      <p:bldP spid="51" grpId="0" animBg="1"/>
      <p:bldP spid="52" grpId="0" animBg="1"/>
      <p:bldP spid="68" grpId="0" animBg="1"/>
      <p:bldP spid="69" grpId="0" animBg="1"/>
      <p:bldP spid="70" grpId="0" animBg="1"/>
      <p:bldP spid="74" grpId="0" animBg="1"/>
      <p:bldP spid="77" grpId="0" animBg="1"/>
      <p:bldP spid="80" grpId="0" animBg="1"/>
      <p:bldP spid="81" grpId="0" animBg="1"/>
      <p:bldP spid="84" grpId="0" animBg="1"/>
      <p:bldP spid="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50819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</a:rPr>
              <a:t>填写大标题文字</a:t>
            </a:r>
            <a:endParaRPr lang="zh-CN" altLang="en-US" sz="4400" b="1" dirty="0">
              <a:solidFill>
                <a:schemeClr val="accen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336969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3295095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545671"/>
            <a:ext cx="1441420" cy="1446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Arrow 39"/>
          <p:cNvSpPr/>
          <p:nvPr/>
        </p:nvSpPr>
        <p:spPr>
          <a:xfrm>
            <a:off x="863600" y="2531901"/>
            <a:ext cx="10464800" cy="2641600"/>
          </a:xfrm>
          <a:prstGeom prst="rightArrow">
            <a:avLst>
              <a:gd name="adj1" fmla="val 63748"/>
              <a:gd name="adj2" fmla="val 495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1" name="Rounded Rectangle 40"/>
          <p:cNvSpPr/>
          <p:nvPr/>
        </p:nvSpPr>
        <p:spPr>
          <a:xfrm>
            <a:off x="1582347" y="3217972"/>
            <a:ext cx="1943195" cy="1373437"/>
          </a:xfrm>
          <a:prstGeom prst="round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3795988" y="3154472"/>
            <a:ext cx="1943195" cy="1373437"/>
          </a:xfrm>
          <a:prstGeom prst="round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Rounded Rectangle 42"/>
          <p:cNvSpPr/>
          <p:nvPr/>
        </p:nvSpPr>
        <p:spPr>
          <a:xfrm>
            <a:off x="6046417" y="3154472"/>
            <a:ext cx="1943195" cy="1373437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4" name="Rounded Rectangle 43"/>
          <p:cNvSpPr/>
          <p:nvPr/>
        </p:nvSpPr>
        <p:spPr>
          <a:xfrm>
            <a:off x="8318405" y="3154472"/>
            <a:ext cx="1943195" cy="1373437"/>
          </a:xfrm>
          <a:prstGeom prst="roundRect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Freeform 245"/>
          <p:cNvSpPr/>
          <p:nvPr/>
        </p:nvSpPr>
        <p:spPr bwMode="auto">
          <a:xfrm>
            <a:off x="8996702" y="3378984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6" name="Freeform 55"/>
          <p:cNvSpPr>
            <a:spLocks noEditPoints="1"/>
          </p:cNvSpPr>
          <p:nvPr/>
        </p:nvSpPr>
        <p:spPr bwMode="auto">
          <a:xfrm>
            <a:off x="4498753" y="3471605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105"/>
          <p:cNvSpPr>
            <a:spLocks noEditPoints="1"/>
          </p:cNvSpPr>
          <p:nvPr/>
        </p:nvSpPr>
        <p:spPr bwMode="auto">
          <a:xfrm>
            <a:off x="2298696" y="3420733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8" name="Freeform 34"/>
          <p:cNvSpPr>
            <a:spLocks noEditPoints="1"/>
          </p:cNvSpPr>
          <p:nvPr/>
        </p:nvSpPr>
        <p:spPr bwMode="auto">
          <a:xfrm>
            <a:off x="6797472" y="3451741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9" name="Text Placeholder 3"/>
          <p:cNvSpPr txBox="1"/>
          <p:nvPr/>
        </p:nvSpPr>
        <p:spPr>
          <a:xfrm>
            <a:off x="1888804" y="4002411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0" name="Text Placeholder 3"/>
          <p:cNvSpPr txBox="1"/>
          <p:nvPr/>
        </p:nvSpPr>
        <p:spPr>
          <a:xfrm>
            <a:off x="4102445" y="4002411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1" name="Text Placeholder 3"/>
          <p:cNvSpPr txBox="1"/>
          <p:nvPr/>
        </p:nvSpPr>
        <p:spPr>
          <a:xfrm>
            <a:off x="6352874" y="4002411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8624862" y="4002411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5" b="1" dirty="0">
                <a:solidFill>
                  <a:schemeClr val="bg1"/>
                </a:solidFill>
              </a:rPr>
              <a:t>Title Goes</a:t>
            </a:r>
          </a:p>
          <a:p>
            <a:r>
              <a:rPr lang="en-US" sz="1465" b="1" dirty="0">
                <a:solidFill>
                  <a:schemeClr val="bg1"/>
                </a:solidFill>
              </a:rPr>
              <a:t>Here</a:t>
            </a:r>
            <a:endParaRPr lang="en-US" sz="1335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5400000" flipH="1" flipV="1">
            <a:off x="2186825" y="2899238"/>
            <a:ext cx="711199" cy="2469"/>
          </a:xfrm>
          <a:prstGeom prst="line">
            <a:avLst/>
          </a:prstGeom>
          <a:ln w="12700">
            <a:solidFill>
              <a:schemeClr val="tx2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 flipH="1" flipV="1">
            <a:off x="4436018" y="2899238"/>
            <a:ext cx="711199" cy="2469"/>
          </a:xfrm>
          <a:prstGeom prst="line">
            <a:avLst/>
          </a:prstGeom>
          <a:ln w="12700">
            <a:solidFill>
              <a:schemeClr val="tx2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 flipH="1" flipV="1">
            <a:off x="6685211" y="2899239"/>
            <a:ext cx="711199" cy="2469"/>
          </a:xfrm>
          <a:prstGeom prst="line">
            <a:avLst/>
          </a:prstGeom>
          <a:ln w="12700">
            <a:solidFill>
              <a:schemeClr val="tx2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8934405" y="2899239"/>
            <a:ext cx="711199" cy="2469"/>
          </a:xfrm>
          <a:prstGeom prst="line">
            <a:avLst/>
          </a:prstGeom>
          <a:ln w="12700">
            <a:solidFill>
              <a:schemeClr val="tx2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"/>
          <p:cNvGrpSpPr/>
          <p:nvPr/>
        </p:nvGrpSpPr>
        <p:grpSpPr>
          <a:xfrm>
            <a:off x="1554427" y="4964011"/>
            <a:ext cx="1978464" cy="1150886"/>
            <a:chOff x="495837" y="1363501"/>
            <a:chExt cx="1483848" cy="863164"/>
          </a:xfrm>
        </p:grpSpPr>
        <p:sp>
          <p:nvSpPr>
            <p:cNvPr id="69" name="TextBox 68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3803620" y="4964011"/>
            <a:ext cx="1978464" cy="1150886"/>
            <a:chOff x="495837" y="1363501"/>
            <a:chExt cx="1483848" cy="863164"/>
          </a:xfrm>
        </p:grpSpPr>
        <p:sp>
          <p:nvSpPr>
            <p:cNvPr id="72" name="TextBox 71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6052813" y="4964011"/>
            <a:ext cx="1978464" cy="1150886"/>
            <a:chOff x="495837" y="1363501"/>
            <a:chExt cx="1483848" cy="863164"/>
          </a:xfrm>
        </p:grpSpPr>
        <p:sp>
          <p:nvSpPr>
            <p:cNvPr id="77" name="TextBox 76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8318405" y="4964011"/>
            <a:ext cx="1978464" cy="1150886"/>
            <a:chOff x="495837" y="1363501"/>
            <a:chExt cx="1483848" cy="863164"/>
          </a:xfrm>
        </p:grpSpPr>
        <p:sp>
          <p:nvSpPr>
            <p:cNvPr id="81" name="TextBox 80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33805" y="1363501"/>
              <a:ext cx="80791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start</a:t>
              </a:r>
            </a:p>
          </p:txBody>
        </p:sp>
      </p:grpSp>
      <p:sp>
        <p:nvSpPr>
          <p:cNvPr id="36" name="Oval 35"/>
          <p:cNvSpPr>
            <a:spLocks noChangeAspect="1"/>
          </p:cNvSpPr>
          <p:nvPr/>
        </p:nvSpPr>
        <p:spPr>
          <a:xfrm>
            <a:off x="2100422" y="1622498"/>
            <a:ext cx="882725" cy="883463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 b="1" dirty="0">
                <a:solidFill>
                  <a:schemeClr val="bg1"/>
                </a:solidFill>
              </a:rPr>
              <a:t>01</a:t>
            </a:r>
            <a:endParaRPr lang="en-US" sz="2135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4351219" y="1609527"/>
            <a:ext cx="882725" cy="883463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 b="1" dirty="0">
                <a:solidFill>
                  <a:schemeClr val="bg1"/>
                </a:solidFill>
              </a:rPr>
              <a:t>02</a:t>
            </a:r>
            <a:endParaRPr lang="en-US" sz="2135" b="1" dirty="0">
              <a:latin typeface="+mj-lt"/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6618324" y="1622498"/>
            <a:ext cx="882725" cy="883463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 b="1" dirty="0">
                <a:solidFill>
                  <a:schemeClr val="bg1"/>
                </a:solidFill>
              </a:rPr>
              <a:t>03</a:t>
            </a:r>
            <a:endParaRPr lang="en-US" sz="2135" b="1" dirty="0">
              <a:latin typeface="+mj-lt"/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8859490" y="1622490"/>
            <a:ext cx="882725" cy="883463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 b="1" dirty="0">
                <a:solidFill>
                  <a:schemeClr val="bg1"/>
                </a:solidFill>
              </a:rPr>
              <a:t>04</a:t>
            </a:r>
            <a:endParaRPr lang="en-US" sz="2135" b="1" dirty="0">
              <a:latin typeface="+mj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  <p:bldP spid="36" grpId="0" animBg="1"/>
      <p:bldP spid="54" grpId="0" animBg="1"/>
      <p:bldP spid="57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7"/>
          <p:cNvGrpSpPr/>
          <p:nvPr/>
        </p:nvGrpSpPr>
        <p:grpSpPr>
          <a:xfrm>
            <a:off x="911369" y="2133380"/>
            <a:ext cx="1766616" cy="2459917"/>
            <a:chOff x="663207" y="1246790"/>
            <a:chExt cx="1324962" cy="1844938"/>
          </a:xfrm>
          <a:solidFill>
            <a:schemeClr val="accent1">
              <a:lumMod val="75000"/>
            </a:schemeClr>
          </a:solidFill>
        </p:grpSpPr>
        <p:sp>
          <p:nvSpPr>
            <p:cNvPr id="27" name="Rounded Rectangle 26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Isosceles Triangle 43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829759" y="2428981"/>
              <a:ext cx="991859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135" dirty="0">
                  <a:solidFill>
                    <a:schemeClr val="bg1"/>
                  </a:solidFill>
                </a:rPr>
                <a:t>Brainstorm</a:t>
              </a:r>
            </a:p>
          </p:txBody>
        </p:sp>
      </p:grpSp>
      <p:sp>
        <p:nvSpPr>
          <p:cNvPr id="45" name="Round Same Side Corner Rectangle 44"/>
          <p:cNvSpPr/>
          <p:nvPr/>
        </p:nvSpPr>
        <p:spPr>
          <a:xfrm>
            <a:off x="911369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9347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grpSp>
        <p:nvGrpSpPr>
          <p:cNvPr id="6" name="Group 48"/>
          <p:cNvGrpSpPr/>
          <p:nvPr/>
        </p:nvGrpSpPr>
        <p:grpSpPr>
          <a:xfrm>
            <a:off x="3062031" y="2133380"/>
            <a:ext cx="1766616" cy="2459917"/>
            <a:chOff x="663207" y="1246790"/>
            <a:chExt cx="1324962" cy="1844938"/>
          </a:xfrm>
          <a:solidFill>
            <a:schemeClr val="accent2">
              <a:lumMod val="75000"/>
            </a:schemeClr>
          </a:solidFill>
        </p:grpSpPr>
        <p:sp>
          <p:nvSpPr>
            <p:cNvPr id="50" name="Rounded Rectangle 49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Isosceles Triangle 50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886866" y="2428981"/>
              <a:ext cx="877644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135" dirty="0">
                  <a:solidFill>
                    <a:schemeClr val="bg1"/>
                  </a:solidFill>
                </a:rPr>
                <a:t>Research</a:t>
              </a:r>
            </a:p>
          </p:txBody>
        </p:sp>
      </p:grpSp>
      <p:sp>
        <p:nvSpPr>
          <p:cNvPr id="53" name="Round Same Side Corner Rectangle 52"/>
          <p:cNvSpPr/>
          <p:nvPr/>
        </p:nvSpPr>
        <p:spPr>
          <a:xfrm>
            <a:off x="3062031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2">
                  <a:lumMod val="50000"/>
                </a:schemeClr>
              </a:solidFill>
              <a:cs typeface="+mj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70008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grpSp>
        <p:nvGrpSpPr>
          <p:cNvPr id="7" name="Group 54"/>
          <p:cNvGrpSpPr/>
          <p:nvPr/>
        </p:nvGrpSpPr>
        <p:grpSpPr>
          <a:xfrm>
            <a:off x="5212692" y="2133380"/>
            <a:ext cx="1766616" cy="2459917"/>
            <a:chOff x="663207" y="1246790"/>
            <a:chExt cx="1324962" cy="1844938"/>
          </a:xfrm>
          <a:solidFill>
            <a:schemeClr val="accent3">
              <a:lumMod val="75000"/>
            </a:schemeClr>
          </a:solidFill>
        </p:grpSpPr>
        <p:sp>
          <p:nvSpPr>
            <p:cNvPr id="56" name="Rounded Rectangle 55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7" name="Isosceles Triangle 56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Text Placeholder 3"/>
            <p:cNvSpPr txBox="1"/>
            <p:nvPr/>
          </p:nvSpPr>
          <p:spPr>
            <a:xfrm>
              <a:off x="1006490" y="2428981"/>
              <a:ext cx="638396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135" dirty="0">
                  <a:solidFill>
                    <a:schemeClr val="bg1"/>
                  </a:solidFill>
                </a:rPr>
                <a:t>Design</a:t>
              </a:r>
            </a:p>
          </p:txBody>
        </p:sp>
      </p:grpSp>
      <p:sp>
        <p:nvSpPr>
          <p:cNvPr id="59" name="Round Same Side Corner Rectangle 58"/>
          <p:cNvSpPr/>
          <p:nvPr/>
        </p:nvSpPr>
        <p:spPr>
          <a:xfrm>
            <a:off x="5212692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20670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grpSp>
        <p:nvGrpSpPr>
          <p:cNvPr id="8" name="Group 60"/>
          <p:cNvGrpSpPr/>
          <p:nvPr/>
        </p:nvGrpSpPr>
        <p:grpSpPr>
          <a:xfrm>
            <a:off x="7363353" y="2133380"/>
            <a:ext cx="1766616" cy="2459917"/>
            <a:chOff x="663207" y="1246790"/>
            <a:chExt cx="1324962" cy="1844938"/>
          </a:xfrm>
          <a:solidFill>
            <a:schemeClr val="accent4">
              <a:lumMod val="50000"/>
            </a:schemeClr>
          </a:solidFill>
        </p:grpSpPr>
        <p:sp>
          <p:nvSpPr>
            <p:cNvPr id="62" name="Rounded Rectangle 61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3" name="Isosceles Triangle 62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943973" y="2428981"/>
              <a:ext cx="763430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135" dirty="0">
                  <a:solidFill>
                    <a:schemeClr val="bg1"/>
                  </a:solidFill>
                </a:rPr>
                <a:t>Analysis</a:t>
              </a:r>
            </a:p>
          </p:txBody>
        </p:sp>
      </p:grpSp>
      <p:sp>
        <p:nvSpPr>
          <p:cNvPr id="65" name="Round Same Side Corner Rectangle 64"/>
          <p:cNvSpPr/>
          <p:nvPr/>
        </p:nvSpPr>
        <p:spPr>
          <a:xfrm>
            <a:off x="7363353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71331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grpSp>
        <p:nvGrpSpPr>
          <p:cNvPr id="9" name="Group 66"/>
          <p:cNvGrpSpPr/>
          <p:nvPr/>
        </p:nvGrpSpPr>
        <p:grpSpPr>
          <a:xfrm>
            <a:off x="9514015" y="2133380"/>
            <a:ext cx="1766616" cy="2459917"/>
            <a:chOff x="663207" y="1246790"/>
            <a:chExt cx="1324962" cy="1844938"/>
          </a:xfrm>
          <a:solidFill>
            <a:schemeClr val="accent5">
              <a:lumMod val="75000"/>
            </a:schemeClr>
          </a:solidFill>
        </p:grpSpPr>
        <p:sp>
          <p:nvSpPr>
            <p:cNvPr id="68" name="Rounded Rectangle 67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5" name="Isosceles Triangle 74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989057" y="2428981"/>
              <a:ext cx="673262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135" dirty="0">
                  <a:solidFill>
                    <a:schemeClr val="bg1"/>
                  </a:solidFill>
                </a:rPr>
                <a:t>Launch</a:t>
              </a:r>
            </a:p>
          </p:txBody>
        </p:sp>
      </p:grpSp>
      <p:sp>
        <p:nvSpPr>
          <p:cNvPr id="78" name="Round Same Side Corner Rectangle 77"/>
          <p:cNvSpPr/>
          <p:nvPr/>
        </p:nvSpPr>
        <p:spPr>
          <a:xfrm>
            <a:off x="9514015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321992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sp>
        <p:nvSpPr>
          <p:cNvPr id="80" name="Arc 79"/>
          <p:cNvSpPr/>
          <p:nvPr/>
        </p:nvSpPr>
        <p:spPr>
          <a:xfrm rot="19051047">
            <a:off x="1776261" y="1651900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1" name="Arc 80"/>
          <p:cNvSpPr/>
          <p:nvPr/>
        </p:nvSpPr>
        <p:spPr>
          <a:xfrm rot="19051047">
            <a:off x="3826137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2" name="Arc 81"/>
          <p:cNvSpPr/>
          <p:nvPr/>
        </p:nvSpPr>
        <p:spPr>
          <a:xfrm rot="19051047">
            <a:off x="5885581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3" name="Arc 82"/>
          <p:cNvSpPr/>
          <p:nvPr/>
        </p:nvSpPr>
        <p:spPr>
          <a:xfrm rot="19051047">
            <a:off x="8153108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2" name="Freeform 103"/>
          <p:cNvSpPr>
            <a:spLocks noEditPoints="1"/>
          </p:cNvSpPr>
          <p:nvPr/>
        </p:nvSpPr>
        <p:spPr bwMode="auto">
          <a:xfrm>
            <a:off x="1574428" y="2538746"/>
            <a:ext cx="440499" cy="64864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3" name="Freeform 105"/>
          <p:cNvSpPr>
            <a:spLocks noEditPoints="1"/>
          </p:cNvSpPr>
          <p:nvPr/>
        </p:nvSpPr>
        <p:spPr bwMode="auto">
          <a:xfrm>
            <a:off x="3690092" y="2611519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Freeform 56"/>
          <p:cNvSpPr>
            <a:spLocks noEditPoints="1"/>
          </p:cNvSpPr>
          <p:nvPr/>
        </p:nvSpPr>
        <p:spPr bwMode="auto">
          <a:xfrm>
            <a:off x="5822260" y="2639911"/>
            <a:ext cx="547480" cy="547480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1" name="Freeform 6"/>
          <p:cNvSpPr>
            <a:spLocks noEditPoints="1"/>
          </p:cNvSpPr>
          <p:nvPr/>
        </p:nvSpPr>
        <p:spPr bwMode="auto">
          <a:xfrm>
            <a:off x="7977681" y="2652563"/>
            <a:ext cx="537960" cy="421012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7" name="Freeform 245"/>
          <p:cNvSpPr/>
          <p:nvPr/>
        </p:nvSpPr>
        <p:spPr bwMode="auto">
          <a:xfrm>
            <a:off x="10090073" y="2555818"/>
            <a:ext cx="614503" cy="61450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8" name="文本框 4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  <p:bldP spid="53" grpId="0" animBg="1"/>
      <p:bldP spid="54" grpId="0"/>
      <p:bldP spid="59" grpId="0" animBg="1"/>
      <p:bldP spid="60" grpId="0"/>
      <p:bldP spid="65" grpId="0" animBg="1"/>
      <p:bldP spid="66" grpId="0"/>
      <p:bldP spid="78" grpId="0" animBg="1"/>
      <p:bldP spid="79" grpId="0"/>
      <p:bldP spid="80" grpId="0" animBg="1"/>
      <p:bldP spid="81" grpId="0" animBg="1"/>
      <p:bldP spid="82" grpId="0" animBg="1"/>
      <p:bldP spid="83" grpId="0" animBg="1"/>
      <p:bldP spid="42" grpId="0" animBg="1"/>
      <p:bldP spid="43" grpId="0" animBg="1"/>
      <p:bldP spid="49" grpId="0" animBg="1"/>
      <p:bldP spid="61" grpId="0" animBg="1"/>
      <p:bldP spid="6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 rot="10800000">
            <a:off x="0" y="1751101"/>
            <a:ext cx="1333819" cy="9033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5" name="Group 99"/>
          <p:cNvGrpSpPr/>
          <p:nvPr/>
        </p:nvGrpSpPr>
        <p:grpSpPr>
          <a:xfrm>
            <a:off x="949774" y="1490613"/>
            <a:ext cx="5654225" cy="1163811"/>
            <a:chOff x="712330" y="1117960"/>
            <a:chExt cx="4240669" cy="872858"/>
          </a:xfrm>
        </p:grpSpPr>
        <p:sp>
          <p:nvSpPr>
            <p:cNvPr id="36" name="Pentagon 35"/>
            <p:cNvSpPr/>
            <p:nvPr/>
          </p:nvSpPr>
          <p:spPr>
            <a:xfrm rot="10800000" flipH="1">
              <a:off x="712330" y="1117960"/>
              <a:ext cx="4240669" cy="677493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9" name="Right Triangle 38"/>
            <p:cNvSpPr/>
            <p:nvPr/>
          </p:nvSpPr>
          <p:spPr>
            <a:xfrm rot="10800000">
              <a:off x="712330" y="1788667"/>
              <a:ext cx="288033" cy="202151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2" name="Rectangle 41"/>
          <p:cNvSpPr/>
          <p:nvPr/>
        </p:nvSpPr>
        <p:spPr>
          <a:xfrm rot="10800000">
            <a:off x="0" y="2973715"/>
            <a:ext cx="1333819" cy="90332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6" name="Group 100"/>
          <p:cNvGrpSpPr/>
          <p:nvPr/>
        </p:nvGrpSpPr>
        <p:grpSpPr>
          <a:xfrm>
            <a:off x="949774" y="2713228"/>
            <a:ext cx="5654225" cy="1163811"/>
            <a:chOff x="712330" y="2034921"/>
            <a:chExt cx="4240669" cy="872858"/>
          </a:xfrm>
        </p:grpSpPr>
        <p:sp>
          <p:nvSpPr>
            <p:cNvPr id="46" name="Pentagon 45"/>
            <p:cNvSpPr/>
            <p:nvPr/>
          </p:nvSpPr>
          <p:spPr>
            <a:xfrm rot="10800000" flipH="1">
              <a:off x="712331" y="2034921"/>
              <a:ext cx="4240668" cy="677493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Right Triangle 43"/>
            <p:cNvSpPr/>
            <p:nvPr/>
          </p:nvSpPr>
          <p:spPr>
            <a:xfrm rot="10800000">
              <a:off x="712330" y="2705628"/>
              <a:ext cx="288033" cy="202151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8" name="Rectangle 47"/>
          <p:cNvSpPr/>
          <p:nvPr/>
        </p:nvSpPr>
        <p:spPr>
          <a:xfrm rot="10800000">
            <a:off x="0" y="4196330"/>
            <a:ext cx="1333819" cy="903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7" name="Group 101"/>
          <p:cNvGrpSpPr/>
          <p:nvPr/>
        </p:nvGrpSpPr>
        <p:grpSpPr>
          <a:xfrm>
            <a:off x="949774" y="3935843"/>
            <a:ext cx="5654225" cy="1163811"/>
            <a:chOff x="712330" y="2951882"/>
            <a:chExt cx="4240669" cy="872858"/>
          </a:xfrm>
        </p:grpSpPr>
        <p:sp>
          <p:nvSpPr>
            <p:cNvPr id="52" name="Pentagon 51"/>
            <p:cNvSpPr/>
            <p:nvPr/>
          </p:nvSpPr>
          <p:spPr>
            <a:xfrm rot="10800000" flipH="1">
              <a:off x="712331" y="2951882"/>
              <a:ext cx="4240668" cy="677493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ight Triangle 49"/>
            <p:cNvSpPr/>
            <p:nvPr/>
          </p:nvSpPr>
          <p:spPr>
            <a:xfrm rot="10800000">
              <a:off x="712330" y="3622589"/>
              <a:ext cx="288033" cy="202151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54" name="Rectangle 53"/>
          <p:cNvSpPr/>
          <p:nvPr/>
        </p:nvSpPr>
        <p:spPr>
          <a:xfrm rot="10800000">
            <a:off x="0" y="5418945"/>
            <a:ext cx="1333819" cy="90332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8" name="Group 102"/>
          <p:cNvGrpSpPr/>
          <p:nvPr/>
        </p:nvGrpSpPr>
        <p:grpSpPr>
          <a:xfrm>
            <a:off x="949774" y="5158457"/>
            <a:ext cx="5654225" cy="1163811"/>
            <a:chOff x="712330" y="3868843"/>
            <a:chExt cx="4240669" cy="872858"/>
          </a:xfrm>
        </p:grpSpPr>
        <p:sp>
          <p:nvSpPr>
            <p:cNvPr id="58" name="Pentagon 57"/>
            <p:cNvSpPr/>
            <p:nvPr/>
          </p:nvSpPr>
          <p:spPr>
            <a:xfrm rot="10800000" flipH="1">
              <a:off x="712331" y="3868843"/>
              <a:ext cx="4240668" cy="677493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6" name="Right Triangle 55"/>
            <p:cNvSpPr/>
            <p:nvPr/>
          </p:nvSpPr>
          <p:spPr>
            <a:xfrm rot="10800000">
              <a:off x="712330" y="4539550"/>
              <a:ext cx="288033" cy="202151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59" name="Freeform 113"/>
          <p:cNvSpPr>
            <a:spLocks noEditPoints="1"/>
          </p:cNvSpPr>
          <p:nvPr/>
        </p:nvSpPr>
        <p:spPr bwMode="auto">
          <a:xfrm>
            <a:off x="1327664" y="1713185"/>
            <a:ext cx="668739" cy="462107"/>
          </a:xfrm>
          <a:custGeom>
            <a:avLst/>
            <a:gdLst/>
            <a:ahLst/>
            <a:cxnLst>
              <a:cxn ang="0">
                <a:pos x="82" y="49"/>
              </a:cxn>
              <a:cxn ang="0">
                <a:pos x="74" y="57"/>
              </a:cxn>
              <a:cxn ang="0">
                <a:pos x="7" y="57"/>
              </a:cxn>
              <a:cxn ang="0">
                <a:pos x="0" y="49"/>
              </a:cxn>
              <a:cxn ang="0">
                <a:pos x="0" y="6"/>
              </a:cxn>
              <a:cxn ang="0">
                <a:pos x="10" y="6"/>
              </a:cxn>
              <a:cxn ang="0">
                <a:pos x="10" y="0"/>
              </a:cxn>
              <a:cxn ang="0">
                <a:pos x="82" y="0"/>
              </a:cxn>
              <a:cxn ang="0">
                <a:pos x="82" y="49"/>
              </a:cxn>
              <a:cxn ang="0">
                <a:pos x="10" y="11"/>
              </a:cxn>
              <a:cxn ang="0">
                <a:pos x="5" y="11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10" y="11"/>
              </a:cxn>
              <a:cxn ang="0">
                <a:pos x="77" y="6"/>
              </a:cxn>
              <a:cxn ang="0">
                <a:pos x="15" y="6"/>
              </a:cxn>
              <a:cxn ang="0">
                <a:pos x="15" y="49"/>
              </a:cxn>
              <a:cxn ang="0">
                <a:pos x="15" y="52"/>
              </a:cxn>
              <a:cxn ang="0">
                <a:pos x="74" y="52"/>
              </a:cxn>
              <a:cxn ang="0">
                <a:pos x="77" y="49"/>
              </a:cxn>
              <a:cxn ang="0">
                <a:pos x="77" y="6"/>
              </a:cxn>
              <a:cxn ang="0">
                <a:pos x="46" y="36"/>
              </a:cxn>
              <a:cxn ang="0">
                <a:pos x="20" y="36"/>
              </a:cxn>
              <a:cxn ang="0">
                <a:pos x="20" y="11"/>
              </a:cxn>
              <a:cxn ang="0">
                <a:pos x="46" y="11"/>
              </a:cxn>
              <a:cxn ang="0">
                <a:pos x="46" y="36"/>
              </a:cxn>
              <a:cxn ang="0">
                <a:pos x="46" y="47"/>
              </a:cxn>
              <a:cxn ang="0">
                <a:pos x="20" y="47"/>
              </a:cxn>
              <a:cxn ang="0">
                <a:pos x="20" y="42"/>
              </a:cxn>
              <a:cxn ang="0">
                <a:pos x="46" y="42"/>
              </a:cxn>
              <a:cxn ang="0">
                <a:pos x="46" y="47"/>
              </a:cxn>
              <a:cxn ang="0">
                <a:pos x="25" y="16"/>
              </a:cxn>
              <a:cxn ang="0">
                <a:pos x="25" y="31"/>
              </a:cxn>
              <a:cxn ang="0">
                <a:pos x="41" y="31"/>
              </a:cxn>
              <a:cxn ang="0">
                <a:pos x="41" y="16"/>
              </a:cxn>
              <a:cxn ang="0">
                <a:pos x="25" y="16"/>
              </a:cxn>
              <a:cxn ang="0">
                <a:pos x="72" y="16"/>
              </a:cxn>
              <a:cxn ang="0">
                <a:pos x="51" y="16"/>
              </a:cxn>
              <a:cxn ang="0">
                <a:pos x="51" y="11"/>
              </a:cxn>
              <a:cxn ang="0">
                <a:pos x="72" y="11"/>
              </a:cxn>
              <a:cxn ang="0">
                <a:pos x="72" y="16"/>
              </a:cxn>
              <a:cxn ang="0">
                <a:pos x="72" y="26"/>
              </a:cxn>
              <a:cxn ang="0">
                <a:pos x="51" y="26"/>
              </a:cxn>
              <a:cxn ang="0">
                <a:pos x="51" y="21"/>
              </a:cxn>
              <a:cxn ang="0">
                <a:pos x="72" y="21"/>
              </a:cxn>
              <a:cxn ang="0">
                <a:pos x="72" y="26"/>
              </a:cxn>
              <a:cxn ang="0">
                <a:pos x="72" y="36"/>
              </a:cxn>
              <a:cxn ang="0">
                <a:pos x="51" y="36"/>
              </a:cxn>
              <a:cxn ang="0">
                <a:pos x="51" y="31"/>
              </a:cxn>
              <a:cxn ang="0">
                <a:pos x="72" y="31"/>
              </a:cxn>
              <a:cxn ang="0">
                <a:pos x="72" y="36"/>
              </a:cxn>
              <a:cxn ang="0">
                <a:pos x="72" y="47"/>
              </a:cxn>
              <a:cxn ang="0">
                <a:pos x="51" y="47"/>
              </a:cxn>
              <a:cxn ang="0">
                <a:pos x="51" y="42"/>
              </a:cxn>
              <a:cxn ang="0">
                <a:pos x="72" y="42"/>
              </a:cxn>
              <a:cxn ang="0">
                <a:pos x="72" y="47"/>
              </a:cxn>
            </a:cxnLst>
            <a:rect l="0" t="0" r="r" b="b"/>
            <a:pathLst>
              <a:path w="82" h="57">
                <a:moveTo>
                  <a:pt x="82" y="49"/>
                </a:moveTo>
                <a:cubicBezTo>
                  <a:pt x="82" y="54"/>
                  <a:pt x="79" y="57"/>
                  <a:pt x="74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3" y="57"/>
                  <a:pt x="0" y="54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0"/>
                  <a:pt x="10" y="0"/>
                  <a:pt x="10" y="0"/>
                </a:cubicBezTo>
                <a:cubicBezTo>
                  <a:pt x="82" y="0"/>
                  <a:pt x="82" y="0"/>
                  <a:pt x="82" y="0"/>
                </a:cubicBezTo>
                <a:lnTo>
                  <a:pt x="82" y="49"/>
                </a:lnTo>
                <a:close/>
                <a:moveTo>
                  <a:pt x="10" y="11"/>
                </a:moveTo>
                <a:cubicBezTo>
                  <a:pt x="5" y="11"/>
                  <a:pt x="5" y="11"/>
                  <a:pt x="5" y="11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lnTo>
                  <a:pt x="10" y="11"/>
                </a:lnTo>
                <a:close/>
                <a:moveTo>
                  <a:pt x="77" y="6"/>
                </a:moveTo>
                <a:cubicBezTo>
                  <a:pt x="15" y="6"/>
                  <a:pt x="15" y="6"/>
                  <a:pt x="15" y="6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50"/>
                  <a:pt x="15" y="51"/>
                  <a:pt x="15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6" y="52"/>
                  <a:pt x="77" y="51"/>
                  <a:pt x="77" y="49"/>
                </a:cubicBezTo>
                <a:lnTo>
                  <a:pt x="77" y="6"/>
                </a:lnTo>
                <a:close/>
                <a:moveTo>
                  <a:pt x="46" y="36"/>
                </a:moveTo>
                <a:cubicBezTo>
                  <a:pt x="20" y="36"/>
                  <a:pt x="20" y="36"/>
                  <a:pt x="20" y="36"/>
                </a:cubicBezTo>
                <a:cubicBezTo>
                  <a:pt x="20" y="11"/>
                  <a:pt x="20" y="11"/>
                  <a:pt x="20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36"/>
                </a:lnTo>
                <a:close/>
                <a:moveTo>
                  <a:pt x="46" y="47"/>
                </a:moveTo>
                <a:cubicBezTo>
                  <a:pt x="20" y="47"/>
                  <a:pt x="20" y="47"/>
                  <a:pt x="20" y="47"/>
                </a:cubicBezTo>
                <a:cubicBezTo>
                  <a:pt x="20" y="42"/>
                  <a:pt x="20" y="42"/>
                  <a:pt x="20" y="42"/>
                </a:cubicBezTo>
                <a:cubicBezTo>
                  <a:pt x="46" y="42"/>
                  <a:pt x="46" y="42"/>
                  <a:pt x="46" y="42"/>
                </a:cubicBezTo>
                <a:lnTo>
                  <a:pt x="46" y="47"/>
                </a:lnTo>
                <a:close/>
                <a:moveTo>
                  <a:pt x="25" y="16"/>
                </a:moveTo>
                <a:cubicBezTo>
                  <a:pt x="25" y="31"/>
                  <a:pt x="25" y="31"/>
                  <a:pt x="25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16"/>
                  <a:pt x="41" y="16"/>
                  <a:pt x="41" y="16"/>
                </a:cubicBezTo>
                <a:lnTo>
                  <a:pt x="25" y="16"/>
                </a:lnTo>
                <a:close/>
                <a:moveTo>
                  <a:pt x="72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51" y="11"/>
                  <a:pt x="51" y="11"/>
                  <a:pt x="51" y="11"/>
                </a:cubicBezTo>
                <a:cubicBezTo>
                  <a:pt x="72" y="11"/>
                  <a:pt x="72" y="11"/>
                  <a:pt x="72" y="11"/>
                </a:cubicBezTo>
                <a:lnTo>
                  <a:pt x="72" y="16"/>
                </a:lnTo>
                <a:close/>
                <a:moveTo>
                  <a:pt x="72" y="26"/>
                </a:moveTo>
                <a:cubicBezTo>
                  <a:pt x="51" y="26"/>
                  <a:pt x="51" y="26"/>
                  <a:pt x="51" y="26"/>
                </a:cubicBezTo>
                <a:cubicBezTo>
                  <a:pt x="51" y="21"/>
                  <a:pt x="51" y="21"/>
                  <a:pt x="51" y="21"/>
                </a:cubicBezTo>
                <a:cubicBezTo>
                  <a:pt x="72" y="21"/>
                  <a:pt x="72" y="21"/>
                  <a:pt x="72" y="21"/>
                </a:cubicBezTo>
                <a:lnTo>
                  <a:pt x="72" y="26"/>
                </a:lnTo>
                <a:close/>
                <a:moveTo>
                  <a:pt x="72" y="36"/>
                </a:moveTo>
                <a:cubicBezTo>
                  <a:pt x="51" y="36"/>
                  <a:pt x="51" y="36"/>
                  <a:pt x="51" y="36"/>
                </a:cubicBezTo>
                <a:cubicBezTo>
                  <a:pt x="51" y="31"/>
                  <a:pt x="51" y="31"/>
                  <a:pt x="51" y="31"/>
                </a:cubicBezTo>
                <a:cubicBezTo>
                  <a:pt x="72" y="31"/>
                  <a:pt x="72" y="31"/>
                  <a:pt x="72" y="31"/>
                </a:cubicBezTo>
                <a:lnTo>
                  <a:pt x="72" y="36"/>
                </a:lnTo>
                <a:close/>
                <a:moveTo>
                  <a:pt x="72" y="47"/>
                </a:moveTo>
                <a:cubicBezTo>
                  <a:pt x="51" y="47"/>
                  <a:pt x="51" y="47"/>
                  <a:pt x="51" y="47"/>
                </a:cubicBezTo>
                <a:cubicBezTo>
                  <a:pt x="51" y="42"/>
                  <a:pt x="51" y="42"/>
                  <a:pt x="51" y="42"/>
                </a:cubicBezTo>
                <a:cubicBezTo>
                  <a:pt x="72" y="42"/>
                  <a:pt x="72" y="42"/>
                  <a:pt x="72" y="42"/>
                </a:cubicBezTo>
                <a:lnTo>
                  <a:pt x="72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0" name="Freeform 120"/>
          <p:cNvSpPr>
            <a:spLocks noEditPoints="1"/>
          </p:cNvSpPr>
          <p:nvPr/>
        </p:nvSpPr>
        <p:spPr bwMode="auto">
          <a:xfrm>
            <a:off x="1366769" y="2894877"/>
            <a:ext cx="590532" cy="50616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1" name="Freeform 204"/>
          <p:cNvSpPr>
            <a:spLocks noEditPoints="1"/>
          </p:cNvSpPr>
          <p:nvPr/>
        </p:nvSpPr>
        <p:spPr bwMode="auto">
          <a:xfrm>
            <a:off x="1321510" y="4196329"/>
            <a:ext cx="681049" cy="452827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2" name="Freeform 124"/>
          <p:cNvSpPr>
            <a:spLocks noEditPoints="1"/>
          </p:cNvSpPr>
          <p:nvPr/>
        </p:nvSpPr>
        <p:spPr bwMode="auto">
          <a:xfrm>
            <a:off x="1379603" y="5432961"/>
            <a:ext cx="564861" cy="380417"/>
          </a:xfrm>
          <a:custGeom>
            <a:avLst/>
            <a:gdLst/>
            <a:ahLst/>
            <a:cxnLst>
              <a:cxn ang="0">
                <a:pos x="68" y="43"/>
              </a:cxn>
              <a:cxn ang="0">
                <a:pos x="66" y="46"/>
              </a:cxn>
              <a:cxn ang="0">
                <a:pos x="2" y="46"/>
              </a:cxn>
              <a:cxn ang="0">
                <a:pos x="0" y="43"/>
              </a:cxn>
              <a:cxn ang="0">
                <a:pos x="0" y="2"/>
              </a:cxn>
              <a:cxn ang="0">
                <a:pos x="2" y="0"/>
              </a:cxn>
              <a:cxn ang="0">
                <a:pos x="66" y="0"/>
              </a:cxn>
              <a:cxn ang="0">
                <a:pos x="68" y="2"/>
              </a:cxn>
              <a:cxn ang="0">
                <a:pos x="68" y="43"/>
              </a:cxn>
              <a:cxn ang="0">
                <a:pos x="64" y="14"/>
              </a:cxn>
              <a:cxn ang="0">
                <a:pos x="55" y="4"/>
              </a:cxn>
              <a:cxn ang="0">
                <a:pos x="13" y="4"/>
              </a:cxn>
              <a:cxn ang="0">
                <a:pos x="4" y="14"/>
              </a:cxn>
              <a:cxn ang="0">
                <a:pos x="4" y="32"/>
              </a:cxn>
              <a:cxn ang="0">
                <a:pos x="13" y="41"/>
              </a:cxn>
              <a:cxn ang="0">
                <a:pos x="55" y="41"/>
              </a:cxn>
              <a:cxn ang="0">
                <a:pos x="64" y="32"/>
              </a:cxn>
              <a:cxn ang="0">
                <a:pos x="64" y="14"/>
              </a:cxn>
              <a:cxn ang="0">
                <a:pos x="34" y="38"/>
              </a:cxn>
              <a:cxn ang="0">
                <a:pos x="23" y="23"/>
              </a:cxn>
              <a:cxn ang="0">
                <a:pos x="34" y="8"/>
              </a:cxn>
              <a:cxn ang="0">
                <a:pos x="45" y="23"/>
              </a:cxn>
              <a:cxn ang="0">
                <a:pos x="34" y="38"/>
              </a:cxn>
              <a:cxn ang="0">
                <a:pos x="41" y="32"/>
              </a:cxn>
              <a:cxn ang="0">
                <a:pos x="41" y="28"/>
              </a:cxn>
              <a:cxn ang="0">
                <a:pos x="36" y="28"/>
              </a:cxn>
              <a:cxn ang="0">
                <a:pos x="36" y="12"/>
              </a:cxn>
              <a:cxn ang="0">
                <a:pos x="32" y="12"/>
              </a:cxn>
              <a:cxn ang="0">
                <a:pos x="27" y="17"/>
              </a:cxn>
              <a:cxn ang="0">
                <a:pos x="30" y="20"/>
              </a:cxn>
              <a:cxn ang="0">
                <a:pos x="32" y="18"/>
              </a:cxn>
              <a:cxn ang="0">
                <a:pos x="32" y="18"/>
              </a:cxn>
              <a:cxn ang="0">
                <a:pos x="32" y="28"/>
              </a:cxn>
              <a:cxn ang="0">
                <a:pos x="27" y="28"/>
              </a:cxn>
              <a:cxn ang="0">
                <a:pos x="27" y="32"/>
              </a:cxn>
              <a:cxn ang="0">
                <a:pos x="41" y="32"/>
              </a:cxn>
            </a:cxnLst>
            <a:rect l="0" t="0" r="r" b="b"/>
            <a:pathLst>
              <a:path w="68" h="46">
                <a:moveTo>
                  <a:pt x="68" y="43"/>
                </a:moveTo>
                <a:cubicBezTo>
                  <a:pt x="68" y="45"/>
                  <a:pt x="67" y="46"/>
                  <a:pt x="66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7" y="0"/>
                  <a:pt x="68" y="1"/>
                  <a:pt x="68" y="2"/>
                </a:cubicBezTo>
                <a:lnTo>
                  <a:pt x="68" y="43"/>
                </a:lnTo>
                <a:close/>
                <a:moveTo>
                  <a:pt x="64" y="14"/>
                </a:moveTo>
                <a:cubicBezTo>
                  <a:pt x="59" y="14"/>
                  <a:pt x="55" y="10"/>
                  <a:pt x="55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10"/>
                  <a:pt x="9" y="14"/>
                  <a:pt x="4" y="14"/>
                </a:cubicBezTo>
                <a:cubicBezTo>
                  <a:pt x="4" y="32"/>
                  <a:pt x="4" y="32"/>
                  <a:pt x="4" y="32"/>
                </a:cubicBezTo>
                <a:cubicBezTo>
                  <a:pt x="9" y="32"/>
                  <a:pt x="13" y="36"/>
                  <a:pt x="13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36"/>
                  <a:pt x="59" y="32"/>
                  <a:pt x="64" y="32"/>
                </a:cubicBezTo>
                <a:lnTo>
                  <a:pt x="64" y="14"/>
                </a:lnTo>
                <a:close/>
                <a:moveTo>
                  <a:pt x="34" y="38"/>
                </a:moveTo>
                <a:cubicBezTo>
                  <a:pt x="27" y="38"/>
                  <a:pt x="23" y="29"/>
                  <a:pt x="23" y="23"/>
                </a:cubicBezTo>
                <a:cubicBezTo>
                  <a:pt x="23" y="16"/>
                  <a:pt x="27" y="8"/>
                  <a:pt x="34" y="8"/>
                </a:cubicBezTo>
                <a:cubicBezTo>
                  <a:pt x="42" y="8"/>
                  <a:pt x="45" y="16"/>
                  <a:pt x="45" y="23"/>
                </a:cubicBezTo>
                <a:cubicBezTo>
                  <a:pt x="45" y="29"/>
                  <a:pt x="42" y="38"/>
                  <a:pt x="34" y="38"/>
                </a:cubicBezTo>
                <a:close/>
                <a:moveTo>
                  <a:pt x="41" y="32"/>
                </a:moveTo>
                <a:cubicBezTo>
                  <a:pt x="41" y="28"/>
                  <a:pt x="41" y="28"/>
                  <a:pt x="41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12"/>
                  <a:pt x="36" y="12"/>
                  <a:pt x="36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1" y="19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2"/>
                  <a:pt x="27" y="32"/>
                  <a:pt x="27" y="32"/>
                </a:cubicBezTo>
                <a:lnTo>
                  <a:pt x="41" y="3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9" name="Group 58"/>
          <p:cNvGrpSpPr/>
          <p:nvPr/>
        </p:nvGrpSpPr>
        <p:grpSpPr>
          <a:xfrm>
            <a:off x="2282005" y="1617576"/>
            <a:ext cx="3451963" cy="622368"/>
            <a:chOff x="7174424" y="1352592"/>
            <a:chExt cx="2588972" cy="466776"/>
          </a:xfrm>
        </p:grpSpPr>
        <p:sp>
          <p:nvSpPr>
            <p:cNvPr id="17" name="TextBox 16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0" name="Group 58"/>
          <p:cNvGrpSpPr/>
          <p:nvPr/>
        </p:nvGrpSpPr>
        <p:grpSpPr>
          <a:xfrm>
            <a:off x="2282005" y="2840081"/>
            <a:ext cx="3451963" cy="622368"/>
            <a:chOff x="7174424" y="1352592"/>
            <a:chExt cx="2588972" cy="466776"/>
          </a:xfrm>
        </p:grpSpPr>
        <p:sp>
          <p:nvSpPr>
            <p:cNvPr id="64" name="TextBox 63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1" name="Group 58"/>
          <p:cNvGrpSpPr/>
          <p:nvPr/>
        </p:nvGrpSpPr>
        <p:grpSpPr>
          <a:xfrm>
            <a:off x="2282005" y="4059132"/>
            <a:ext cx="3451963" cy="622368"/>
            <a:chOff x="7174424" y="1352592"/>
            <a:chExt cx="2588972" cy="466776"/>
          </a:xfrm>
        </p:grpSpPr>
        <p:sp>
          <p:nvSpPr>
            <p:cNvPr id="67" name="TextBox 66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2282005" y="5295656"/>
            <a:ext cx="3451963" cy="622368"/>
            <a:chOff x="7174424" y="1352592"/>
            <a:chExt cx="2588972" cy="466776"/>
          </a:xfrm>
        </p:grpSpPr>
        <p:sp>
          <p:nvSpPr>
            <p:cNvPr id="70" name="TextBox 69"/>
            <p:cNvSpPr txBox="1"/>
            <p:nvPr/>
          </p:nvSpPr>
          <p:spPr>
            <a:xfrm>
              <a:off x="7174424" y="1511687"/>
              <a:ext cx="258897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 passages of lorem ipsum available  majority have suffered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174424" y="1352592"/>
              <a:ext cx="641859" cy="16932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</a:rPr>
                <a:t>Title Here</a:t>
              </a:r>
            </a:p>
          </p:txBody>
        </p:sp>
      </p:grpSp>
      <p:grpSp>
        <p:nvGrpSpPr>
          <p:cNvPr id="13" name="Group 71"/>
          <p:cNvGrpSpPr/>
          <p:nvPr/>
        </p:nvGrpSpPr>
        <p:grpSpPr>
          <a:xfrm>
            <a:off x="7862615" y="1505245"/>
            <a:ext cx="3456420" cy="857058"/>
            <a:chOff x="1315498" y="1113764"/>
            <a:chExt cx="2592315" cy="642793"/>
          </a:xfrm>
        </p:grpSpPr>
        <p:sp>
          <p:nvSpPr>
            <p:cNvPr id="73" name="Text Placeholder 3"/>
            <p:cNvSpPr txBox="1"/>
            <p:nvPr/>
          </p:nvSpPr>
          <p:spPr>
            <a:xfrm>
              <a:off x="1315499" y="1113764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Number One</a:t>
              </a:r>
            </a:p>
          </p:txBody>
        </p:sp>
        <p:sp>
          <p:nvSpPr>
            <p:cNvPr id="74" name="Text Placeholder 3"/>
            <p:cNvSpPr txBox="1"/>
            <p:nvPr/>
          </p:nvSpPr>
          <p:spPr>
            <a:xfrm>
              <a:off x="1315498" y="1295037"/>
              <a:ext cx="2592315" cy="4615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have suffered alteration in form.</a:t>
              </a:r>
            </a:p>
          </p:txBody>
        </p:sp>
      </p:grpSp>
      <p:sp>
        <p:nvSpPr>
          <p:cNvPr id="75" name="Text Placeholder 3"/>
          <p:cNvSpPr txBox="1"/>
          <p:nvPr/>
        </p:nvSpPr>
        <p:spPr>
          <a:xfrm>
            <a:off x="6895721" y="1445657"/>
            <a:ext cx="91371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14" name="Group 87"/>
          <p:cNvGrpSpPr/>
          <p:nvPr/>
        </p:nvGrpSpPr>
        <p:grpSpPr>
          <a:xfrm>
            <a:off x="7862615" y="2654427"/>
            <a:ext cx="3456420" cy="857058"/>
            <a:chOff x="1315498" y="1113764"/>
            <a:chExt cx="2592315" cy="642793"/>
          </a:xfrm>
        </p:grpSpPr>
        <p:sp>
          <p:nvSpPr>
            <p:cNvPr id="89" name="Text Placeholder 3"/>
            <p:cNvSpPr txBox="1"/>
            <p:nvPr/>
          </p:nvSpPr>
          <p:spPr>
            <a:xfrm>
              <a:off x="1315499" y="1113764"/>
              <a:ext cx="92030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Number Two</a:t>
              </a:r>
            </a:p>
          </p:txBody>
        </p:sp>
        <p:sp>
          <p:nvSpPr>
            <p:cNvPr id="90" name="Text Placeholder 3"/>
            <p:cNvSpPr txBox="1"/>
            <p:nvPr/>
          </p:nvSpPr>
          <p:spPr>
            <a:xfrm>
              <a:off x="1315498" y="1295037"/>
              <a:ext cx="2592315" cy="4615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have suffered alteration in form.</a:t>
              </a:r>
            </a:p>
          </p:txBody>
        </p:sp>
      </p:grpSp>
      <p:sp>
        <p:nvSpPr>
          <p:cNvPr id="91" name="Text Placeholder 3"/>
          <p:cNvSpPr txBox="1"/>
          <p:nvPr/>
        </p:nvSpPr>
        <p:spPr>
          <a:xfrm>
            <a:off x="6845495" y="2594840"/>
            <a:ext cx="91371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2"/>
                </a:solidFill>
              </a:rPr>
              <a:t>02</a:t>
            </a:r>
          </a:p>
        </p:txBody>
      </p:sp>
      <p:grpSp>
        <p:nvGrpSpPr>
          <p:cNvPr id="15" name="Group 91"/>
          <p:cNvGrpSpPr/>
          <p:nvPr/>
        </p:nvGrpSpPr>
        <p:grpSpPr>
          <a:xfrm>
            <a:off x="7862615" y="3886334"/>
            <a:ext cx="3456420" cy="857058"/>
            <a:chOff x="1315498" y="1113764"/>
            <a:chExt cx="2592315" cy="642793"/>
          </a:xfrm>
        </p:grpSpPr>
        <p:sp>
          <p:nvSpPr>
            <p:cNvPr id="93" name="Text Placeholder 3"/>
            <p:cNvSpPr txBox="1"/>
            <p:nvPr/>
          </p:nvSpPr>
          <p:spPr>
            <a:xfrm>
              <a:off x="1315499" y="1113764"/>
              <a:ext cx="10423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Number Three</a:t>
              </a:r>
            </a:p>
          </p:txBody>
        </p:sp>
        <p:sp>
          <p:nvSpPr>
            <p:cNvPr id="94" name="Text Placeholder 3"/>
            <p:cNvSpPr txBox="1"/>
            <p:nvPr/>
          </p:nvSpPr>
          <p:spPr>
            <a:xfrm>
              <a:off x="1315498" y="1295037"/>
              <a:ext cx="2592315" cy="4615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have suffered alteration in form.</a:t>
              </a:r>
            </a:p>
          </p:txBody>
        </p:sp>
      </p:grpSp>
      <p:sp>
        <p:nvSpPr>
          <p:cNvPr id="95" name="Text Placeholder 3"/>
          <p:cNvSpPr txBox="1"/>
          <p:nvPr/>
        </p:nvSpPr>
        <p:spPr>
          <a:xfrm>
            <a:off x="6845495" y="3826746"/>
            <a:ext cx="91371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3"/>
                </a:solidFill>
              </a:rPr>
              <a:t>03</a:t>
            </a:r>
          </a:p>
        </p:txBody>
      </p:sp>
      <p:grpSp>
        <p:nvGrpSpPr>
          <p:cNvPr id="16" name="Group 95"/>
          <p:cNvGrpSpPr/>
          <p:nvPr/>
        </p:nvGrpSpPr>
        <p:grpSpPr>
          <a:xfrm>
            <a:off x="7862615" y="5127437"/>
            <a:ext cx="3456420" cy="857058"/>
            <a:chOff x="1315498" y="1113764"/>
            <a:chExt cx="2592315" cy="642793"/>
          </a:xfrm>
        </p:grpSpPr>
        <p:sp>
          <p:nvSpPr>
            <p:cNvPr id="97" name="Text Placeholder 3"/>
            <p:cNvSpPr txBox="1"/>
            <p:nvPr/>
          </p:nvSpPr>
          <p:spPr>
            <a:xfrm>
              <a:off x="1315499" y="1113764"/>
              <a:ext cx="96540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4"/>
                  </a:solidFill>
                </a:rPr>
                <a:t>Number Four</a:t>
              </a:r>
            </a:p>
          </p:txBody>
        </p:sp>
        <p:sp>
          <p:nvSpPr>
            <p:cNvPr id="98" name="Text Placeholder 3"/>
            <p:cNvSpPr txBox="1"/>
            <p:nvPr/>
          </p:nvSpPr>
          <p:spPr>
            <a:xfrm>
              <a:off x="1315498" y="1295037"/>
              <a:ext cx="2592315" cy="4615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have suffered alteration in form.</a:t>
              </a:r>
            </a:p>
          </p:txBody>
        </p:sp>
      </p:grpSp>
      <p:sp>
        <p:nvSpPr>
          <p:cNvPr id="99" name="Text Placeholder 3"/>
          <p:cNvSpPr txBox="1"/>
          <p:nvPr/>
        </p:nvSpPr>
        <p:spPr>
          <a:xfrm>
            <a:off x="6845495" y="5067849"/>
            <a:ext cx="91371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8" grpId="0" animBg="1"/>
      <p:bldP spid="54" grpId="0" animBg="1"/>
      <p:bldP spid="59" grpId="0" animBg="1"/>
      <p:bldP spid="60" grpId="0" animBg="1"/>
      <p:bldP spid="61" grpId="0" animBg="1"/>
      <p:bldP spid="62" grpId="0" animBg="1"/>
      <p:bldP spid="75" grpId="0"/>
      <p:bldP spid="91" grpId="0"/>
      <p:bldP spid="95" grpId="0"/>
      <p:bldP spid="9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2"/>
          <p:cNvGrpSpPr/>
          <p:nvPr/>
        </p:nvGrpSpPr>
        <p:grpSpPr>
          <a:xfrm>
            <a:off x="655147" y="2960465"/>
            <a:ext cx="1482803" cy="1494357"/>
            <a:chOff x="5776018" y="1609114"/>
            <a:chExt cx="1112102" cy="1120768"/>
          </a:xfrm>
        </p:grpSpPr>
        <p:sp>
          <p:nvSpPr>
            <p:cNvPr id="45" name="Text Placeholder 3"/>
            <p:cNvSpPr txBox="1"/>
            <p:nvPr/>
          </p:nvSpPr>
          <p:spPr>
            <a:xfrm>
              <a:off x="5976804" y="1609114"/>
              <a:ext cx="71053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First Step</a:t>
              </a: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776018" y="1806840"/>
              <a:ext cx="1112102" cy="92304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3351382" y="2962216"/>
            <a:ext cx="1520272" cy="1490857"/>
            <a:chOff x="5776018" y="1548154"/>
            <a:chExt cx="1140204" cy="1118143"/>
          </a:xfrm>
        </p:grpSpPr>
        <p:sp>
          <p:nvSpPr>
            <p:cNvPr id="66" name="Text Placeholder 3"/>
            <p:cNvSpPr txBox="1"/>
            <p:nvPr/>
          </p:nvSpPr>
          <p:spPr>
            <a:xfrm>
              <a:off x="5880849" y="154815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Second Step</a:t>
              </a: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5776018" y="1743255"/>
              <a:ext cx="1140204" cy="92304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6" name="Group 72"/>
          <p:cNvGrpSpPr/>
          <p:nvPr/>
        </p:nvGrpSpPr>
        <p:grpSpPr>
          <a:xfrm>
            <a:off x="6118757" y="2964346"/>
            <a:ext cx="1536188" cy="1486593"/>
            <a:chOff x="5776018" y="1537993"/>
            <a:chExt cx="1152141" cy="1114945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5971576" y="1537993"/>
              <a:ext cx="761025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Third Step</a:t>
              </a: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5776018" y="1729896"/>
              <a:ext cx="1152141" cy="92304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7" name="Group 72"/>
          <p:cNvGrpSpPr/>
          <p:nvPr/>
        </p:nvGrpSpPr>
        <p:grpSpPr>
          <a:xfrm>
            <a:off x="8859169" y="2969475"/>
            <a:ext cx="1488707" cy="1476334"/>
            <a:chOff x="5776018" y="1545687"/>
            <a:chExt cx="1116530" cy="1107251"/>
          </a:xfrm>
        </p:grpSpPr>
        <p:sp>
          <p:nvSpPr>
            <p:cNvPr id="89" name="Text Placeholder 3"/>
            <p:cNvSpPr txBox="1"/>
            <p:nvPr/>
          </p:nvSpPr>
          <p:spPr>
            <a:xfrm>
              <a:off x="5937540" y="1545687"/>
              <a:ext cx="793486" cy="16932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b="1" dirty="0">
                  <a:solidFill>
                    <a:schemeClr val="accent4"/>
                  </a:solidFill>
                </a:rPr>
                <a:t>Fourth Step</a:t>
              </a:r>
            </a:p>
          </p:txBody>
        </p:sp>
        <p:sp>
          <p:nvSpPr>
            <p:cNvPr id="90" name="Text Placeholder 3"/>
            <p:cNvSpPr txBox="1"/>
            <p:nvPr/>
          </p:nvSpPr>
          <p:spPr>
            <a:xfrm>
              <a:off x="5776018" y="1729896"/>
              <a:ext cx="1116530" cy="92304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sp>
        <p:nvSpPr>
          <p:cNvPr id="43" name="Chevron 42"/>
          <p:cNvSpPr/>
          <p:nvPr/>
        </p:nvSpPr>
        <p:spPr>
          <a:xfrm>
            <a:off x="2336502" y="2606720"/>
            <a:ext cx="918852" cy="1997043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4" name="Chevron 63"/>
          <p:cNvSpPr/>
          <p:nvPr/>
        </p:nvSpPr>
        <p:spPr>
          <a:xfrm>
            <a:off x="5068774" y="2606720"/>
            <a:ext cx="918852" cy="199704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8" name="Chevron 67"/>
          <p:cNvSpPr/>
          <p:nvPr/>
        </p:nvSpPr>
        <p:spPr>
          <a:xfrm>
            <a:off x="7809187" y="2606720"/>
            <a:ext cx="918852" cy="1997043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7" name="Chevron 86"/>
          <p:cNvSpPr/>
          <p:nvPr/>
        </p:nvSpPr>
        <p:spPr>
          <a:xfrm>
            <a:off x="10581165" y="2606720"/>
            <a:ext cx="918852" cy="1997043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C000"/>
              </a:solidFill>
            </a:endParaRPr>
          </a:p>
        </p:txBody>
      </p:sp>
      <p:grpSp>
        <p:nvGrpSpPr>
          <p:cNvPr id="8" name="Group 134"/>
          <p:cNvGrpSpPr/>
          <p:nvPr/>
        </p:nvGrpSpPr>
        <p:grpSpPr>
          <a:xfrm>
            <a:off x="2201334" y="3172547"/>
            <a:ext cx="864665" cy="865389"/>
            <a:chOff x="3287425" y="1417883"/>
            <a:chExt cx="648499" cy="649042"/>
          </a:xfrm>
        </p:grpSpPr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Group 129"/>
          <p:cNvGrpSpPr/>
          <p:nvPr/>
        </p:nvGrpSpPr>
        <p:grpSpPr>
          <a:xfrm>
            <a:off x="4959061" y="3172547"/>
            <a:ext cx="864665" cy="865389"/>
            <a:chOff x="2779491" y="2517212"/>
            <a:chExt cx="648499" cy="649042"/>
          </a:xfrm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0" name="Group 130"/>
          <p:cNvGrpSpPr/>
          <p:nvPr/>
        </p:nvGrpSpPr>
        <p:grpSpPr>
          <a:xfrm>
            <a:off x="7703050" y="3172547"/>
            <a:ext cx="864665" cy="865389"/>
            <a:chOff x="3287425" y="3613920"/>
            <a:chExt cx="648499" cy="649042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1" name="Group 133"/>
          <p:cNvGrpSpPr/>
          <p:nvPr/>
        </p:nvGrpSpPr>
        <p:grpSpPr>
          <a:xfrm>
            <a:off x="10451780" y="3172547"/>
            <a:ext cx="864665" cy="865389"/>
            <a:chOff x="5249342" y="1406453"/>
            <a:chExt cx="648499" cy="649042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sp>
        <p:nvSpPr>
          <p:cNvPr id="73" name="Arc 72"/>
          <p:cNvSpPr/>
          <p:nvPr/>
        </p:nvSpPr>
        <p:spPr>
          <a:xfrm rot="19051047">
            <a:off x="2778243" y="2189565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4" name="Arc 73"/>
          <p:cNvSpPr/>
          <p:nvPr/>
        </p:nvSpPr>
        <p:spPr>
          <a:xfrm rot="13500000" flipH="1">
            <a:off x="5573481" y="2918079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5" name="Arc 74"/>
          <p:cNvSpPr/>
          <p:nvPr/>
        </p:nvSpPr>
        <p:spPr>
          <a:xfrm rot="19051047">
            <a:off x="8519728" y="2215167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6" name="文本框 35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64" grpId="0" animBg="1"/>
      <p:bldP spid="68" grpId="0" animBg="1"/>
      <p:bldP spid="87" grpId="0" animBg="1"/>
      <p:bldP spid="73" grpId="0" animBg="1"/>
      <p:bldP spid="74" grpId="0" animBg="1"/>
      <p:bldP spid="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50"/>
          <p:cNvSpPr/>
          <p:nvPr/>
        </p:nvSpPr>
        <p:spPr>
          <a:xfrm>
            <a:off x="1356066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6" tIns="290000" rIns="580548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64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6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4025130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8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6667101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8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9246553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265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265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3" name="Group 134"/>
          <p:cNvGrpSpPr>
            <a:grpSpLocks noChangeAspect="1"/>
          </p:cNvGrpSpPr>
          <p:nvPr/>
        </p:nvGrpSpPr>
        <p:grpSpPr>
          <a:xfrm>
            <a:off x="837266" y="2569969"/>
            <a:ext cx="1037599" cy="1038467"/>
            <a:chOff x="3287425" y="1417883"/>
            <a:chExt cx="648499" cy="649042"/>
          </a:xfrm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01</a:t>
              </a:r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3506330" y="2569969"/>
            <a:ext cx="1037599" cy="1038467"/>
            <a:chOff x="2779491" y="2517212"/>
            <a:chExt cx="648499" cy="649042"/>
          </a:xfrm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02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6" name="Group 130"/>
          <p:cNvGrpSpPr>
            <a:grpSpLocks noChangeAspect="1"/>
          </p:cNvGrpSpPr>
          <p:nvPr/>
        </p:nvGrpSpPr>
        <p:grpSpPr>
          <a:xfrm>
            <a:off x="6148301" y="2569969"/>
            <a:ext cx="1037599" cy="1038467"/>
            <a:chOff x="3287425" y="3613920"/>
            <a:chExt cx="648499" cy="649042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03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7" name="Group 133"/>
          <p:cNvGrpSpPr>
            <a:grpSpLocks noChangeAspect="1"/>
          </p:cNvGrpSpPr>
          <p:nvPr/>
        </p:nvGrpSpPr>
        <p:grpSpPr>
          <a:xfrm>
            <a:off x="8817641" y="2569969"/>
            <a:ext cx="1037599" cy="1038467"/>
            <a:chOff x="5249342" y="1406453"/>
            <a:chExt cx="648499" cy="649042"/>
          </a:xfrm>
        </p:grpSpPr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04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8" name="Group 72"/>
          <p:cNvGrpSpPr/>
          <p:nvPr/>
        </p:nvGrpSpPr>
        <p:grpSpPr>
          <a:xfrm>
            <a:off x="935425" y="4090302"/>
            <a:ext cx="2165011" cy="1084116"/>
            <a:chOff x="5776018" y="1609114"/>
            <a:chExt cx="1623758" cy="813087"/>
          </a:xfrm>
        </p:grpSpPr>
        <p:sp>
          <p:nvSpPr>
            <p:cNvPr id="66" name="Text Placeholder 3"/>
            <p:cNvSpPr txBox="1"/>
            <p:nvPr/>
          </p:nvSpPr>
          <p:spPr>
            <a:xfrm>
              <a:off x="6232632" y="1609114"/>
              <a:ext cx="71053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First Step</a:t>
              </a: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5776018" y="1806840"/>
              <a:ext cx="162375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9" name="Group 72"/>
          <p:cNvGrpSpPr/>
          <p:nvPr/>
        </p:nvGrpSpPr>
        <p:grpSpPr>
          <a:xfrm>
            <a:off x="3642795" y="4092054"/>
            <a:ext cx="2138472" cy="1080616"/>
            <a:chOff x="5776018" y="1548154"/>
            <a:chExt cx="1603854" cy="810462"/>
          </a:xfrm>
        </p:grpSpPr>
        <p:sp>
          <p:nvSpPr>
            <p:cNvPr id="72" name="Text Placeholder 3"/>
            <p:cNvSpPr txBox="1"/>
            <p:nvPr/>
          </p:nvSpPr>
          <p:spPr>
            <a:xfrm>
              <a:off x="6112674" y="154815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Second Step</a:t>
              </a: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5776018" y="1743255"/>
              <a:ext cx="1603854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10" name="Group 72"/>
          <p:cNvGrpSpPr/>
          <p:nvPr/>
        </p:nvGrpSpPr>
        <p:grpSpPr>
          <a:xfrm>
            <a:off x="6323625" y="4094185"/>
            <a:ext cx="2074464" cy="1076352"/>
            <a:chOff x="5776019" y="1537993"/>
            <a:chExt cx="1555848" cy="807264"/>
          </a:xfrm>
        </p:grpSpPr>
        <p:sp>
          <p:nvSpPr>
            <p:cNvPr id="75" name="Text Placeholder 3"/>
            <p:cNvSpPr txBox="1"/>
            <p:nvPr/>
          </p:nvSpPr>
          <p:spPr>
            <a:xfrm>
              <a:off x="6173431" y="1537993"/>
              <a:ext cx="761025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Third Step</a:t>
              </a:r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5776019" y="1729896"/>
              <a:ext cx="155584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grpSp>
        <p:nvGrpSpPr>
          <p:cNvPr id="11" name="Group 72"/>
          <p:cNvGrpSpPr/>
          <p:nvPr/>
        </p:nvGrpSpPr>
        <p:grpSpPr>
          <a:xfrm>
            <a:off x="8940450" y="4099315"/>
            <a:ext cx="2148157" cy="1066094"/>
            <a:chOff x="5776018" y="1545687"/>
            <a:chExt cx="1611118" cy="799570"/>
          </a:xfrm>
        </p:grpSpPr>
        <p:sp>
          <p:nvSpPr>
            <p:cNvPr id="78" name="Text Placeholder 3"/>
            <p:cNvSpPr txBox="1"/>
            <p:nvPr/>
          </p:nvSpPr>
          <p:spPr>
            <a:xfrm>
              <a:off x="6184834" y="1545687"/>
              <a:ext cx="793487" cy="16932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b="1" dirty="0">
                  <a:solidFill>
                    <a:schemeClr val="accent4"/>
                  </a:solidFill>
                </a:rPr>
                <a:t>Fourth Step</a:t>
              </a:r>
            </a:p>
          </p:txBody>
        </p:sp>
        <p:sp>
          <p:nvSpPr>
            <p:cNvPr id="79" name="Text Placeholder 3"/>
            <p:cNvSpPr txBox="1"/>
            <p:nvPr/>
          </p:nvSpPr>
          <p:spPr>
            <a:xfrm>
              <a:off x="5776018" y="1729896"/>
              <a:ext cx="161111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</a:p>
          </p:txBody>
        </p:sp>
      </p:grpSp>
      <p:sp>
        <p:nvSpPr>
          <p:cNvPr id="41" name="Freeform 187"/>
          <p:cNvSpPr>
            <a:spLocks noEditPoints="1"/>
          </p:cNvSpPr>
          <p:nvPr/>
        </p:nvSpPr>
        <p:spPr bwMode="auto">
          <a:xfrm>
            <a:off x="2105807" y="2877636"/>
            <a:ext cx="708563" cy="457915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6" name="Freeform 52"/>
          <p:cNvSpPr>
            <a:spLocks noEditPoints="1"/>
          </p:cNvSpPr>
          <p:nvPr/>
        </p:nvSpPr>
        <p:spPr bwMode="auto">
          <a:xfrm>
            <a:off x="4909644" y="2717192"/>
            <a:ext cx="645757" cy="645757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56"/>
          <p:cNvSpPr>
            <a:spLocks noEditPoints="1"/>
          </p:cNvSpPr>
          <p:nvPr/>
        </p:nvSpPr>
        <p:spPr bwMode="auto">
          <a:xfrm>
            <a:off x="7556913" y="2729893"/>
            <a:ext cx="618359" cy="61835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8" name="Freeform 152"/>
          <p:cNvSpPr>
            <a:spLocks noEditPoints="1"/>
          </p:cNvSpPr>
          <p:nvPr/>
        </p:nvSpPr>
        <p:spPr bwMode="auto">
          <a:xfrm>
            <a:off x="10164450" y="2765042"/>
            <a:ext cx="603601" cy="55780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8" name="文本框 3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60" grpId="0" animBg="1"/>
      <p:bldP spid="41" grpId="0" animBg="1"/>
      <p:bldP spid="46" grpId="0" animBg="1"/>
      <p:bldP spid="47" grpId="0" animBg="1"/>
      <p:bldP spid="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5"/>
          <p:cNvSpPr/>
          <p:nvPr/>
        </p:nvSpPr>
        <p:spPr>
          <a:xfrm rot="16200000">
            <a:off x="9193775" y="257113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3" name="Freeform 52"/>
          <p:cNvSpPr/>
          <p:nvPr/>
        </p:nvSpPr>
        <p:spPr>
          <a:xfrm rot="16200000">
            <a:off x="6639193" y="2558434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2" name="Freeform 51"/>
          <p:cNvSpPr/>
          <p:nvPr/>
        </p:nvSpPr>
        <p:spPr>
          <a:xfrm rot="16200000">
            <a:off x="4078883" y="2558436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Freeform 50"/>
          <p:cNvSpPr/>
          <p:nvPr/>
        </p:nvSpPr>
        <p:spPr>
          <a:xfrm rot="16200000">
            <a:off x="1519139" y="2555054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1277330" y="3137964"/>
            <a:ext cx="9637341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 rot="16200000">
            <a:off x="1518572" y="2469536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4" name="Freeform 53"/>
          <p:cNvSpPr/>
          <p:nvPr/>
        </p:nvSpPr>
        <p:spPr>
          <a:xfrm rot="16200000">
            <a:off x="4078883" y="2469536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9" name="Freeform 68"/>
          <p:cNvSpPr/>
          <p:nvPr/>
        </p:nvSpPr>
        <p:spPr>
          <a:xfrm rot="16200000">
            <a:off x="6639193" y="2469534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2" name="Freeform 71"/>
          <p:cNvSpPr/>
          <p:nvPr/>
        </p:nvSpPr>
        <p:spPr>
          <a:xfrm rot="16200000">
            <a:off x="9199505" y="2469533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1" name="Arc 30"/>
          <p:cNvSpPr/>
          <p:nvPr/>
        </p:nvSpPr>
        <p:spPr>
          <a:xfrm rot="19051047">
            <a:off x="2724056" y="1860773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Arc 31"/>
          <p:cNvSpPr/>
          <p:nvPr/>
        </p:nvSpPr>
        <p:spPr>
          <a:xfrm rot="19051047">
            <a:off x="5188672" y="1860775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3" name="Arc 32"/>
          <p:cNvSpPr/>
          <p:nvPr/>
        </p:nvSpPr>
        <p:spPr>
          <a:xfrm rot="19051047">
            <a:off x="7653288" y="1860775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3" name="Group 72"/>
          <p:cNvGrpSpPr/>
          <p:nvPr/>
        </p:nvGrpSpPr>
        <p:grpSpPr>
          <a:xfrm>
            <a:off x="1421270" y="4059677"/>
            <a:ext cx="1780844" cy="1289236"/>
            <a:chOff x="6253415" y="1609114"/>
            <a:chExt cx="1335633" cy="966927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6565966" y="1609114"/>
              <a:ext cx="71053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First Step</a:t>
              </a: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6253415" y="1806840"/>
              <a:ext cx="1335633" cy="76920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slightly</a:t>
              </a: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3934631" y="4061428"/>
            <a:ext cx="1917243" cy="1285736"/>
            <a:chOff x="5478290" y="1548154"/>
            <a:chExt cx="1437932" cy="964302"/>
          </a:xfrm>
        </p:grpSpPr>
        <p:sp>
          <p:nvSpPr>
            <p:cNvPr id="41" name="Text Placeholder 3"/>
            <p:cNvSpPr txBox="1"/>
            <p:nvPr/>
          </p:nvSpPr>
          <p:spPr>
            <a:xfrm>
              <a:off x="5731985" y="154815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Second Step</a:t>
              </a:r>
            </a:p>
          </p:txBody>
        </p:sp>
        <p:sp>
          <p:nvSpPr>
            <p:cNvPr id="42" name="Text Placeholder 3"/>
            <p:cNvSpPr txBox="1"/>
            <p:nvPr/>
          </p:nvSpPr>
          <p:spPr>
            <a:xfrm>
              <a:off x="5478290" y="1743255"/>
              <a:ext cx="1437932" cy="76920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but the majority 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slightly</a:t>
              </a:r>
            </a:p>
          </p:txBody>
        </p:sp>
      </p:grpSp>
      <p:grpSp>
        <p:nvGrpSpPr>
          <p:cNvPr id="6" name="Group 72"/>
          <p:cNvGrpSpPr/>
          <p:nvPr/>
        </p:nvGrpSpPr>
        <p:grpSpPr>
          <a:xfrm>
            <a:off x="6575938" y="4063560"/>
            <a:ext cx="1745417" cy="1281473"/>
            <a:chOff x="5619096" y="1537993"/>
            <a:chExt cx="1309063" cy="961105"/>
          </a:xfrm>
        </p:grpSpPr>
        <p:sp>
          <p:nvSpPr>
            <p:cNvPr id="44" name="Text Placeholder 3"/>
            <p:cNvSpPr txBox="1"/>
            <p:nvPr/>
          </p:nvSpPr>
          <p:spPr>
            <a:xfrm>
              <a:off x="5893115" y="1537993"/>
              <a:ext cx="761025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Third Step</a:t>
              </a:r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5619096" y="1729896"/>
              <a:ext cx="1309063" cy="7692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slightly</a:t>
              </a:r>
            </a:p>
          </p:txBody>
        </p:sp>
      </p:grpSp>
      <p:grpSp>
        <p:nvGrpSpPr>
          <p:cNvPr id="7" name="Group 72"/>
          <p:cNvGrpSpPr/>
          <p:nvPr/>
        </p:nvGrpSpPr>
        <p:grpSpPr>
          <a:xfrm>
            <a:off x="9030291" y="4068690"/>
            <a:ext cx="1932095" cy="1271214"/>
            <a:chOff x="5443477" y="1545687"/>
            <a:chExt cx="1449071" cy="953410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5771269" y="1545687"/>
              <a:ext cx="793486" cy="16932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b="1" dirty="0">
                  <a:solidFill>
                    <a:schemeClr val="accent4"/>
                  </a:solidFill>
                </a:rPr>
                <a:t>Fourth Step</a:t>
              </a: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443477" y="1729896"/>
              <a:ext cx="1449071" cy="76920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</a:t>
              </a:r>
              <a:b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slightly</a:t>
              </a:r>
            </a:p>
          </p:txBody>
        </p:sp>
      </p:grpSp>
      <p:sp>
        <p:nvSpPr>
          <p:cNvPr id="57" name="Freeform 103"/>
          <p:cNvSpPr>
            <a:spLocks noEditPoints="1"/>
          </p:cNvSpPr>
          <p:nvPr/>
        </p:nvSpPr>
        <p:spPr bwMode="auto">
          <a:xfrm>
            <a:off x="2082148" y="2650748"/>
            <a:ext cx="496472" cy="73106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8" name="Freeform 52"/>
          <p:cNvSpPr>
            <a:spLocks noEditPoints="1"/>
          </p:cNvSpPr>
          <p:nvPr/>
        </p:nvSpPr>
        <p:spPr bwMode="auto">
          <a:xfrm>
            <a:off x="4594453" y="2650747"/>
            <a:ext cx="617896" cy="66477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9" name="Freeform 83"/>
          <p:cNvSpPr>
            <a:spLocks noEditPoints="1"/>
          </p:cNvSpPr>
          <p:nvPr/>
        </p:nvSpPr>
        <p:spPr bwMode="auto">
          <a:xfrm>
            <a:off x="7202918" y="2651662"/>
            <a:ext cx="486767" cy="730151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0" name="Freeform 152"/>
          <p:cNvSpPr>
            <a:spLocks noEditPoints="1"/>
          </p:cNvSpPr>
          <p:nvPr/>
        </p:nvSpPr>
        <p:spPr bwMode="auto">
          <a:xfrm>
            <a:off x="9707229" y="2789126"/>
            <a:ext cx="603601" cy="55780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5" name="文本框 34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3" grpId="0" animBg="1"/>
      <p:bldP spid="52" grpId="0" animBg="1"/>
      <p:bldP spid="51" grpId="0" animBg="1"/>
      <p:bldP spid="45" grpId="0" animBg="1"/>
      <p:bldP spid="54" grpId="0" animBg="1"/>
      <p:bldP spid="69" grpId="0" animBg="1"/>
      <p:bldP spid="72" grpId="0" animBg="1"/>
      <p:bldP spid="31" grpId="0" animBg="1"/>
      <p:bldP spid="32" grpId="0" animBg="1"/>
      <p:bldP spid="33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026585" y="5065084"/>
            <a:ext cx="2518396" cy="136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accent1"/>
                </a:solidFill>
              </a:rPr>
              <a:t>PROJECTS DEVELOPMENT</a:t>
            </a:r>
            <a:endParaRPr lang="en-US" sz="1465" dirty="0">
              <a:solidFill>
                <a:schemeClr val="accent1"/>
              </a:solidFill>
            </a:endParaRPr>
          </a:p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72023" y="4470048"/>
            <a:ext cx="2518396" cy="136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accent2"/>
                </a:solidFill>
              </a:rPr>
              <a:t>PROJECTS DEVELOPMENT</a:t>
            </a:r>
            <a:endParaRPr lang="en-US" sz="1465" dirty="0">
              <a:solidFill>
                <a:schemeClr val="accent2"/>
              </a:solidFill>
            </a:endParaRPr>
          </a:p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69071" y="3822397"/>
            <a:ext cx="2518396" cy="136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accent3"/>
                </a:solidFill>
              </a:rPr>
              <a:t>PROJECTS DEVELOPMENT</a:t>
            </a:r>
            <a:endParaRPr lang="en-US" sz="1465" dirty="0">
              <a:solidFill>
                <a:schemeClr val="accent3"/>
              </a:solidFill>
            </a:endParaRPr>
          </a:p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66121" y="3101450"/>
            <a:ext cx="2518396" cy="136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accent4"/>
                </a:solidFill>
              </a:rPr>
              <a:t>PROJECTS DEVELOPMENT</a:t>
            </a:r>
            <a:endParaRPr lang="en-US" sz="1465" dirty="0">
              <a:solidFill>
                <a:schemeClr val="accent4"/>
              </a:solidFill>
            </a:endParaRPr>
          </a:p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suffered.</a:t>
            </a:r>
          </a:p>
        </p:txBody>
      </p:sp>
      <p:grpSp>
        <p:nvGrpSpPr>
          <p:cNvPr id="3" name="Group 43"/>
          <p:cNvGrpSpPr/>
          <p:nvPr/>
        </p:nvGrpSpPr>
        <p:grpSpPr>
          <a:xfrm>
            <a:off x="3292849" y="3390764"/>
            <a:ext cx="2827291" cy="858637"/>
            <a:chOff x="2469637" y="2543073"/>
            <a:chExt cx="2120468" cy="643978"/>
          </a:xfrm>
        </p:grpSpPr>
        <p:sp>
          <p:nvSpPr>
            <p:cNvPr id="41" name="Flowchart: Data 40"/>
            <p:cNvSpPr/>
            <p:nvPr/>
          </p:nvSpPr>
          <p:spPr>
            <a:xfrm rot="16200000" flipH="1" flipV="1">
              <a:off x="4163077" y="2756126"/>
              <a:ext cx="640080" cy="213975"/>
            </a:xfrm>
            <a:prstGeom prst="flowChartInputOutpu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5" dirty="0"/>
            </a:p>
          </p:txBody>
        </p:sp>
        <p:grpSp>
          <p:nvGrpSpPr>
            <p:cNvPr id="5" name="Group 51"/>
            <p:cNvGrpSpPr/>
            <p:nvPr/>
          </p:nvGrpSpPr>
          <p:grpSpPr>
            <a:xfrm>
              <a:off x="2469637" y="2543073"/>
              <a:ext cx="2120468" cy="643978"/>
              <a:chOff x="2460112" y="2094062"/>
              <a:chExt cx="2120468" cy="643978"/>
            </a:xfrm>
          </p:grpSpPr>
          <p:sp>
            <p:nvSpPr>
              <p:cNvPr id="33" name="Flowchart: Data 32"/>
              <p:cNvSpPr/>
              <p:nvPr/>
            </p:nvSpPr>
            <p:spPr>
              <a:xfrm rot="16200000" flipH="1" flipV="1">
                <a:off x="2247060" y="2307114"/>
                <a:ext cx="640080" cy="213975"/>
              </a:xfrm>
              <a:prstGeom prst="flowChartInputOutpu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5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673145" y="2224816"/>
                <a:ext cx="1907435" cy="5132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65" b="1" dirty="0">
                    <a:solidFill>
                      <a:schemeClr val="bg1"/>
                    </a:solidFill>
                  </a:rPr>
                  <a:t>Step Two</a:t>
                </a:r>
              </a:p>
            </p:txBody>
          </p:sp>
        </p:grpSp>
      </p:grpSp>
      <p:grpSp>
        <p:nvGrpSpPr>
          <p:cNvPr id="6" name="Group 28"/>
          <p:cNvGrpSpPr/>
          <p:nvPr/>
        </p:nvGrpSpPr>
        <p:grpSpPr>
          <a:xfrm>
            <a:off x="8371582" y="2030635"/>
            <a:ext cx="2828548" cy="858636"/>
            <a:chOff x="6278686" y="1246786"/>
            <a:chExt cx="2121411" cy="643977"/>
          </a:xfrm>
        </p:grpSpPr>
        <p:sp>
          <p:nvSpPr>
            <p:cNvPr id="38" name="Flowchart: Data 37"/>
            <p:cNvSpPr/>
            <p:nvPr/>
          </p:nvSpPr>
          <p:spPr>
            <a:xfrm rot="16200000" flipH="1" flipV="1">
              <a:off x="6065634" y="1459838"/>
              <a:ext cx="640080" cy="213975"/>
            </a:xfrm>
            <a:prstGeom prst="flowChartInputOutpu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5" dirty="0"/>
            </a:p>
          </p:txBody>
        </p:sp>
        <p:sp>
          <p:nvSpPr>
            <p:cNvPr id="40" name="Pentagon 39"/>
            <p:cNvSpPr/>
            <p:nvPr/>
          </p:nvSpPr>
          <p:spPr>
            <a:xfrm>
              <a:off x="6492662" y="1377539"/>
              <a:ext cx="1907435" cy="51322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</a:rPr>
                <a:t>Step Four</a:t>
              </a:r>
            </a:p>
          </p:txBody>
        </p:sp>
      </p:grpSp>
      <p:grpSp>
        <p:nvGrpSpPr>
          <p:cNvPr id="7" name="Group 45"/>
          <p:cNvGrpSpPr/>
          <p:nvPr/>
        </p:nvGrpSpPr>
        <p:grpSpPr>
          <a:xfrm>
            <a:off x="5834839" y="2711550"/>
            <a:ext cx="2828548" cy="861905"/>
            <a:chOff x="4376129" y="2033662"/>
            <a:chExt cx="2121411" cy="646429"/>
          </a:xfrm>
        </p:grpSpPr>
        <p:sp>
          <p:nvSpPr>
            <p:cNvPr id="43" name="Flowchart: Data 42"/>
            <p:cNvSpPr/>
            <p:nvPr/>
          </p:nvSpPr>
          <p:spPr>
            <a:xfrm rot="16200000" flipH="1" flipV="1">
              <a:off x="6070512" y="2253063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5" dirty="0"/>
            </a:p>
          </p:txBody>
        </p:sp>
        <p:grpSp>
          <p:nvGrpSpPr>
            <p:cNvPr id="8" name="Group 52"/>
            <p:cNvGrpSpPr/>
            <p:nvPr/>
          </p:nvGrpSpPr>
          <p:grpSpPr>
            <a:xfrm>
              <a:off x="4376129" y="2033662"/>
              <a:ext cx="2121411" cy="640165"/>
              <a:chOff x="4366604" y="1584651"/>
              <a:chExt cx="2121411" cy="640165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580580" y="1711592"/>
                <a:ext cx="1907435" cy="51322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65" b="1" dirty="0">
                    <a:solidFill>
                      <a:schemeClr val="bg1"/>
                    </a:solidFill>
                  </a:rPr>
                  <a:t>Step Three</a:t>
                </a:r>
              </a:p>
            </p:txBody>
          </p:sp>
          <p:sp>
            <p:nvSpPr>
              <p:cNvPr id="42" name="Flowchart: Data 41"/>
              <p:cNvSpPr/>
              <p:nvPr/>
            </p:nvSpPr>
            <p:spPr>
              <a:xfrm rot="16200000" flipH="1" flipV="1">
                <a:off x="4153552" y="1797703"/>
                <a:ext cx="640080" cy="213975"/>
              </a:xfrm>
              <a:prstGeom prst="flowChartInputOutpu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5" dirty="0"/>
              </a:p>
            </p:txBody>
          </p:sp>
        </p:grpSp>
      </p:grpSp>
      <p:grpSp>
        <p:nvGrpSpPr>
          <p:cNvPr id="9" name="Group 30"/>
          <p:cNvGrpSpPr/>
          <p:nvPr/>
        </p:nvGrpSpPr>
        <p:grpSpPr>
          <a:xfrm>
            <a:off x="1033645" y="4075063"/>
            <a:ext cx="2544504" cy="858637"/>
            <a:chOff x="775234" y="2780107"/>
            <a:chExt cx="1908378" cy="643978"/>
          </a:xfrm>
        </p:grpSpPr>
        <p:sp>
          <p:nvSpPr>
            <p:cNvPr id="27" name="Flowchart: Data 26"/>
            <p:cNvSpPr/>
            <p:nvPr/>
          </p:nvSpPr>
          <p:spPr>
            <a:xfrm rot="16200000" flipH="1" flipV="1">
              <a:off x="2256585" y="2993159"/>
              <a:ext cx="640080" cy="213975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5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75234" y="2910861"/>
              <a:ext cx="1907435" cy="5132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</a:rPr>
                <a:t>Step One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664239" y="4386367"/>
            <a:ext cx="18473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865" dirty="0"/>
          </a:p>
        </p:txBody>
      </p:sp>
      <p:sp>
        <p:nvSpPr>
          <p:cNvPr id="32" name="Freeform 42"/>
          <p:cNvSpPr>
            <a:spLocks noEditPoints="1"/>
          </p:cNvSpPr>
          <p:nvPr/>
        </p:nvSpPr>
        <p:spPr bwMode="auto">
          <a:xfrm>
            <a:off x="1871487" y="3413207"/>
            <a:ext cx="806575" cy="69426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4" name="Freeform 86"/>
          <p:cNvSpPr>
            <a:spLocks noEditPoints="1"/>
          </p:cNvSpPr>
          <p:nvPr/>
        </p:nvSpPr>
        <p:spPr bwMode="auto">
          <a:xfrm>
            <a:off x="4484223" y="2574630"/>
            <a:ext cx="460856" cy="77540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6" name="Freeform 57"/>
          <p:cNvSpPr>
            <a:spLocks noEditPoints="1"/>
          </p:cNvSpPr>
          <p:nvPr/>
        </p:nvSpPr>
        <p:spPr bwMode="auto">
          <a:xfrm>
            <a:off x="7000779" y="2100367"/>
            <a:ext cx="614475" cy="54474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9" name="Freeform 152"/>
          <p:cNvSpPr>
            <a:spLocks noEditPoints="1"/>
          </p:cNvSpPr>
          <p:nvPr/>
        </p:nvSpPr>
        <p:spPr bwMode="auto">
          <a:xfrm>
            <a:off x="9439917" y="1461863"/>
            <a:ext cx="690919" cy="638503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1" name="文本框 3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32" grpId="0" animBg="1"/>
      <p:bldP spid="34" grpId="0" animBg="1"/>
      <p:bldP spid="36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7"/>
          <p:cNvGrpSpPr/>
          <p:nvPr/>
        </p:nvGrpSpPr>
        <p:grpSpPr>
          <a:xfrm>
            <a:off x="3405320" y="3013244"/>
            <a:ext cx="5345537" cy="5345536"/>
            <a:chOff x="2965298" y="2181091"/>
            <a:chExt cx="3213404" cy="3213402"/>
          </a:xfrm>
          <a:solidFill>
            <a:schemeClr val="bg2">
              <a:lumMod val="8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5" name="Group 43"/>
          <p:cNvGrpSpPr/>
          <p:nvPr/>
        </p:nvGrpSpPr>
        <p:grpSpPr>
          <a:xfrm>
            <a:off x="3013185" y="4970563"/>
            <a:ext cx="1050816" cy="1050816"/>
            <a:chOff x="2259889" y="3581159"/>
            <a:chExt cx="788112" cy="788112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2259889" y="3581159"/>
              <a:ext cx="788112" cy="78811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/>
            </a:p>
          </p:txBody>
        </p:sp>
        <p:sp>
          <p:nvSpPr>
            <p:cNvPr id="35" name="Freeform 42"/>
            <p:cNvSpPr>
              <a:spLocks noEditPoints="1"/>
            </p:cNvSpPr>
            <p:nvPr/>
          </p:nvSpPr>
          <p:spPr bwMode="auto">
            <a:xfrm>
              <a:off x="2483159" y="3828209"/>
              <a:ext cx="341572" cy="29401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3768177" y="3221444"/>
            <a:ext cx="1050816" cy="1050816"/>
            <a:chOff x="2826133" y="2269320"/>
            <a:chExt cx="788112" cy="788112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2826133" y="2269320"/>
              <a:ext cx="788112" cy="78811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6" name="Freeform 178"/>
            <p:cNvSpPr>
              <a:spLocks noEditPoints="1"/>
            </p:cNvSpPr>
            <p:nvPr/>
          </p:nvSpPr>
          <p:spPr bwMode="auto">
            <a:xfrm>
              <a:off x="3049403" y="2534747"/>
              <a:ext cx="341572" cy="257258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7" name="Group 40"/>
          <p:cNvGrpSpPr/>
          <p:nvPr/>
        </p:nvGrpSpPr>
        <p:grpSpPr>
          <a:xfrm>
            <a:off x="5552680" y="2550635"/>
            <a:ext cx="1050816" cy="1050816"/>
            <a:chOff x="4164510" y="1766213"/>
            <a:chExt cx="788112" cy="788112"/>
          </a:xfrm>
        </p:grpSpPr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4164510" y="1766213"/>
              <a:ext cx="788112" cy="78811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4401833" y="1991647"/>
              <a:ext cx="313466" cy="33724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8" name="Group 41"/>
          <p:cNvGrpSpPr/>
          <p:nvPr/>
        </p:nvGrpSpPr>
        <p:grpSpPr>
          <a:xfrm>
            <a:off x="7325533" y="3221444"/>
            <a:ext cx="1050816" cy="1050816"/>
            <a:chOff x="5494150" y="2269320"/>
            <a:chExt cx="788112" cy="788112"/>
          </a:xfrm>
        </p:grpSpPr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5494150" y="2269320"/>
              <a:ext cx="788112" cy="78811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8" name="Freeform 86"/>
            <p:cNvSpPr>
              <a:spLocks noEditPoints="1"/>
            </p:cNvSpPr>
            <p:nvPr/>
          </p:nvSpPr>
          <p:spPr bwMode="auto">
            <a:xfrm>
              <a:off x="5771250" y="2466594"/>
              <a:ext cx="233912" cy="3935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9" name="Group 42"/>
          <p:cNvGrpSpPr/>
          <p:nvPr/>
        </p:nvGrpSpPr>
        <p:grpSpPr>
          <a:xfrm>
            <a:off x="8128000" y="4970563"/>
            <a:ext cx="1050816" cy="1050816"/>
            <a:chOff x="6096000" y="3581159"/>
            <a:chExt cx="788112" cy="788112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6096000" y="3581159"/>
              <a:ext cx="788112" cy="78811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9" name="Freeform 83"/>
            <p:cNvSpPr>
              <a:spLocks noEditPoints="1"/>
            </p:cNvSpPr>
            <p:nvPr/>
          </p:nvSpPr>
          <p:spPr bwMode="auto">
            <a:xfrm>
              <a:off x="6371225" y="3796968"/>
              <a:ext cx="237662" cy="35649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0" name="Group 44"/>
          <p:cNvGrpSpPr/>
          <p:nvPr/>
        </p:nvGrpSpPr>
        <p:grpSpPr>
          <a:xfrm>
            <a:off x="9325641" y="5070699"/>
            <a:ext cx="2336801" cy="850358"/>
            <a:chOff x="844734" y="1923739"/>
            <a:chExt cx="1752601" cy="637768"/>
          </a:xfrm>
        </p:grpSpPr>
        <p:sp>
          <p:nvSpPr>
            <p:cNvPr id="46" name="Footer Text"/>
            <p:cNvSpPr txBox="1"/>
            <p:nvPr/>
          </p:nvSpPr>
          <p:spPr>
            <a:xfrm>
              <a:off x="844735" y="2099986"/>
              <a:ext cx="1752600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majority.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44734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</a:rPr>
                <a:t>Keyword Here</a:t>
              </a:r>
            </a:p>
          </p:txBody>
        </p:sp>
      </p:grpSp>
      <p:grpSp>
        <p:nvGrpSpPr>
          <p:cNvPr id="11" name="Group 47"/>
          <p:cNvGrpSpPr/>
          <p:nvPr/>
        </p:nvGrpSpPr>
        <p:grpSpPr>
          <a:xfrm>
            <a:off x="1155700" y="3219980"/>
            <a:ext cx="2438400" cy="850358"/>
            <a:chOff x="1303025" y="1923739"/>
            <a:chExt cx="1828800" cy="637768"/>
          </a:xfrm>
        </p:grpSpPr>
        <p:sp>
          <p:nvSpPr>
            <p:cNvPr id="49" name="Footer Text"/>
            <p:cNvSpPr txBox="1"/>
            <p:nvPr/>
          </p:nvSpPr>
          <p:spPr>
            <a:xfrm>
              <a:off x="1303025" y="2099986"/>
              <a:ext cx="1828800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majority.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</a:rPr>
                <a:t>Keyword Here</a:t>
              </a:r>
            </a:p>
          </p:txBody>
        </p:sp>
      </p:grpSp>
      <p:grpSp>
        <p:nvGrpSpPr>
          <p:cNvPr id="12" name="Group 50"/>
          <p:cNvGrpSpPr/>
          <p:nvPr/>
        </p:nvGrpSpPr>
        <p:grpSpPr>
          <a:xfrm>
            <a:off x="8533068" y="3270780"/>
            <a:ext cx="2274633" cy="850358"/>
            <a:chOff x="844734" y="1923739"/>
            <a:chExt cx="1705975" cy="637768"/>
          </a:xfrm>
        </p:grpSpPr>
        <p:sp>
          <p:nvSpPr>
            <p:cNvPr id="52" name="Footer Text"/>
            <p:cNvSpPr txBox="1"/>
            <p:nvPr/>
          </p:nvSpPr>
          <p:spPr>
            <a:xfrm>
              <a:off x="844734" y="2099986"/>
              <a:ext cx="170597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majority.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44734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4"/>
                  </a:solidFill>
                </a:rPr>
                <a:t>Keyword Here</a:t>
              </a:r>
            </a:p>
          </p:txBody>
        </p:sp>
      </p:grpSp>
      <p:grpSp>
        <p:nvGrpSpPr>
          <p:cNvPr id="13" name="Group 53"/>
          <p:cNvGrpSpPr/>
          <p:nvPr/>
        </p:nvGrpSpPr>
        <p:grpSpPr>
          <a:xfrm>
            <a:off x="506546" y="5070699"/>
            <a:ext cx="2350501" cy="850358"/>
            <a:chOff x="1368949" y="1923739"/>
            <a:chExt cx="1762876" cy="637768"/>
          </a:xfrm>
        </p:grpSpPr>
        <p:sp>
          <p:nvSpPr>
            <p:cNvPr id="55" name="Footer Text"/>
            <p:cNvSpPr txBox="1"/>
            <p:nvPr/>
          </p:nvSpPr>
          <p:spPr>
            <a:xfrm>
              <a:off x="1368949" y="2099986"/>
              <a:ext cx="176287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majority.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</a:rPr>
                <a:t>Keyword Here</a:t>
              </a:r>
            </a:p>
          </p:txBody>
        </p:sp>
      </p:grpSp>
      <p:grpSp>
        <p:nvGrpSpPr>
          <p:cNvPr id="14" name="Group 56"/>
          <p:cNvGrpSpPr/>
          <p:nvPr/>
        </p:nvGrpSpPr>
        <p:grpSpPr>
          <a:xfrm>
            <a:off x="4571274" y="1803402"/>
            <a:ext cx="3049455" cy="850358"/>
            <a:chOff x="844734" y="1923739"/>
            <a:chExt cx="2287091" cy="637768"/>
          </a:xfrm>
        </p:grpSpPr>
        <p:sp>
          <p:nvSpPr>
            <p:cNvPr id="58" name="Footer Text"/>
            <p:cNvSpPr txBox="1"/>
            <p:nvPr/>
          </p:nvSpPr>
          <p:spPr>
            <a:xfrm>
              <a:off x="844734" y="2099986"/>
              <a:ext cx="22870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471311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</a:rPr>
                <a:t>Keyword Here</a:t>
              </a:r>
            </a:p>
          </p:txBody>
        </p:sp>
      </p:grpSp>
      <p:grpSp>
        <p:nvGrpSpPr>
          <p:cNvPr id="15" name="Group 70"/>
          <p:cNvGrpSpPr/>
          <p:nvPr/>
        </p:nvGrpSpPr>
        <p:grpSpPr>
          <a:xfrm>
            <a:off x="4470789" y="4090062"/>
            <a:ext cx="3214595" cy="3214589"/>
            <a:chOff x="3353092" y="3067546"/>
            <a:chExt cx="2410946" cy="2410942"/>
          </a:xfrm>
        </p:grpSpPr>
        <p:sp>
          <p:nvSpPr>
            <p:cNvPr id="89" name="Chord 88"/>
            <p:cNvSpPr/>
            <p:nvPr/>
          </p:nvSpPr>
          <p:spPr>
            <a:xfrm>
              <a:off x="3353092" y="3067546"/>
              <a:ext cx="2410946" cy="2410942"/>
            </a:xfrm>
            <a:prstGeom prst="chord">
              <a:avLst>
                <a:gd name="adj1" fmla="val 10841139"/>
                <a:gd name="adj2" fmla="val 2155198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693" tIns="301693" rIns="301693" bIns="301693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/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4202906" y="3436615"/>
              <a:ext cx="738188" cy="639763"/>
              <a:chOff x="990600" y="4300538"/>
              <a:chExt cx="357188" cy="309563"/>
            </a:xfrm>
            <a:solidFill>
              <a:schemeClr val="bg1"/>
            </a:solidFill>
          </p:grpSpPr>
          <p:sp>
            <p:nvSpPr>
              <p:cNvPr id="63" name="Freeform 5"/>
              <p:cNvSpPr>
                <a:spLocks noEditPoints="1"/>
              </p:cNvSpPr>
              <p:nvPr/>
            </p:nvSpPr>
            <p:spPr bwMode="auto">
              <a:xfrm>
                <a:off x="1068388" y="4351338"/>
                <a:ext cx="34925" cy="31750"/>
              </a:xfrm>
              <a:custGeom>
                <a:avLst/>
                <a:gdLst/>
                <a:ahLst/>
                <a:cxnLst>
                  <a:cxn ang="0">
                    <a:pos x="8" y="15"/>
                  </a:cxn>
                  <a:cxn ang="0">
                    <a:pos x="16" y="8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8" y="15"/>
                  </a:cxn>
                  <a:cxn ang="0">
                    <a:pos x="8" y="15"/>
                  </a:cxn>
                  <a:cxn ang="0">
                    <a:pos x="8" y="15"/>
                  </a:cxn>
                </a:cxnLst>
                <a:rect l="0" t="0" r="r" b="b"/>
                <a:pathLst>
                  <a:path w="16" h="15">
                    <a:moveTo>
                      <a:pt x="8" y="15"/>
                    </a:moveTo>
                    <a:cubicBezTo>
                      <a:pt x="12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4" name="Freeform 6"/>
              <p:cNvSpPr>
                <a:spLocks noEditPoints="1"/>
              </p:cNvSpPr>
              <p:nvPr/>
            </p:nvSpPr>
            <p:spPr bwMode="auto">
              <a:xfrm>
                <a:off x="1135063" y="4300538"/>
                <a:ext cx="58738" cy="53975"/>
              </a:xfrm>
              <a:custGeom>
                <a:avLst/>
                <a:gdLst/>
                <a:ahLst/>
                <a:cxnLst>
                  <a:cxn ang="0">
                    <a:pos x="28" y="13"/>
                  </a:cxn>
                  <a:cxn ang="0">
                    <a:pos x="14" y="26"/>
                  </a:cxn>
                  <a:cxn ang="0">
                    <a:pos x="0" y="13"/>
                  </a:cxn>
                  <a:cxn ang="0">
                    <a:pos x="14" y="0"/>
                  </a:cxn>
                  <a:cxn ang="0">
                    <a:pos x="28" y="13"/>
                  </a:cxn>
                  <a:cxn ang="0">
                    <a:pos x="28" y="13"/>
                  </a:cxn>
                  <a:cxn ang="0">
                    <a:pos x="28" y="13"/>
                  </a:cxn>
                </a:cxnLst>
                <a:rect l="0" t="0" r="r" b="b"/>
                <a:pathLst>
                  <a:path w="28" h="26">
                    <a:moveTo>
                      <a:pt x="28" y="13"/>
                    </a:moveTo>
                    <a:cubicBezTo>
                      <a:pt x="28" y="20"/>
                      <a:pt x="22" y="26"/>
                      <a:pt x="14" y="26"/>
                    </a:cubicBezTo>
                    <a:cubicBezTo>
                      <a:pt x="7" y="26"/>
                      <a:pt x="0" y="20"/>
                      <a:pt x="0" y="13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2" y="0"/>
                      <a:pt x="28" y="6"/>
                      <a:pt x="28" y="13"/>
                    </a:cubicBezTo>
                    <a:close/>
                    <a:moveTo>
                      <a:pt x="28" y="13"/>
                    </a:moveTo>
                    <a:cubicBezTo>
                      <a:pt x="28" y="13"/>
                      <a:pt x="28" y="13"/>
                      <a:pt x="28" y="13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5" name="Freeform 7"/>
              <p:cNvSpPr>
                <a:spLocks noEditPoints="1"/>
              </p:cNvSpPr>
              <p:nvPr/>
            </p:nvSpPr>
            <p:spPr bwMode="auto">
              <a:xfrm>
                <a:off x="1233488" y="4352925"/>
                <a:ext cx="34925" cy="31750"/>
              </a:xfrm>
              <a:custGeom>
                <a:avLst/>
                <a:gdLst/>
                <a:ahLst/>
                <a:cxnLst>
                  <a:cxn ang="0">
                    <a:pos x="16" y="7"/>
                  </a:cxn>
                  <a:cxn ang="0">
                    <a:pos x="8" y="15"/>
                  </a:cxn>
                  <a:cxn ang="0">
                    <a:pos x="0" y="7"/>
                  </a:cxn>
                  <a:cxn ang="0">
                    <a:pos x="8" y="0"/>
                  </a:cxn>
                  <a:cxn ang="0">
                    <a:pos x="16" y="7"/>
                  </a:cxn>
                  <a:cxn ang="0">
                    <a:pos x="16" y="7"/>
                  </a:cxn>
                  <a:cxn ang="0">
                    <a:pos x="16" y="7"/>
                  </a:cxn>
                </a:cxnLst>
                <a:rect l="0" t="0" r="r" b="b"/>
                <a:pathLst>
                  <a:path w="16" h="15">
                    <a:moveTo>
                      <a:pt x="16" y="7"/>
                    </a:moveTo>
                    <a:cubicBezTo>
                      <a:pt x="16" y="11"/>
                      <a:pt x="12" y="15"/>
                      <a:pt x="8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" y="0"/>
                      <a:pt x="16" y="3"/>
                      <a:pt x="16" y="7"/>
                    </a:cubicBezTo>
                    <a:close/>
                    <a:moveTo>
                      <a:pt x="16" y="7"/>
                    </a:moveTo>
                    <a:cubicBezTo>
                      <a:pt x="16" y="7"/>
                      <a:pt x="16" y="7"/>
                      <a:pt x="16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7" name="Rectangle 8"/>
              <p:cNvSpPr>
                <a:spLocks noChangeArrowheads="1"/>
              </p:cNvSpPr>
              <p:nvPr/>
            </p:nvSpPr>
            <p:spPr bwMode="auto">
              <a:xfrm>
                <a:off x="1055688" y="4557713"/>
                <a:ext cx="215900" cy="5238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8" name="Freeform 9"/>
              <p:cNvSpPr>
                <a:spLocks noEditPoints="1"/>
              </p:cNvSpPr>
              <p:nvPr/>
            </p:nvSpPr>
            <p:spPr bwMode="auto">
              <a:xfrm>
                <a:off x="1287463" y="4335463"/>
                <a:ext cx="60325" cy="53975"/>
              </a:xfrm>
              <a:custGeom>
                <a:avLst/>
                <a:gdLst/>
                <a:ahLst/>
                <a:cxnLst>
                  <a:cxn ang="0">
                    <a:pos x="29" y="13"/>
                  </a:cxn>
                  <a:cxn ang="0">
                    <a:pos x="14" y="25"/>
                  </a:cxn>
                  <a:cxn ang="0">
                    <a:pos x="0" y="13"/>
                  </a:cxn>
                  <a:cxn ang="0">
                    <a:pos x="14" y="0"/>
                  </a:cxn>
                  <a:cxn ang="0">
                    <a:pos x="29" y="13"/>
                  </a:cxn>
                  <a:cxn ang="0">
                    <a:pos x="29" y="13"/>
                  </a:cxn>
                  <a:cxn ang="0">
                    <a:pos x="29" y="13"/>
                  </a:cxn>
                </a:cxnLst>
                <a:rect l="0" t="0" r="r" b="b"/>
                <a:pathLst>
                  <a:path w="29" h="25">
                    <a:moveTo>
                      <a:pt x="29" y="13"/>
                    </a:moveTo>
                    <a:cubicBezTo>
                      <a:pt x="29" y="20"/>
                      <a:pt x="22" y="25"/>
                      <a:pt x="14" y="25"/>
                    </a:cubicBezTo>
                    <a:cubicBezTo>
                      <a:pt x="7" y="25"/>
                      <a:pt x="0" y="20"/>
                      <a:pt x="0" y="13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2" y="0"/>
                      <a:pt x="29" y="6"/>
                      <a:pt x="29" y="13"/>
                    </a:cubicBezTo>
                    <a:close/>
                    <a:moveTo>
                      <a:pt x="29" y="13"/>
                    </a:moveTo>
                    <a:cubicBezTo>
                      <a:pt x="29" y="13"/>
                      <a:pt x="29" y="13"/>
                      <a:pt x="29" y="13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9" name="Freeform 10"/>
              <p:cNvSpPr>
                <a:spLocks noEditPoints="1"/>
              </p:cNvSpPr>
              <p:nvPr/>
            </p:nvSpPr>
            <p:spPr bwMode="auto">
              <a:xfrm>
                <a:off x="990600" y="4335463"/>
                <a:ext cx="58738" cy="55563"/>
              </a:xfrm>
              <a:custGeom>
                <a:avLst/>
                <a:gdLst/>
                <a:ahLst/>
                <a:cxnLst>
                  <a:cxn ang="0">
                    <a:pos x="28" y="13"/>
                  </a:cxn>
                  <a:cxn ang="0">
                    <a:pos x="14" y="0"/>
                  </a:cxn>
                  <a:cxn ang="0">
                    <a:pos x="0" y="13"/>
                  </a:cxn>
                  <a:cxn ang="0">
                    <a:pos x="14" y="26"/>
                  </a:cxn>
                  <a:cxn ang="0">
                    <a:pos x="28" y="13"/>
                  </a:cxn>
                  <a:cxn ang="0">
                    <a:pos x="28" y="13"/>
                  </a:cxn>
                  <a:cxn ang="0">
                    <a:pos x="28" y="13"/>
                  </a:cxn>
                </a:cxnLst>
                <a:rect l="0" t="0" r="r" b="b"/>
                <a:pathLst>
                  <a:path w="28" h="26">
                    <a:moveTo>
                      <a:pt x="28" y="13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4" y="26"/>
                    </a:cubicBezTo>
                    <a:cubicBezTo>
                      <a:pt x="22" y="26"/>
                      <a:pt x="28" y="20"/>
                      <a:pt x="28" y="13"/>
                    </a:cubicBezTo>
                    <a:close/>
                    <a:moveTo>
                      <a:pt x="28" y="13"/>
                    </a:moveTo>
                    <a:cubicBezTo>
                      <a:pt x="28" y="13"/>
                      <a:pt x="28" y="13"/>
                      <a:pt x="28" y="13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70" name="Freeform 11"/>
              <p:cNvSpPr>
                <a:spLocks noEditPoints="1"/>
              </p:cNvSpPr>
              <p:nvPr/>
            </p:nvSpPr>
            <p:spPr bwMode="auto">
              <a:xfrm>
                <a:off x="1030288" y="4364038"/>
                <a:ext cx="277813" cy="182563"/>
              </a:xfrm>
              <a:custGeom>
                <a:avLst/>
                <a:gdLst/>
                <a:ahLst/>
                <a:cxnLst>
                  <a:cxn ang="0">
                    <a:pos x="120" y="15"/>
                  </a:cxn>
                  <a:cxn ang="0">
                    <a:pos x="100" y="32"/>
                  </a:cxn>
                  <a:cxn ang="0">
                    <a:pos x="102" y="14"/>
                  </a:cxn>
                  <a:cxn ang="0">
                    <a:pos x="96" y="13"/>
                  </a:cxn>
                  <a:cxn ang="0">
                    <a:pos x="84" y="28"/>
                  </a:cxn>
                  <a:cxn ang="0">
                    <a:pos x="69" y="4"/>
                  </a:cxn>
                  <a:cxn ang="0">
                    <a:pos x="58" y="4"/>
                  </a:cxn>
                  <a:cxn ang="0">
                    <a:pos x="43" y="28"/>
                  </a:cxn>
                  <a:cxn ang="0">
                    <a:pos x="33" y="13"/>
                  </a:cxn>
                  <a:cxn ang="0">
                    <a:pos x="27" y="14"/>
                  </a:cxn>
                  <a:cxn ang="0">
                    <a:pos x="28" y="33"/>
                  </a:cxn>
                  <a:cxn ang="0">
                    <a:pos x="9" y="15"/>
                  </a:cxn>
                  <a:cxn ang="0">
                    <a:pos x="0" y="18"/>
                  </a:cxn>
                  <a:cxn ang="0">
                    <a:pos x="13" y="86"/>
                  </a:cxn>
                  <a:cxn ang="0">
                    <a:pos x="114" y="86"/>
                  </a:cxn>
                  <a:cxn ang="0">
                    <a:pos x="131" y="20"/>
                  </a:cxn>
                  <a:cxn ang="0">
                    <a:pos x="120" y="15"/>
                  </a:cxn>
                  <a:cxn ang="0">
                    <a:pos x="120" y="15"/>
                  </a:cxn>
                  <a:cxn ang="0">
                    <a:pos x="120" y="15"/>
                  </a:cxn>
                </a:cxnLst>
                <a:rect l="0" t="0" r="r" b="b"/>
                <a:pathLst>
                  <a:path w="131" h="86">
                    <a:moveTo>
                      <a:pt x="120" y="15"/>
                    </a:moveTo>
                    <a:cubicBezTo>
                      <a:pt x="100" y="32"/>
                      <a:pt x="100" y="32"/>
                      <a:pt x="100" y="32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2" y="14"/>
                      <a:pt x="99" y="10"/>
                      <a:pt x="96" y="13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65" y="0"/>
                      <a:pt x="58" y="4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0" y="9"/>
                      <a:pt x="27" y="14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3" y="12"/>
                      <a:pt x="0" y="18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31" y="20"/>
                      <a:pt x="131" y="20"/>
                      <a:pt x="131" y="20"/>
                    </a:cubicBezTo>
                    <a:cubicBezTo>
                      <a:pt x="131" y="20"/>
                      <a:pt x="129" y="11"/>
                      <a:pt x="120" y="15"/>
                    </a:cubicBezTo>
                    <a:close/>
                    <a:moveTo>
                      <a:pt x="120" y="15"/>
                    </a:moveTo>
                    <a:cubicBezTo>
                      <a:pt x="120" y="15"/>
                      <a:pt x="120" y="15"/>
                      <a:pt x="120" y="15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50819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</a:rPr>
              <a:t>填写大标题文字</a:t>
            </a:r>
            <a:endParaRPr lang="zh-CN" altLang="en-US" sz="4400" b="1" dirty="0">
              <a:solidFill>
                <a:schemeClr val="accen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336969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3295095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545671"/>
            <a:ext cx="1441420" cy="1446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7"/>
          <p:cNvGrpSpPr/>
          <p:nvPr/>
        </p:nvGrpSpPr>
        <p:grpSpPr>
          <a:xfrm rot="5400000">
            <a:off x="310347" y="1661004"/>
            <a:ext cx="4296252" cy="4296248"/>
            <a:chOff x="2965298" y="2181091"/>
            <a:chExt cx="3213404" cy="3213402"/>
          </a:xfrm>
          <a:solidFill>
            <a:schemeClr val="bg2">
              <a:lumMod val="8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5" name="Group 43"/>
          <p:cNvGrpSpPr/>
          <p:nvPr/>
        </p:nvGrpSpPr>
        <p:grpSpPr>
          <a:xfrm>
            <a:off x="2406651" y="1345842"/>
            <a:ext cx="844549" cy="844549"/>
            <a:chOff x="2259889" y="3581159"/>
            <a:chExt cx="788112" cy="788112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2259889" y="3581159"/>
              <a:ext cx="788112" cy="78811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/>
            </a:p>
          </p:txBody>
        </p:sp>
        <p:sp>
          <p:nvSpPr>
            <p:cNvPr id="35" name="Freeform 42"/>
            <p:cNvSpPr>
              <a:spLocks noEditPoints="1"/>
            </p:cNvSpPr>
            <p:nvPr/>
          </p:nvSpPr>
          <p:spPr bwMode="auto">
            <a:xfrm>
              <a:off x="2483159" y="3828209"/>
              <a:ext cx="341572" cy="29401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3625851" y="2108200"/>
            <a:ext cx="844549" cy="844549"/>
            <a:chOff x="2826133" y="2269320"/>
            <a:chExt cx="788112" cy="788112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2826133" y="2269320"/>
              <a:ext cx="788112" cy="78811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6" name="Freeform 178"/>
            <p:cNvSpPr>
              <a:spLocks noEditPoints="1"/>
            </p:cNvSpPr>
            <p:nvPr/>
          </p:nvSpPr>
          <p:spPr bwMode="auto">
            <a:xfrm>
              <a:off x="3049403" y="2534747"/>
              <a:ext cx="341572" cy="257258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7" name="Group 40"/>
          <p:cNvGrpSpPr/>
          <p:nvPr/>
        </p:nvGrpSpPr>
        <p:grpSpPr>
          <a:xfrm>
            <a:off x="4133851" y="3386854"/>
            <a:ext cx="844549" cy="844549"/>
            <a:chOff x="4164510" y="1766213"/>
            <a:chExt cx="788112" cy="788112"/>
          </a:xfrm>
        </p:grpSpPr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4164510" y="1766213"/>
              <a:ext cx="788112" cy="78811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4401833" y="1991647"/>
              <a:ext cx="313466" cy="33724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8" name="Group 41"/>
          <p:cNvGrpSpPr/>
          <p:nvPr/>
        </p:nvGrpSpPr>
        <p:grpSpPr>
          <a:xfrm>
            <a:off x="3625851" y="4718051"/>
            <a:ext cx="844549" cy="844549"/>
            <a:chOff x="5494150" y="2269320"/>
            <a:chExt cx="788112" cy="788112"/>
          </a:xfrm>
        </p:grpSpPr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5494150" y="2269320"/>
              <a:ext cx="788112" cy="78811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8" name="Freeform 86"/>
            <p:cNvSpPr>
              <a:spLocks noEditPoints="1"/>
            </p:cNvSpPr>
            <p:nvPr/>
          </p:nvSpPr>
          <p:spPr bwMode="auto">
            <a:xfrm>
              <a:off x="5771250" y="2466594"/>
              <a:ext cx="233912" cy="3935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9" name="Group 42"/>
          <p:cNvGrpSpPr/>
          <p:nvPr/>
        </p:nvGrpSpPr>
        <p:grpSpPr>
          <a:xfrm>
            <a:off x="2406651" y="5456660"/>
            <a:ext cx="844549" cy="844549"/>
            <a:chOff x="6096000" y="3581159"/>
            <a:chExt cx="788112" cy="788112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6096000" y="3581159"/>
              <a:ext cx="788112" cy="78811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9" name="Freeform 83"/>
            <p:cNvSpPr>
              <a:spLocks noEditPoints="1"/>
            </p:cNvSpPr>
            <p:nvPr/>
          </p:nvSpPr>
          <p:spPr bwMode="auto">
            <a:xfrm>
              <a:off x="6371225" y="3796968"/>
              <a:ext cx="237662" cy="35649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0" name="Group 60"/>
          <p:cNvGrpSpPr/>
          <p:nvPr/>
        </p:nvGrpSpPr>
        <p:grpSpPr>
          <a:xfrm>
            <a:off x="1157562" y="2517329"/>
            <a:ext cx="2583589" cy="2583596"/>
            <a:chOff x="639571" y="1887996"/>
            <a:chExt cx="1937692" cy="1937697"/>
          </a:xfrm>
        </p:grpSpPr>
        <p:sp>
          <p:nvSpPr>
            <p:cNvPr id="89" name="Oval 88"/>
            <p:cNvSpPr/>
            <p:nvPr/>
          </p:nvSpPr>
          <p:spPr>
            <a:xfrm rot="5400000">
              <a:off x="639568" y="1887999"/>
              <a:ext cx="1937697" cy="1937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693" tIns="301693" rIns="301693" bIns="301693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/>
            </a:p>
          </p:txBody>
        </p:sp>
        <p:grpSp>
          <p:nvGrpSpPr>
            <p:cNvPr id="11" name="Group 53"/>
            <p:cNvGrpSpPr/>
            <p:nvPr/>
          </p:nvGrpSpPr>
          <p:grpSpPr>
            <a:xfrm>
              <a:off x="1351776" y="2435692"/>
              <a:ext cx="513281" cy="842306"/>
              <a:chOff x="1974850" y="4173538"/>
              <a:chExt cx="309563" cy="508000"/>
            </a:xfrm>
            <a:solidFill>
              <a:schemeClr val="bg1"/>
            </a:solidFill>
          </p:grpSpPr>
          <p:sp>
            <p:nvSpPr>
              <p:cNvPr id="57" name="Freeform 14"/>
              <p:cNvSpPr>
                <a:spLocks noEditPoints="1"/>
              </p:cNvSpPr>
              <p:nvPr/>
            </p:nvSpPr>
            <p:spPr bwMode="auto">
              <a:xfrm>
                <a:off x="1974850" y="4173538"/>
                <a:ext cx="293688" cy="407988"/>
              </a:xfrm>
              <a:custGeom>
                <a:avLst/>
                <a:gdLst/>
                <a:ahLst/>
                <a:cxnLst>
                  <a:cxn ang="0">
                    <a:pos x="123" y="191"/>
                  </a:cxn>
                  <a:cxn ang="0">
                    <a:pos x="120" y="170"/>
                  </a:cxn>
                  <a:cxn ang="0">
                    <a:pos x="134" y="124"/>
                  </a:cxn>
                  <a:cxn ang="0">
                    <a:pos x="139" y="90"/>
                  </a:cxn>
                  <a:cxn ang="0">
                    <a:pos x="131" y="56"/>
                  </a:cxn>
                  <a:cxn ang="0">
                    <a:pos x="85" y="19"/>
                  </a:cxn>
                  <a:cxn ang="0">
                    <a:pos x="70" y="0"/>
                  </a:cxn>
                  <a:cxn ang="0">
                    <a:pos x="69" y="19"/>
                  </a:cxn>
                  <a:cxn ang="0">
                    <a:pos x="56" y="23"/>
                  </a:cxn>
                  <a:cxn ang="0">
                    <a:pos x="59" y="30"/>
                  </a:cxn>
                  <a:cxn ang="0">
                    <a:pos x="40" y="38"/>
                  </a:cxn>
                  <a:cxn ang="0">
                    <a:pos x="37" y="44"/>
                  </a:cxn>
                  <a:cxn ang="0">
                    <a:pos x="2" y="75"/>
                  </a:cxn>
                  <a:cxn ang="0">
                    <a:pos x="2" y="80"/>
                  </a:cxn>
                  <a:cxn ang="0">
                    <a:pos x="1" y="87"/>
                  </a:cxn>
                  <a:cxn ang="0">
                    <a:pos x="1" y="94"/>
                  </a:cxn>
                  <a:cxn ang="0">
                    <a:pos x="8" y="101"/>
                  </a:cxn>
                  <a:cxn ang="0">
                    <a:pos x="12" y="102"/>
                  </a:cxn>
                  <a:cxn ang="0">
                    <a:pos x="21" y="105"/>
                  </a:cxn>
                  <a:cxn ang="0">
                    <a:pos x="37" y="96"/>
                  </a:cxn>
                  <a:cxn ang="0">
                    <a:pos x="49" y="92"/>
                  </a:cxn>
                  <a:cxn ang="0">
                    <a:pos x="79" y="95"/>
                  </a:cxn>
                  <a:cxn ang="0">
                    <a:pos x="43" y="138"/>
                  </a:cxn>
                  <a:cxn ang="0">
                    <a:pos x="37" y="191"/>
                  </a:cxn>
                  <a:cxn ang="0">
                    <a:pos x="123" y="191"/>
                  </a:cxn>
                  <a:cxn ang="0">
                    <a:pos x="123" y="191"/>
                  </a:cxn>
                  <a:cxn ang="0">
                    <a:pos x="123" y="191"/>
                  </a:cxn>
                </a:cxnLst>
                <a:rect l="0" t="0" r="r" b="b"/>
                <a:pathLst>
                  <a:path w="139" h="191">
                    <a:moveTo>
                      <a:pt x="123" y="191"/>
                    </a:moveTo>
                    <a:cubicBezTo>
                      <a:pt x="119" y="186"/>
                      <a:pt x="120" y="170"/>
                      <a:pt x="120" y="170"/>
                    </a:cubicBezTo>
                    <a:cubicBezTo>
                      <a:pt x="120" y="170"/>
                      <a:pt x="129" y="132"/>
                      <a:pt x="134" y="124"/>
                    </a:cubicBezTo>
                    <a:cubicBezTo>
                      <a:pt x="139" y="115"/>
                      <a:pt x="139" y="90"/>
                      <a:pt x="139" y="90"/>
                    </a:cubicBezTo>
                    <a:cubicBezTo>
                      <a:pt x="139" y="90"/>
                      <a:pt x="138" y="75"/>
                      <a:pt x="131" y="56"/>
                    </a:cubicBezTo>
                    <a:cubicBezTo>
                      <a:pt x="124" y="37"/>
                      <a:pt x="101" y="22"/>
                      <a:pt x="85" y="19"/>
                    </a:cubicBezTo>
                    <a:cubicBezTo>
                      <a:pt x="84" y="10"/>
                      <a:pt x="70" y="0"/>
                      <a:pt x="70" y="0"/>
                    </a:cubicBezTo>
                    <a:cubicBezTo>
                      <a:pt x="70" y="0"/>
                      <a:pt x="72" y="19"/>
                      <a:pt x="69" y="19"/>
                    </a:cubicBezTo>
                    <a:cubicBezTo>
                      <a:pt x="67" y="19"/>
                      <a:pt x="56" y="23"/>
                      <a:pt x="56" y="23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45" y="34"/>
                      <a:pt x="40" y="38"/>
                      <a:pt x="40" y="38"/>
                    </a:cubicBezTo>
                    <a:cubicBezTo>
                      <a:pt x="40" y="38"/>
                      <a:pt x="39" y="39"/>
                      <a:pt x="37" y="44"/>
                    </a:cubicBezTo>
                    <a:cubicBezTo>
                      <a:pt x="34" y="49"/>
                      <a:pt x="4" y="74"/>
                      <a:pt x="2" y="75"/>
                    </a:cubicBezTo>
                    <a:cubicBezTo>
                      <a:pt x="1" y="77"/>
                      <a:pt x="2" y="80"/>
                      <a:pt x="2" y="80"/>
                    </a:cubicBezTo>
                    <a:cubicBezTo>
                      <a:pt x="2" y="80"/>
                      <a:pt x="1" y="86"/>
                      <a:pt x="1" y="87"/>
                    </a:cubicBezTo>
                    <a:cubicBezTo>
                      <a:pt x="1" y="87"/>
                      <a:pt x="0" y="92"/>
                      <a:pt x="1" y="94"/>
                    </a:cubicBezTo>
                    <a:cubicBezTo>
                      <a:pt x="3" y="96"/>
                      <a:pt x="4" y="99"/>
                      <a:pt x="8" y="101"/>
                    </a:cubicBezTo>
                    <a:cubicBezTo>
                      <a:pt x="11" y="104"/>
                      <a:pt x="12" y="102"/>
                      <a:pt x="12" y="102"/>
                    </a:cubicBezTo>
                    <a:cubicBezTo>
                      <a:pt x="12" y="102"/>
                      <a:pt x="12" y="103"/>
                      <a:pt x="21" y="105"/>
                    </a:cubicBezTo>
                    <a:cubicBezTo>
                      <a:pt x="33" y="105"/>
                      <a:pt x="37" y="96"/>
                      <a:pt x="37" y="96"/>
                    </a:cubicBezTo>
                    <a:cubicBezTo>
                      <a:pt x="37" y="96"/>
                      <a:pt x="40" y="91"/>
                      <a:pt x="49" y="92"/>
                    </a:cubicBezTo>
                    <a:cubicBezTo>
                      <a:pt x="67" y="102"/>
                      <a:pt x="79" y="95"/>
                      <a:pt x="79" y="95"/>
                    </a:cubicBezTo>
                    <a:cubicBezTo>
                      <a:pt x="79" y="95"/>
                      <a:pt x="64" y="107"/>
                      <a:pt x="43" y="138"/>
                    </a:cubicBezTo>
                    <a:cubicBezTo>
                      <a:pt x="21" y="170"/>
                      <a:pt x="37" y="191"/>
                      <a:pt x="37" y="191"/>
                    </a:cubicBezTo>
                    <a:lnTo>
                      <a:pt x="123" y="191"/>
                    </a:lnTo>
                    <a:close/>
                    <a:moveTo>
                      <a:pt x="123" y="191"/>
                    </a:moveTo>
                    <a:cubicBezTo>
                      <a:pt x="123" y="191"/>
                      <a:pt x="123" y="191"/>
                      <a:pt x="123" y="191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2006600" y="4587875"/>
                <a:ext cx="277813" cy="93663"/>
              </a:xfrm>
              <a:custGeom>
                <a:avLst/>
                <a:gdLst/>
                <a:ahLst/>
                <a:cxnLst>
                  <a:cxn ang="0">
                    <a:pos x="131" y="39"/>
                  </a:cxn>
                  <a:cxn ang="0">
                    <a:pos x="126" y="44"/>
                  </a:cxn>
                  <a:cxn ang="0">
                    <a:pos x="4" y="44"/>
                  </a:cxn>
                  <a:cxn ang="0">
                    <a:pos x="0" y="39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6" y="0"/>
                  </a:cxn>
                  <a:cxn ang="0">
                    <a:pos x="131" y="5"/>
                  </a:cxn>
                  <a:cxn ang="0">
                    <a:pos x="131" y="39"/>
                  </a:cxn>
                  <a:cxn ang="0">
                    <a:pos x="131" y="39"/>
                  </a:cxn>
                  <a:cxn ang="0">
                    <a:pos x="131" y="39"/>
                  </a:cxn>
                </a:cxnLst>
                <a:rect l="0" t="0" r="r" b="b"/>
                <a:pathLst>
                  <a:path w="131" h="44">
                    <a:moveTo>
                      <a:pt x="131" y="39"/>
                    </a:moveTo>
                    <a:cubicBezTo>
                      <a:pt x="131" y="42"/>
                      <a:pt x="129" y="44"/>
                      <a:pt x="126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44"/>
                      <a:pt x="0" y="42"/>
                      <a:pt x="0" y="3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0"/>
                      <a:pt x="131" y="2"/>
                      <a:pt x="131" y="5"/>
                    </a:cubicBezTo>
                    <a:lnTo>
                      <a:pt x="131" y="39"/>
                    </a:lnTo>
                    <a:close/>
                    <a:moveTo>
                      <a:pt x="131" y="39"/>
                    </a:moveTo>
                    <a:cubicBezTo>
                      <a:pt x="131" y="39"/>
                      <a:pt x="131" y="39"/>
                      <a:pt x="131" y="39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76" name="Freeform 45"/>
          <p:cNvSpPr>
            <a:spLocks noEditPoints="1"/>
          </p:cNvSpPr>
          <p:nvPr/>
        </p:nvSpPr>
        <p:spPr bwMode="auto">
          <a:xfrm>
            <a:off x="10507376" y="176635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7" name="Freeform 45"/>
          <p:cNvSpPr>
            <a:spLocks noEditPoints="1"/>
          </p:cNvSpPr>
          <p:nvPr/>
        </p:nvSpPr>
        <p:spPr bwMode="auto">
          <a:xfrm>
            <a:off x="10507376" y="274322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8" name="Freeform 45"/>
          <p:cNvSpPr>
            <a:spLocks noEditPoints="1"/>
          </p:cNvSpPr>
          <p:nvPr/>
        </p:nvSpPr>
        <p:spPr bwMode="auto">
          <a:xfrm>
            <a:off x="10507376" y="372009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10507376" y="469696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0" name="Freeform 45"/>
          <p:cNvSpPr>
            <a:spLocks noEditPoints="1"/>
          </p:cNvSpPr>
          <p:nvPr/>
        </p:nvSpPr>
        <p:spPr bwMode="auto">
          <a:xfrm>
            <a:off x="10507376" y="5673827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12" name="Group 80"/>
          <p:cNvGrpSpPr/>
          <p:nvPr/>
        </p:nvGrpSpPr>
        <p:grpSpPr>
          <a:xfrm>
            <a:off x="5588001" y="1498603"/>
            <a:ext cx="4776655" cy="850358"/>
            <a:chOff x="-450666" y="1923739"/>
            <a:chExt cx="3582491" cy="637768"/>
          </a:xfrm>
        </p:grpSpPr>
        <p:sp>
          <p:nvSpPr>
            <p:cNvPr id="82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</a:rPr>
                <a:t>Keyword Here</a:t>
              </a:r>
            </a:p>
          </p:txBody>
        </p:sp>
      </p:grpSp>
      <p:grpSp>
        <p:nvGrpSpPr>
          <p:cNvPr id="13" name="Group 89"/>
          <p:cNvGrpSpPr/>
          <p:nvPr/>
        </p:nvGrpSpPr>
        <p:grpSpPr>
          <a:xfrm>
            <a:off x="5588001" y="2477092"/>
            <a:ext cx="4776655" cy="850358"/>
            <a:chOff x="-450666" y="1923739"/>
            <a:chExt cx="3582491" cy="637768"/>
          </a:xfrm>
        </p:grpSpPr>
        <p:sp>
          <p:nvSpPr>
            <p:cNvPr id="91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</a:rPr>
                <a:t>Keyword Here</a:t>
              </a:r>
            </a:p>
          </p:txBody>
        </p:sp>
      </p:grpSp>
      <p:grpSp>
        <p:nvGrpSpPr>
          <p:cNvPr id="14" name="Group 92"/>
          <p:cNvGrpSpPr/>
          <p:nvPr/>
        </p:nvGrpSpPr>
        <p:grpSpPr>
          <a:xfrm>
            <a:off x="5588001" y="3455582"/>
            <a:ext cx="4776655" cy="850358"/>
            <a:chOff x="-450666" y="1923739"/>
            <a:chExt cx="3582491" cy="637768"/>
          </a:xfrm>
        </p:grpSpPr>
        <p:sp>
          <p:nvSpPr>
            <p:cNvPr id="94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3"/>
                  </a:solidFill>
                </a:rPr>
                <a:t>Keyword Here</a:t>
              </a:r>
            </a:p>
          </p:txBody>
        </p:sp>
      </p:grpSp>
      <p:grpSp>
        <p:nvGrpSpPr>
          <p:cNvPr id="15" name="Group 95"/>
          <p:cNvGrpSpPr/>
          <p:nvPr/>
        </p:nvGrpSpPr>
        <p:grpSpPr>
          <a:xfrm>
            <a:off x="5588001" y="4434070"/>
            <a:ext cx="4776655" cy="850358"/>
            <a:chOff x="-450666" y="1923739"/>
            <a:chExt cx="3582491" cy="637768"/>
          </a:xfrm>
        </p:grpSpPr>
        <p:sp>
          <p:nvSpPr>
            <p:cNvPr id="97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4"/>
                  </a:solidFill>
                </a:rPr>
                <a:t>Keyword Here</a:t>
              </a:r>
            </a:p>
          </p:txBody>
        </p:sp>
      </p:grpSp>
      <p:grpSp>
        <p:nvGrpSpPr>
          <p:cNvPr id="16" name="Group 98"/>
          <p:cNvGrpSpPr/>
          <p:nvPr/>
        </p:nvGrpSpPr>
        <p:grpSpPr>
          <a:xfrm>
            <a:off x="5588001" y="5409154"/>
            <a:ext cx="4776655" cy="850358"/>
            <a:chOff x="-450666" y="1923739"/>
            <a:chExt cx="3582491" cy="637768"/>
          </a:xfrm>
        </p:grpSpPr>
        <p:sp>
          <p:nvSpPr>
            <p:cNvPr id="100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097888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5"/>
                  </a:solidFill>
                </a:rPr>
                <a:t>Keyword Here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5"/>
          <p:cNvGrpSpPr/>
          <p:nvPr/>
        </p:nvGrpSpPr>
        <p:grpSpPr>
          <a:xfrm>
            <a:off x="3953731" y="1771843"/>
            <a:ext cx="4284539" cy="4284536"/>
            <a:chOff x="2965298" y="1328882"/>
            <a:chExt cx="3213404" cy="3213402"/>
          </a:xfrm>
        </p:grpSpPr>
        <p:sp>
          <p:nvSpPr>
            <p:cNvPr id="64" name="Block Arc 63"/>
            <p:cNvSpPr/>
            <p:nvPr/>
          </p:nvSpPr>
          <p:spPr>
            <a:xfrm>
              <a:off x="2965298" y="1328882"/>
              <a:ext cx="3213404" cy="3213402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accent4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Block Arc 64"/>
            <p:cNvSpPr/>
            <p:nvPr/>
          </p:nvSpPr>
          <p:spPr>
            <a:xfrm>
              <a:off x="2965298" y="1328882"/>
              <a:ext cx="3213404" cy="3213402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accent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5" name="Group 93"/>
            <p:cNvGrpSpPr/>
            <p:nvPr/>
          </p:nvGrpSpPr>
          <p:grpSpPr>
            <a:xfrm>
              <a:off x="2965298" y="1328882"/>
              <a:ext cx="3213404" cy="3213402"/>
              <a:chOff x="2965298" y="1328882"/>
              <a:chExt cx="3213404" cy="3213402"/>
            </a:xfrm>
          </p:grpSpPr>
          <p:sp>
            <p:nvSpPr>
              <p:cNvPr id="62" name="Block Arc 61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0800000"/>
                  <a:gd name="adj2" fmla="val 16200000"/>
                  <a:gd name="adj3" fmla="val 4642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Block Arc 65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6200000"/>
                  <a:gd name="adj2" fmla="val 0"/>
                  <a:gd name="adj3" fmla="val 4642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  <p:grpSp>
        <p:nvGrpSpPr>
          <p:cNvPr id="6" name="Group 39"/>
          <p:cNvGrpSpPr/>
          <p:nvPr/>
        </p:nvGrpSpPr>
        <p:grpSpPr>
          <a:xfrm>
            <a:off x="3929131" y="1924504"/>
            <a:ext cx="1207339" cy="1207339"/>
            <a:chOff x="2946848" y="1303678"/>
            <a:chExt cx="905504" cy="905504"/>
          </a:xfrm>
        </p:grpSpPr>
        <p:sp>
          <p:nvSpPr>
            <p:cNvPr id="45" name="Freeform 44"/>
            <p:cNvSpPr/>
            <p:nvPr/>
          </p:nvSpPr>
          <p:spPr>
            <a:xfrm>
              <a:off x="2946848" y="1303678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840" tIns="243840" rIns="210677" bIns="210677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735" dirty="0"/>
            </a:p>
          </p:txBody>
        </p:sp>
        <p:sp>
          <p:nvSpPr>
            <p:cNvPr id="30" name="Freeform 42"/>
            <p:cNvSpPr>
              <a:spLocks noEditPoints="1"/>
            </p:cNvSpPr>
            <p:nvPr/>
          </p:nvSpPr>
          <p:spPr bwMode="auto">
            <a:xfrm>
              <a:off x="3189386" y="1575486"/>
              <a:ext cx="420428" cy="36188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7023679" y="1924504"/>
            <a:ext cx="1207339" cy="1207339"/>
            <a:chOff x="5267759" y="1303678"/>
            <a:chExt cx="905504" cy="905504"/>
          </a:xfrm>
        </p:grpSpPr>
        <p:sp>
          <p:nvSpPr>
            <p:cNvPr id="46" name="Freeform 45"/>
            <p:cNvSpPr/>
            <p:nvPr/>
          </p:nvSpPr>
          <p:spPr>
            <a:xfrm>
              <a:off x="5267759" y="1303678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840" tIns="210677" rIns="210677" bIns="210677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265" dirty="0"/>
            </a:p>
          </p:txBody>
        </p:sp>
        <p:sp>
          <p:nvSpPr>
            <p:cNvPr id="31" name="Freeform 178"/>
            <p:cNvSpPr>
              <a:spLocks noEditPoints="1"/>
            </p:cNvSpPr>
            <p:nvPr/>
          </p:nvSpPr>
          <p:spPr bwMode="auto">
            <a:xfrm>
              <a:off x="5510297" y="1598105"/>
              <a:ext cx="420428" cy="316650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7023679" y="4748824"/>
            <a:ext cx="1207339" cy="1207339"/>
            <a:chOff x="5267759" y="3421918"/>
            <a:chExt cx="905504" cy="905504"/>
          </a:xfrm>
        </p:grpSpPr>
        <p:sp>
          <p:nvSpPr>
            <p:cNvPr id="47" name="Freeform 46"/>
            <p:cNvSpPr/>
            <p:nvPr/>
          </p:nvSpPr>
          <p:spPr>
            <a:xfrm>
              <a:off x="5267759" y="3421918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840" tIns="365760" rIns="210677" bIns="210677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265" dirty="0"/>
            </a:p>
          </p:txBody>
        </p:sp>
        <p:sp>
          <p:nvSpPr>
            <p:cNvPr id="32" name="Freeform 86"/>
            <p:cNvSpPr>
              <a:spLocks noEditPoints="1"/>
            </p:cNvSpPr>
            <p:nvPr/>
          </p:nvSpPr>
          <p:spPr bwMode="auto">
            <a:xfrm>
              <a:off x="5576554" y="3632458"/>
              <a:ext cx="287914" cy="48442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9" name="Group 36"/>
          <p:cNvGrpSpPr/>
          <p:nvPr/>
        </p:nvGrpSpPr>
        <p:grpSpPr>
          <a:xfrm>
            <a:off x="3929131" y="4748824"/>
            <a:ext cx="1207339" cy="1207339"/>
            <a:chOff x="2946848" y="3421918"/>
            <a:chExt cx="905504" cy="905504"/>
          </a:xfrm>
        </p:grpSpPr>
        <p:sp>
          <p:nvSpPr>
            <p:cNvPr id="48" name="Freeform 47"/>
            <p:cNvSpPr/>
            <p:nvPr/>
          </p:nvSpPr>
          <p:spPr>
            <a:xfrm>
              <a:off x="2946848" y="3421918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192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265" dirty="0"/>
            </a:p>
          </p:txBody>
        </p:sp>
        <p:sp>
          <p:nvSpPr>
            <p:cNvPr id="33" name="Freeform 83"/>
            <p:cNvSpPr>
              <a:spLocks noEditPoints="1"/>
            </p:cNvSpPr>
            <p:nvPr/>
          </p:nvSpPr>
          <p:spPr bwMode="auto">
            <a:xfrm>
              <a:off x="3253335" y="3655272"/>
              <a:ext cx="292530" cy="438796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0" name="Group 57"/>
          <p:cNvGrpSpPr/>
          <p:nvPr/>
        </p:nvGrpSpPr>
        <p:grpSpPr>
          <a:xfrm>
            <a:off x="776331" y="2055197"/>
            <a:ext cx="2996121" cy="945766"/>
            <a:chOff x="-267404" y="3168889"/>
            <a:chExt cx="2247091" cy="709324"/>
          </a:xfrm>
        </p:grpSpPr>
        <p:sp>
          <p:nvSpPr>
            <p:cNvPr id="60" name="TextBox 59"/>
            <p:cNvSpPr txBox="1"/>
            <p:nvPr/>
          </p:nvSpPr>
          <p:spPr>
            <a:xfrm>
              <a:off x="-267404" y="3416692"/>
              <a:ext cx="2247089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68847" y="3168889"/>
              <a:ext cx="131084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</p:grpSp>
      <p:grpSp>
        <p:nvGrpSpPr>
          <p:cNvPr id="11" name="Group 58"/>
          <p:cNvGrpSpPr/>
          <p:nvPr/>
        </p:nvGrpSpPr>
        <p:grpSpPr>
          <a:xfrm>
            <a:off x="8445874" y="2055196"/>
            <a:ext cx="3034927" cy="945766"/>
            <a:chOff x="7174424" y="1352592"/>
            <a:chExt cx="2276195" cy="709324"/>
          </a:xfrm>
        </p:grpSpPr>
        <p:sp>
          <p:nvSpPr>
            <p:cNvPr id="67" name="TextBox 66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178222" y="1352592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</p:grpSp>
      <p:grpSp>
        <p:nvGrpSpPr>
          <p:cNvPr id="12" name="Group 56"/>
          <p:cNvGrpSpPr/>
          <p:nvPr/>
        </p:nvGrpSpPr>
        <p:grpSpPr>
          <a:xfrm>
            <a:off x="737523" y="4879516"/>
            <a:ext cx="3034929" cy="945766"/>
            <a:chOff x="-296510" y="1363501"/>
            <a:chExt cx="2276197" cy="709324"/>
          </a:xfrm>
        </p:grpSpPr>
        <p:sp>
          <p:nvSpPr>
            <p:cNvPr id="76" name="TextBox 75"/>
            <p:cNvSpPr txBox="1"/>
            <p:nvPr/>
          </p:nvSpPr>
          <p:spPr>
            <a:xfrm>
              <a:off x="-296510" y="1611304"/>
              <a:ext cx="227619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668847" y="1363501"/>
              <a:ext cx="131084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4"/>
                  </a:solidFill>
                </a:rPr>
                <a:t>Title Goes Here</a:t>
              </a:r>
            </a:p>
          </p:txBody>
        </p:sp>
      </p:grpSp>
      <p:grpSp>
        <p:nvGrpSpPr>
          <p:cNvPr id="13" name="Group 58"/>
          <p:cNvGrpSpPr/>
          <p:nvPr/>
        </p:nvGrpSpPr>
        <p:grpSpPr>
          <a:xfrm>
            <a:off x="8445874" y="4879516"/>
            <a:ext cx="3034927" cy="945766"/>
            <a:chOff x="7174424" y="1352592"/>
            <a:chExt cx="2276195" cy="709324"/>
          </a:xfrm>
        </p:grpSpPr>
        <p:sp>
          <p:nvSpPr>
            <p:cNvPr id="81" name="TextBox 80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174424" y="1352592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3"/>
                  </a:solidFill>
                </a:rPr>
                <a:t>Title Goes Here</a:t>
              </a:r>
            </a:p>
          </p:txBody>
        </p:sp>
      </p:grpSp>
      <p:grpSp>
        <p:nvGrpSpPr>
          <p:cNvPr id="14" name="Group 92"/>
          <p:cNvGrpSpPr/>
          <p:nvPr/>
        </p:nvGrpSpPr>
        <p:grpSpPr>
          <a:xfrm>
            <a:off x="5061124" y="2847175"/>
            <a:ext cx="2119283" cy="2119280"/>
            <a:chOff x="3795843" y="2135381"/>
            <a:chExt cx="1589462" cy="1589460"/>
          </a:xfrm>
        </p:grpSpPr>
        <p:grpSp>
          <p:nvGrpSpPr>
            <p:cNvPr id="15" name="Group 27"/>
            <p:cNvGrpSpPr/>
            <p:nvPr/>
          </p:nvGrpSpPr>
          <p:grpSpPr>
            <a:xfrm>
              <a:off x="3795843" y="2135381"/>
              <a:ext cx="1589462" cy="1589460"/>
              <a:chOff x="3795843" y="1995681"/>
              <a:chExt cx="1589462" cy="1589460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3943786" y="2143623"/>
                <a:ext cx="1293577" cy="1293577"/>
              </a:xfrm>
              <a:custGeom>
                <a:avLst/>
                <a:gdLst>
                  <a:gd name="connsiteX0" fmla="*/ 0 w 1293577"/>
                  <a:gd name="connsiteY0" fmla="*/ 646789 h 1293577"/>
                  <a:gd name="connsiteX1" fmla="*/ 189441 w 1293577"/>
                  <a:gd name="connsiteY1" fmla="*/ 189440 h 1293577"/>
                  <a:gd name="connsiteX2" fmla="*/ 646790 w 1293577"/>
                  <a:gd name="connsiteY2" fmla="*/ 1 h 1293577"/>
                  <a:gd name="connsiteX3" fmla="*/ 1104139 w 1293577"/>
                  <a:gd name="connsiteY3" fmla="*/ 189442 h 1293577"/>
                  <a:gd name="connsiteX4" fmla="*/ 1293578 w 1293577"/>
                  <a:gd name="connsiteY4" fmla="*/ 646791 h 1293577"/>
                  <a:gd name="connsiteX5" fmla="*/ 1104138 w 1293577"/>
                  <a:gd name="connsiteY5" fmla="*/ 1104140 h 1293577"/>
                  <a:gd name="connsiteX6" fmla="*/ 646789 w 1293577"/>
                  <a:gd name="connsiteY6" fmla="*/ 1293580 h 1293577"/>
                  <a:gd name="connsiteX7" fmla="*/ 189440 w 1293577"/>
                  <a:gd name="connsiteY7" fmla="*/ 1104139 h 1293577"/>
                  <a:gd name="connsiteX8" fmla="*/ 0 w 1293577"/>
                  <a:gd name="connsiteY8" fmla="*/ 646790 h 1293577"/>
                  <a:gd name="connsiteX9" fmla="*/ 0 w 1293577"/>
                  <a:gd name="connsiteY9" fmla="*/ 646789 h 129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3577" h="1293577">
                    <a:moveTo>
                      <a:pt x="0" y="646789"/>
                    </a:moveTo>
                    <a:cubicBezTo>
                      <a:pt x="0" y="475250"/>
                      <a:pt x="68144" y="310737"/>
                      <a:pt x="189441" y="189440"/>
                    </a:cubicBezTo>
                    <a:cubicBezTo>
                      <a:pt x="310738" y="68144"/>
                      <a:pt x="475251" y="0"/>
                      <a:pt x="646790" y="1"/>
                    </a:cubicBezTo>
                    <a:cubicBezTo>
                      <a:pt x="818329" y="1"/>
                      <a:pt x="982842" y="68145"/>
                      <a:pt x="1104139" y="189442"/>
                    </a:cubicBezTo>
                    <a:cubicBezTo>
                      <a:pt x="1225435" y="310739"/>
                      <a:pt x="1293579" y="475252"/>
                      <a:pt x="1293578" y="646791"/>
                    </a:cubicBezTo>
                    <a:cubicBezTo>
                      <a:pt x="1293578" y="818330"/>
                      <a:pt x="1225434" y="982844"/>
                      <a:pt x="1104138" y="1104140"/>
                    </a:cubicBezTo>
                    <a:cubicBezTo>
                      <a:pt x="982841" y="1225436"/>
                      <a:pt x="818328" y="1293580"/>
                      <a:pt x="646789" y="1293580"/>
                    </a:cubicBezTo>
                    <a:cubicBezTo>
                      <a:pt x="475250" y="1293580"/>
                      <a:pt x="310736" y="1225436"/>
                      <a:pt x="189440" y="1104139"/>
                    </a:cubicBezTo>
                    <a:cubicBezTo>
                      <a:pt x="68144" y="982842"/>
                      <a:pt x="0" y="818329"/>
                      <a:pt x="0" y="646790"/>
                    </a:cubicBezTo>
                    <a:lnTo>
                      <a:pt x="0" y="646789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01693" tIns="301693" rIns="301693" bIns="301693" numCol="1" spcCol="1270" anchor="b" anchorCtr="0">
                <a:noAutofit/>
              </a:bodyPr>
              <a:lstStyle/>
              <a:p>
                <a:pPr algn="ctr" defTabSz="17183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7200" dirty="0"/>
              </a:p>
            </p:txBody>
          </p:sp>
          <p:sp>
            <p:nvSpPr>
              <p:cNvPr id="36" name="Oval 35"/>
              <p:cNvSpPr>
                <a:spLocks noChangeAspect="1"/>
              </p:cNvSpPr>
              <p:nvPr/>
            </p:nvSpPr>
            <p:spPr>
              <a:xfrm>
                <a:off x="3795843" y="1995681"/>
                <a:ext cx="1589462" cy="1589460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6" name="Group 82"/>
            <p:cNvGrpSpPr/>
            <p:nvPr/>
          </p:nvGrpSpPr>
          <p:grpSpPr>
            <a:xfrm>
              <a:off x="4257613" y="2587211"/>
              <a:ext cx="665922" cy="685800"/>
              <a:chOff x="3681413" y="3632200"/>
              <a:chExt cx="638175" cy="657225"/>
            </a:xfrm>
            <a:solidFill>
              <a:schemeClr val="bg1"/>
            </a:solidFill>
          </p:grpSpPr>
          <p:sp>
            <p:nvSpPr>
              <p:cNvPr id="84" name="Freeform 14"/>
              <p:cNvSpPr>
                <a:spLocks noEditPoints="1"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85" name="Freeform 15"/>
              <p:cNvSpPr>
                <a:spLocks noEditPoints="1"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86" name="Freeform 16"/>
              <p:cNvSpPr>
                <a:spLocks noEditPoints="1"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87" name="Freeform 17"/>
              <p:cNvSpPr>
                <a:spLocks noEditPoints="1"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88" name="Freeform 18"/>
              <p:cNvSpPr>
                <a:spLocks noEditPoints="1"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89" name="Freeform 19"/>
              <p:cNvSpPr>
                <a:spLocks noEditPoints="1"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90" name="Freeform 20"/>
              <p:cNvSpPr>
                <a:spLocks noEditPoints="1"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91" name="Rectangle 21"/>
              <p:cNvSpPr>
                <a:spLocks noChangeArrowheads="1"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92" name="Freeform 22"/>
              <p:cNvSpPr>
                <a:spLocks noEditPoints="1"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7"/>
          <p:cNvSpPr/>
          <p:nvPr/>
        </p:nvSpPr>
        <p:spPr>
          <a:xfrm>
            <a:off x="1026584" y="1851730"/>
            <a:ext cx="1133136" cy="1618764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01</a:t>
            </a:r>
          </a:p>
        </p:txBody>
      </p:sp>
      <p:sp>
        <p:nvSpPr>
          <p:cNvPr id="69" name="Freeform 68"/>
          <p:cNvSpPr/>
          <p:nvPr/>
        </p:nvSpPr>
        <p:spPr>
          <a:xfrm>
            <a:off x="2159715" y="185173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1" rIns="69991" bIns="69992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70" name="Freeform 69"/>
          <p:cNvSpPr/>
          <p:nvPr/>
        </p:nvSpPr>
        <p:spPr>
          <a:xfrm>
            <a:off x="1026584" y="3203003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02</a:t>
            </a:r>
          </a:p>
        </p:txBody>
      </p:sp>
      <p:sp>
        <p:nvSpPr>
          <p:cNvPr id="71" name="Freeform 70"/>
          <p:cNvSpPr/>
          <p:nvPr/>
        </p:nvSpPr>
        <p:spPr>
          <a:xfrm>
            <a:off x="2159715" y="320300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72" name="Freeform 71"/>
          <p:cNvSpPr/>
          <p:nvPr/>
        </p:nvSpPr>
        <p:spPr>
          <a:xfrm>
            <a:off x="1026584" y="4554275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03</a:t>
            </a:r>
          </a:p>
        </p:txBody>
      </p:sp>
      <p:sp>
        <p:nvSpPr>
          <p:cNvPr id="73" name="Freeform 72"/>
          <p:cNvSpPr/>
          <p:nvPr/>
        </p:nvSpPr>
        <p:spPr>
          <a:xfrm>
            <a:off x="2159715" y="4554274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45" name="Freeform 44"/>
          <p:cNvSpPr/>
          <p:nvPr/>
        </p:nvSpPr>
        <p:spPr>
          <a:xfrm flipH="1">
            <a:off x="10032280" y="1851730"/>
            <a:ext cx="1133136" cy="1618764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04</a:t>
            </a:r>
          </a:p>
        </p:txBody>
      </p:sp>
      <p:sp>
        <p:nvSpPr>
          <p:cNvPr id="46" name="Freeform 45"/>
          <p:cNvSpPr/>
          <p:nvPr/>
        </p:nvSpPr>
        <p:spPr>
          <a:xfrm flipH="1">
            <a:off x="6807201" y="185173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1" rIns="69991" bIns="69992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48" name="Freeform 47"/>
          <p:cNvSpPr/>
          <p:nvPr/>
        </p:nvSpPr>
        <p:spPr>
          <a:xfrm flipH="1">
            <a:off x="10032280" y="3203003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05</a:t>
            </a:r>
          </a:p>
        </p:txBody>
      </p:sp>
      <p:sp>
        <p:nvSpPr>
          <p:cNvPr id="63" name="Freeform 62"/>
          <p:cNvSpPr/>
          <p:nvPr/>
        </p:nvSpPr>
        <p:spPr>
          <a:xfrm flipH="1">
            <a:off x="6807201" y="320300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64" name="Freeform 63"/>
          <p:cNvSpPr/>
          <p:nvPr/>
        </p:nvSpPr>
        <p:spPr>
          <a:xfrm flipH="1">
            <a:off x="10032280" y="4554275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06</a:t>
            </a:r>
          </a:p>
        </p:txBody>
      </p:sp>
      <p:sp>
        <p:nvSpPr>
          <p:cNvPr id="65" name="Freeform 64"/>
          <p:cNvSpPr/>
          <p:nvPr/>
        </p:nvSpPr>
        <p:spPr>
          <a:xfrm flipH="1">
            <a:off x="6807201" y="4554274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62" name="Left-Right Arrow 61"/>
          <p:cNvSpPr/>
          <p:nvPr/>
        </p:nvSpPr>
        <p:spPr>
          <a:xfrm>
            <a:off x="5639876" y="2186657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6" name="Left-Right Arrow 65"/>
          <p:cNvSpPr/>
          <p:nvPr/>
        </p:nvSpPr>
        <p:spPr>
          <a:xfrm>
            <a:off x="5639876" y="3537928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7" name="Left-Right Arrow 66"/>
          <p:cNvSpPr/>
          <p:nvPr/>
        </p:nvSpPr>
        <p:spPr>
          <a:xfrm>
            <a:off x="5639876" y="4889199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4" name="Text Placeholder 3"/>
          <p:cNvSpPr txBox="1"/>
          <p:nvPr/>
        </p:nvSpPr>
        <p:spPr>
          <a:xfrm>
            <a:off x="2839600" y="1908077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1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/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311401" y="2204419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8" name="Text Placeholder 3"/>
          <p:cNvSpPr txBox="1"/>
          <p:nvPr/>
        </p:nvSpPr>
        <p:spPr>
          <a:xfrm>
            <a:off x="2839600" y="3254971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2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/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311401" y="355131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0" name="Text Placeholder 3"/>
          <p:cNvSpPr txBox="1"/>
          <p:nvPr/>
        </p:nvSpPr>
        <p:spPr>
          <a:xfrm>
            <a:off x="2839600" y="4617773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3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/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311401" y="491411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440576" y="2204419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7" name="Text Placeholder 3"/>
          <p:cNvSpPr txBox="1"/>
          <p:nvPr/>
        </p:nvSpPr>
        <p:spPr>
          <a:xfrm>
            <a:off x="7106800" y="1908077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4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/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440576" y="355131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91" name="Text Placeholder 3"/>
          <p:cNvSpPr txBox="1"/>
          <p:nvPr/>
        </p:nvSpPr>
        <p:spPr>
          <a:xfrm>
            <a:off x="7106800" y="3254971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5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accent5"/>
                </a:solidFill>
                <a:cs typeface="+mj-cs"/>
              </a:rPr>
              <a:t/>
            </a:r>
            <a:br>
              <a:rPr lang="en-US" sz="1465" dirty="0">
                <a:solidFill>
                  <a:schemeClr val="accent5"/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440576" y="4926263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93" name="Text Placeholder 3"/>
          <p:cNvSpPr txBox="1"/>
          <p:nvPr/>
        </p:nvSpPr>
        <p:spPr>
          <a:xfrm>
            <a:off x="7106800" y="4629921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6"/>
                </a:solidFill>
                <a:cs typeface="+mj-cs"/>
              </a:rPr>
              <a:t>Title Goes here</a:t>
            </a:r>
            <a:r>
              <a:rPr lang="en-US" sz="1465" dirty="0">
                <a:solidFill>
                  <a:schemeClr val="accent6"/>
                </a:solidFill>
                <a:cs typeface="+mj-cs"/>
              </a:rPr>
              <a:t/>
            </a:r>
            <a:br>
              <a:rPr lang="en-US" sz="1465" dirty="0">
                <a:solidFill>
                  <a:schemeClr val="accent6"/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have alteration in.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45" grpId="0" animBg="1"/>
      <p:bldP spid="46" grpId="0" animBg="1"/>
      <p:bldP spid="48" grpId="0" animBg="1"/>
      <p:bldP spid="63" grpId="0" animBg="1"/>
      <p:bldP spid="64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5342233" y="1716706"/>
            <a:ext cx="1467780" cy="1467780"/>
            <a:chOff x="3971099" y="1151695"/>
            <a:chExt cx="1239078" cy="1239078"/>
          </a:xfrm>
        </p:grpSpPr>
        <p:sp>
          <p:nvSpPr>
            <p:cNvPr id="17" name="Oval 16"/>
            <p:cNvSpPr/>
            <p:nvPr/>
          </p:nvSpPr>
          <p:spPr>
            <a:xfrm>
              <a:off x="3971099" y="1151695"/>
              <a:ext cx="1239078" cy="12390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4019554" y="1200150"/>
              <a:ext cx="1142168" cy="114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9" name="Freeform 42"/>
            <p:cNvSpPr>
              <a:spLocks noEditPoints="1"/>
            </p:cNvSpPr>
            <p:nvPr/>
          </p:nvSpPr>
          <p:spPr bwMode="auto">
            <a:xfrm>
              <a:off x="4400989" y="1607992"/>
              <a:ext cx="379298" cy="326484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" name="Group 19"/>
          <p:cNvGrpSpPr/>
          <p:nvPr/>
        </p:nvGrpSpPr>
        <p:grpSpPr>
          <a:xfrm>
            <a:off x="3804321" y="4399622"/>
            <a:ext cx="1467780" cy="1467780"/>
            <a:chOff x="2619806" y="3057527"/>
            <a:chExt cx="1239078" cy="1239078"/>
          </a:xfrm>
        </p:grpSpPr>
        <p:sp>
          <p:nvSpPr>
            <p:cNvPr id="18" name="Oval 17"/>
            <p:cNvSpPr/>
            <p:nvPr/>
          </p:nvSpPr>
          <p:spPr>
            <a:xfrm>
              <a:off x="2619806" y="3057527"/>
              <a:ext cx="1239078" cy="123907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668261" y="3105982"/>
              <a:ext cx="1142168" cy="1142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12" name="Freeform 178"/>
            <p:cNvSpPr>
              <a:spLocks noEditPoints="1"/>
            </p:cNvSpPr>
            <p:nvPr/>
          </p:nvSpPr>
          <p:spPr bwMode="auto">
            <a:xfrm>
              <a:off x="3049693" y="3534228"/>
              <a:ext cx="379304" cy="28567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6919901" y="4399622"/>
            <a:ext cx="1467780" cy="1467780"/>
            <a:chOff x="5249933" y="3057527"/>
            <a:chExt cx="1239078" cy="1239078"/>
          </a:xfrm>
        </p:grpSpPr>
        <p:sp>
          <p:nvSpPr>
            <p:cNvPr id="19" name="Oval 18"/>
            <p:cNvSpPr/>
            <p:nvPr/>
          </p:nvSpPr>
          <p:spPr>
            <a:xfrm>
              <a:off x="5249933" y="3057527"/>
              <a:ext cx="1239078" cy="123907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5298388" y="3105982"/>
              <a:ext cx="1142168" cy="11421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5695426" y="3489817"/>
              <a:ext cx="348092" cy="374498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16" name="Left Arrow 15"/>
          <p:cNvSpPr/>
          <p:nvPr/>
        </p:nvSpPr>
        <p:spPr bwMode="auto">
          <a:xfrm>
            <a:off x="5296433" y="4795913"/>
            <a:ext cx="1578628" cy="675201"/>
          </a:xfrm>
          <a:prstGeom prst="leftArrow">
            <a:avLst>
              <a:gd name="adj1" fmla="val 37962"/>
              <a:gd name="adj2" fmla="val 50000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3" name="Left Arrow 22"/>
          <p:cNvSpPr/>
          <p:nvPr/>
        </p:nvSpPr>
        <p:spPr bwMode="auto">
          <a:xfrm rot="7200000">
            <a:off x="4436859" y="3390522"/>
            <a:ext cx="1578628" cy="675201"/>
          </a:xfrm>
          <a:prstGeom prst="leftArrow">
            <a:avLst>
              <a:gd name="adj1" fmla="val 37667"/>
              <a:gd name="adj2" fmla="val 50000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4" name="Left Arrow 23"/>
          <p:cNvSpPr/>
          <p:nvPr/>
        </p:nvSpPr>
        <p:spPr bwMode="auto">
          <a:xfrm rot="3600000" flipH="1">
            <a:off x="6160306" y="3414069"/>
            <a:ext cx="1578628" cy="675201"/>
          </a:xfrm>
          <a:prstGeom prst="leftArrow">
            <a:avLst>
              <a:gd name="adj1" fmla="val 39575"/>
              <a:gd name="adj2" fmla="val 50000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5" name="Group 72"/>
          <p:cNvGrpSpPr/>
          <p:nvPr/>
        </p:nvGrpSpPr>
        <p:grpSpPr>
          <a:xfrm>
            <a:off x="2617733" y="2028966"/>
            <a:ext cx="2596968" cy="843162"/>
            <a:chOff x="5603652" y="1713006"/>
            <a:chExt cx="1947726" cy="632372"/>
          </a:xfrm>
        </p:grpSpPr>
        <p:sp>
          <p:nvSpPr>
            <p:cNvPr id="32" name="Text Placeholder 3"/>
            <p:cNvSpPr txBox="1"/>
            <p:nvPr/>
          </p:nvSpPr>
          <p:spPr>
            <a:xfrm>
              <a:off x="6708983" y="1713006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KEY WORD</a:t>
              </a: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8647635" y="4700184"/>
            <a:ext cx="2596968" cy="866561"/>
            <a:chOff x="5603652" y="1695457"/>
            <a:chExt cx="1947726" cy="649921"/>
          </a:xfrm>
        </p:grpSpPr>
        <p:sp>
          <p:nvSpPr>
            <p:cNvPr id="35" name="Text Placeholder 3"/>
            <p:cNvSpPr txBox="1"/>
            <p:nvPr/>
          </p:nvSpPr>
          <p:spPr>
            <a:xfrm>
              <a:off x="5603652" y="1695457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KEY WORD</a:t>
              </a: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grpSp>
        <p:nvGrpSpPr>
          <p:cNvPr id="13" name="Group 72"/>
          <p:cNvGrpSpPr/>
          <p:nvPr/>
        </p:nvGrpSpPr>
        <p:grpSpPr>
          <a:xfrm>
            <a:off x="1038316" y="4711882"/>
            <a:ext cx="2596968" cy="843162"/>
            <a:chOff x="5603652" y="1713006"/>
            <a:chExt cx="1947726" cy="632372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6708983" y="1713006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KEY WORD</a:t>
              </a: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grpSp>
        <p:nvGrpSpPr>
          <p:cNvPr id="20" name="Group 39"/>
          <p:cNvGrpSpPr/>
          <p:nvPr/>
        </p:nvGrpSpPr>
        <p:grpSpPr>
          <a:xfrm>
            <a:off x="5566427" y="3676239"/>
            <a:ext cx="1059147" cy="876899"/>
            <a:chOff x="2897188" y="3733800"/>
            <a:chExt cx="636587" cy="527050"/>
          </a:xfrm>
          <a:solidFill>
            <a:schemeClr val="bg1">
              <a:lumMod val="50000"/>
            </a:schemeClr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952750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29" y="6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944813" y="3940175"/>
              <a:ext cx="193675" cy="317500"/>
            </a:xfrm>
            <a:custGeom>
              <a:avLst/>
              <a:gdLst/>
              <a:ahLst/>
              <a:cxnLst>
                <a:cxn ang="0">
                  <a:pos x="92" y="97"/>
                </a:cxn>
                <a:cxn ang="0">
                  <a:pos x="79" y="85"/>
                </a:cxn>
                <a:cxn ang="0">
                  <a:pos x="55" y="85"/>
                </a:cxn>
                <a:cxn ang="0">
                  <a:pos x="55" y="52"/>
                </a:cxn>
                <a:cxn ang="0">
                  <a:pos x="84" y="64"/>
                </a:cxn>
                <a:cxn ang="0">
                  <a:pos x="108" y="58"/>
                </a:cxn>
                <a:cxn ang="0">
                  <a:pos x="115" y="43"/>
                </a:cxn>
                <a:cxn ang="0">
                  <a:pos x="100" y="37"/>
                </a:cxn>
                <a:cxn ang="0">
                  <a:pos x="52" y="13"/>
                </a:cxn>
                <a:cxn ang="0">
                  <a:pos x="52" y="12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1" y="1"/>
                </a:cxn>
                <a:cxn ang="0">
                  <a:pos x="21" y="1"/>
                </a:cxn>
                <a:cxn ang="0">
                  <a:pos x="0" y="23"/>
                </a:cxn>
                <a:cxn ang="0">
                  <a:pos x="0" y="89"/>
                </a:cxn>
                <a:cxn ang="0">
                  <a:pos x="28" y="112"/>
                </a:cxn>
                <a:cxn ang="0">
                  <a:pos x="30" y="112"/>
                </a:cxn>
                <a:cxn ang="0">
                  <a:pos x="66" y="112"/>
                </a:cxn>
                <a:cxn ang="0">
                  <a:pos x="74" y="179"/>
                </a:cxn>
                <a:cxn ang="0">
                  <a:pos x="88" y="191"/>
                </a:cxn>
                <a:cxn ang="0">
                  <a:pos x="89" y="191"/>
                </a:cxn>
                <a:cxn ang="0">
                  <a:pos x="101" y="176"/>
                </a:cxn>
                <a:cxn ang="0">
                  <a:pos x="92" y="97"/>
                </a:cxn>
                <a:cxn ang="0">
                  <a:pos x="92" y="97"/>
                </a:cxn>
                <a:cxn ang="0">
                  <a:pos x="92" y="97"/>
                </a:cxn>
              </a:cxnLst>
              <a:rect l="0" t="0" r="r" b="b"/>
              <a:pathLst>
                <a:path w="117" h="191">
                  <a:moveTo>
                    <a:pt x="92" y="97"/>
                  </a:moveTo>
                  <a:cubicBezTo>
                    <a:pt x="91" y="90"/>
                    <a:pt x="85" y="85"/>
                    <a:pt x="79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3" y="59"/>
                    <a:pt x="72" y="64"/>
                    <a:pt x="84" y="64"/>
                  </a:cubicBezTo>
                  <a:cubicBezTo>
                    <a:pt x="91" y="64"/>
                    <a:pt x="99" y="62"/>
                    <a:pt x="108" y="58"/>
                  </a:cubicBezTo>
                  <a:cubicBezTo>
                    <a:pt x="114" y="56"/>
                    <a:pt x="117" y="49"/>
                    <a:pt x="115" y="43"/>
                  </a:cubicBezTo>
                  <a:cubicBezTo>
                    <a:pt x="113" y="37"/>
                    <a:pt x="106" y="34"/>
                    <a:pt x="100" y="37"/>
                  </a:cubicBezTo>
                  <a:cubicBezTo>
                    <a:pt x="77" y="46"/>
                    <a:pt x="72" y="41"/>
                    <a:pt x="52" y="13"/>
                  </a:cubicBezTo>
                  <a:cubicBezTo>
                    <a:pt x="52" y="13"/>
                    <a:pt x="52" y="13"/>
                    <a:pt x="52" y="12"/>
                  </a:cubicBezTo>
                  <a:cubicBezTo>
                    <a:pt x="48" y="6"/>
                    <a:pt x="41" y="2"/>
                    <a:pt x="34" y="1"/>
                  </a:cubicBezTo>
                  <a:cubicBezTo>
                    <a:pt x="34" y="1"/>
                    <a:pt x="31" y="0"/>
                    <a:pt x="28" y="0"/>
                  </a:cubicBezTo>
                  <a:cubicBezTo>
                    <a:pt x="25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3"/>
                    <a:pt x="0" y="11"/>
                    <a:pt x="0" y="2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03"/>
                    <a:pt x="15" y="112"/>
                    <a:pt x="28" y="112"/>
                  </a:cubicBezTo>
                  <a:cubicBezTo>
                    <a:pt x="28" y="112"/>
                    <a:pt x="29" y="112"/>
                    <a:pt x="30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74" y="179"/>
                    <a:pt x="74" y="179"/>
                    <a:pt x="74" y="179"/>
                  </a:cubicBezTo>
                  <a:cubicBezTo>
                    <a:pt x="75" y="186"/>
                    <a:pt x="81" y="191"/>
                    <a:pt x="88" y="191"/>
                  </a:cubicBezTo>
                  <a:cubicBezTo>
                    <a:pt x="88" y="191"/>
                    <a:pt x="89" y="191"/>
                    <a:pt x="89" y="191"/>
                  </a:cubicBezTo>
                  <a:cubicBezTo>
                    <a:pt x="97" y="190"/>
                    <a:pt x="102" y="184"/>
                    <a:pt x="101" y="176"/>
                  </a:cubicBezTo>
                  <a:lnTo>
                    <a:pt x="92" y="97"/>
                  </a:lnTo>
                  <a:close/>
                  <a:moveTo>
                    <a:pt x="92" y="97"/>
                  </a:moveTo>
                  <a:cubicBezTo>
                    <a:pt x="92" y="97"/>
                    <a:pt x="92" y="97"/>
                    <a:pt x="92" y="9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2897188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80" y="103"/>
                </a:cxn>
                <a:cxn ang="0">
                  <a:pos x="23" y="103"/>
                </a:cxn>
                <a:cxn ang="0">
                  <a:pos x="23" y="11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14"/>
                </a:cxn>
                <a:cxn ang="0">
                  <a:pos x="6" y="124"/>
                </a:cxn>
                <a:cxn ang="0">
                  <a:pos x="2" y="138"/>
                </a:cxn>
                <a:cxn ang="0">
                  <a:pos x="2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79" y="180"/>
                </a:cxn>
                <a:cxn ang="0">
                  <a:pos x="89" y="170"/>
                </a:cxn>
                <a:cxn ang="0">
                  <a:pos x="89" y="138"/>
                </a:cxn>
                <a:cxn ang="0">
                  <a:pos x="86" y="125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08"/>
                    <a:pt x="87" y="103"/>
                    <a:pt x="80" y="103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2" y="122"/>
                    <a:pt x="6" y="124"/>
                  </a:cubicBezTo>
                  <a:cubicBezTo>
                    <a:pt x="4" y="128"/>
                    <a:pt x="2" y="133"/>
                    <a:pt x="2" y="138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2" y="175"/>
                    <a:pt x="7" y="180"/>
                    <a:pt x="12" y="180"/>
                  </a:cubicBezTo>
                  <a:cubicBezTo>
                    <a:pt x="17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5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6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4" y="180"/>
                    <a:pt x="79" y="180"/>
                  </a:cubicBezTo>
                  <a:cubicBezTo>
                    <a:pt x="85" y="180"/>
                    <a:pt x="89" y="175"/>
                    <a:pt x="89" y="170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3"/>
                    <a:pt x="88" y="128"/>
                    <a:pt x="86" y="125"/>
                  </a:cubicBezTo>
                  <a:cubicBezTo>
                    <a:pt x="89" y="123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Freeform 8"/>
            <p:cNvSpPr>
              <a:spLocks noEditPoints="1"/>
            </p:cNvSpPr>
            <p:nvPr/>
          </p:nvSpPr>
          <p:spPr bwMode="auto">
            <a:xfrm>
              <a:off x="3379788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30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Freeform 9"/>
            <p:cNvSpPr>
              <a:spLocks noEditPoints="1"/>
            </p:cNvSpPr>
            <p:nvPr/>
          </p:nvSpPr>
          <p:spPr bwMode="auto">
            <a:xfrm>
              <a:off x="3292475" y="3940175"/>
              <a:ext cx="193675" cy="317500"/>
            </a:xfrm>
            <a:custGeom>
              <a:avLst/>
              <a:gdLst/>
              <a:ahLst/>
              <a:cxnLst>
                <a:cxn ang="0">
                  <a:pos x="89" y="112"/>
                </a:cxn>
                <a:cxn ang="0">
                  <a:pos x="117" y="89"/>
                </a:cxn>
                <a:cxn ang="0">
                  <a:pos x="117" y="23"/>
                </a:cxn>
                <a:cxn ang="0">
                  <a:pos x="96" y="1"/>
                </a:cxn>
                <a:cxn ang="0">
                  <a:pos x="96" y="1"/>
                </a:cxn>
                <a:cxn ang="0">
                  <a:pos x="89" y="0"/>
                </a:cxn>
                <a:cxn ang="0">
                  <a:pos x="83" y="1"/>
                </a:cxn>
                <a:cxn ang="0">
                  <a:pos x="65" y="12"/>
                </a:cxn>
                <a:cxn ang="0">
                  <a:pos x="65" y="13"/>
                </a:cxn>
                <a:cxn ang="0">
                  <a:pos x="17" y="37"/>
                </a:cxn>
                <a:cxn ang="0">
                  <a:pos x="2" y="43"/>
                </a:cxn>
                <a:cxn ang="0">
                  <a:pos x="9" y="58"/>
                </a:cxn>
                <a:cxn ang="0">
                  <a:pos x="33" y="64"/>
                </a:cxn>
                <a:cxn ang="0">
                  <a:pos x="62" y="52"/>
                </a:cxn>
                <a:cxn ang="0">
                  <a:pos x="62" y="85"/>
                </a:cxn>
                <a:cxn ang="0">
                  <a:pos x="38" y="85"/>
                </a:cxn>
                <a:cxn ang="0">
                  <a:pos x="38" y="85"/>
                </a:cxn>
                <a:cxn ang="0">
                  <a:pos x="25" y="97"/>
                </a:cxn>
                <a:cxn ang="0">
                  <a:pos x="16" y="176"/>
                </a:cxn>
                <a:cxn ang="0">
                  <a:pos x="28" y="191"/>
                </a:cxn>
                <a:cxn ang="0">
                  <a:pos x="29" y="191"/>
                </a:cxn>
                <a:cxn ang="0">
                  <a:pos x="43" y="179"/>
                </a:cxn>
                <a:cxn ang="0">
                  <a:pos x="51" y="112"/>
                </a:cxn>
                <a:cxn ang="0">
                  <a:pos x="87" y="112"/>
                </a:cxn>
                <a:cxn ang="0">
                  <a:pos x="89" y="112"/>
                </a:cxn>
                <a:cxn ang="0">
                  <a:pos x="89" y="112"/>
                </a:cxn>
                <a:cxn ang="0">
                  <a:pos x="89" y="112"/>
                </a:cxn>
              </a:cxnLst>
              <a:rect l="0" t="0" r="r" b="b"/>
              <a:pathLst>
                <a:path w="117" h="191">
                  <a:moveTo>
                    <a:pt x="89" y="112"/>
                  </a:moveTo>
                  <a:cubicBezTo>
                    <a:pt x="102" y="112"/>
                    <a:pt x="117" y="103"/>
                    <a:pt x="117" y="89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7" y="11"/>
                    <a:pt x="106" y="3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2" y="0"/>
                    <a:pt x="89" y="0"/>
                  </a:cubicBezTo>
                  <a:cubicBezTo>
                    <a:pt x="86" y="0"/>
                    <a:pt x="83" y="1"/>
                    <a:pt x="83" y="1"/>
                  </a:cubicBezTo>
                  <a:cubicBezTo>
                    <a:pt x="76" y="2"/>
                    <a:pt x="69" y="6"/>
                    <a:pt x="65" y="12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45" y="41"/>
                    <a:pt x="40" y="46"/>
                    <a:pt x="17" y="37"/>
                  </a:cubicBezTo>
                  <a:cubicBezTo>
                    <a:pt x="11" y="34"/>
                    <a:pt x="4" y="37"/>
                    <a:pt x="2" y="43"/>
                  </a:cubicBezTo>
                  <a:cubicBezTo>
                    <a:pt x="0" y="49"/>
                    <a:pt x="3" y="56"/>
                    <a:pt x="9" y="58"/>
                  </a:cubicBezTo>
                  <a:cubicBezTo>
                    <a:pt x="18" y="62"/>
                    <a:pt x="26" y="64"/>
                    <a:pt x="33" y="64"/>
                  </a:cubicBezTo>
                  <a:cubicBezTo>
                    <a:pt x="45" y="64"/>
                    <a:pt x="54" y="59"/>
                    <a:pt x="62" y="52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1" y="85"/>
                    <a:pt x="26" y="90"/>
                    <a:pt x="25" y="97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84"/>
                    <a:pt x="20" y="190"/>
                    <a:pt x="28" y="191"/>
                  </a:cubicBezTo>
                  <a:cubicBezTo>
                    <a:pt x="28" y="191"/>
                    <a:pt x="29" y="191"/>
                    <a:pt x="29" y="191"/>
                  </a:cubicBezTo>
                  <a:cubicBezTo>
                    <a:pt x="36" y="191"/>
                    <a:pt x="42" y="186"/>
                    <a:pt x="43" y="179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2"/>
                    <a:pt x="89" y="112"/>
                    <a:pt x="89" y="112"/>
                  </a:cubicBezTo>
                  <a:close/>
                  <a:moveTo>
                    <a:pt x="89" y="112"/>
                  </a:moveTo>
                  <a:cubicBezTo>
                    <a:pt x="89" y="112"/>
                    <a:pt x="89" y="112"/>
                    <a:pt x="89" y="1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Freeform 10"/>
            <p:cNvSpPr>
              <a:spLocks noEditPoints="1"/>
            </p:cNvSpPr>
            <p:nvPr/>
          </p:nvSpPr>
          <p:spPr bwMode="auto">
            <a:xfrm>
              <a:off x="3381375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92" y="11"/>
                </a:cxn>
                <a:cxn ang="0">
                  <a:pos x="80" y="0"/>
                </a:cxn>
                <a:cxn ang="0">
                  <a:pos x="69" y="11"/>
                </a:cxn>
                <a:cxn ang="0">
                  <a:pos x="69" y="103"/>
                </a:cxn>
                <a:cxn ang="0">
                  <a:pos x="12" y="103"/>
                </a:cxn>
                <a:cxn ang="0">
                  <a:pos x="0" y="114"/>
                </a:cxn>
                <a:cxn ang="0">
                  <a:pos x="6" y="125"/>
                </a:cxn>
                <a:cxn ang="0">
                  <a:pos x="3" y="138"/>
                </a:cxn>
                <a:cxn ang="0">
                  <a:pos x="3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80" y="180"/>
                </a:cxn>
                <a:cxn ang="0">
                  <a:pos x="90" y="170"/>
                </a:cxn>
                <a:cxn ang="0">
                  <a:pos x="90" y="138"/>
                </a:cxn>
                <a:cxn ang="0">
                  <a:pos x="86" y="124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0" y="0"/>
                  </a:cubicBezTo>
                  <a:cubicBezTo>
                    <a:pt x="74" y="0"/>
                    <a:pt x="69" y="5"/>
                    <a:pt x="69" y="11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5" y="103"/>
                    <a:pt x="0" y="108"/>
                    <a:pt x="0" y="114"/>
                  </a:cubicBezTo>
                  <a:cubicBezTo>
                    <a:pt x="0" y="119"/>
                    <a:pt x="3" y="123"/>
                    <a:pt x="6" y="125"/>
                  </a:cubicBezTo>
                  <a:cubicBezTo>
                    <a:pt x="4" y="128"/>
                    <a:pt x="3" y="133"/>
                    <a:pt x="3" y="138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3" y="175"/>
                    <a:pt x="7" y="180"/>
                    <a:pt x="12" y="180"/>
                  </a:cubicBezTo>
                  <a:cubicBezTo>
                    <a:pt x="18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6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7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5" y="180"/>
                    <a:pt x="80" y="180"/>
                  </a:cubicBezTo>
                  <a:cubicBezTo>
                    <a:pt x="85" y="180"/>
                    <a:pt x="90" y="175"/>
                    <a:pt x="90" y="170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3"/>
                    <a:pt x="88" y="128"/>
                    <a:pt x="86" y="124"/>
                  </a:cubicBezTo>
                  <a:cubicBezTo>
                    <a:pt x="89" y="122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7" name="Freeform 11"/>
            <p:cNvSpPr>
              <a:spLocks noEditPoints="1"/>
            </p:cNvSpPr>
            <p:nvPr/>
          </p:nvSpPr>
          <p:spPr bwMode="auto">
            <a:xfrm>
              <a:off x="3087688" y="4049713"/>
              <a:ext cx="247650" cy="200025"/>
            </a:xfrm>
            <a:custGeom>
              <a:avLst/>
              <a:gdLst/>
              <a:ahLst/>
              <a:cxnLst>
                <a:cxn ang="0">
                  <a:pos x="150" y="11"/>
                </a:cxn>
                <a:cxn ang="0">
                  <a:pos x="139" y="0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11" y="22"/>
                </a:cxn>
                <a:cxn ang="0">
                  <a:pos x="26" y="22"/>
                </a:cxn>
                <a:cxn ang="0">
                  <a:pos x="26" y="120"/>
                </a:cxn>
                <a:cxn ang="0">
                  <a:pos x="124" y="120"/>
                </a:cxn>
                <a:cxn ang="0">
                  <a:pos x="124" y="22"/>
                </a:cxn>
                <a:cxn ang="0">
                  <a:pos x="139" y="22"/>
                </a:cxn>
                <a:cxn ang="0">
                  <a:pos x="150" y="11"/>
                </a:cxn>
                <a:cxn ang="0">
                  <a:pos x="150" y="11"/>
                </a:cxn>
                <a:cxn ang="0">
                  <a:pos x="150" y="11"/>
                </a:cxn>
              </a:cxnLst>
              <a:rect l="0" t="0" r="r" b="b"/>
              <a:pathLst>
                <a:path w="150" h="120">
                  <a:moveTo>
                    <a:pt x="150" y="11"/>
                  </a:moveTo>
                  <a:cubicBezTo>
                    <a:pt x="150" y="5"/>
                    <a:pt x="145" y="0"/>
                    <a:pt x="13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5" y="22"/>
                    <a:pt x="150" y="17"/>
                    <a:pt x="150" y="11"/>
                  </a:cubicBezTo>
                  <a:close/>
                  <a:moveTo>
                    <a:pt x="150" y="11"/>
                  </a:moveTo>
                  <a:cubicBezTo>
                    <a:pt x="150" y="11"/>
                    <a:pt x="150" y="11"/>
                    <a:pt x="150" y="1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8" name="Freeform 12"/>
            <p:cNvSpPr>
              <a:spLocks noEditPoints="1"/>
            </p:cNvSpPr>
            <p:nvPr/>
          </p:nvSpPr>
          <p:spPr bwMode="auto">
            <a:xfrm>
              <a:off x="3071813" y="3733800"/>
              <a:ext cx="206375" cy="153987"/>
            </a:xfrm>
            <a:custGeom>
              <a:avLst/>
              <a:gdLst/>
              <a:ahLst/>
              <a:cxnLst>
                <a:cxn ang="0">
                  <a:pos x="8" y="77"/>
                </a:cxn>
                <a:cxn ang="0">
                  <a:pos x="11" y="77"/>
                </a:cxn>
                <a:cxn ang="0">
                  <a:pos x="4" y="93"/>
                </a:cxn>
                <a:cxn ang="0">
                  <a:pos x="23" y="77"/>
                </a:cxn>
                <a:cxn ang="0">
                  <a:pos x="41" y="77"/>
                </a:cxn>
                <a:cxn ang="0">
                  <a:pos x="41" y="69"/>
                </a:cxn>
                <a:cxn ang="0">
                  <a:pos x="50" y="61"/>
                </a:cxn>
                <a:cxn ang="0">
                  <a:pos x="124" y="61"/>
                </a:cxn>
                <a:cxn ang="0">
                  <a:pos x="124" y="8"/>
                </a:cxn>
                <a:cxn ang="0">
                  <a:pos x="116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0" y="69"/>
                </a:cxn>
                <a:cxn ang="0">
                  <a:pos x="8" y="77"/>
                </a:cxn>
                <a:cxn ang="0">
                  <a:pos x="87" y="27"/>
                </a:cxn>
                <a:cxn ang="0">
                  <a:pos x="95" y="35"/>
                </a:cxn>
                <a:cxn ang="0">
                  <a:pos x="87" y="43"/>
                </a:cxn>
                <a:cxn ang="0">
                  <a:pos x="79" y="35"/>
                </a:cxn>
                <a:cxn ang="0">
                  <a:pos x="87" y="27"/>
                </a:cxn>
                <a:cxn ang="0">
                  <a:pos x="62" y="27"/>
                </a:cxn>
                <a:cxn ang="0">
                  <a:pos x="70" y="35"/>
                </a:cxn>
                <a:cxn ang="0">
                  <a:pos x="62" y="43"/>
                </a:cxn>
                <a:cxn ang="0">
                  <a:pos x="54" y="35"/>
                </a:cxn>
                <a:cxn ang="0">
                  <a:pos x="62" y="27"/>
                </a:cxn>
                <a:cxn ang="0">
                  <a:pos x="36" y="27"/>
                </a:cxn>
                <a:cxn ang="0">
                  <a:pos x="44" y="35"/>
                </a:cxn>
                <a:cxn ang="0">
                  <a:pos x="36" y="43"/>
                </a:cxn>
                <a:cxn ang="0">
                  <a:pos x="28" y="35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6" y="27"/>
                </a:cxn>
              </a:cxnLst>
              <a:rect l="0" t="0" r="r" b="b"/>
              <a:pathLst>
                <a:path w="124" h="93">
                  <a:moveTo>
                    <a:pt x="8" y="77"/>
                  </a:moveTo>
                  <a:cubicBezTo>
                    <a:pt x="11" y="77"/>
                    <a:pt x="11" y="77"/>
                    <a:pt x="11" y="77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5"/>
                    <a:pt x="45" y="61"/>
                    <a:pt x="50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4"/>
                    <a:pt x="120" y="0"/>
                    <a:pt x="1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8" y="77"/>
                  </a:cubicBezTo>
                  <a:close/>
                  <a:moveTo>
                    <a:pt x="87" y="27"/>
                  </a:moveTo>
                  <a:cubicBezTo>
                    <a:pt x="92" y="27"/>
                    <a:pt x="95" y="31"/>
                    <a:pt x="95" y="35"/>
                  </a:cubicBezTo>
                  <a:cubicBezTo>
                    <a:pt x="95" y="40"/>
                    <a:pt x="92" y="43"/>
                    <a:pt x="87" y="43"/>
                  </a:cubicBezTo>
                  <a:cubicBezTo>
                    <a:pt x="83" y="43"/>
                    <a:pt x="79" y="40"/>
                    <a:pt x="79" y="35"/>
                  </a:cubicBezTo>
                  <a:cubicBezTo>
                    <a:pt x="79" y="31"/>
                    <a:pt x="83" y="27"/>
                    <a:pt x="87" y="27"/>
                  </a:cubicBezTo>
                  <a:close/>
                  <a:moveTo>
                    <a:pt x="62" y="27"/>
                  </a:moveTo>
                  <a:cubicBezTo>
                    <a:pt x="67" y="27"/>
                    <a:pt x="70" y="31"/>
                    <a:pt x="70" y="35"/>
                  </a:cubicBezTo>
                  <a:cubicBezTo>
                    <a:pt x="70" y="40"/>
                    <a:pt x="67" y="43"/>
                    <a:pt x="62" y="43"/>
                  </a:cubicBezTo>
                  <a:cubicBezTo>
                    <a:pt x="58" y="43"/>
                    <a:pt x="54" y="40"/>
                    <a:pt x="54" y="35"/>
                  </a:cubicBezTo>
                  <a:cubicBezTo>
                    <a:pt x="54" y="31"/>
                    <a:pt x="58" y="27"/>
                    <a:pt x="62" y="27"/>
                  </a:cubicBezTo>
                  <a:close/>
                  <a:moveTo>
                    <a:pt x="36" y="27"/>
                  </a:moveTo>
                  <a:cubicBezTo>
                    <a:pt x="41" y="27"/>
                    <a:pt x="44" y="31"/>
                    <a:pt x="44" y="35"/>
                  </a:cubicBezTo>
                  <a:cubicBezTo>
                    <a:pt x="44" y="40"/>
                    <a:pt x="41" y="43"/>
                    <a:pt x="36" y="43"/>
                  </a:cubicBezTo>
                  <a:cubicBezTo>
                    <a:pt x="32" y="43"/>
                    <a:pt x="28" y="40"/>
                    <a:pt x="28" y="35"/>
                  </a:cubicBezTo>
                  <a:cubicBezTo>
                    <a:pt x="28" y="31"/>
                    <a:pt x="32" y="27"/>
                    <a:pt x="36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9" name="Freeform 13"/>
            <p:cNvSpPr>
              <a:spLocks noEditPoints="1"/>
            </p:cNvSpPr>
            <p:nvPr/>
          </p:nvSpPr>
          <p:spPr bwMode="auto">
            <a:xfrm>
              <a:off x="3149600" y="3844925"/>
              <a:ext cx="207963" cy="155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69"/>
                </a:cxn>
                <a:cxn ang="0">
                  <a:pos x="9" y="77"/>
                </a:cxn>
                <a:cxn ang="0">
                  <a:pos x="102" y="77"/>
                </a:cxn>
                <a:cxn ang="0">
                  <a:pos x="120" y="93"/>
                </a:cxn>
                <a:cxn ang="0">
                  <a:pos x="114" y="77"/>
                </a:cxn>
                <a:cxn ang="0">
                  <a:pos x="116" y="77"/>
                </a:cxn>
                <a:cxn ang="0">
                  <a:pos x="125" y="69"/>
                </a:cxn>
                <a:cxn ang="0">
                  <a:pos x="125" y="9"/>
                </a:cxn>
                <a:cxn ang="0">
                  <a:pos x="116" y="0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88" y="29"/>
                </a:cxn>
                <a:cxn ang="0">
                  <a:pos x="96" y="37"/>
                </a:cxn>
                <a:cxn ang="0">
                  <a:pos x="88" y="45"/>
                </a:cxn>
                <a:cxn ang="0">
                  <a:pos x="80" y="37"/>
                </a:cxn>
                <a:cxn ang="0">
                  <a:pos x="88" y="29"/>
                </a:cxn>
                <a:cxn ang="0">
                  <a:pos x="63" y="29"/>
                </a:cxn>
                <a:cxn ang="0">
                  <a:pos x="71" y="37"/>
                </a:cxn>
                <a:cxn ang="0">
                  <a:pos x="63" y="45"/>
                </a:cxn>
                <a:cxn ang="0">
                  <a:pos x="55" y="37"/>
                </a:cxn>
                <a:cxn ang="0">
                  <a:pos x="63" y="29"/>
                </a:cxn>
                <a:cxn ang="0">
                  <a:pos x="37" y="29"/>
                </a:cxn>
                <a:cxn ang="0">
                  <a:pos x="45" y="37"/>
                </a:cxn>
                <a:cxn ang="0">
                  <a:pos x="37" y="45"/>
                </a:cxn>
                <a:cxn ang="0">
                  <a:pos x="29" y="37"/>
                </a:cxn>
                <a:cxn ang="0">
                  <a:pos x="37" y="29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125" h="93">
                  <a:moveTo>
                    <a:pt x="0" y="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4" y="77"/>
                    <a:pt x="9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21" y="77"/>
                    <a:pt x="125" y="74"/>
                    <a:pt x="125" y="69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4"/>
                    <a:pt x="121" y="0"/>
                    <a:pt x="1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  <a:moveTo>
                    <a:pt x="88" y="29"/>
                  </a:moveTo>
                  <a:cubicBezTo>
                    <a:pt x="93" y="29"/>
                    <a:pt x="96" y="33"/>
                    <a:pt x="96" y="37"/>
                  </a:cubicBezTo>
                  <a:cubicBezTo>
                    <a:pt x="96" y="41"/>
                    <a:pt x="93" y="45"/>
                    <a:pt x="88" y="45"/>
                  </a:cubicBezTo>
                  <a:cubicBezTo>
                    <a:pt x="84" y="45"/>
                    <a:pt x="80" y="41"/>
                    <a:pt x="80" y="37"/>
                  </a:cubicBezTo>
                  <a:cubicBezTo>
                    <a:pt x="80" y="33"/>
                    <a:pt x="84" y="29"/>
                    <a:pt x="88" y="29"/>
                  </a:cubicBezTo>
                  <a:close/>
                  <a:moveTo>
                    <a:pt x="63" y="29"/>
                  </a:moveTo>
                  <a:cubicBezTo>
                    <a:pt x="67" y="29"/>
                    <a:pt x="71" y="33"/>
                    <a:pt x="71" y="37"/>
                  </a:cubicBezTo>
                  <a:cubicBezTo>
                    <a:pt x="71" y="41"/>
                    <a:pt x="67" y="45"/>
                    <a:pt x="63" y="45"/>
                  </a:cubicBezTo>
                  <a:cubicBezTo>
                    <a:pt x="59" y="45"/>
                    <a:pt x="55" y="41"/>
                    <a:pt x="55" y="37"/>
                  </a:cubicBezTo>
                  <a:cubicBezTo>
                    <a:pt x="55" y="33"/>
                    <a:pt x="59" y="29"/>
                    <a:pt x="63" y="29"/>
                  </a:cubicBezTo>
                  <a:close/>
                  <a:moveTo>
                    <a:pt x="37" y="29"/>
                  </a:moveTo>
                  <a:cubicBezTo>
                    <a:pt x="41" y="29"/>
                    <a:pt x="45" y="33"/>
                    <a:pt x="45" y="37"/>
                  </a:cubicBezTo>
                  <a:cubicBezTo>
                    <a:pt x="45" y="41"/>
                    <a:pt x="41" y="45"/>
                    <a:pt x="37" y="45"/>
                  </a:cubicBezTo>
                  <a:cubicBezTo>
                    <a:pt x="32" y="45"/>
                    <a:pt x="29" y="41"/>
                    <a:pt x="29" y="37"/>
                  </a:cubicBezTo>
                  <a:cubicBezTo>
                    <a:pt x="29" y="33"/>
                    <a:pt x="32" y="29"/>
                    <a:pt x="37" y="29"/>
                  </a:cubicBezTo>
                  <a:close/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1284821" y="1803401"/>
            <a:ext cx="1523172" cy="846207"/>
          </a:xfrm>
          <a:prstGeom prst="roundRect">
            <a:avLst>
              <a:gd name="adj" fmla="val 10000"/>
            </a:avLst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lvl="0" algn="ctr"/>
            <a:r>
              <a:rPr lang="id-ID" sz="2135" b="1" dirty="0">
                <a:solidFill>
                  <a:schemeClr val="bg1"/>
                </a:solidFill>
              </a:rPr>
              <a:t>Streaming</a:t>
            </a:r>
            <a:endParaRPr lang="en-US" sz="2135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3484959" y="1803401"/>
            <a:ext cx="1523172" cy="846207"/>
          </a:xfrm>
          <a:prstGeom prst="roundRect">
            <a:avLst>
              <a:gd name="adj" fmla="val 10000"/>
            </a:avLst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id-ID" sz="2135" b="1" dirty="0">
                <a:solidFill>
                  <a:schemeClr val="bg1">
                    <a:lumMod val="95000"/>
                  </a:schemeClr>
                </a:solidFill>
              </a:rPr>
              <a:t>Manage</a:t>
            </a:r>
            <a:endParaRPr lang="en-US" sz="2135" dirty="0"/>
          </a:p>
        </p:txBody>
      </p:sp>
      <p:sp>
        <p:nvSpPr>
          <p:cNvPr id="9" name="Isosceles Triangle 8"/>
          <p:cNvSpPr/>
          <p:nvPr/>
        </p:nvSpPr>
        <p:spPr>
          <a:xfrm>
            <a:off x="2829149" y="5399778"/>
            <a:ext cx="634655" cy="63465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angle 9"/>
          <p:cNvSpPr/>
          <p:nvPr/>
        </p:nvSpPr>
        <p:spPr>
          <a:xfrm rot="240000">
            <a:off x="1241929" y="5127820"/>
            <a:ext cx="3809092" cy="2663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Rounded Rectangle 23"/>
          <p:cNvSpPr/>
          <p:nvPr/>
        </p:nvSpPr>
        <p:spPr>
          <a:xfrm rot="240000">
            <a:off x="3528959" y="4461860"/>
            <a:ext cx="1519791" cy="708067"/>
          </a:xfrm>
          <a:prstGeom prst="roundRect">
            <a:avLst/>
          </a:prstGeom>
          <a:solidFill>
            <a:schemeClr val="accent3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135" b="1" dirty="0"/>
              <a:t>Music</a:t>
            </a:r>
            <a:endParaRPr lang="en-US" sz="2135" dirty="0"/>
          </a:p>
        </p:txBody>
      </p:sp>
      <p:sp>
        <p:nvSpPr>
          <p:cNvPr id="22" name="Rounded Rectangle 21"/>
          <p:cNvSpPr/>
          <p:nvPr/>
        </p:nvSpPr>
        <p:spPr>
          <a:xfrm rot="240000">
            <a:off x="3583961" y="3700273"/>
            <a:ext cx="1519791" cy="708067"/>
          </a:xfrm>
          <a:prstGeom prst="roundRect">
            <a:avLst/>
          </a:prstGeom>
          <a:solidFill>
            <a:schemeClr val="accent4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135" b="1" dirty="0">
                <a:solidFill>
                  <a:schemeClr val="bg1"/>
                </a:solidFill>
                <a:cs typeface="Calibri" panose="020F0502020204030204"/>
              </a:rPr>
              <a:t>Design</a:t>
            </a:r>
            <a:endParaRPr lang="en-US" sz="2135" dirty="0"/>
          </a:p>
        </p:txBody>
      </p:sp>
      <p:sp>
        <p:nvSpPr>
          <p:cNvPr id="20" name="Rounded Rectangle 19"/>
          <p:cNvSpPr/>
          <p:nvPr/>
        </p:nvSpPr>
        <p:spPr>
          <a:xfrm rot="240000">
            <a:off x="3638965" y="2955613"/>
            <a:ext cx="1519791" cy="708067"/>
          </a:xfrm>
          <a:prstGeom prst="roundRect">
            <a:avLst/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2135" b="1" dirty="0">
                <a:solidFill>
                  <a:schemeClr val="bg1"/>
                </a:solidFill>
              </a:rPr>
              <a:t>Plan</a:t>
            </a:r>
            <a:endParaRPr lang="en-US" sz="2135" dirty="0"/>
          </a:p>
        </p:txBody>
      </p:sp>
      <p:sp>
        <p:nvSpPr>
          <p:cNvPr id="18" name="Rounded Rectangle 17"/>
          <p:cNvSpPr/>
          <p:nvPr/>
        </p:nvSpPr>
        <p:spPr>
          <a:xfrm rot="240000">
            <a:off x="1349977" y="4309543"/>
            <a:ext cx="1519791" cy="708067"/>
          </a:xfrm>
          <a:prstGeom prst="roundRect">
            <a:avLst/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135" b="1" dirty="0"/>
              <a:t>Photo</a:t>
            </a:r>
            <a:endParaRPr lang="en-US" sz="2135" dirty="0"/>
          </a:p>
        </p:txBody>
      </p:sp>
      <p:sp>
        <p:nvSpPr>
          <p:cNvPr id="16" name="Rounded Rectangle 15"/>
          <p:cNvSpPr/>
          <p:nvPr/>
        </p:nvSpPr>
        <p:spPr>
          <a:xfrm rot="240000">
            <a:off x="1404979" y="3547957"/>
            <a:ext cx="1519791" cy="708067"/>
          </a:xfrm>
          <a:prstGeom prst="roundRect">
            <a:avLst/>
          </a:prstGeom>
          <a:solidFill>
            <a:schemeClr val="accent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135" b="1" dirty="0"/>
              <a:t>Video</a:t>
            </a:r>
            <a:endParaRPr lang="en-US" sz="2135" dirty="0"/>
          </a:p>
        </p:txBody>
      </p:sp>
      <p:grpSp>
        <p:nvGrpSpPr>
          <p:cNvPr id="2" name="Group 31"/>
          <p:cNvGrpSpPr/>
          <p:nvPr/>
        </p:nvGrpSpPr>
        <p:grpSpPr>
          <a:xfrm>
            <a:off x="5825431" y="3414977"/>
            <a:ext cx="824211" cy="824208"/>
            <a:chOff x="2477557" y="3537459"/>
            <a:chExt cx="835480" cy="835478"/>
          </a:xfrm>
        </p:grpSpPr>
        <p:grpSp>
          <p:nvGrpSpPr>
            <p:cNvPr id="3" name="Group 225"/>
            <p:cNvGrpSpPr/>
            <p:nvPr/>
          </p:nvGrpSpPr>
          <p:grpSpPr>
            <a:xfrm>
              <a:off x="2477556" y="3537461"/>
              <a:ext cx="835479" cy="835479"/>
              <a:chOff x="864537" y="1822859"/>
              <a:chExt cx="971309" cy="971307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accent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</p:grp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2701961" y="3747196"/>
              <a:ext cx="386672" cy="41600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5825431" y="1498600"/>
            <a:ext cx="824211" cy="824208"/>
            <a:chOff x="1182462" y="2087458"/>
            <a:chExt cx="835480" cy="835478"/>
          </a:xfrm>
        </p:grpSpPr>
        <p:grpSp>
          <p:nvGrpSpPr>
            <p:cNvPr id="5" name="Group 225"/>
            <p:cNvGrpSpPr/>
            <p:nvPr/>
          </p:nvGrpSpPr>
          <p:grpSpPr>
            <a:xfrm>
              <a:off x="1182461" y="2087460"/>
              <a:ext cx="835479" cy="835479"/>
              <a:chOff x="864537" y="1822859"/>
              <a:chExt cx="971309" cy="971307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</p:grp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1389532" y="2323861"/>
              <a:ext cx="421340" cy="36267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41"/>
          <p:cNvGrpSpPr/>
          <p:nvPr/>
        </p:nvGrpSpPr>
        <p:grpSpPr>
          <a:xfrm>
            <a:off x="5825431" y="4373165"/>
            <a:ext cx="824211" cy="824208"/>
            <a:chOff x="5811502" y="3537459"/>
            <a:chExt cx="835480" cy="835478"/>
          </a:xfrm>
        </p:grpSpPr>
        <p:grpSp>
          <p:nvGrpSpPr>
            <p:cNvPr id="11" name="Group 225"/>
            <p:cNvGrpSpPr/>
            <p:nvPr/>
          </p:nvGrpSpPr>
          <p:grpSpPr>
            <a:xfrm>
              <a:off x="5811501" y="3537461"/>
              <a:ext cx="835479" cy="835479"/>
              <a:chOff x="864537" y="1822859"/>
              <a:chExt cx="971309" cy="971307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accent4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</p:grpSp>
        <p:sp>
          <p:nvSpPr>
            <p:cNvPr id="44" name="Freeform 86"/>
            <p:cNvSpPr>
              <a:spLocks noEditPoints="1"/>
            </p:cNvSpPr>
            <p:nvPr/>
          </p:nvSpPr>
          <p:spPr bwMode="auto">
            <a:xfrm>
              <a:off x="6084972" y="3712460"/>
              <a:ext cx="288540" cy="485476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2" name="Group 46"/>
          <p:cNvGrpSpPr/>
          <p:nvPr/>
        </p:nvGrpSpPr>
        <p:grpSpPr>
          <a:xfrm>
            <a:off x="5825431" y="2456789"/>
            <a:ext cx="824211" cy="824208"/>
            <a:chOff x="1810872" y="2768050"/>
            <a:chExt cx="835480" cy="835478"/>
          </a:xfrm>
        </p:grpSpPr>
        <p:grpSp>
          <p:nvGrpSpPr>
            <p:cNvPr id="13" name="Group 225"/>
            <p:cNvGrpSpPr/>
            <p:nvPr/>
          </p:nvGrpSpPr>
          <p:grpSpPr>
            <a:xfrm>
              <a:off x="1810871" y="2768052"/>
              <a:ext cx="835479" cy="835479"/>
              <a:chOff x="864537" y="1822859"/>
              <a:chExt cx="971309" cy="971307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</p:grpSp>
        <p:sp>
          <p:nvSpPr>
            <p:cNvPr id="49" name="Freeform 178"/>
            <p:cNvSpPr>
              <a:spLocks noEditPoints="1"/>
            </p:cNvSpPr>
            <p:nvPr/>
          </p:nvSpPr>
          <p:spPr bwMode="auto">
            <a:xfrm>
              <a:off x="2017942" y="3027121"/>
              <a:ext cx="421340" cy="31733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4" name="Group 51"/>
          <p:cNvGrpSpPr/>
          <p:nvPr/>
        </p:nvGrpSpPr>
        <p:grpSpPr>
          <a:xfrm>
            <a:off x="5825431" y="5331355"/>
            <a:ext cx="824211" cy="824208"/>
            <a:chOff x="7133616" y="2087458"/>
            <a:chExt cx="835480" cy="835478"/>
          </a:xfrm>
        </p:grpSpPr>
        <p:grpSp>
          <p:nvGrpSpPr>
            <p:cNvPr id="15" name="Group 225"/>
            <p:cNvGrpSpPr/>
            <p:nvPr/>
          </p:nvGrpSpPr>
          <p:grpSpPr>
            <a:xfrm>
              <a:off x="7133615" y="2087460"/>
              <a:ext cx="835479" cy="835479"/>
              <a:chOff x="864537" y="1822859"/>
              <a:chExt cx="971309" cy="971307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accent5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</p:grpSp>
        <p:sp>
          <p:nvSpPr>
            <p:cNvPr id="54" name="Freeform 83"/>
            <p:cNvSpPr>
              <a:spLocks noEditPoints="1"/>
            </p:cNvSpPr>
            <p:nvPr/>
          </p:nvSpPr>
          <p:spPr bwMode="auto">
            <a:xfrm>
              <a:off x="7404774" y="2285323"/>
              <a:ext cx="293165" cy="43974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7" name="Group 56"/>
          <p:cNvGrpSpPr/>
          <p:nvPr/>
        </p:nvGrpSpPr>
        <p:grpSpPr>
          <a:xfrm>
            <a:off x="6776640" y="1531703"/>
            <a:ext cx="4297761" cy="850358"/>
            <a:chOff x="-91496" y="1923739"/>
            <a:chExt cx="3223321" cy="637768"/>
          </a:xfrm>
        </p:grpSpPr>
        <p:sp>
          <p:nvSpPr>
            <p:cNvPr id="58" name="Footer Text"/>
            <p:cNvSpPr txBox="1"/>
            <p:nvPr/>
          </p:nvSpPr>
          <p:spPr>
            <a:xfrm>
              <a:off x="-91496" y="2099986"/>
              <a:ext cx="322332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-91496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Keyword Here</a:t>
              </a:r>
            </a:p>
          </p:txBody>
        </p:sp>
      </p:grpSp>
      <p:grpSp>
        <p:nvGrpSpPr>
          <p:cNvPr id="19" name="Group 59"/>
          <p:cNvGrpSpPr/>
          <p:nvPr/>
        </p:nvGrpSpPr>
        <p:grpSpPr>
          <a:xfrm>
            <a:off x="6776640" y="2503973"/>
            <a:ext cx="4297761" cy="850358"/>
            <a:chOff x="-91496" y="1923739"/>
            <a:chExt cx="3223321" cy="637768"/>
          </a:xfrm>
        </p:grpSpPr>
        <p:sp>
          <p:nvSpPr>
            <p:cNvPr id="61" name="Footer Text"/>
            <p:cNvSpPr txBox="1"/>
            <p:nvPr/>
          </p:nvSpPr>
          <p:spPr>
            <a:xfrm>
              <a:off x="-91496" y="2099986"/>
              <a:ext cx="322332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-91496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Keyword Here</a:t>
              </a:r>
            </a:p>
          </p:txBody>
        </p:sp>
      </p:grpSp>
      <p:grpSp>
        <p:nvGrpSpPr>
          <p:cNvPr id="21" name="Group 62"/>
          <p:cNvGrpSpPr/>
          <p:nvPr/>
        </p:nvGrpSpPr>
        <p:grpSpPr>
          <a:xfrm>
            <a:off x="6776640" y="3476242"/>
            <a:ext cx="4297761" cy="850358"/>
            <a:chOff x="-91496" y="1923739"/>
            <a:chExt cx="3223321" cy="637768"/>
          </a:xfrm>
        </p:grpSpPr>
        <p:sp>
          <p:nvSpPr>
            <p:cNvPr id="64" name="Footer Text"/>
            <p:cNvSpPr txBox="1"/>
            <p:nvPr/>
          </p:nvSpPr>
          <p:spPr>
            <a:xfrm>
              <a:off x="-91496" y="2099986"/>
              <a:ext cx="322332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-91496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3"/>
                  </a:solidFill>
                </a:rPr>
                <a:t>Keyword Here</a:t>
              </a:r>
            </a:p>
          </p:txBody>
        </p:sp>
      </p:grpSp>
      <p:grpSp>
        <p:nvGrpSpPr>
          <p:cNvPr id="23" name="Group 65"/>
          <p:cNvGrpSpPr/>
          <p:nvPr/>
        </p:nvGrpSpPr>
        <p:grpSpPr>
          <a:xfrm>
            <a:off x="6776640" y="4448511"/>
            <a:ext cx="4297761" cy="850358"/>
            <a:chOff x="-91496" y="1923739"/>
            <a:chExt cx="3223321" cy="637768"/>
          </a:xfrm>
        </p:grpSpPr>
        <p:sp>
          <p:nvSpPr>
            <p:cNvPr id="67" name="Footer Text"/>
            <p:cNvSpPr txBox="1"/>
            <p:nvPr/>
          </p:nvSpPr>
          <p:spPr>
            <a:xfrm>
              <a:off x="-91496" y="2099986"/>
              <a:ext cx="322332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-91496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4"/>
                  </a:solidFill>
                </a:rPr>
                <a:t>Keyword Here</a:t>
              </a:r>
            </a:p>
          </p:txBody>
        </p:sp>
      </p:grpSp>
      <p:grpSp>
        <p:nvGrpSpPr>
          <p:cNvPr id="25" name="Group 68"/>
          <p:cNvGrpSpPr/>
          <p:nvPr/>
        </p:nvGrpSpPr>
        <p:grpSpPr>
          <a:xfrm>
            <a:off x="6776640" y="5420778"/>
            <a:ext cx="4297761" cy="850358"/>
            <a:chOff x="-91496" y="1923739"/>
            <a:chExt cx="3223321" cy="637768"/>
          </a:xfrm>
        </p:grpSpPr>
        <p:sp>
          <p:nvSpPr>
            <p:cNvPr id="70" name="Footer Text"/>
            <p:cNvSpPr txBox="1"/>
            <p:nvPr/>
          </p:nvSpPr>
          <p:spPr>
            <a:xfrm>
              <a:off x="-91496" y="2099986"/>
              <a:ext cx="322332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-91496" y="1923739"/>
              <a:ext cx="1033937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</a:rPr>
                <a:t>Keyword Here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 animBg="1"/>
      <p:bldP spid="24" grpId="0" animBg="1"/>
      <p:bldP spid="22" grpId="0" animBg="1"/>
      <p:bldP spid="20" grpId="0" animBg="1"/>
      <p:bldP spid="18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e 21"/>
          <p:cNvSpPr/>
          <p:nvPr/>
        </p:nvSpPr>
        <p:spPr>
          <a:xfrm rot="18000000">
            <a:off x="4531233" y="2585212"/>
            <a:ext cx="3132763" cy="3132763"/>
          </a:xfrm>
          <a:prstGeom prst="pie">
            <a:avLst>
              <a:gd name="adj1" fmla="val 16200000"/>
              <a:gd name="adj2" fmla="val 18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Pie 22"/>
          <p:cNvSpPr/>
          <p:nvPr/>
        </p:nvSpPr>
        <p:spPr>
          <a:xfrm rot="18000000">
            <a:off x="4536803" y="2596137"/>
            <a:ext cx="3132763" cy="3132763"/>
          </a:xfrm>
          <a:prstGeom prst="pie">
            <a:avLst>
              <a:gd name="adj1" fmla="val 1800000"/>
              <a:gd name="adj2" fmla="val 90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Pie 23"/>
          <p:cNvSpPr/>
          <p:nvPr/>
        </p:nvSpPr>
        <p:spPr>
          <a:xfrm rot="18000000">
            <a:off x="4519785" y="2584721"/>
            <a:ext cx="3132763" cy="3132763"/>
          </a:xfrm>
          <a:prstGeom prst="pie">
            <a:avLst>
              <a:gd name="adj1" fmla="val 9000000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" name="Group 24"/>
          <p:cNvGrpSpPr/>
          <p:nvPr/>
        </p:nvGrpSpPr>
        <p:grpSpPr>
          <a:xfrm>
            <a:off x="5400487" y="3442997"/>
            <a:ext cx="1391027" cy="1391027"/>
            <a:chOff x="4305300" y="2731229"/>
            <a:chExt cx="1066800" cy="1066800"/>
          </a:xfrm>
        </p:grpSpPr>
        <p:sp>
          <p:nvSpPr>
            <p:cNvPr id="26" name="Oval 25"/>
            <p:cNvSpPr/>
            <p:nvPr/>
          </p:nvSpPr>
          <p:spPr bwMode="auto">
            <a:xfrm>
              <a:off x="4305300" y="2731229"/>
              <a:ext cx="1066800" cy="1066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7" name="Freeform 66"/>
            <p:cNvSpPr>
              <a:spLocks noEditPoints="1"/>
            </p:cNvSpPr>
            <p:nvPr/>
          </p:nvSpPr>
          <p:spPr bwMode="auto">
            <a:xfrm>
              <a:off x="4655555" y="3065126"/>
              <a:ext cx="323168" cy="377485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" name="Group 31"/>
          <p:cNvGrpSpPr/>
          <p:nvPr/>
        </p:nvGrpSpPr>
        <p:grpSpPr>
          <a:xfrm>
            <a:off x="5484696" y="1905000"/>
            <a:ext cx="1222608" cy="1222608"/>
            <a:chOff x="2914650" y="2742238"/>
            <a:chExt cx="1066800" cy="1066800"/>
          </a:xfrm>
        </p:grpSpPr>
        <p:sp>
          <p:nvSpPr>
            <p:cNvPr id="33" name="Oval 32"/>
            <p:cNvSpPr/>
            <p:nvPr/>
          </p:nvSpPr>
          <p:spPr bwMode="auto">
            <a:xfrm>
              <a:off x="2914650" y="2742238"/>
              <a:ext cx="1066800" cy="10668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249164" y="3076135"/>
              <a:ext cx="352053" cy="332893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4" name="Group 34"/>
          <p:cNvGrpSpPr/>
          <p:nvPr/>
        </p:nvGrpSpPr>
        <p:grpSpPr>
          <a:xfrm>
            <a:off x="7092920" y="4266828"/>
            <a:ext cx="1222608" cy="1222608"/>
            <a:chOff x="7086600" y="2742238"/>
            <a:chExt cx="1066800" cy="1066800"/>
          </a:xfrm>
        </p:grpSpPr>
        <p:sp>
          <p:nvSpPr>
            <p:cNvPr id="36" name="Oval 35"/>
            <p:cNvSpPr/>
            <p:nvPr/>
          </p:nvSpPr>
          <p:spPr bwMode="auto">
            <a:xfrm>
              <a:off x="7086600" y="2742238"/>
              <a:ext cx="1066800" cy="10668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75000"/>
                </a:schemeClr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7371836" y="3060562"/>
              <a:ext cx="501409" cy="436600"/>
            </a:xfrm>
            <a:custGeom>
              <a:avLst/>
              <a:gdLst/>
              <a:ahLst/>
              <a:cxnLst>
                <a:cxn ang="0">
                  <a:pos x="68" y="24"/>
                </a:cxn>
                <a:cxn ang="0">
                  <a:pos x="64" y="29"/>
                </a:cxn>
                <a:cxn ang="0">
                  <a:pos x="64" y="43"/>
                </a:cxn>
                <a:cxn ang="0">
                  <a:pos x="59" y="48"/>
                </a:cxn>
                <a:cxn ang="0">
                  <a:pos x="28" y="34"/>
                </a:cxn>
                <a:cxn ang="0">
                  <a:pos x="25" y="44"/>
                </a:cxn>
                <a:cxn ang="0">
                  <a:pos x="30" y="54"/>
                </a:cxn>
                <a:cxn ang="0">
                  <a:pos x="14" y="56"/>
                </a:cxn>
                <a:cxn ang="0">
                  <a:pos x="11" y="34"/>
                </a:cxn>
                <a:cxn ang="0">
                  <a:pos x="7" y="34"/>
                </a:cxn>
                <a:cxn ang="0">
                  <a:pos x="0" y="27"/>
                </a:cxn>
                <a:cxn ang="0">
                  <a:pos x="0" y="20"/>
                </a:cxn>
                <a:cxn ang="0">
                  <a:pos x="7" y="14"/>
                </a:cxn>
                <a:cxn ang="0">
                  <a:pos x="25" y="14"/>
                </a:cxn>
                <a:cxn ang="0">
                  <a:pos x="59" y="0"/>
                </a:cxn>
                <a:cxn ang="0">
                  <a:pos x="64" y="4"/>
                </a:cxn>
                <a:cxn ang="0">
                  <a:pos x="64" y="19"/>
                </a:cxn>
                <a:cxn ang="0">
                  <a:pos x="68" y="24"/>
                </a:cxn>
                <a:cxn ang="0">
                  <a:pos x="59" y="6"/>
                </a:cxn>
                <a:cxn ang="0">
                  <a:pos x="30" y="19"/>
                </a:cxn>
                <a:cxn ang="0">
                  <a:pos x="30" y="29"/>
                </a:cxn>
                <a:cxn ang="0">
                  <a:pos x="59" y="42"/>
                </a:cxn>
                <a:cxn ang="0">
                  <a:pos x="59" y="6"/>
                </a:cxn>
              </a:cxnLst>
              <a:rect l="0" t="0" r="r" b="b"/>
              <a:pathLst>
                <a:path w="68" h="59">
                  <a:moveTo>
                    <a:pt x="68" y="24"/>
                  </a:moveTo>
                  <a:cubicBezTo>
                    <a:pt x="68" y="27"/>
                    <a:pt x="66" y="29"/>
                    <a:pt x="64" y="2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6"/>
                    <a:pt x="61" y="48"/>
                    <a:pt x="59" y="48"/>
                  </a:cubicBezTo>
                  <a:cubicBezTo>
                    <a:pt x="52" y="43"/>
                    <a:pt x="41" y="35"/>
                    <a:pt x="28" y="34"/>
                  </a:cubicBezTo>
                  <a:cubicBezTo>
                    <a:pt x="23" y="35"/>
                    <a:pt x="22" y="41"/>
                    <a:pt x="25" y="44"/>
                  </a:cubicBezTo>
                  <a:cubicBezTo>
                    <a:pt x="22" y="48"/>
                    <a:pt x="26" y="51"/>
                    <a:pt x="30" y="54"/>
                  </a:cubicBezTo>
                  <a:cubicBezTo>
                    <a:pt x="27" y="59"/>
                    <a:pt x="17" y="59"/>
                    <a:pt x="14" y="56"/>
                  </a:cubicBezTo>
                  <a:cubicBezTo>
                    <a:pt x="12" y="49"/>
                    <a:pt x="8" y="42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1"/>
                    <a:pt x="0" y="2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3" y="14"/>
                    <a:pt x="7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14"/>
                    <a:pt x="51" y="6"/>
                    <a:pt x="59" y="0"/>
                  </a:cubicBezTo>
                  <a:cubicBezTo>
                    <a:pt x="61" y="0"/>
                    <a:pt x="64" y="2"/>
                    <a:pt x="64" y="4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19"/>
                    <a:pt x="68" y="21"/>
                    <a:pt x="68" y="24"/>
                  </a:cubicBezTo>
                  <a:close/>
                  <a:moveTo>
                    <a:pt x="59" y="6"/>
                  </a:moveTo>
                  <a:cubicBezTo>
                    <a:pt x="49" y="13"/>
                    <a:pt x="39" y="18"/>
                    <a:pt x="30" y="1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9" y="30"/>
                    <a:pt x="49" y="34"/>
                    <a:pt x="59" y="42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4027544" y="4266828"/>
            <a:ext cx="1222608" cy="1222608"/>
            <a:chOff x="2940078" y="1537986"/>
            <a:chExt cx="1092864" cy="1092864"/>
          </a:xfrm>
        </p:grpSpPr>
        <p:sp>
          <p:nvSpPr>
            <p:cNvPr id="39" name="Oval 38"/>
            <p:cNvSpPr/>
            <p:nvPr/>
          </p:nvSpPr>
          <p:spPr bwMode="auto">
            <a:xfrm>
              <a:off x="2940078" y="1537986"/>
              <a:ext cx="1092864" cy="109286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75000"/>
                </a:schemeClr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41" name="Freeform 69"/>
            <p:cNvSpPr/>
            <p:nvPr/>
          </p:nvSpPr>
          <p:spPr bwMode="auto">
            <a:xfrm>
              <a:off x="3333664" y="1797315"/>
              <a:ext cx="305693" cy="574207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72"/>
          <p:cNvGrpSpPr/>
          <p:nvPr/>
        </p:nvGrpSpPr>
        <p:grpSpPr>
          <a:xfrm>
            <a:off x="2729060" y="1917700"/>
            <a:ext cx="2596968" cy="843162"/>
            <a:chOff x="5603652" y="1713006"/>
            <a:chExt cx="1947726" cy="632372"/>
          </a:xfrm>
        </p:grpSpPr>
        <p:sp>
          <p:nvSpPr>
            <p:cNvPr id="28" name="Text Placeholder 3"/>
            <p:cNvSpPr txBox="1"/>
            <p:nvPr/>
          </p:nvSpPr>
          <p:spPr>
            <a:xfrm>
              <a:off x="6708983" y="1713006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KEY WORD</a:t>
              </a:r>
            </a:p>
          </p:txBody>
        </p:sp>
        <p:sp>
          <p:nvSpPr>
            <p:cNvPr id="29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grpSp>
        <p:nvGrpSpPr>
          <p:cNvPr id="9" name="Group 69"/>
          <p:cNvGrpSpPr/>
          <p:nvPr/>
        </p:nvGrpSpPr>
        <p:grpSpPr>
          <a:xfrm>
            <a:off x="8477432" y="4444805"/>
            <a:ext cx="2596968" cy="866561"/>
            <a:chOff x="5603652" y="1695457"/>
            <a:chExt cx="1947726" cy="649921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5603652" y="1695457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KEY WORD</a:t>
              </a:r>
            </a:p>
          </p:txBody>
        </p:sp>
        <p:sp>
          <p:nvSpPr>
            <p:cNvPr id="40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grpSp>
        <p:nvGrpSpPr>
          <p:cNvPr id="10" name="Group 72"/>
          <p:cNvGrpSpPr/>
          <p:nvPr/>
        </p:nvGrpSpPr>
        <p:grpSpPr>
          <a:xfrm>
            <a:off x="1263832" y="4456503"/>
            <a:ext cx="2596968" cy="843162"/>
            <a:chOff x="5603652" y="1713006"/>
            <a:chExt cx="1947726" cy="632372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708983" y="1713006"/>
              <a:ext cx="84239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KEY WORD</a:t>
              </a: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603652" y="1883857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1913064" y="2993901"/>
            <a:ext cx="1994779" cy="1994779"/>
          </a:xfrm>
          <a:prstGeom prst="ellipse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1" name="Oval 20"/>
          <p:cNvSpPr/>
          <p:nvPr/>
        </p:nvSpPr>
        <p:spPr>
          <a:xfrm>
            <a:off x="3508888" y="2993901"/>
            <a:ext cx="1994779" cy="1994779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2" name="Oval 21"/>
          <p:cNvSpPr/>
          <p:nvPr/>
        </p:nvSpPr>
        <p:spPr>
          <a:xfrm>
            <a:off x="5104711" y="2993901"/>
            <a:ext cx="1994779" cy="199477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3" name="Oval 22"/>
          <p:cNvSpPr/>
          <p:nvPr/>
        </p:nvSpPr>
        <p:spPr>
          <a:xfrm>
            <a:off x="6700535" y="2993901"/>
            <a:ext cx="1994779" cy="199477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4" name="Oval 23"/>
          <p:cNvSpPr/>
          <p:nvPr/>
        </p:nvSpPr>
        <p:spPr>
          <a:xfrm>
            <a:off x="8188333" y="2993901"/>
            <a:ext cx="1994779" cy="1994779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26" name="Arc 25"/>
          <p:cNvSpPr/>
          <p:nvPr/>
        </p:nvSpPr>
        <p:spPr>
          <a:xfrm rot="18979841">
            <a:off x="1698974" y="2665667"/>
            <a:ext cx="2412445" cy="2412445"/>
          </a:xfrm>
          <a:prstGeom prst="arc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" name="Group 28"/>
          <p:cNvGrpSpPr/>
          <p:nvPr/>
        </p:nvGrpSpPr>
        <p:grpSpPr>
          <a:xfrm>
            <a:off x="2789683" y="2103778"/>
            <a:ext cx="214240" cy="561513"/>
            <a:chOff x="2006136" y="1276348"/>
            <a:chExt cx="169764" cy="444944"/>
          </a:xfrm>
        </p:grpSpPr>
        <p:cxnSp>
          <p:nvCxnSpPr>
            <p:cNvPr id="27" name="Straight Connector 26"/>
            <p:cNvCxnSpPr/>
            <p:nvPr/>
          </p:nvCxnSpPr>
          <p:spPr>
            <a:xfrm rot="16200000" flipH="1">
              <a:off x="1908302" y="1538574"/>
              <a:ext cx="365432" cy="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2006136" y="1276348"/>
              <a:ext cx="169764" cy="169764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1" name="Arc 30"/>
          <p:cNvSpPr/>
          <p:nvPr/>
        </p:nvSpPr>
        <p:spPr>
          <a:xfrm rot="18979841">
            <a:off x="4889107" y="2665667"/>
            <a:ext cx="2412445" cy="2412444"/>
          </a:xfrm>
          <a:prstGeom prst="arc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3" name="Group 31"/>
          <p:cNvGrpSpPr/>
          <p:nvPr/>
        </p:nvGrpSpPr>
        <p:grpSpPr>
          <a:xfrm>
            <a:off x="5993464" y="2103778"/>
            <a:ext cx="214240" cy="561513"/>
            <a:chOff x="2006136" y="1276348"/>
            <a:chExt cx="169764" cy="444944"/>
          </a:xfrm>
        </p:grpSpPr>
        <p:cxnSp>
          <p:nvCxnSpPr>
            <p:cNvPr id="33" name="Straight Connector 32"/>
            <p:cNvCxnSpPr/>
            <p:nvPr/>
          </p:nvCxnSpPr>
          <p:spPr>
            <a:xfrm rot="16200000" flipH="1">
              <a:off x="1908302" y="1538574"/>
              <a:ext cx="365432" cy="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2006136" y="1276348"/>
              <a:ext cx="169764" cy="169764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7" name="Arc 36"/>
          <p:cNvSpPr/>
          <p:nvPr/>
        </p:nvSpPr>
        <p:spPr>
          <a:xfrm rot="8179841">
            <a:off x="3334610" y="2879815"/>
            <a:ext cx="2412445" cy="2412444"/>
          </a:xfrm>
          <a:prstGeom prst="arc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7"/>
          <p:cNvGrpSpPr/>
          <p:nvPr/>
        </p:nvGrpSpPr>
        <p:grpSpPr>
          <a:xfrm rot="10800000">
            <a:off x="4428457" y="5292636"/>
            <a:ext cx="214240" cy="561513"/>
            <a:chOff x="2006136" y="1276348"/>
            <a:chExt cx="169764" cy="444944"/>
          </a:xfrm>
        </p:grpSpPr>
        <p:cxnSp>
          <p:nvCxnSpPr>
            <p:cNvPr id="39" name="Straight Connector 38"/>
            <p:cNvCxnSpPr/>
            <p:nvPr/>
          </p:nvCxnSpPr>
          <p:spPr>
            <a:xfrm rot="16200000" flipH="1">
              <a:off x="1908302" y="1538574"/>
              <a:ext cx="365432" cy="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2006136" y="1276348"/>
              <a:ext cx="169764" cy="169764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2" name="Arc 41"/>
          <p:cNvSpPr/>
          <p:nvPr/>
        </p:nvSpPr>
        <p:spPr>
          <a:xfrm rot="8179841">
            <a:off x="6521719" y="2879815"/>
            <a:ext cx="2412445" cy="2412444"/>
          </a:xfrm>
          <a:prstGeom prst="arc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5" name="Group 42"/>
          <p:cNvGrpSpPr/>
          <p:nvPr/>
        </p:nvGrpSpPr>
        <p:grpSpPr>
          <a:xfrm rot="10800000">
            <a:off x="7615567" y="5292636"/>
            <a:ext cx="214240" cy="561513"/>
            <a:chOff x="2006136" y="1276348"/>
            <a:chExt cx="169764" cy="444944"/>
          </a:xfrm>
        </p:grpSpPr>
        <p:cxnSp>
          <p:nvCxnSpPr>
            <p:cNvPr id="44" name="Straight Connector 43"/>
            <p:cNvCxnSpPr/>
            <p:nvPr/>
          </p:nvCxnSpPr>
          <p:spPr>
            <a:xfrm rot="16200000" flipH="1">
              <a:off x="1908302" y="1538574"/>
              <a:ext cx="365432" cy="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2006136" y="1276348"/>
              <a:ext cx="169764" cy="169764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7" name="Arc 46"/>
          <p:cNvSpPr/>
          <p:nvPr/>
        </p:nvSpPr>
        <p:spPr>
          <a:xfrm rot="18979841">
            <a:off x="8060262" y="2665667"/>
            <a:ext cx="2412445" cy="2412444"/>
          </a:xfrm>
          <a:prstGeom prst="arc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6" name="Group 47"/>
          <p:cNvGrpSpPr/>
          <p:nvPr/>
        </p:nvGrpSpPr>
        <p:grpSpPr>
          <a:xfrm>
            <a:off x="9164619" y="2103778"/>
            <a:ext cx="214240" cy="561513"/>
            <a:chOff x="2006136" y="1276348"/>
            <a:chExt cx="169764" cy="444944"/>
          </a:xfrm>
        </p:grpSpPr>
        <p:cxnSp>
          <p:nvCxnSpPr>
            <p:cNvPr id="49" name="Straight Connector 48"/>
            <p:cNvCxnSpPr/>
            <p:nvPr/>
          </p:nvCxnSpPr>
          <p:spPr>
            <a:xfrm rot="16200000" flipH="1">
              <a:off x="1908302" y="1538574"/>
              <a:ext cx="365432" cy="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>
              <a:off x="2006136" y="1276348"/>
              <a:ext cx="169764" cy="169764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52" name="Text Placeholder 3"/>
          <p:cNvSpPr txBox="1"/>
          <p:nvPr/>
        </p:nvSpPr>
        <p:spPr>
          <a:xfrm>
            <a:off x="1912766" y="1406152"/>
            <a:ext cx="1949407" cy="9030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b="1" dirty="0">
                <a:solidFill>
                  <a:schemeClr val="accent1"/>
                </a:solidFill>
              </a:rPr>
              <a:t>Title Goes Here </a:t>
            </a:r>
            <a:r>
              <a:rPr lang="en-US" sz="1465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465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65" dirty="0">
                <a:solidFill>
                  <a:schemeClr val="bg1">
                    <a:lumMod val="50000"/>
                  </a:schemeClr>
                </a:solidFill>
                <a:cs typeface="+mj-cs"/>
              </a:rPr>
              <a:t>passages but the majority   suffered alteration</a:t>
            </a:r>
          </a:p>
        </p:txBody>
      </p:sp>
      <p:sp>
        <p:nvSpPr>
          <p:cNvPr id="53" name="Text Placeholder 3"/>
          <p:cNvSpPr txBox="1"/>
          <p:nvPr/>
        </p:nvSpPr>
        <p:spPr>
          <a:xfrm>
            <a:off x="5109190" y="1406152"/>
            <a:ext cx="1949407" cy="9030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b="1" dirty="0">
                <a:solidFill>
                  <a:schemeClr val="accent3"/>
                </a:solidFill>
              </a:rPr>
              <a:t>Title Goes Here </a:t>
            </a:r>
            <a:r>
              <a:rPr lang="en-US" sz="1465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465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65" dirty="0">
                <a:solidFill>
                  <a:schemeClr val="bg1">
                    <a:lumMod val="50000"/>
                  </a:schemeClr>
                </a:solidFill>
                <a:cs typeface="+mj-cs"/>
              </a:rPr>
              <a:t>passages but the majority   suffered alteration</a:t>
            </a:r>
          </a:p>
        </p:txBody>
      </p:sp>
      <p:sp>
        <p:nvSpPr>
          <p:cNvPr id="54" name="Text Placeholder 3"/>
          <p:cNvSpPr txBox="1"/>
          <p:nvPr/>
        </p:nvSpPr>
        <p:spPr>
          <a:xfrm>
            <a:off x="8312194" y="1406152"/>
            <a:ext cx="1949407" cy="9030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b="1" dirty="0">
                <a:solidFill>
                  <a:schemeClr val="accent5"/>
                </a:solidFill>
              </a:rPr>
              <a:t>Title Goes Here </a:t>
            </a:r>
            <a:r>
              <a:rPr lang="en-US" sz="1465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465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65" dirty="0">
                <a:solidFill>
                  <a:schemeClr val="bg1">
                    <a:lumMod val="50000"/>
                  </a:schemeClr>
                </a:solidFill>
                <a:cs typeface="+mj-cs"/>
              </a:rPr>
              <a:t>passages but the majority   suffered alteration</a:t>
            </a:r>
          </a:p>
        </p:txBody>
      </p:sp>
      <p:sp>
        <p:nvSpPr>
          <p:cNvPr id="55" name="Text Placeholder 3"/>
          <p:cNvSpPr txBox="1"/>
          <p:nvPr/>
        </p:nvSpPr>
        <p:spPr>
          <a:xfrm>
            <a:off x="3545434" y="5942818"/>
            <a:ext cx="1949407" cy="9030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b="1" dirty="0">
                <a:solidFill>
                  <a:schemeClr val="accent2"/>
                </a:solidFill>
              </a:rPr>
              <a:t>Title Goes Here </a:t>
            </a:r>
            <a:r>
              <a:rPr lang="en-US" sz="1465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465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65" dirty="0">
                <a:solidFill>
                  <a:schemeClr val="bg1">
                    <a:lumMod val="50000"/>
                  </a:schemeClr>
                </a:solidFill>
                <a:cs typeface="+mj-cs"/>
              </a:rPr>
              <a:t>passages but the majority   suffered alteration</a:t>
            </a:r>
          </a:p>
        </p:txBody>
      </p:sp>
      <p:sp>
        <p:nvSpPr>
          <p:cNvPr id="56" name="Text Placeholder 3"/>
          <p:cNvSpPr txBox="1"/>
          <p:nvPr/>
        </p:nvSpPr>
        <p:spPr>
          <a:xfrm>
            <a:off x="6758265" y="5942818"/>
            <a:ext cx="1949407" cy="9030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1465" b="1" dirty="0">
                <a:solidFill>
                  <a:schemeClr val="accent4"/>
                </a:solidFill>
              </a:rPr>
              <a:t>Title Goes Here </a:t>
            </a:r>
            <a:r>
              <a:rPr lang="en-US" sz="1465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465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65" dirty="0">
                <a:solidFill>
                  <a:schemeClr val="bg1">
                    <a:lumMod val="50000"/>
                  </a:schemeClr>
                </a:solidFill>
                <a:cs typeface="+mj-cs"/>
              </a:rPr>
              <a:t>passages but the majority   suffered alteration</a:t>
            </a:r>
          </a:p>
        </p:txBody>
      </p:sp>
      <p:sp>
        <p:nvSpPr>
          <p:cNvPr id="57" name="Freeform 66"/>
          <p:cNvSpPr>
            <a:spLocks noEditPoints="1"/>
          </p:cNvSpPr>
          <p:nvPr/>
        </p:nvSpPr>
        <p:spPr bwMode="auto">
          <a:xfrm>
            <a:off x="2694683" y="3739252"/>
            <a:ext cx="431541" cy="504077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8" name="Freeform 57"/>
          <p:cNvSpPr>
            <a:spLocks noEditPoints="1"/>
          </p:cNvSpPr>
          <p:nvPr/>
        </p:nvSpPr>
        <p:spPr bwMode="auto">
          <a:xfrm>
            <a:off x="5880562" y="3781808"/>
            <a:ext cx="443077" cy="418965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9" name="Freeform 135"/>
          <p:cNvSpPr>
            <a:spLocks noEditPoints="1"/>
          </p:cNvSpPr>
          <p:nvPr/>
        </p:nvSpPr>
        <p:spPr bwMode="auto">
          <a:xfrm>
            <a:off x="4218609" y="3721829"/>
            <a:ext cx="575336" cy="538923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0" name="Freeform 65"/>
          <p:cNvSpPr>
            <a:spLocks noEditPoints="1"/>
          </p:cNvSpPr>
          <p:nvPr/>
        </p:nvSpPr>
        <p:spPr bwMode="auto">
          <a:xfrm>
            <a:off x="7408500" y="3727553"/>
            <a:ext cx="578848" cy="527475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9" name="Group 60"/>
          <p:cNvGrpSpPr/>
          <p:nvPr/>
        </p:nvGrpSpPr>
        <p:grpSpPr>
          <a:xfrm>
            <a:off x="8991781" y="3673025"/>
            <a:ext cx="387883" cy="636531"/>
            <a:chOff x="5994209" y="2727357"/>
            <a:chExt cx="213761" cy="350787"/>
          </a:xfrm>
        </p:grpSpPr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94209" y="2727357"/>
              <a:ext cx="202799" cy="281726"/>
            </a:xfrm>
            <a:custGeom>
              <a:avLst/>
              <a:gdLst/>
              <a:ahLst/>
              <a:cxnLst>
                <a:cxn ang="0">
                  <a:pos x="123" y="191"/>
                </a:cxn>
                <a:cxn ang="0">
                  <a:pos x="120" y="170"/>
                </a:cxn>
                <a:cxn ang="0">
                  <a:pos x="134" y="124"/>
                </a:cxn>
                <a:cxn ang="0">
                  <a:pos x="139" y="90"/>
                </a:cxn>
                <a:cxn ang="0">
                  <a:pos x="131" y="56"/>
                </a:cxn>
                <a:cxn ang="0">
                  <a:pos x="85" y="19"/>
                </a:cxn>
                <a:cxn ang="0">
                  <a:pos x="70" y="0"/>
                </a:cxn>
                <a:cxn ang="0">
                  <a:pos x="69" y="19"/>
                </a:cxn>
                <a:cxn ang="0">
                  <a:pos x="56" y="23"/>
                </a:cxn>
                <a:cxn ang="0">
                  <a:pos x="59" y="30"/>
                </a:cxn>
                <a:cxn ang="0">
                  <a:pos x="40" y="38"/>
                </a:cxn>
                <a:cxn ang="0">
                  <a:pos x="37" y="44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1" y="87"/>
                </a:cxn>
                <a:cxn ang="0">
                  <a:pos x="1" y="94"/>
                </a:cxn>
                <a:cxn ang="0">
                  <a:pos x="8" y="101"/>
                </a:cxn>
                <a:cxn ang="0">
                  <a:pos x="12" y="102"/>
                </a:cxn>
                <a:cxn ang="0">
                  <a:pos x="21" y="105"/>
                </a:cxn>
                <a:cxn ang="0">
                  <a:pos x="37" y="96"/>
                </a:cxn>
                <a:cxn ang="0">
                  <a:pos x="49" y="92"/>
                </a:cxn>
                <a:cxn ang="0">
                  <a:pos x="79" y="95"/>
                </a:cxn>
                <a:cxn ang="0">
                  <a:pos x="43" y="138"/>
                </a:cxn>
                <a:cxn ang="0">
                  <a:pos x="37" y="191"/>
                </a:cxn>
                <a:cxn ang="0">
                  <a:pos x="123" y="191"/>
                </a:cxn>
                <a:cxn ang="0">
                  <a:pos x="123" y="191"/>
                </a:cxn>
                <a:cxn ang="0">
                  <a:pos x="123" y="191"/>
                </a:cxn>
              </a:cxnLst>
              <a:rect l="0" t="0" r="r" b="b"/>
              <a:pathLst>
                <a:path w="139" h="191">
                  <a:moveTo>
                    <a:pt x="123" y="191"/>
                  </a:moveTo>
                  <a:cubicBezTo>
                    <a:pt x="119" y="186"/>
                    <a:pt x="120" y="170"/>
                    <a:pt x="120" y="170"/>
                  </a:cubicBezTo>
                  <a:cubicBezTo>
                    <a:pt x="120" y="170"/>
                    <a:pt x="129" y="132"/>
                    <a:pt x="134" y="124"/>
                  </a:cubicBezTo>
                  <a:cubicBezTo>
                    <a:pt x="139" y="115"/>
                    <a:pt x="139" y="90"/>
                    <a:pt x="139" y="90"/>
                  </a:cubicBezTo>
                  <a:cubicBezTo>
                    <a:pt x="139" y="90"/>
                    <a:pt x="138" y="75"/>
                    <a:pt x="131" y="56"/>
                  </a:cubicBezTo>
                  <a:cubicBezTo>
                    <a:pt x="124" y="37"/>
                    <a:pt x="101" y="22"/>
                    <a:pt x="85" y="19"/>
                  </a:cubicBezTo>
                  <a:cubicBezTo>
                    <a:pt x="84" y="10"/>
                    <a:pt x="70" y="0"/>
                    <a:pt x="70" y="0"/>
                  </a:cubicBezTo>
                  <a:cubicBezTo>
                    <a:pt x="70" y="0"/>
                    <a:pt x="72" y="19"/>
                    <a:pt x="69" y="19"/>
                  </a:cubicBezTo>
                  <a:cubicBezTo>
                    <a:pt x="67" y="19"/>
                    <a:pt x="56" y="23"/>
                    <a:pt x="56" y="2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45" y="34"/>
                    <a:pt x="40" y="38"/>
                    <a:pt x="40" y="38"/>
                  </a:cubicBezTo>
                  <a:cubicBezTo>
                    <a:pt x="40" y="38"/>
                    <a:pt x="39" y="39"/>
                    <a:pt x="37" y="44"/>
                  </a:cubicBezTo>
                  <a:cubicBezTo>
                    <a:pt x="34" y="49"/>
                    <a:pt x="4" y="74"/>
                    <a:pt x="2" y="75"/>
                  </a:cubicBezTo>
                  <a:cubicBezTo>
                    <a:pt x="1" y="77"/>
                    <a:pt x="2" y="80"/>
                    <a:pt x="2" y="80"/>
                  </a:cubicBezTo>
                  <a:cubicBezTo>
                    <a:pt x="2" y="80"/>
                    <a:pt x="1" y="86"/>
                    <a:pt x="1" y="87"/>
                  </a:cubicBezTo>
                  <a:cubicBezTo>
                    <a:pt x="1" y="87"/>
                    <a:pt x="0" y="92"/>
                    <a:pt x="1" y="94"/>
                  </a:cubicBezTo>
                  <a:cubicBezTo>
                    <a:pt x="3" y="96"/>
                    <a:pt x="4" y="99"/>
                    <a:pt x="8" y="101"/>
                  </a:cubicBezTo>
                  <a:cubicBezTo>
                    <a:pt x="11" y="104"/>
                    <a:pt x="12" y="102"/>
                    <a:pt x="12" y="102"/>
                  </a:cubicBezTo>
                  <a:cubicBezTo>
                    <a:pt x="12" y="102"/>
                    <a:pt x="12" y="103"/>
                    <a:pt x="21" y="105"/>
                  </a:cubicBezTo>
                  <a:cubicBezTo>
                    <a:pt x="33" y="105"/>
                    <a:pt x="37" y="96"/>
                    <a:pt x="37" y="96"/>
                  </a:cubicBezTo>
                  <a:cubicBezTo>
                    <a:pt x="37" y="96"/>
                    <a:pt x="40" y="91"/>
                    <a:pt x="49" y="92"/>
                  </a:cubicBezTo>
                  <a:cubicBezTo>
                    <a:pt x="67" y="102"/>
                    <a:pt x="79" y="95"/>
                    <a:pt x="79" y="95"/>
                  </a:cubicBezTo>
                  <a:cubicBezTo>
                    <a:pt x="79" y="95"/>
                    <a:pt x="64" y="107"/>
                    <a:pt x="43" y="138"/>
                  </a:cubicBezTo>
                  <a:cubicBezTo>
                    <a:pt x="21" y="170"/>
                    <a:pt x="37" y="191"/>
                    <a:pt x="37" y="191"/>
                  </a:cubicBezTo>
                  <a:lnTo>
                    <a:pt x="123" y="191"/>
                  </a:lnTo>
                  <a:close/>
                  <a:moveTo>
                    <a:pt x="123" y="191"/>
                  </a:moveTo>
                  <a:cubicBezTo>
                    <a:pt x="123" y="191"/>
                    <a:pt x="123" y="191"/>
                    <a:pt x="123" y="19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3" name="Freeform 15"/>
            <p:cNvSpPr>
              <a:spLocks noEditPoints="1"/>
            </p:cNvSpPr>
            <p:nvPr/>
          </p:nvSpPr>
          <p:spPr bwMode="auto">
            <a:xfrm>
              <a:off x="6016133" y="3013467"/>
              <a:ext cx="191837" cy="64677"/>
            </a:xfrm>
            <a:custGeom>
              <a:avLst/>
              <a:gdLst/>
              <a:ahLst/>
              <a:cxnLst>
                <a:cxn ang="0">
                  <a:pos x="131" y="39"/>
                </a:cxn>
                <a:cxn ang="0">
                  <a:pos x="126" y="44"/>
                </a:cxn>
                <a:cxn ang="0">
                  <a:pos x="4" y="44"/>
                </a:cxn>
                <a:cxn ang="0">
                  <a:pos x="0" y="39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6" y="0"/>
                </a:cxn>
                <a:cxn ang="0">
                  <a:pos x="131" y="5"/>
                </a:cxn>
                <a:cxn ang="0">
                  <a:pos x="131" y="39"/>
                </a:cxn>
                <a:cxn ang="0">
                  <a:pos x="131" y="39"/>
                </a:cxn>
                <a:cxn ang="0">
                  <a:pos x="131" y="39"/>
                </a:cxn>
              </a:cxnLst>
              <a:rect l="0" t="0" r="r" b="b"/>
              <a:pathLst>
                <a:path w="131" h="44">
                  <a:moveTo>
                    <a:pt x="131" y="39"/>
                  </a:moveTo>
                  <a:cubicBezTo>
                    <a:pt x="131" y="42"/>
                    <a:pt x="129" y="44"/>
                    <a:pt x="126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4"/>
                    <a:pt x="0" y="42"/>
                    <a:pt x="0" y="3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1" y="2"/>
                    <a:pt x="131" y="5"/>
                  </a:cubicBezTo>
                  <a:lnTo>
                    <a:pt x="131" y="39"/>
                  </a:lnTo>
                  <a:close/>
                  <a:moveTo>
                    <a:pt x="131" y="39"/>
                  </a:moveTo>
                  <a:cubicBezTo>
                    <a:pt x="131" y="39"/>
                    <a:pt x="131" y="39"/>
                    <a:pt x="131" y="3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7" grpId="0" animBg="1"/>
      <p:bldP spid="42" grpId="0" animBg="1"/>
      <p:bldP spid="47" grpId="0" animBg="1"/>
      <p:bldP spid="52" grpId="0"/>
      <p:bldP spid="53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/>
          <p:cNvSpPr/>
          <p:nvPr/>
        </p:nvSpPr>
        <p:spPr bwMode="auto">
          <a:xfrm>
            <a:off x="5621348" y="5492789"/>
            <a:ext cx="949304" cy="915927"/>
          </a:xfrm>
          <a:prstGeom prst="can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6" name="Can 5"/>
          <p:cNvSpPr/>
          <p:nvPr/>
        </p:nvSpPr>
        <p:spPr bwMode="auto">
          <a:xfrm>
            <a:off x="5779566" y="4826662"/>
            <a:ext cx="632869" cy="832660"/>
          </a:xfrm>
          <a:prstGeom prst="can">
            <a:avLst/>
          </a:prstGeom>
          <a:gradFill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1" name="Pentagon 20"/>
          <p:cNvSpPr/>
          <p:nvPr/>
        </p:nvSpPr>
        <p:spPr bwMode="auto">
          <a:xfrm>
            <a:off x="6412435" y="5035821"/>
            <a:ext cx="1410765" cy="541705"/>
          </a:xfrm>
          <a:prstGeom prst="homePlat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9" name="Can 8"/>
          <p:cNvSpPr/>
          <p:nvPr/>
        </p:nvSpPr>
        <p:spPr bwMode="auto">
          <a:xfrm>
            <a:off x="5621348" y="4160534"/>
            <a:ext cx="949304" cy="915927"/>
          </a:xfrm>
          <a:prstGeom prst="can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0" name="Can 9"/>
          <p:cNvSpPr/>
          <p:nvPr/>
        </p:nvSpPr>
        <p:spPr bwMode="auto">
          <a:xfrm>
            <a:off x="5779566" y="3494407"/>
            <a:ext cx="632869" cy="832660"/>
          </a:xfrm>
          <a:prstGeom prst="can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2" name="Pentagon 21"/>
          <p:cNvSpPr/>
          <p:nvPr/>
        </p:nvSpPr>
        <p:spPr bwMode="auto">
          <a:xfrm flipH="1">
            <a:off x="4368800" y="3683245"/>
            <a:ext cx="1410765" cy="541705"/>
          </a:xfrm>
          <a:prstGeom prst="homePlat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1" name="Can 10"/>
          <p:cNvSpPr/>
          <p:nvPr/>
        </p:nvSpPr>
        <p:spPr bwMode="auto">
          <a:xfrm>
            <a:off x="5621348" y="2828278"/>
            <a:ext cx="949304" cy="915927"/>
          </a:xfrm>
          <a:prstGeom prst="can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3" name="Can 12"/>
          <p:cNvSpPr/>
          <p:nvPr/>
        </p:nvSpPr>
        <p:spPr bwMode="auto">
          <a:xfrm>
            <a:off x="5779566" y="2164729"/>
            <a:ext cx="632869" cy="832660"/>
          </a:xfrm>
          <a:prstGeom prst="can">
            <a:avLst/>
          </a:prstGeom>
          <a:gradFill>
            <a:gsLst>
              <a:gs pos="0">
                <a:schemeClr val="accent3"/>
              </a:gs>
              <a:gs pos="50000">
                <a:schemeClr val="accent3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9" name="Pentagon 18"/>
          <p:cNvSpPr/>
          <p:nvPr/>
        </p:nvSpPr>
        <p:spPr bwMode="auto">
          <a:xfrm>
            <a:off x="6412435" y="2379296"/>
            <a:ext cx="1410765" cy="541705"/>
          </a:xfrm>
          <a:prstGeom prst="homePlat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4" name="Can 13"/>
          <p:cNvSpPr/>
          <p:nvPr/>
        </p:nvSpPr>
        <p:spPr bwMode="auto">
          <a:xfrm>
            <a:off x="5621348" y="1498599"/>
            <a:ext cx="949304" cy="915927"/>
          </a:xfrm>
          <a:prstGeom prst="can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75000"/>
                </a:schemeClr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2" name="Group 57"/>
          <p:cNvGrpSpPr/>
          <p:nvPr/>
        </p:nvGrpSpPr>
        <p:grpSpPr>
          <a:xfrm>
            <a:off x="1271080" y="3508513"/>
            <a:ext cx="2996121" cy="894966"/>
            <a:chOff x="-267404" y="3206989"/>
            <a:chExt cx="2247091" cy="671224"/>
          </a:xfrm>
        </p:grpSpPr>
        <p:sp>
          <p:nvSpPr>
            <p:cNvPr id="24" name="TextBox 23"/>
            <p:cNvSpPr txBox="1"/>
            <p:nvPr/>
          </p:nvSpPr>
          <p:spPr>
            <a:xfrm>
              <a:off x="-267404" y="3416692"/>
              <a:ext cx="2247089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8847" y="3206989"/>
              <a:ext cx="131084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</p:grpSp>
      <p:grpSp>
        <p:nvGrpSpPr>
          <p:cNvPr id="3" name="Group 58"/>
          <p:cNvGrpSpPr/>
          <p:nvPr/>
        </p:nvGrpSpPr>
        <p:grpSpPr>
          <a:xfrm>
            <a:off x="7934961" y="2185864"/>
            <a:ext cx="3034927" cy="907666"/>
            <a:chOff x="7174424" y="1381167"/>
            <a:chExt cx="2276195" cy="680749"/>
          </a:xfrm>
        </p:grpSpPr>
        <p:sp>
          <p:nvSpPr>
            <p:cNvPr id="27" name="TextBox 26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78222" y="1381167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3"/>
                  </a:solidFill>
                </a:rPr>
                <a:t>Title Goes Here</a:t>
              </a: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7924801" y="4857944"/>
            <a:ext cx="3034927" cy="894966"/>
            <a:chOff x="7174424" y="1390692"/>
            <a:chExt cx="2276195" cy="671224"/>
          </a:xfrm>
        </p:grpSpPr>
        <p:sp>
          <p:nvSpPr>
            <p:cNvPr id="31" name="TextBox 30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174424" y="1390692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</p:grpSp>
      <p:sp>
        <p:nvSpPr>
          <p:cNvPr id="33" name="Freeform 57"/>
          <p:cNvSpPr>
            <a:spLocks noEditPoints="1"/>
          </p:cNvSpPr>
          <p:nvPr/>
        </p:nvSpPr>
        <p:spPr bwMode="auto">
          <a:xfrm>
            <a:off x="6845301" y="2462733"/>
            <a:ext cx="374831" cy="374831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4" name="Freeform 152"/>
          <p:cNvSpPr>
            <a:spLocks noEditPoints="1"/>
          </p:cNvSpPr>
          <p:nvPr/>
        </p:nvSpPr>
        <p:spPr bwMode="auto">
          <a:xfrm>
            <a:off x="4972393" y="3745933"/>
            <a:ext cx="450507" cy="41632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5" name="Freeform 245"/>
          <p:cNvSpPr/>
          <p:nvPr/>
        </p:nvSpPr>
        <p:spPr bwMode="auto">
          <a:xfrm>
            <a:off x="6788416" y="5094083"/>
            <a:ext cx="425185" cy="42518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3392494" y="2919892"/>
            <a:ext cx="958596" cy="574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3735" b="1" dirty="0">
                <a:solidFill>
                  <a:schemeClr val="accent2"/>
                </a:solidFill>
              </a:rPr>
              <a:t>50%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56134" y="1600200"/>
            <a:ext cx="958596" cy="574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3735" b="1" dirty="0">
                <a:solidFill>
                  <a:schemeClr val="accent3"/>
                </a:solidFill>
              </a:rPr>
              <a:t>70%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856134" y="4243410"/>
            <a:ext cx="958596" cy="574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3735" b="1" dirty="0">
                <a:solidFill>
                  <a:schemeClr val="accent1"/>
                </a:solidFill>
              </a:rPr>
              <a:t>60%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1" grpId="0" animBg="1"/>
      <p:bldP spid="9" grpId="0" animBg="1"/>
      <p:bldP spid="10" grpId="0" animBg="1"/>
      <p:bldP spid="22" grpId="0" animBg="1"/>
      <p:bldP spid="11" grpId="0" animBg="1"/>
      <p:bldP spid="13" grpId="0" animBg="1"/>
      <p:bldP spid="19" grpId="0" animBg="1"/>
      <p:bldP spid="14" grpId="0" animBg="1"/>
      <p:bldP spid="33" grpId="0" animBg="1"/>
      <p:bldP spid="34" grpId="0" animBg="1"/>
      <p:bldP spid="35" grpId="0" animBg="1"/>
      <p:bldP spid="36" grpId="0"/>
      <p:bldP spid="37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50819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</a:rPr>
              <a:t>填写大标题文字</a:t>
            </a:r>
            <a:endParaRPr lang="zh-CN" altLang="en-US" sz="4400" b="1" dirty="0">
              <a:solidFill>
                <a:schemeClr val="accent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336969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3295095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545671"/>
            <a:ext cx="1441420" cy="1446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5283200" y="1228673"/>
            <a:ext cx="969475" cy="969476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  <a:scene3d>
            <a:camera prst="isometricTopUp"/>
            <a:lightRig rig="threePt" dir="t"/>
          </a:scene3d>
          <a:sp3d extrusionH="787400"/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3" name="Rectangle 22"/>
          <p:cNvSpPr/>
          <p:nvPr/>
        </p:nvSpPr>
        <p:spPr bwMode="auto">
          <a:xfrm>
            <a:off x="3759201" y="1712951"/>
            <a:ext cx="1302737" cy="85344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5" name="Rectangle 44"/>
          <p:cNvSpPr/>
          <p:nvPr/>
        </p:nvSpPr>
        <p:spPr bwMode="auto">
          <a:xfrm>
            <a:off x="5284777" y="3728858"/>
            <a:ext cx="969475" cy="969476"/>
          </a:xfrm>
          <a:prstGeom prst="rect">
            <a:avLst/>
          </a:prstGeom>
          <a:solidFill>
            <a:schemeClr val="accent3"/>
          </a:solidFill>
          <a:ln w="9525">
            <a:noFill/>
            <a:round/>
          </a:ln>
          <a:scene3d>
            <a:camera prst="isometricTopUp"/>
            <a:lightRig rig="threePt" dir="t"/>
          </a:scene3d>
          <a:sp3d extrusionH="787400"/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6" name="Rectangle 45"/>
          <p:cNvSpPr/>
          <p:nvPr/>
        </p:nvSpPr>
        <p:spPr bwMode="auto">
          <a:xfrm>
            <a:off x="3759201" y="4213136"/>
            <a:ext cx="1302737" cy="853440"/>
          </a:xfrm>
          <a:prstGeom prst="rect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7" name="Rectangle 46"/>
          <p:cNvSpPr/>
          <p:nvPr/>
        </p:nvSpPr>
        <p:spPr bwMode="auto">
          <a:xfrm>
            <a:off x="5978883" y="4973858"/>
            <a:ext cx="969475" cy="969476"/>
          </a:xfrm>
          <a:prstGeom prst="rect">
            <a:avLst/>
          </a:prstGeom>
          <a:solidFill>
            <a:schemeClr val="accent4"/>
          </a:solidFill>
          <a:ln w="9525">
            <a:noFill/>
            <a:round/>
          </a:ln>
          <a:scene3d>
            <a:camera prst="isometricTopUp"/>
            <a:lightRig rig="threePt" dir="t"/>
          </a:scene3d>
          <a:sp3d extrusionH="787400"/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8" name="Rectangle 47"/>
          <p:cNvSpPr/>
          <p:nvPr/>
        </p:nvSpPr>
        <p:spPr bwMode="auto">
          <a:xfrm>
            <a:off x="7112000" y="5468296"/>
            <a:ext cx="1320800" cy="85344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4" name="Rectangle 43"/>
          <p:cNvSpPr/>
          <p:nvPr/>
        </p:nvSpPr>
        <p:spPr bwMode="auto">
          <a:xfrm>
            <a:off x="7112002" y="2959903"/>
            <a:ext cx="1320799" cy="8534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43" name="Rectangle 42"/>
          <p:cNvSpPr/>
          <p:nvPr/>
        </p:nvSpPr>
        <p:spPr bwMode="auto">
          <a:xfrm>
            <a:off x="5966885" y="2475625"/>
            <a:ext cx="969475" cy="969476"/>
          </a:xfrm>
          <a:prstGeom prst="rect">
            <a:avLst/>
          </a:prstGeom>
          <a:solidFill>
            <a:schemeClr val="accent2"/>
          </a:solidFill>
          <a:ln w="9525">
            <a:noFill/>
            <a:round/>
          </a:ln>
          <a:scene3d>
            <a:camera prst="isometricTopUp"/>
            <a:lightRig rig="threePt" dir="t"/>
          </a:scene3d>
          <a:sp3d extrusionH="787400"/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50" name="Freeform 245"/>
          <p:cNvSpPr/>
          <p:nvPr/>
        </p:nvSpPr>
        <p:spPr bwMode="auto">
          <a:xfrm>
            <a:off x="4139285" y="1868388"/>
            <a:ext cx="542569" cy="54256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1" name="Freeform 63"/>
          <p:cNvSpPr>
            <a:spLocks noEditPoints="1"/>
          </p:cNvSpPr>
          <p:nvPr/>
        </p:nvSpPr>
        <p:spPr bwMode="auto">
          <a:xfrm>
            <a:off x="4102699" y="4415787"/>
            <a:ext cx="615739" cy="448140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2" name="Freeform 103"/>
          <p:cNvSpPr>
            <a:spLocks noEditPoints="1"/>
          </p:cNvSpPr>
          <p:nvPr/>
        </p:nvSpPr>
        <p:spPr bwMode="auto">
          <a:xfrm>
            <a:off x="7567468" y="5593250"/>
            <a:ext cx="409864" cy="60353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3" name="Freeform 56"/>
          <p:cNvSpPr>
            <a:spLocks noEditPoints="1"/>
          </p:cNvSpPr>
          <p:nvPr/>
        </p:nvSpPr>
        <p:spPr bwMode="auto">
          <a:xfrm>
            <a:off x="7453249" y="3067472"/>
            <a:ext cx="638305" cy="638305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8470901" y="5516637"/>
            <a:ext cx="3009900" cy="9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</a:rPr>
              <a:t>Title Goes Here</a:t>
            </a:r>
            <a:endParaRPr lang="en-US" sz="1600" dirty="0">
              <a:solidFill>
                <a:schemeClr val="accent4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majority.</a:t>
            </a:r>
            <a:endParaRPr lang="en-US" sz="133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470901" y="2972603"/>
            <a:ext cx="3009900" cy="9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</a:rPr>
              <a:t>Title Goes Here</a:t>
            </a:r>
            <a:endParaRPr lang="en-US" sz="1600" dirty="0">
              <a:solidFill>
                <a:schemeClr val="accent2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majority.</a:t>
            </a:r>
            <a:endParaRPr lang="en-US" sz="133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1201" y="1754087"/>
            <a:ext cx="3009900" cy="9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1"/>
                </a:solidFill>
              </a:rPr>
              <a:t>Title Goes Here</a:t>
            </a:r>
            <a:endParaRPr lang="en-US" sz="1600" dirty="0">
              <a:solidFill>
                <a:schemeClr val="accent1"/>
              </a:solidFill>
            </a:endParaRPr>
          </a:p>
          <a:p>
            <a:pPr algn="r"/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majority.</a:t>
            </a:r>
            <a:endParaRPr lang="en-US" sz="133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1201" y="4213137"/>
            <a:ext cx="3009900" cy="9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3"/>
                </a:solidFill>
              </a:rPr>
              <a:t>Title Goes Here</a:t>
            </a:r>
            <a:endParaRPr lang="en-US" sz="1600" dirty="0">
              <a:solidFill>
                <a:schemeClr val="accent3"/>
              </a:solidFill>
            </a:endParaRPr>
          </a:p>
          <a:p>
            <a:pPr algn="r"/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majority.</a:t>
            </a:r>
            <a:endParaRPr lang="en-US" sz="133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5" grpId="0" animBg="1"/>
      <p:bldP spid="46" grpId="0" animBg="1"/>
      <p:bldP spid="47" grpId="0" animBg="1"/>
      <p:bldP spid="48" grpId="0" animBg="1"/>
      <p:bldP spid="44" grpId="0" animBg="1"/>
      <p:bldP spid="43" grpId="0" animBg="1"/>
      <p:bldP spid="50" grpId="0" animBg="1"/>
      <p:bldP spid="51" grpId="0" animBg="1"/>
      <p:bldP spid="52" grpId="0" animBg="1"/>
      <p:bldP spid="53" grpId="0" animBg="1"/>
      <p:bldP spid="57" grpId="0"/>
      <p:bldP spid="58" grpId="0"/>
      <p:bldP spid="59" grpId="0"/>
      <p:bldP spid="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c 12"/>
          <p:cNvSpPr/>
          <p:nvPr/>
        </p:nvSpPr>
        <p:spPr>
          <a:xfrm>
            <a:off x="4289894" y="1975952"/>
            <a:ext cx="3673173" cy="3673173"/>
          </a:xfrm>
          <a:prstGeom prst="arc">
            <a:avLst>
              <a:gd name="adj1" fmla="val 21578092"/>
              <a:gd name="adj2" fmla="val 21526726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0" name="Freeform 6"/>
          <p:cNvSpPr/>
          <p:nvPr/>
        </p:nvSpPr>
        <p:spPr bwMode="auto">
          <a:xfrm>
            <a:off x="4928023" y="3080758"/>
            <a:ext cx="2396916" cy="1463564"/>
          </a:xfrm>
          <a:custGeom>
            <a:avLst/>
            <a:gdLst/>
            <a:ahLst/>
            <a:cxnLst>
              <a:cxn ang="0">
                <a:pos x="564" y="563"/>
              </a:cxn>
              <a:cxn ang="0">
                <a:pos x="534" y="561"/>
              </a:cxn>
              <a:cxn ang="0">
                <a:pos x="410" y="490"/>
              </a:cxn>
              <a:cxn ang="0">
                <a:pos x="311" y="537"/>
              </a:cxn>
              <a:cxn ang="0">
                <a:pos x="288" y="535"/>
              </a:cxn>
              <a:cxn ang="0">
                <a:pos x="202" y="453"/>
              </a:cxn>
              <a:cxn ang="0">
                <a:pos x="153" y="459"/>
              </a:cxn>
              <a:cxn ang="0">
                <a:pos x="24" y="388"/>
              </a:cxn>
              <a:cxn ang="0">
                <a:pos x="27" y="250"/>
              </a:cxn>
              <a:cxn ang="0">
                <a:pos x="120" y="191"/>
              </a:cxn>
              <a:cxn ang="0">
                <a:pos x="131" y="191"/>
              </a:cxn>
              <a:cxn ang="0">
                <a:pos x="219" y="126"/>
              </a:cxn>
              <a:cxn ang="0">
                <a:pos x="246" y="129"/>
              </a:cxn>
              <a:cxn ang="0">
                <a:pos x="399" y="0"/>
              </a:cxn>
              <a:cxn ang="0">
                <a:pos x="408" y="0"/>
              </a:cxn>
              <a:cxn ang="0">
                <a:pos x="557" y="78"/>
              </a:cxn>
              <a:cxn ang="0">
                <a:pos x="626" y="64"/>
              </a:cxn>
              <a:cxn ang="0">
                <a:pos x="712" y="96"/>
              </a:cxn>
              <a:cxn ang="0">
                <a:pos x="761" y="209"/>
              </a:cxn>
              <a:cxn ang="0">
                <a:pos x="779" y="208"/>
              </a:cxn>
              <a:cxn ang="0">
                <a:pos x="898" y="261"/>
              </a:cxn>
              <a:cxn ang="0">
                <a:pos x="903" y="383"/>
              </a:cxn>
              <a:cxn ang="0">
                <a:pos x="817" y="445"/>
              </a:cxn>
              <a:cxn ang="0">
                <a:pos x="739" y="487"/>
              </a:cxn>
              <a:cxn ang="0">
                <a:pos x="699" y="481"/>
              </a:cxn>
              <a:cxn ang="0">
                <a:pos x="564" y="563"/>
              </a:cxn>
            </a:cxnLst>
            <a:rect l="0" t="0" r="r" b="b"/>
            <a:pathLst>
              <a:path w="924" h="563">
                <a:moveTo>
                  <a:pt x="564" y="563"/>
                </a:moveTo>
                <a:cubicBezTo>
                  <a:pt x="554" y="563"/>
                  <a:pt x="544" y="563"/>
                  <a:pt x="534" y="561"/>
                </a:cubicBezTo>
                <a:cubicBezTo>
                  <a:pt x="444" y="548"/>
                  <a:pt x="418" y="511"/>
                  <a:pt x="410" y="490"/>
                </a:cubicBezTo>
                <a:cubicBezTo>
                  <a:pt x="395" y="507"/>
                  <a:pt x="361" y="537"/>
                  <a:pt x="311" y="537"/>
                </a:cubicBezTo>
                <a:cubicBezTo>
                  <a:pt x="304" y="537"/>
                  <a:pt x="296" y="536"/>
                  <a:pt x="288" y="535"/>
                </a:cubicBezTo>
                <a:cubicBezTo>
                  <a:pt x="221" y="523"/>
                  <a:pt x="205" y="473"/>
                  <a:pt x="202" y="453"/>
                </a:cubicBezTo>
                <a:cubicBezTo>
                  <a:pt x="192" y="455"/>
                  <a:pt x="174" y="459"/>
                  <a:pt x="153" y="459"/>
                </a:cubicBezTo>
                <a:cubicBezTo>
                  <a:pt x="112" y="459"/>
                  <a:pt x="56" y="446"/>
                  <a:pt x="24" y="388"/>
                </a:cubicBezTo>
                <a:cubicBezTo>
                  <a:pt x="0" y="345"/>
                  <a:pt x="2" y="294"/>
                  <a:pt x="27" y="250"/>
                </a:cubicBezTo>
                <a:cubicBezTo>
                  <a:pt x="49" y="214"/>
                  <a:pt x="85" y="191"/>
                  <a:pt x="120" y="191"/>
                </a:cubicBezTo>
                <a:cubicBezTo>
                  <a:pt x="124" y="191"/>
                  <a:pt x="127" y="191"/>
                  <a:pt x="131" y="191"/>
                </a:cubicBezTo>
                <a:cubicBezTo>
                  <a:pt x="136" y="174"/>
                  <a:pt x="157" y="126"/>
                  <a:pt x="219" y="126"/>
                </a:cubicBezTo>
                <a:cubicBezTo>
                  <a:pt x="227" y="126"/>
                  <a:pt x="236" y="127"/>
                  <a:pt x="246" y="129"/>
                </a:cubicBezTo>
                <a:cubicBezTo>
                  <a:pt x="251" y="101"/>
                  <a:pt x="278" y="4"/>
                  <a:pt x="399" y="0"/>
                </a:cubicBezTo>
                <a:cubicBezTo>
                  <a:pt x="402" y="0"/>
                  <a:pt x="405" y="0"/>
                  <a:pt x="408" y="0"/>
                </a:cubicBezTo>
                <a:cubicBezTo>
                  <a:pt x="508" y="0"/>
                  <a:pt x="546" y="59"/>
                  <a:pt x="557" y="78"/>
                </a:cubicBezTo>
                <a:cubicBezTo>
                  <a:pt x="568" y="74"/>
                  <a:pt x="595" y="64"/>
                  <a:pt x="626" y="64"/>
                </a:cubicBezTo>
                <a:cubicBezTo>
                  <a:pt x="659" y="64"/>
                  <a:pt x="688" y="75"/>
                  <a:pt x="712" y="96"/>
                </a:cubicBezTo>
                <a:cubicBezTo>
                  <a:pt x="763" y="143"/>
                  <a:pt x="764" y="189"/>
                  <a:pt x="761" y="209"/>
                </a:cubicBezTo>
                <a:cubicBezTo>
                  <a:pt x="766" y="209"/>
                  <a:pt x="772" y="208"/>
                  <a:pt x="779" y="208"/>
                </a:cubicBezTo>
                <a:cubicBezTo>
                  <a:pt x="809" y="208"/>
                  <a:pt x="864" y="215"/>
                  <a:pt x="898" y="261"/>
                </a:cubicBezTo>
                <a:cubicBezTo>
                  <a:pt x="922" y="293"/>
                  <a:pt x="924" y="340"/>
                  <a:pt x="903" y="383"/>
                </a:cubicBezTo>
                <a:cubicBezTo>
                  <a:pt x="884" y="421"/>
                  <a:pt x="851" y="444"/>
                  <a:pt x="817" y="445"/>
                </a:cubicBezTo>
                <a:cubicBezTo>
                  <a:pt x="810" y="456"/>
                  <a:pt x="787" y="487"/>
                  <a:pt x="739" y="487"/>
                </a:cubicBezTo>
                <a:cubicBezTo>
                  <a:pt x="726" y="487"/>
                  <a:pt x="713" y="485"/>
                  <a:pt x="699" y="481"/>
                </a:cubicBezTo>
                <a:cubicBezTo>
                  <a:pt x="689" y="501"/>
                  <a:pt x="651" y="563"/>
                  <a:pt x="564" y="56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5704203" y="3390264"/>
            <a:ext cx="844555" cy="844553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5" name="Group 14"/>
          <p:cNvGrpSpPr/>
          <p:nvPr/>
        </p:nvGrpSpPr>
        <p:grpSpPr>
          <a:xfrm>
            <a:off x="4431561" y="1924992"/>
            <a:ext cx="1027347" cy="1027347"/>
            <a:chOff x="2786183" y="1189182"/>
            <a:chExt cx="921712" cy="921712"/>
          </a:xfrm>
        </p:grpSpPr>
        <p:sp>
          <p:nvSpPr>
            <p:cNvPr id="16" name="Oval 15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6743092" y="1924992"/>
            <a:ext cx="1027347" cy="1027347"/>
            <a:chOff x="2786183" y="1189182"/>
            <a:chExt cx="921712" cy="921712"/>
          </a:xfrm>
        </p:grpSpPr>
        <p:sp>
          <p:nvSpPr>
            <p:cNvPr id="19" name="Oval 18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4431561" y="4753795"/>
            <a:ext cx="1027347" cy="1027347"/>
            <a:chOff x="2786183" y="1189182"/>
            <a:chExt cx="921712" cy="921712"/>
          </a:xfrm>
        </p:grpSpPr>
        <p:sp>
          <p:nvSpPr>
            <p:cNvPr id="22" name="Oval 2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6743092" y="4753795"/>
            <a:ext cx="1027347" cy="1027347"/>
            <a:chOff x="2786183" y="1189182"/>
            <a:chExt cx="921712" cy="921712"/>
          </a:xfrm>
        </p:grpSpPr>
        <p:sp>
          <p:nvSpPr>
            <p:cNvPr id="25" name="Oval 24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7449393" y="3328345"/>
            <a:ext cx="1027347" cy="1027347"/>
            <a:chOff x="2786183" y="1189182"/>
            <a:chExt cx="921712" cy="921712"/>
          </a:xfrm>
        </p:grpSpPr>
        <p:sp>
          <p:nvSpPr>
            <p:cNvPr id="28" name="Oval 27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0" name="Group 29"/>
          <p:cNvGrpSpPr/>
          <p:nvPr/>
        </p:nvGrpSpPr>
        <p:grpSpPr>
          <a:xfrm>
            <a:off x="3776220" y="3328345"/>
            <a:ext cx="1027347" cy="1027347"/>
            <a:chOff x="2786183" y="1189182"/>
            <a:chExt cx="921712" cy="921712"/>
          </a:xfrm>
        </p:grpSpPr>
        <p:sp>
          <p:nvSpPr>
            <p:cNvPr id="31" name="Oval 30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4702569" y="2122042"/>
            <a:ext cx="468360" cy="553516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5" name="Freeform 66"/>
          <p:cNvSpPr>
            <a:spLocks noEditPoints="1"/>
          </p:cNvSpPr>
          <p:nvPr/>
        </p:nvSpPr>
        <p:spPr bwMode="auto">
          <a:xfrm>
            <a:off x="7098811" y="2241281"/>
            <a:ext cx="350581" cy="409504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6" name="Freeform 21"/>
          <p:cNvSpPr>
            <a:spLocks noEditPoints="1"/>
          </p:cNvSpPr>
          <p:nvPr/>
        </p:nvSpPr>
        <p:spPr bwMode="auto">
          <a:xfrm>
            <a:off x="7688661" y="3584727"/>
            <a:ext cx="595451" cy="404664"/>
          </a:xfrm>
          <a:custGeom>
            <a:avLst/>
            <a:gdLst/>
            <a:ahLst/>
            <a:cxnLst>
              <a:cxn ang="0">
                <a:pos x="389" y="347"/>
              </a:cxn>
              <a:cxn ang="0">
                <a:pos x="389" y="371"/>
              </a:cxn>
              <a:cxn ang="0">
                <a:pos x="619" y="283"/>
              </a:cxn>
              <a:cxn ang="0">
                <a:pos x="611" y="420"/>
              </a:cxn>
              <a:cxn ang="0">
                <a:pos x="73" y="411"/>
              </a:cxn>
              <a:cxn ang="0">
                <a:pos x="67" y="359"/>
              </a:cxn>
              <a:cxn ang="0">
                <a:pos x="30" y="362"/>
              </a:cxn>
              <a:cxn ang="0">
                <a:pos x="8" y="370"/>
              </a:cxn>
              <a:cxn ang="0">
                <a:pos x="0" y="84"/>
              </a:cxn>
              <a:cxn ang="0">
                <a:pos x="7" y="8"/>
              </a:cxn>
              <a:cxn ang="0">
                <a:pos x="23" y="8"/>
              </a:cxn>
              <a:cxn ang="0">
                <a:pos x="30" y="84"/>
              </a:cxn>
              <a:cxn ang="0">
                <a:pos x="67" y="334"/>
              </a:cxn>
              <a:cxn ang="0">
                <a:pos x="73" y="283"/>
              </a:cxn>
              <a:cxn ang="0">
                <a:pos x="169" y="275"/>
              </a:cxn>
              <a:cxn ang="0">
                <a:pos x="185" y="321"/>
              </a:cxn>
              <a:cxn ang="0">
                <a:pos x="214" y="275"/>
              </a:cxn>
              <a:cxn ang="0">
                <a:pos x="231" y="321"/>
              </a:cxn>
              <a:cxn ang="0">
                <a:pos x="262" y="275"/>
              </a:cxn>
              <a:cxn ang="0">
                <a:pos x="278" y="321"/>
              </a:cxn>
              <a:cxn ang="0">
                <a:pos x="611" y="275"/>
              </a:cxn>
              <a:cxn ang="0">
                <a:pos x="435" y="321"/>
              </a:cxn>
              <a:cxn ang="0">
                <a:pos x="545" y="301"/>
              </a:cxn>
              <a:cxn ang="0">
                <a:pos x="435" y="321"/>
              </a:cxn>
              <a:cxn ang="0">
                <a:pos x="150" y="340"/>
              </a:cxn>
              <a:cxn ang="0">
                <a:pos x="548" y="377"/>
              </a:cxn>
              <a:cxn ang="0">
                <a:pos x="447" y="371"/>
              </a:cxn>
              <a:cxn ang="0">
                <a:pos x="447" y="347"/>
              </a:cxn>
              <a:cxn ang="0">
                <a:pos x="447" y="371"/>
              </a:cxn>
              <a:cxn ang="0">
                <a:pos x="520" y="359"/>
              </a:cxn>
              <a:cxn ang="0">
                <a:pos x="496" y="359"/>
              </a:cxn>
              <a:cxn ang="0">
                <a:pos x="508" y="371"/>
              </a:cxn>
            </a:cxnLst>
            <a:rect l="0" t="0" r="r" b="b"/>
            <a:pathLst>
              <a:path w="619" h="420">
                <a:moveTo>
                  <a:pt x="377" y="359"/>
                </a:moveTo>
                <a:cubicBezTo>
                  <a:pt x="377" y="353"/>
                  <a:pt x="382" y="347"/>
                  <a:pt x="389" y="347"/>
                </a:cubicBezTo>
                <a:cubicBezTo>
                  <a:pt x="395" y="347"/>
                  <a:pt x="400" y="353"/>
                  <a:pt x="400" y="359"/>
                </a:cubicBezTo>
                <a:cubicBezTo>
                  <a:pt x="400" y="365"/>
                  <a:pt x="395" y="371"/>
                  <a:pt x="389" y="371"/>
                </a:cubicBezTo>
                <a:cubicBezTo>
                  <a:pt x="382" y="371"/>
                  <a:pt x="377" y="365"/>
                  <a:pt x="377" y="359"/>
                </a:cubicBezTo>
                <a:close/>
                <a:moveTo>
                  <a:pt x="619" y="283"/>
                </a:moveTo>
                <a:cubicBezTo>
                  <a:pt x="619" y="411"/>
                  <a:pt x="619" y="411"/>
                  <a:pt x="619" y="411"/>
                </a:cubicBezTo>
                <a:cubicBezTo>
                  <a:pt x="619" y="416"/>
                  <a:pt x="615" y="420"/>
                  <a:pt x="611" y="420"/>
                </a:cubicBezTo>
                <a:cubicBezTo>
                  <a:pt x="81" y="420"/>
                  <a:pt x="81" y="420"/>
                  <a:pt x="81" y="420"/>
                </a:cubicBezTo>
                <a:cubicBezTo>
                  <a:pt x="77" y="420"/>
                  <a:pt x="73" y="416"/>
                  <a:pt x="73" y="411"/>
                </a:cubicBezTo>
                <a:cubicBezTo>
                  <a:pt x="73" y="357"/>
                  <a:pt x="73" y="357"/>
                  <a:pt x="73" y="357"/>
                </a:cubicBezTo>
                <a:cubicBezTo>
                  <a:pt x="71" y="358"/>
                  <a:pt x="69" y="359"/>
                  <a:pt x="67" y="359"/>
                </a:cubicBezTo>
                <a:cubicBezTo>
                  <a:pt x="30" y="359"/>
                  <a:pt x="30" y="359"/>
                  <a:pt x="30" y="359"/>
                </a:cubicBezTo>
                <a:cubicBezTo>
                  <a:pt x="30" y="362"/>
                  <a:pt x="30" y="362"/>
                  <a:pt x="30" y="362"/>
                </a:cubicBezTo>
                <a:cubicBezTo>
                  <a:pt x="30" y="367"/>
                  <a:pt x="26" y="370"/>
                  <a:pt x="22" y="370"/>
                </a:cubicBezTo>
                <a:cubicBezTo>
                  <a:pt x="8" y="370"/>
                  <a:pt x="8" y="370"/>
                  <a:pt x="8" y="370"/>
                </a:cubicBezTo>
                <a:cubicBezTo>
                  <a:pt x="4" y="370"/>
                  <a:pt x="0" y="367"/>
                  <a:pt x="0" y="36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3" y="77"/>
                  <a:pt x="7" y="76"/>
                </a:cubicBezTo>
                <a:cubicBezTo>
                  <a:pt x="7" y="8"/>
                  <a:pt x="7" y="8"/>
                  <a:pt x="7" y="8"/>
                </a:cubicBezTo>
                <a:cubicBezTo>
                  <a:pt x="7" y="4"/>
                  <a:pt x="10" y="0"/>
                  <a:pt x="15" y="0"/>
                </a:cubicBezTo>
                <a:cubicBezTo>
                  <a:pt x="19" y="0"/>
                  <a:pt x="23" y="4"/>
                  <a:pt x="23" y="8"/>
                </a:cubicBezTo>
                <a:cubicBezTo>
                  <a:pt x="23" y="76"/>
                  <a:pt x="23" y="76"/>
                  <a:pt x="23" y="76"/>
                </a:cubicBezTo>
                <a:cubicBezTo>
                  <a:pt x="27" y="77"/>
                  <a:pt x="30" y="80"/>
                  <a:pt x="30" y="84"/>
                </a:cubicBezTo>
                <a:cubicBezTo>
                  <a:pt x="30" y="334"/>
                  <a:pt x="30" y="334"/>
                  <a:pt x="30" y="334"/>
                </a:cubicBezTo>
                <a:cubicBezTo>
                  <a:pt x="67" y="334"/>
                  <a:pt x="67" y="334"/>
                  <a:pt x="67" y="334"/>
                </a:cubicBezTo>
                <a:cubicBezTo>
                  <a:pt x="69" y="334"/>
                  <a:pt x="71" y="335"/>
                  <a:pt x="73" y="336"/>
                </a:cubicBezTo>
                <a:cubicBezTo>
                  <a:pt x="73" y="283"/>
                  <a:pt x="73" y="283"/>
                  <a:pt x="73" y="283"/>
                </a:cubicBezTo>
                <a:cubicBezTo>
                  <a:pt x="73" y="279"/>
                  <a:pt x="77" y="275"/>
                  <a:pt x="81" y="275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85" y="321"/>
                  <a:pt x="185" y="321"/>
                  <a:pt x="185" y="321"/>
                </a:cubicBezTo>
                <a:cubicBezTo>
                  <a:pt x="185" y="275"/>
                  <a:pt x="185" y="275"/>
                  <a:pt x="185" y="275"/>
                </a:cubicBezTo>
                <a:cubicBezTo>
                  <a:pt x="214" y="275"/>
                  <a:pt x="214" y="275"/>
                  <a:pt x="214" y="275"/>
                </a:cubicBezTo>
                <a:cubicBezTo>
                  <a:pt x="214" y="321"/>
                  <a:pt x="214" y="321"/>
                  <a:pt x="214" y="321"/>
                </a:cubicBezTo>
                <a:cubicBezTo>
                  <a:pt x="231" y="321"/>
                  <a:pt x="231" y="321"/>
                  <a:pt x="231" y="321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62" y="275"/>
                  <a:pt x="262" y="275"/>
                  <a:pt x="262" y="275"/>
                </a:cubicBezTo>
                <a:cubicBezTo>
                  <a:pt x="262" y="321"/>
                  <a:pt x="262" y="321"/>
                  <a:pt x="262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275"/>
                  <a:pt x="278" y="275"/>
                  <a:pt x="278" y="275"/>
                </a:cubicBezTo>
                <a:cubicBezTo>
                  <a:pt x="611" y="275"/>
                  <a:pt x="611" y="275"/>
                  <a:pt x="611" y="275"/>
                </a:cubicBezTo>
                <a:cubicBezTo>
                  <a:pt x="615" y="275"/>
                  <a:pt x="619" y="279"/>
                  <a:pt x="619" y="283"/>
                </a:cubicBezTo>
                <a:close/>
                <a:moveTo>
                  <a:pt x="435" y="321"/>
                </a:moveTo>
                <a:cubicBezTo>
                  <a:pt x="545" y="321"/>
                  <a:pt x="545" y="321"/>
                  <a:pt x="545" y="321"/>
                </a:cubicBezTo>
                <a:cubicBezTo>
                  <a:pt x="545" y="301"/>
                  <a:pt x="545" y="301"/>
                  <a:pt x="545" y="301"/>
                </a:cubicBezTo>
                <a:cubicBezTo>
                  <a:pt x="435" y="301"/>
                  <a:pt x="435" y="301"/>
                  <a:pt x="435" y="301"/>
                </a:cubicBezTo>
                <a:lnTo>
                  <a:pt x="435" y="321"/>
                </a:lnTo>
                <a:close/>
                <a:moveTo>
                  <a:pt x="548" y="340"/>
                </a:moveTo>
                <a:cubicBezTo>
                  <a:pt x="150" y="340"/>
                  <a:pt x="150" y="340"/>
                  <a:pt x="150" y="340"/>
                </a:cubicBezTo>
                <a:cubicBezTo>
                  <a:pt x="150" y="377"/>
                  <a:pt x="150" y="377"/>
                  <a:pt x="150" y="377"/>
                </a:cubicBezTo>
                <a:cubicBezTo>
                  <a:pt x="548" y="377"/>
                  <a:pt x="548" y="377"/>
                  <a:pt x="548" y="377"/>
                </a:cubicBezTo>
                <a:lnTo>
                  <a:pt x="548" y="340"/>
                </a:lnTo>
                <a:close/>
                <a:moveTo>
                  <a:pt x="447" y="371"/>
                </a:moveTo>
                <a:cubicBezTo>
                  <a:pt x="453" y="371"/>
                  <a:pt x="458" y="365"/>
                  <a:pt x="458" y="359"/>
                </a:cubicBezTo>
                <a:cubicBezTo>
                  <a:pt x="458" y="353"/>
                  <a:pt x="453" y="347"/>
                  <a:pt x="447" y="347"/>
                </a:cubicBezTo>
                <a:cubicBezTo>
                  <a:pt x="440" y="347"/>
                  <a:pt x="435" y="353"/>
                  <a:pt x="435" y="359"/>
                </a:cubicBezTo>
                <a:cubicBezTo>
                  <a:pt x="435" y="365"/>
                  <a:pt x="440" y="371"/>
                  <a:pt x="447" y="371"/>
                </a:cubicBezTo>
                <a:close/>
                <a:moveTo>
                  <a:pt x="508" y="371"/>
                </a:moveTo>
                <a:cubicBezTo>
                  <a:pt x="515" y="371"/>
                  <a:pt x="520" y="365"/>
                  <a:pt x="520" y="359"/>
                </a:cubicBezTo>
                <a:cubicBezTo>
                  <a:pt x="520" y="353"/>
                  <a:pt x="515" y="347"/>
                  <a:pt x="508" y="347"/>
                </a:cubicBezTo>
                <a:cubicBezTo>
                  <a:pt x="502" y="347"/>
                  <a:pt x="496" y="353"/>
                  <a:pt x="496" y="359"/>
                </a:cubicBezTo>
                <a:cubicBezTo>
                  <a:pt x="496" y="365"/>
                  <a:pt x="502" y="371"/>
                  <a:pt x="508" y="371"/>
                </a:cubicBezTo>
                <a:close/>
                <a:moveTo>
                  <a:pt x="508" y="371"/>
                </a:moveTo>
                <a:cubicBezTo>
                  <a:pt x="508" y="371"/>
                  <a:pt x="508" y="371"/>
                  <a:pt x="508" y="371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11" name="Group 36"/>
          <p:cNvGrpSpPr/>
          <p:nvPr/>
        </p:nvGrpSpPr>
        <p:grpSpPr>
          <a:xfrm>
            <a:off x="7037754" y="5071243"/>
            <a:ext cx="461292" cy="404517"/>
            <a:chOff x="6365875" y="1458913"/>
            <a:chExt cx="619125" cy="542925"/>
          </a:xfrm>
          <a:solidFill>
            <a:schemeClr val="accent4"/>
          </a:solidFill>
        </p:grpSpPr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2" name="Freeform 47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3" name="Freeform 48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2" name="Group 43"/>
          <p:cNvGrpSpPr/>
          <p:nvPr/>
        </p:nvGrpSpPr>
        <p:grpSpPr>
          <a:xfrm>
            <a:off x="4796490" y="5028267"/>
            <a:ext cx="292572" cy="484940"/>
            <a:chOff x="6954838" y="1485900"/>
            <a:chExt cx="866775" cy="1436688"/>
          </a:xfrm>
          <a:solidFill>
            <a:schemeClr val="accent5"/>
          </a:solidFill>
        </p:grpSpPr>
        <p:sp>
          <p:nvSpPr>
            <p:cNvPr id="45" name="Freeform 25"/>
            <p:cNvSpPr>
              <a:spLocks noEditPoints="1"/>
            </p:cNvSpPr>
            <p:nvPr/>
          </p:nvSpPr>
          <p:spPr bwMode="auto">
            <a:xfrm>
              <a:off x="6954838" y="1485900"/>
              <a:ext cx="866775" cy="1436688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15" y="0"/>
                </a:cxn>
                <a:cxn ang="0">
                  <a:pos x="0" y="15"/>
                </a:cxn>
                <a:cxn ang="0">
                  <a:pos x="0" y="365"/>
                </a:cxn>
                <a:cxn ang="0">
                  <a:pos x="15" y="380"/>
                </a:cxn>
                <a:cxn ang="0">
                  <a:pos x="213" y="380"/>
                </a:cxn>
                <a:cxn ang="0">
                  <a:pos x="228" y="365"/>
                </a:cxn>
                <a:cxn ang="0">
                  <a:pos x="228" y="15"/>
                </a:cxn>
                <a:cxn ang="0">
                  <a:pos x="213" y="0"/>
                </a:cxn>
                <a:cxn ang="0">
                  <a:pos x="114" y="280"/>
                </a:cxn>
                <a:cxn ang="0">
                  <a:pos x="91" y="257"/>
                </a:cxn>
                <a:cxn ang="0">
                  <a:pos x="114" y="234"/>
                </a:cxn>
                <a:cxn ang="0">
                  <a:pos x="137" y="257"/>
                </a:cxn>
                <a:cxn ang="0">
                  <a:pos x="114" y="280"/>
                </a:cxn>
                <a:cxn ang="0">
                  <a:pos x="198" y="169"/>
                </a:cxn>
                <a:cxn ang="0">
                  <a:pos x="30" y="169"/>
                </a:cxn>
                <a:cxn ang="0">
                  <a:pos x="30" y="161"/>
                </a:cxn>
                <a:cxn ang="0">
                  <a:pos x="198" y="161"/>
                </a:cxn>
                <a:cxn ang="0">
                  <a:pos x="198" y="169"/>
                </a:cxn>
                <a:cxn ang="0">
                  <a:pos x="198" y="123"/>
                </a:cxn>
                <a:cxn ang="0">
                  <a:pos x="30" y="123"/>
                </a:cxn>
                <a:cxn ang="0">
                  <a:pos x="30" y="115"/>
                </a:cxn>
                <a:cxn ang="0">
                  <a:pos x="198" y="115"/>
                </a:cxn>
                <a:cxn ang="0">
                  <a:pos x="198" y="123"/>
                </a:cxn>
                <a:cxn ang="0">
                  <a:pos x="198" y="74"/>
                </a:cxn>
                <a:cxn ang="0">
                  <a:pos x="30" y="74"/>
                </a:cxn>
                <a:cxn ang="0">
                  <a:pos x="30" y="28"/>
                </a:cxn>
                <a:cxn ang="0">
                  <a:pos x="198" y="28"/>
                </a:cxn>
                <a:cxn ang="0">
                  <a:pos x="198" y="74"/>
                </a:cxn>
                <a:cxn ang="0">
                  <a:pos x="198" y="74"/>
                </a:cxn>
                <a:cxn ang="0">
                  <a:pos x="198" y="74"/>
                </a:cxn>
              </a:cxnLst>
              <a:rect l="0" t="0" r="r" b="b"/>
              <a:pathLst>
                <a:path w="228" h="380">
                  <a:moveTo>
                    <a:pt x="21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73"/>
                    <a:pt x="7" y="380"/>
                    <a:pt x="15" y="380"/>
                  </a:cubicBezTo>
                  <a:cubicBezTo>
                    <a:pt x="213" y="380"/>
                    <a:pt x="213" y="380"/>
                    <a:pt x="213" y="380"/>
                  </a:cubicBezTo>
                  <a:cubicBezTo>
                    <a:pt x="221" y="380"/>
                    <a:pt x="228" y="373"/>
                    <a:pt x="228" y="36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28" y="7"/>
                    <a:pt x="221" y="0"/>
                    <a:pt x="213" y="0"/>
                  </a:cubicBezTo>
                  <a:close/>
                  <a:moveTo>
                    <a:pt x="114" y="280"/>
                  </a:moveTo>
                  <a:cubicBezTo>
                    <a:pt x="101" y="280"/>
                    <a:pt x="91" y="269"/>
                    <a:pt x="91" y="257"/>
                  </a:cubicBezTo>
                  <a:cubicBezTo>
                    <a:pt x="91" y="244"/>
                    <a:pt x="101" y="234"/>
                    <a:pt x="114" y="234"/>
                  </a:cubicBezTo>
                  <a:cubicBezTo>
                    <a:pt x="127" y="234"/>
                    <a:pt x="137" y="244"/>
                    <a:pt x="137" y="257"/>
                  </a:cubicBezTo>
                  <a:cubicBezTo>
                    <a:pt x="137" y="269"/>
                    <a:pt x="127" y="280"/>
                    <a:pt x="114" y="280"/>
                  </a:cubicBezTo>
                  <a:close/>
                  <a:moveTo>
                    <a:pt x="198" y="169"/>
                  </a:moveTo>
                  <a:cubicBezTo>
                    <a:pt x="30" y="169"/>
                    <a:pt x="30" y="169"/>
                    <a:pt x="30" y="169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198" y="161"/>
                    <a:pt x="198" y="161"/>
                    <a:pt x="198" y="161"/>
                  </a:cubicBezTo>
                  <a:lnTo>
                    <a:pt x="198" y="169"/>
                  </a:lnTo>
                  <a:close/>
                  <a:moveTo>
                    <a:pt x="198" y="123"/>
                  </a:moveTo>
                  <a:cubicBezTo>
                    <a:pt x="30" y="123"/>
                    <a:pt x="30" y="123"/>
                    <a:pt x="30" y="12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98" y="115"/>
                    <a:pt x="198" y="115"/>
                    <a:pt x="198" y="115"/>
                  </a:cubicBezTo>
                  <a:lnTo>
                    <a:pt x="198" y="123"/>
                  </a:lnTo>
                  <a:close/>
                  <a:moveTo>
                    <a:pt x="198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198" y="28"/>
                    <a:pt x="198" y="28"/>
                    <a:pt x="198" y="28"/>
                  </a:cubicBezTo>
                  <a:lnTo>
                    <a:pt x="198" y="74"/>
                  </a:lnTo>
                  <a:close/>
                  <a:moveTo>
                    <a:pt x="198" y="74"/>
                  </a:moveTo>
                  <a:cubicBezTo>
                    <a:pt x="198" y="74"/>
                    <a:pt x="198" y="74"/>
                    <a:pt x="198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46" name="Freeform 26"/>
            <p:cNvSpPr>
              <a:spLocks noEditPoints="1"/>
            </p:cNvSpPr>
            <p:nvPr/>
          </p:nvSpPr>
          <p:spPr bwMode="auto">
            <a:xfrm>
              <a:off x="7600951" y="1698625"/>
              <a:ext cx="57150" cy="25400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7"/>
                </a:cxn>
                <a:cxn ang="0">
                  <a:pos x="0" y="3"/>
                </a:cxn>
                <a:cxn ang="0">
                  <a:pos x="7" y="0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5" y="3"/>
                </a:cxn>
              </a:cxnLst>
              <a:rect l="0" t="0" r="r" b="b"/>
              <a:pathLst>
                <a:path w="15" h="7">
                  <a:moveTo>
                    <a:pt x="15" y="3"/>
                  </a:moveTo>
                  <a:cubicBezTo>
                    <a:pt x="15" y="5"/>
                    <a:pt x="11" y="7"/>
                    <a:pt x="7" y="7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1" y="0"/>
                    <a:pt x="15" y="1"/>
                    <a:pt x="15" y="3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47" name="Freeform 101"/>
          <p:cNvSpPr>
            <a:spLocks noEditPoints="1"/>
          </p:cNvSpPr>
          <p:nvPr/>
        </p:nvSpPr>
        <p:spPr bwMode="auto">
          <a:xfrm>
            <a:off x="4044921" y="3658639"/>
            <a:ext cx="499132" cy="33074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15" name="Group 59"/>
          <p:cNvGrpSpPr/>
          <p:nvPr/>
        </p:nvGrpSpPr>
        <p:grpSpPr>
          <a:xfrm>
            <a:off x="8053681" y="4940943"/>
            <a:ext cx="3034927" cy="945766"/>
            <a:chOff x="7154104" y="3206176"/>
            <a:chExt cx="2276195" cy="709324"/>
          </a:xfrm>
        </p:grpSpPr>
        <p:sp>
          <p:nvSpPr>
            <p:cNvPr id="49" name="TextBox 48"/>
            <p:cNvSpPr txBox="1"/>
            <p:nvPr/>
          </p:nvSpPr>
          <p:spPr>
            <a:xfrm>
              <a:off x="7154105" y="3453979"/>
              <a:ext cx="2276194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154104" y="3206176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4"/>
                  </a:solidFill>
                </a:rPr>
                <a:t>Title Goes Here</a:t>
              </a:r>
            </a:p>
          </p:txBody>
        </p:sp>
      </p:grpSp>
      <p:grpSp>
        <p:nvGrpSpPr>
          <p:cNvPr id="18" name="Group 57"/>
          <p:cNvGrpSpPr/>
          <p:nvPr/>
        </p:nvGrpSpPr>
        <p:grpSpPr>
          <a:xfrm>
            <a:off x="488919" y="3275051"/>
            <a:ext cx="2996119" cy="945766"/>
            <a:chOff x="-267404" y="3168889"/>
            <a:chExt cx="2247089" cy="709324"/>
          </a:xfrm>
        </p:grpSpPr>
        <p:sp>
          <p:nvSpPr>
            <p:cNvPr id="52" name="TextBox 51"/>
            <p:cNvSpPr txBox="1"/>
            <p:nvPr/>
          </p:nvSpPr>
          <p:spPr>
            <a:xfrm>
              <a:off x="-267404" y="3416692"/>
              <a:ext cx="2247089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68846" y="3168889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6"/>
                  </a:solidFill>
                </a:rPr>
                <a:t>Title Goes Here</a:t>
              </a:r>
            </a:p>
          </p:txBody>
        </p:sp>
      </p:grpSp>
      <p:grpSp>
        <p:nvGrpSpPr>
          <p:cNvPr id="21" name="Group 58"/>
          <p:cNvGrpSpPr/>
          <p:nvPr/>
        </p:nvGrpSpPr>
        <p:grpSpPr>
          <a:xfrm>
            <a:off x="8053681" y="1708112"/>
            <a:ext cx="3034927" cy="945766"/>
            <a:chOff x="7174424" y="1352592"/>
            <a:chExt cx="2276195" cy="709324"/>
          </a:xfrm>
        </p:grpSpPr>
        <p:sp>
          <p:nvSpPr>
            <p:cNvPr id="55" name="TextBox 54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178222" y="1352592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</p:grpSp>
      <p:grpSp>
        <p:nvGrpSpPr>
          <p:cNvPr id="24" name="Group 56"/>
          <p:cNvGrpSpPr/>
          <p:nvPr/>
        </p:nvGrpSpPr>
        <p:grpSpPr>
          <a:xfrm>
            <a:off x="1113745" y="1708112"/>
            <a:ext cx="3034928" cy="945766"/>
            <a:chOff x="-296510" y="1363501"/>
            <a:chExt cx="2276196" cy="709324"/>
          </a:xfrm>
        </p:grpSpPr>
        <p:sp>
          <p:nvSpPr>
            <p:cNvPr id="58" name="TextBox 57"/>
            <p:cNvSpPr txBox="1"/>
            <p:nvPr/>
          </p:nvSpPr>
          <p:spPr>
            <a:xfrm>
              <a:off x="-296510" y="1611304"/>
              <a:ext cx="227619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68846" y="1363501"/>
              <a:ext cx="131084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</p:grpSp>
      <p:grpSp>
        <p:nvGrpSpPr>
          <p:cNvPr id="27" name="Group 56"/>
          <p:cNvGrpSpPr/>
          <p:nvPr/>
        </p:nvGrpSpPr>
        <p:grpSpPr>
          <a:xfrm>
            <a:off x="1113745" y="4940942"/>
            <a:ext cx="3034928" cy="945766"/>
            <a:chOff x="-296510" y="1363501"/>
            <a:chExt cx="2276196" cy="709324"/>
          </a:xfrm>
        </p:grpSpPr>
        <p:sp>
          <p:nvSpPr>
            <p:cNvPr id="61" name="TextBox 60"/>
            <p:cNvSpPr txBox="1"/>
            <p:nvPr/>
          </p:nvSpPr>
          <p:spPr>
            <a:xfrm>
              <a:off x="-296510" y="1611304"/>
              <a:ext cx="227619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68845" y="1363501"/>
              <a:ext cx="131084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5" b="1" dirty="0">
                  <a:solidFill>
                    <a:schemeClr val="accent5"/>
                  </a:solidFill>
                </a:rPr>
                <a:t>Title Goes Here</a:t>
              </a:r>
            </a:p>
          </p:txBody>
        </p:sp>
      </p:grpSp>
      <p:grpSp>
        <p:nvGrpSpPr>
          <p:cNvPr id="30" name="Group 58"/>
          <p:cNvGrpSpPr/>
          <p:nvPr/>
        </p:nvGrpSpPr>
        <p:grpSpPr>
          <a:xfrm>
            <a:off x="8668155" y="3275050"/>
            <a:ext cx="3034927" cy="945766"/>
            <a:chOff x="7174424" y="1352592"/>
            <a:chExt cx="2276195" cy="709324"/>
          </a:xfrm>
        </p:grpSpPr>
        <p:sp>
          <p:nvSpPr>
            <p:cNvPr id="64" name="TextBox 63"/>
            <p:cNvSpPr txBox="1"/>
            <p:nvPr/>
          </p:nvSpPr>
          <p:spPr>
            <a:xfrm>
              <a:off x="7174424" y="1600395"/>
              <a:ext cx="227619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174424" y="1352592"/>
              <a:ext cx="1310839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5" b="1" dirty="0">
                  <a:solidFill>
                    <a:schemeClr val="accent3"/>
                  </a:solidFill>
                </a:rPr>
                <a:t>Title Goes Here</a:t>
              </a: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30" grpId="0" animBg="1"/>
      <p:bldP spid="14" grpId="0" animBg="1"/>
      <p:bldP spid="34" grpId="0" animBg="1"/>
      <p:bldP spid="35" grpId="0" animBg="1"/>
      <p:bldP spid="36" grpId="0" animBg="1"/>
      <p:bldP spid="4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c 7"/>
          <p:cNvSpPr/>
          <p:nvPr/>
        </p:nvSpPr>
        <p:spPr>
          <a:xfrm>
            <a:off x="3352800" y="1498600"/>
            <a:ext cx="5486400" cy="5486400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Arc 8"/>
          <p:cNvSpPr/>
          <p:nvPr/>
        </p:nvSpPr>
        <p:spPr>
          <a:xfrm>
            <a:off x="6096000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Arc 9"/>
          <p:cNvSpPr/>
          <p:nvPr/>
        </p:nvSpPr>
        <p:spPr>
          <a:xfrm>
            <a:off x="3373264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Arc 11"/>
          <p:cNvSpPr/>
          <p:nvPr/>
        </p:nvSpPr>
        <p:spPr>
          <a:xfrm>
            <a:off x="4734632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Freeform 101"/>
          <p:cNvSpPr>
            <a:spLocks noEditPoints="1"/>
          </p:cNvSpPr>
          <p:nvPr/>
        </p:nvSpPr>
        <p:spPr bwMode="auto">
          <a:xfrm>
            <a:off x="2882935" y="4658059"/>
            <a:ext cx="980659" cy="64983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8427175" y="4607259"/>
            <a:ext cx="818008" cy="704108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5" name="Freeform 157"/>
          <p:cNvSpPr>
            <a:spLocks noEditPoints="1"/>
          </p:cNvSpPr>
          <p:nvPr/>
        </p:nvSpPr>
        <p:spPr bwMode="auto">
          <a:xfrm>
            <a:off x="4448633" y="4606565"/>
            <a:ext cx="572647" cy="701329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6" name="Freeform 86"/>
          <p:cNvSpPr>
            <a:spLocks noEditPoints="1"/>
          </p:cNvSpPr>
          <p:nvPr/>
        </p:nvSpPr>
        <p:spPr bwMode="auto">
          <a:xfrm>
            <a:off x="7274052" y="4607258"/>
            <a:ext cx="434945" cy="731809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635144" y="4458451"/>
            <a:ext cx="921712" cy="92171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8" name="Oval 17"/>
          <p:cNvSpPr/>
          <p:nvPr/>
        </p:nvSpPr>
        <p:spPr>
          <a:xfrm>
            <a:off x="3199182" y="4046008"/>
            <a:ext cx="307237" cy="3072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Oval 18"/>
          <p:cNvSpPr/>
          <p:nvPr/>
        </p:nvSpPr>
        <p:spPr>
          <a:xfrm>
            <a:off x="4581014" y="4046008"/>
            <a:ext cx="307237" cy="3072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5942382" y="4046008"/>
            <a:ext cx="307237" cy="3072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7303750" y="4046008"/>
            <a:ext cx="307237" cy="3072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Oval 21"/>
          <p:cNvSpPr/>
          <p:nvPr/>
        </p:nvSpPr>
        <p:spPr>
          <a:xfrm>
            <a:off x="8685582" y="4046008"/>
            <a:ext cx="307237" cy="3072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5" name="Group 56"/>
          <p:cNvGrpSpPr/>
          <p:nvPr/>
        </p:nvGrpSpPr>
        <p:grpSpPr>
          <a:xfrm>
            <a:off x="6432262" y="5397875"/>
            <a:ext cx="2205687" cy="1093076"/>
            <a:chOff x="-296510" y="1406858"/>
            <a:chExt cx="1654265" cy="819807"/>
          </a:xfrm>
        </p:grpSpPr>
        <p:sp>
          <p:nvSpPr>
            <p:cNvPr id="27" name="TextBox 26"/>
            <p:cNvSpPr txBox="1"/>
            <p:nvPr/>
          </p:nvSpPr>
          <p:spPr>
            <a:xfrm>
              <a:off x="-296510" y="1611304"/>
              <a:ext cx="1654265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3653" y="1406858"/>
              <a:ext cx="1033937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/>
                  </a:solidFill>
                </a:rPr>
                <a:t>Keyword Here</a:t>
              </a: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642537" y="4374110"/>
            <a:ext cx="2086779" cy="887956"/>
            <a:chOff x="414602" y="1406858"/>
            <a:chExt cx="1565084" cy="665967"/>
          </a:xfrm>
        </p:grpSpPr>
        <p:sp>
          <p:nvSpPr>
            <p:cNvPr id="33" name="TextBox 32"/>
            <p:cNvSpPr txBox="1"/>
            <p:nvPr/>
          </p:nvSpPr>
          <p:spPr>
            <a:xfrm>
              <a:off x="414602" y="1611304"/>
              <a:ext cx="1565084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45749" y="1406858"/>
              <a:ext cx="1033937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</a:rPr>
                <a:t>Keyword Here</a:t>
              </a: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9556427" y="4374110"/>
            <a:ext cx="2086779" cy="887956"/>
            <a:chOff x="414602" y="1406858"/>
            <a:chExt cx="1565084" cy="665967"/>
          </a:xfrm>
        </p:grpSpPr>
        <p:sp>
          <p:nvSpPr>
            <p:cNvPr id="42" name="TextBox 41"/>
            <p:cNvSpPr txBox="1"/>
            <p:nvPr/>
          </p:nvSpPr>
          <p:spPr>
            <a:xfrm>
              <a:off x="414602" y="1611304"/>
              <a:ext cx="1565084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14602" y="1406858"/>
              <a:ext cx="1033937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</a:rPr>
                <a:t>Keyword Here</a:t>
              </a:r>
            </a:p>
          </p:txBody>
        </p:sp>
      </p:grpSp>
      <p:grpSp>
        <p:nvGrpSpPr>
          <p:cNvPr id="11" name="Group 56"/>
          <p:cNvGrpSpPr/>
          <p:nvPr/>
        </p:nvGrpSpPr>
        <p:grpSpPr>
          <a:xfrm>
            <a:off x="3631789" y="5397875"/>
            <a:ext cx="2205687" cy="1093076"/>
            <a:chOff x="-296510" y="1406858"/>
            <a:chExt cx="1654265" cy="819807"/>
          </a:xfrm>
        </p:grpSpPr>
        <p:sp>
          <p:nvSpPr>
            <p:cNvPr id="51" name="TextBox 50"/>
            <p:cNvSpPr txBox="1"/>
            <p:nvPr/>
          </p:nvSpPr>
          <p:spPr>
            <a:xfrm>
              <a:off x="-296510" y="1611304"/>
              <a:ext cx="1654265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3653" y="1406858"/>
              <a:ext cx="1033937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Keyword Here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4"/>
          <p:cNvGrpSpPr/>
          <p:nvPr/>
        </p:nvGrpSpPr>
        <p:grpSpPr>
          <a:xfrm>
            <a:off x="634693" y="2612976"/>
            <a:ext cx="4948625" cy="2899505"/>
            <a:chOff x="476019" y="1959731"/>
            <a:chExt cx="3711469" cy="2174629"/>
          </a:xfrm>
        </p:grpSpPr>
        <p:grpSp>
          <p:nvGrpSpPr>
            <p:cNvPr id="3" name="Group 193"/>
            <p:cNvGrpSpPr/>
            <p:nvPr/>
          </p:nvGrpSpPr>
          <p:grpSpPr>
            <a:xfrm>
              <a:off x="2295622" y="3835730"/>
              <a:ext cx="1497787" cy="298630"/>
              <a:chOff x="3758670" y="3599638"/>
              <a:chExt cx="2293093" cy="457200"/>
            </a:xfrm>
          </p:grpSpPr>
          <p:sp>
            <p:nvSpPr>
              <p:cNvPr id="190" name="Oval 189"/>
              <p:cNvSpPr/>
              <p:nvPr/>
            </p:nvSpPr>
            <p:spPr bwMode="auto">
              <a:xfrm>
                <a:off x="3758670" y="3599638"/>
                <a:ext cx="457200" cy="457200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algn="ctr"/>
                <a:endParaRPr lang="en-US" sz="2400"/>
              </a:p>
            </p:txBody>
          </p:sp>
          <p:sp>
            <p:nvSpPr>
              <p:cNvPr id="191" name="Oval 190"/>
              <p:cNvSpPr/>
              <p:nvPr/>
            </p:nvSpPr>
            <p:spPr bwMode="auto">
              <a:xfrm>
                <a:off x="5594563" y="3599638"/>
                <a:ext cx="457200" cy="457200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64" name="Rounded Rectangle 163"/>
            <p:cNvSpPr/>
            <p:nvPr/>
          </p:nvSpPr>
          <p:spPr bwMode="auto">
            <a:xfrm>
              <a:off x="1806545" y="3590636"/>
              <a:ext cx="2380943" cy="16786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65" name="Rounded Rectangle 164"/>
            <p:cNvSpPr/>
            <p:nvPr/>
          </p:nvSpPr>
          <p:spPr bwMode="auto">
            <a:xfrm rot="3852951">
              <a:off x="563332" y="2818767"/>
              <a:ext cx="1861088" cy="14301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grpSp>
          <p:nvGrpSpPr>
            <p:cNvPr id="4" name="Group 202"/>
            <p:cNvGrpSpPr/>
            <p:nvPr/>
          </p:nvGrpSpPr>
          <p:grpSpPr>
            <a:xfrm>
              <a:off x="476019" y="1984320"/>
              <a:ext cx="700083" cy="275243"/>
              <a:chOff x="537453" y="2067340"/>
              <a:chExt cx="770109" cy="302774"/>
            </a:xfrm>
          </p:grpSpPr>
          <p:sp>
            <p:nvSpPr>
              <p:cNvPr id="192" name="Rounded Rectangle 191"/>
              <p:cNvSpPr/>
              <p:nvPr/>
            </p:nvSpPr>
            <p:spPr bwMode="auto">
              <a:xfrm>
                <a:off x="705310" y="2133965"/>
                <a:ext cx="602252" cy="175212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algn="ctr"/>
                <a:endParaRPr lang="en-US" sz="2400"/>
              </a:p>
            </p:txBody>
          </p:sp>
          <p:sp>
            <p:nvSpPr>
              <p:cNvPr id="193" name="Oval 192"/>
              <p:cNvSpPr/>
              <p:nvPr/>
            </p:nvSpPr>
            <p:spPr bwMode="auto">
              <a:xfrm>
                <a:off x="537453" y="2067340"/>
                <a:ext cx="302774" cy="302774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5" name="Group 259"/>
          <p:cNvGrpSpPr/>
          <p:nvPr/>
        </p:nvGrpSpPr>
        <p:grpSpPr>
          <a:xfrm>
            <a:off x="1644527" y="2692989"/>
            <a:ext cx="4733363" cy="461808"/>
            <a:chOff x="1233395" y="2019742"/>
            <a:chExt cx="3550022" cy="346356"/>
          </a:xfrm>
        </p:grpSpPr>
        <p:sp>
          <p:nvSpPr>
            <p:cNvPr id="204" name="Trapezoid 203"/>
            <p:cNvSpPr/>
            <p:nvPr/>
          </p:nvSpPr>
          <p:spPr bwMode="auto">
            <a:xfrm rot="10800000">
              <a:off x="1233395" y="2019742"/>
              <a:ext cx="3550022" cy="346356"/>
            </a:xfrm>
            <a:prstGeom prst="trapezoid">
              <a:avLst>
                <a:gd name="adj" fmla="val 49166"/>
              </a:avLst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06" name="Text Placeholder 3"/>
            <p:cNvSpPr txBox="1"/>
            <p:nvPr/>
          </p:nvSpPr>
          <p:spPr>
            <a:xfrm>
              <a:off x="2536954" y="2094354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6" name="Group 257"/>
          <p:cNvGrpSpPr/>
          <p:nvPr/>
        </p:nvGrpSpPr>
        <p:grpSpPr>
          <a:xfrm>
            <a:off x="1875267" y="3205679"/>
            <a:ext cx="4241508" cy="461808"/>
            <a:chOff x="1406450" y="2404259"/>
            <a:chExt cx="3181131" cy="346356"/>
          </a:xfrm>
        </p:grpSpPr>
        <p:sp>
          <p:nvSpPr>
            <p:cNvPr id="201" name="Trapezoid 200"/>
            <p:cNvSpPr/>
            <p:nvPr/>
          </p:nvSpPr>
          <p:spPr bwMode="auto">
            <a:xfrm rot="10800000">
              <a:off x="1406450" y="2404259"/>
              <a:ext cx="3181131" cy="346356"/>
            </a:xfrm>
            <a:prstGeom prst="trapezoid">
              <a:avLst>
                <a:gd name="adj" fmla="val 49166"/>
              </a:avLst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07" name="Text Placeholder 3"/>
            <p:cNvSpPr txBox="1"/>
            <p:nvPr/>
          </p:nvSpPr>
          <p:spPr>
            <a:xfrm>
              <a:off x="2536954" y="2478624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9" name="Group 256"/>
          <p:cNvGrpSpPr/>
          <p:nvPr/>
        </p:nvGrpSpPr>
        <p:grpSpPr>
          <a:xfrm>
            <a:off x="2152352" y="3720203"/>
            <a:ext cx="3687339" cy="461808"/>
            <a:chOff x="1614264" y="2790152"/>
            <a:chExt cx="2765504" cy="346356"/>
          </a:xfrm>
        </p:grpSpPr>
        <p:sp>
          <p:nvSpPr>
            <p:cNvPr id="200" name="Trapezoid 199"/>
            <p:cNvSpPr/>
            <p:nvPr/>
          </p:nvSpPr>
          <p:spPr bwMode="auto">
            <a:xfrm rot="10800000">
              <a:off x="1614264" y="2790152"/>
              <a:ext cx="2765504" cy="346356"/>
            </a:xfrm>
            <a:prstGeom prst="trapezoid">
              <a:avLst>
                <a:gd name="adj" fmla="val 49166"/>
              </a:avLst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08" name="Text Placeholder 3"/>
            <p:cNvSpPr txBox="1"/>
            <p:nvPr/>
          </p:nvSpPr>
          <p:spPr>
            <a:xfrm>
              <a:off x="2536954" y="2872622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10" name="Group 255"/>
          <p:cNvGrpSpPr/>
          <p:nvPr/>
        </p:nvGrpSpPr>
        <p:grpSpPr>
          <a:xfrm>
            <a:off x="2408727" y="4234728"/>
            <a:ext cx="3174589" cy="461808"/>
            <a:chOff x="1806545" y="3176046"/>
            <a:chExt cx="2380942" cy="346356"/>
          </a:xfrm>
        </p:grpSpPr>
        <p:sp>
          <p:nvSpPr>
            <p:cNvPr id="199" name="Trapezoid 198"/>
            <p:cNvSpPr/>
            <p:nvPr/>
          </p:nvSpPr>
          <p:spPr bwMode="auto">
            <a:xfrm rot="10800000">
              <a:off x="1806545" y="3176046"/>
              <a:ext cx="2380942" cy="346356"/>
            </a:xfrm>
            <a:prstGeom prst="trapezoid">
              <a:avLst>
                <a:gd name="adj" fmla="val 49166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09" name="Text Placeholder 3"/>
            <p:cNvSpPr txBox="1"/>
            <p:nvPr/>
          </p:nvSpPr>
          <p:spPr>
            <a:xfrm>
              <a:off x="2536954" y="3266620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11" name="Group 226"/>
          <p:cNvGrpSpPr/>
          <p:nvPr/>
        </p:nvGrpSpPr>
        <p:grpSpPr>
          <a:xfrm>
            <a:off x="3959176" y="1884448"/>
            <a:ext cx="2845859" cy="609600"/>
            <a:chOff x="3047206" y="1277144"/>
            <a:chExt cx="2134394" cy="457200"/>
          </a:xfrm>
        </p:grpSpPr>
        <p:cxnSp>
          <p:nvCxnSpPr>
            <p:cNvPr id="224" name="Straight Connector 223"/>
            <p:cNvCxnSpPr/>
            <p:nvPr/>
          </p:nvCxnSpPr>
          <p:spPr>
            <a:xfrm rot="5400000" flipH="1" flipV="1">
              <a:off x="2819400" y="1504950"/>
              <a:ext cx="457200" cy="1588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3048794" y="1277144"/>
              <a:ext cx="2132806" cy="1588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227"/>
          <p:cNvGrpSpPr/>
          <p:nvPr/>
        </p:nvGrpSpPr>
        <p:grpSpPr>
          <a:xfrm flipV="1">
            <a:off x="3959176" y="5291979"/>
            <a:ext cx="2845859" cy="609600"/>
            <a:chOff x="3047206" y="1277144"/>
            <a:chExt cx="2134394" cy="457200"/>
          </a:xfrm>
        </p:grpSpPr>
        <p:cxnSp>
          <p:nvCxnSpPr>
            <p:cNvPr id="229" name="Straight Connector 228"/>
            <p:cNvCxnSpPr/>
            <p:nvPr/>
          </p:nvCxnSpPr>
          <p:spPr>
            <a:xfrm rot="5400000" flipH="1" flipV="1">
              <a:off x="2819400" y="1504950"/>
              <a:ext cx="457200" cy="1588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3048794" y="1277144"/>
              <a:ext cx="2132806" cy="1588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38"/>
          <p:cNvGrpSpPr/>
          <p:nvPr/>
        </p:nvGrpSpPr>
        <p:grpSpPr>
          <a:xfrm>
            <a:off x="6830609" y="2209804"/>
            <a:ext cx="3495536" cy="896858"/>
            <a:chOff x="885153" y="1438590"/>
            <a:chExt cx="2621652" cy="672643"/>
          </a:xfrm>
        </p:grpSpPr>
        <p:sp>
          <p:nvSpPr>
            <p:cNvPr id="232" name="TextBox 231"/>
            <p:cNvSpPr txBox="1"/>
            <p:nvPr/>
          </p:nvSpPr>
          <p:spPr>
            <a:xfrm>
              <a:off x="1812639" y="1438590"/>
              <a:ext cx="1694166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  <a:latin typeface="+mj-lt"/>
                </a:rPr>
                <a:t>Worldwide Business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885153" y="1649712"/>
              <a:ext cx="2621652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suffered alteration</a:t>
              </a:r>
            </a:p>
          </p:txBody>
        </p:sp>
      </p:grpSp>
      <p:grpSp>
        <p:nvGrpSpPr>
          <p:cNvPr id="14" name="Group 39"/>
          <p:cNvGrpSpPr/>
          <p:nvPr/>
        </p:nvGrpSpPr>
        <p:grpSpPr>
          <a:xfrm>
            <a:off x="6830609" y="3864651"/>
            <a:ext cx="3495537" cy="887032"/>
            <a:chOff x="885153" y="2455516"/>
            <a:chExt cx="2621653" cy="665274"/>
          </a:xfrm>
        </p:grpSpPr>
        <p:sp>
          <p:nvSpPr>
            <p:cNvPr id="235" name="TextBox 234"/>
            <p:cNvSpPr txBox="1"/>
            <p:nvPr/>
          </p:nvSpPr>
          <p:spPr>
            <a:xfrm>
              <a:off x="1876551" y="2455516"/>
              <a:ext cx="163025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3"/>
                  </a:solidFill>
                </a:rPr>
                <a:t>Business To Go</a:t>
              </a: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885153" y="2659269"/>
              <a:ext cx="2621653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suffered alteration</a:t>
              </a: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6792914" y="3042141"/>
            <a:ext cx="3533233" cy="887031"/>
            <a:chOff x="5638262" y="1447393"/>
            <a:chExt cx="2649925" cy="665273"/>
          </a:xfrm>
        </p:grpSpPr>
        <p:sp>
          <p:nvSpPr>
            <p:cNvPr id="238" name="TextBox 237"/>
            <p:cNvSpPr txBox="1"/>
            <p:nvPr/>
          </p:nvSpPr>
          <p:spPr>
            <a:xfrm>
              <a:off x="6623212" y="1447393"/>
              <a:ext cx="1664975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  <a:latin typeface="+mj-lt"/>
                </a:rPr>
                <a:t>Market Assessment</a:t>
              </a: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5638262" y="1651145"/>
              <a:ext cx="2649923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suffered alteration</a:t>
              </a:r>
            </a:p>
          </p:txBody>
        </p:sp>
      </p:grpSp>
      <p:grpSp>
        <p:nvGrpSpPr>
          <p:cNvPr id="16" name="Group 239"/>
          <p:cNvGrpSpPr>
            <a:grpSpLocks noChangeAspect="1"/>
          </p:cNvGrpSpPr>
          <p:nvPr/>
        </p:nvGrpSpPr>
        <p:grpSpPr>
          <a:xfrm>
            <a:off x="10505358" y="2209802"/>
            <a:ext cx="668473" cy="649332"/>
            <a:chOff x="6595471" y="1469840"/>
            <a:chExt cx="723797" cy="703075"/>
          </a:xfrm>
        </p:grpSpPr>
        <p:sp>
          <p:nvSpPr>
            <p:cNvPr id="241" name="Oval 240"/>
            <p:cNvSpPr/>
            <p:nvPr/>
          </p:nvSpPr>
          <p:spPr>
            <a:xfrm>
              <a:off x="6595471" y="1469840"/>
              <a:ext cx="723797" cy="7030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735" b="1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42" name="Freeform 5"/>
            <p:cNvSpPr>
              <a:spLocks noEditPoints="1"/>
            </p:cNvSpPr>
            <p:nvPr/>
          </p:nvSpPr>
          <p:spPr bwMode="auto">
            <a:xfrm>
              <a:off x="6772184" y="1636192"/>
              <a:ext cx="370370" cy="37037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7" name="Group 242"/>
          <p:cNvGrpSpPr>
            <a:grpSpLocks noChangeAspect="1"/>
          </p:cNvGrpSpPr>
          <p:nvPr/>
        </p:nvGrpSpPr>
        <p:grpSpPr>
          <a:xfrm>
            <a:off x="10505354" y="3895157"/>
            <a:ext cx="668481" cy="649339"/>
            <a:chOff x="6595471" y="2476529"/>
            <a:chExt cx="723797" cy="703077"/>
          </a:xfrm>
        </p:grpSpPr>
        <p:sp>
          <p:nvSpPr>
            <p:cNvPr id="244" name="Oval 243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35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45" name="Freeform 245"/>
            <p:cNvSpPr/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8" name="Group 245"/>
          <p:cNvGrpSpPr>
            <a:grpSpLocks noChangeAspect="1"/>
          </p:cNvGrpSpPr>
          <p:nvPr/>
        </p:nvGrpSpPr>
        <p:grpSpPr>
          <a:xfrm>
            <a:off x="10505354" y="3052475"/>
            <a:ext cx="668481" cy="649339"/>
            <a:chOff x="8049780" y="1468406"/>
            <a:chExt cx="723797" cy="703077"/>
          </a:xfrm>
        </p:grpSpPr>
        <p:sp>
          <p:nvSpPr>
            <p:cNvPr id="247" name="Oval 246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accent2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48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9" name="Group 36"/>
          <p:cNvGrpSpPr/>
          <p:nvPr/>
        </p:nvGrpSpPr>
        <p:grpSpPr>
          <a:xfrm>
            <a:off x="6792915" y="4687168"/>
            <a:ext cx="3533231" cy="930509"/>
            <a:chOff x="5638262" y="2422908"/>
            <a:chExt cx="2649923" cy="697881"/>
          </a:xfrm>
        </p:grpSpPr>
        <p:sp>
          <p:nvSpPr>
            <p:cNvPr id="250" name="TextBox 249"/>
            <p:cNvSpPr txBox="1"/>
            <p:nvPr/>
          </p:nvSpPr>
          <p:spPr>
            <a:xfrm>
              <a:off x="6852696" y="2422908"/>
              <a:ext cx="1435489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4"/>
                  </a:solidFill>
                </a:rPr>
                <a:t>Regulatory Support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5638262" y="2659269"/>
              <a:ext cx="2649923" cy="4615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suffered alteration</a:t>
              </a:r>
            </a:p>
          </p:txBody>
        </p:sp>
      </p:grpSp>
      <p:grpSp>
        <p:nvGrpSpPr>
          <p:cNvPr id="20" name="Group 251"/>
          <p:cNvGrpSpPr>
            <a:grpSpLocks noChangeAspect="1"/>
          </p:cNvGrpSpPr>
          <p:nvPr/>
        </p:nvGrpSpPr>
        <p:grpSpPr>
          <a:xfrm>
            <a:off x="10505354" y="4737840"/>
            <a:ext cx="668481" cy="649339"/>
            <a:chOff x="8049780" y="2476530"/>
            <a:chExt cx="723797" cy="703077"/>
          </a:xfrm>
        </p:grpSpPr>
        <p:sp>
          <p:nvSpPr>
            <p:cNvPr id="253" name="Oval 252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35" dirty="0">
                <a:solidFill>
                  <a:schemeClr val="accent4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4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2"/>
          <p:cNvGrpSpPr/>
          <p:nvPr/>
        </p:nvGrpSpPr>
        <p:grpSpPr>
          <a:xfrm>
            <a:off x="5480817" y="1701800"/>
            <a:ext cx="1230369" cy="4224597"/>
            <a:chOff x="4110612" y="1340926"/>
            <a:chExt cx="922777" cy="3168448"/>
          </a:xfrm>
        </p:grpSpPr>
        <p:sp>
          <p:nvSpPr>
            <p:cNvPr id="2061" name="Freeform 13"/>
            <p:cNvSpPr/>
            <p:nvPr/>
          </p:nvSpPr>
          <p:spPr bwMode="auto">
            <a:xfrm>
              <a:off x="4110612" y="1340926"/>
              <a:ext cx="922777" cy="3168448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44" y="41"/>
                </a:cxn>
                <a:cxn ang="0">
                  <a:pos x="140" y="85"/>
                </a:cxn>
                <a:cxn ang="0">
                  <a:pos x="136" y="92"/>
                </a:cxn>
                <a:cxn ang="0">
                  <a:pos x="131" y="113"/>
                </a:cxn>
                <a:cxn ang="0">
                  <a:pos x="124" y="124"/>
                </a:cxn>
                <a:cxn ang="0">
                  <a:pos x="132" y="139"/>
                </a:cxn>
                <a:cxn ang="0">
                  <a:pos x="168" y="154"/>
                </a:cxn>
                <a:cxn ang="0">
                  <a:pos x="194" y="179"/>
                </a:cxn>
                <a:cxn ang="0">
                  <a:pos x="220" y="221"/>
                </a:cxn>
                <a:cxn ang="0">
                  <a:pos x="242" y="268"/>
                </a:cxn>
                <a:cxn ang="0">
                  <a:pos x="200" y="292"/>
                </a:cxn>
                <a:cxn ang="0">
                  <a:pos x="181" y="284"/>
                </a:cxn>
                <a:cxn ang="0">
                  <a:pos x="194" y="361"/>
                </a:cxn>
                <a:cxn ang="0">
                  <a:pos x="203" y="440"/>
                </a:cxn>
                <a:cxn ang="0">
                  <a:pos x="188" y="448"/>
                </a:cxn>
                <a:cxn ang="0">
                  <a:pos x="176" y="549"/>
                </a:cxn>
                <a:cxn ang="0">
                  <a:pos x="162" y="646"/>
                </a:cxn>
                <a:cxn ang="0">
                  <a:pos x="160" y="707"/>
                </a:cxn>
                <a:cxn ang="0">
                  <a:pos x="188" y="746"/>
                </a:cxn>
                <a:cxn ang="0">
                  <a:pos x="221" y="753"/>
                </a:cxn>
                <a:cxn ang="0">
                  <a:pos x="217" y="768"/>
                </a:cxn>
                <a:cxn ang="0">
                  <a:pos x="165" y="763"/>
                </a:cxn>
                <a:cxn ang="0">
                  <a:pos x="146" y="755"/>
                </a:cxn>
                <a:cxn ang="0">
                  <a:pos x="132" y="765"/>
                </a:cxn>
                <a:cxn ang="0">
                  <a:pos x="112" y="753"/>
                </a:cxn>
                <a:cxn ang="0">
                  <a:pos x="109" y="720"/>
                </a:cxn>
                <a:cxn ang="0">
                  <a:pos x="113" y="683"/>
                </a:cxn>
                <a:cxn ang="0">
                  <a:pos x="106" y="629"/>
                </a:cxn>
                <a:cxn ang="0">
                  <a:pos x="106" y="585"/>
                </a:cxn>
                <a:cxn ang="0">
                  <a:pos x="111" y="544"/>
                </a:cxn>
                <a:cxn ang="0">
                  <a:pos x="110" y="516"/>
                </a:cxn>
                <a:cxn ang="0">
                  <a:pos x="95" y="594"/>
                </a:cxn>
                <a:cxn ang="0">
                  <a:pos x="87" y="685"/>
                </a:cxn>
                <a:cxn ang="0">
                  <a:pos x="73" y="742"/>
                </a:cxn>
                <a:cxn ang="0">
                  <a:pos x="68" y="767"/>
                </a:cxn>
                <a:cxn ang="0">
                  <a:pos x="75" y="798"/>
                </a:cxn>
                <a:cxn ang="0">
                  <a:pos x="69" y="843"/>
                </a:cxn>
                <a:cxn ang="0">
                  <a:pos x="30" y="816"/>
                </a:cxn>
                <a:cxn ang="0">
                  <a:pos x="27" y="772"/>
                </a:cxn>
                <a:cxn ang="0">
                  <a:pos x="22" y="738"/>
                </a:cxn>
                <a:cxn ang="0">
                  <a:pos x="22" y="690"/>
                </a:cxn>
                <a:cxn ang="0">
                  <a:pos x="29" y="607"/>
                </a:cxn>
                <a:cxn ang="0">
                  <a:pos x="38" y="506"/>
                </a:cxn>
                <a:cxn ang="0">
                  <a:pos x="39" y="453"/>
                </a:cxn>
                <a:cxn ang="0">
                  <a:pos x="13" y="442"/>
                </a:cxn>
                <a:cxn ang="0">
                  <a:pos x="23" y="379"/>
                </a:cxn>
                <a:cxn ang="0">
                  <a:pos x="37" y="314"/>
                </a:cxn>
                <a:cxn ang="0">
                  <a:pos x="33" y="270"/>
                </a:cxn>
                <a:cxn ang="0">
                  <a:pos x="10" y="214"/>
                </a:cxn>
                <a:cxn ang="0">
                  <a:pos x="9" y="152"/>
                </a:cxn>
                <a:cxn ang="0">
                  <a:pos x="47" y="139"/>
                </a:cxn>
                <a:cxn ang="0">
                  <a:pos x="67" y="116"/>
                </a:cxn>
                <a:cxn ang="0">
                  <a:pos x="74" y="107"/>
                </a:cxn>
                <a:cxn ang="0">
                  <a:pos x="72" y="93"/>
                </a:cxn>
                <a:cxn ang="0">
                  <a:pos x="61" y="79"/>
                </a:cxn>
                <a:cxn ang="0">
                  <a:pos x="60" y="33"/>
                </a:cxn>
                <a:cxn ang="0">
                  <a:pos x="102" y="0"/>
                </a:cxn>
              </a:cxnLst>
              <a:rect l="0" t="0" r="r" b="b"/>
              <a:pathLst>
                <a:path w="246" h="843">
                  <a:moveTo>
                    <a:pt x="102" y="0"/>
                  </a:moveTo>
                  <a:cubicBezTo>
                    <a:pt x="118" y="0"/>
                    <a:pt x="144" y="16"/>
                    <a:pt x="144" y="41"/>
                  </a:cubicBezTo>
                  <a:cubicBezTo>
                    <a:pt x="144" y="66"/>
                    <a:pt x="142" y="77"/>
                    <a:pt x="140" y="85"/>
                  </a:cubicBezTo>
                  <a:cubicBezTo>
                    <a:pt x="138" y="93"/>
                    <a:pt x="136" y="92"/>
                    <a:pt x="136" y="92"/>
                  </a:cubicBezTo>
                  <a:cubicBezTo>
                    <a:pt x="136" y="92"/>
                    <a:pt x="136" y="109"/>
                    <a:pt x="131" y="113"/>
                  </a:cubicBezTo>
                  <a:cubicBezTo>
                    <a:pt x="125" y="117"/>
                    <a:pt x="124" y="119"/>
                    <a:pt x="124" y="124"/>
                  </a:cubicBezTo>
                  <a:cubicBezTo>
                    <a:pt x="124" y="129"/>
                    <a:pt x="127" y="133"/>
                    <a:pt x="132" y="139"/>
                  </a:cubicBezTo>
                  <a:cubicBezTo>
                    <a:pt x="137" y="144"/>
                    <a:pt x="157" y="150"/>
                    <a:pt x="168" y="154"/>
                  </a:cubicBezTo>
                  <a:cubicBezTo>
                    <a:pt x="179" y="158"/>
                    <a:pt x="188" y="165"/>
                    <a:pt x="194" y="179"/>
                  </a:cubicBezTo>
                  <a:cubicBezTo>
                    <a:pt x="200" y="192"/>
                    <a:pt x="209" y="209"/>
                    <a:pt x="220" y="221"/>
                  </a:cubicBezTo>
                  <a:cubicBezTo>
                    <a:pt x="232" y="232"/>
                    <a:pt x="246" y="251"/>
                    <a:pt x="242" y="268"/>
                  </a:cubicBezTo>
                  <a:cubicBezTo>
                    <a:pt x="238" y="286"/>
                    <a:pt x="213" y="299"/>
                    <a:pt x="200" y="292"/>
                  </a:cubicBezTo>
                  <a:cubicBezTo>
                    <a:pt x="186" y="284"/>
                    <a:pt x="181" y="284"/>
                    <a:pt x="181" y="284"/>
                  </a:cubicBezTo>
                  <a:cubicBezTo>
                    <a:pt x="181" y="284"/>
                    <a:pt x="190" y="322"/>
                    <a:pt x="194" y="361"/>
                  </a:cubicBezTo>
                  <a:cubicBezTo>
                    <a:pt x="198" y="400"/>
                    <a:pt x="209" y="437"/>
                    <a:pt x="203" y="440"/>
                  </a:cubicBezTo>
                  <a:cubicBezTo>
                    <a:pt x="197" y="444"/>
                    <a:pt x="188" y="448"/>
                    <a:pt x="188" y="448"/>
                  </a:cubicBezTo>
                  <a:cubicBezTo>
                    <a:pt x="188" y="448"/>
                    <a:pt x="186" y="502"/>
                    <a:pt x="176" y="549"/>
                  </a:cubicBezTo>
                  <a:cubicBezTo>
                    <a:pt x="167" y="597"/>
                    <a:pt x="163" y="618"/>
                    <a:pt x="162" y="646"/>
                  </a:cubicBezTo>
                  <a:cubicBezTo>
                    <a:pt x="160" y="674"/>
                    <a:pt x="157" y="695"/>
                    <a:pt x="160" y="707"/>
                  </a:cubicBezTo>
                  <a:cubicBezTo>
                    <a:pt x="162" y="718"/>
                    <a:pt x="179" y="742"/>
                    <a:pt x="188" y="746"/>
                  </a:cubicBezTo>
                  <a:cubicBezTo>
                    <a:pt x="197" y="750"/>
                    <a:pt x="214" y="750"/>
                    <a:pt x="221" y="753"/>
                  </a:cubicBezTo>
                  <a:cubicBezTo>
                    <a:pt x="228" y="756"/>
                    <a:pt x="233" y="765"/>
                    <a:pt x="217" y="768"/>
                  </a:cubicBezTo>
                  <a:cubicBezTo>
                    <a:pt x="202" y="770"/>
                    <a:pt x="172" y="766"/>
                    <a:pt x="165" y="763"/>
                  </a:cubicBezTo>
                  <a:cubicBezTo>
                    <a:pt x="157" y="761"/>
                    <a:pt x="146" y="755"/>
                    <a:pt x="146" y="755"/>
                  </a:cubicBezTo>
                  <a:cubicBezTo>
                    <a:pt x="146" y="755"/>
                    <a:pt x="149" y="765"/>
                    <a:pt x="132" y="765"/>
                  </a:cubicBezTo>
                  <a:cubicBezTo>
                    <a:pt x="116" y="765"/>
                    <a:pt x="112" y="763"/>
                    <a:pt x="112" y="753"/>
                  </a:cubicBezTo>
                  <a:cubicBezTo>
                    <a:pt x="111" y="742"/>
                    <a:pt x="112" y="728"/>
                    <a:pt x="109" y="720"/>
                  </a:cubicBezTo>
                  <a:cubicBezTo>
                    <a:pt x="107" y="713"/>
                    <a:pt x="119" y="693"/>
                    <a:pt x="113" y="683"/>
                  </a:cubicBezTo>
                  <a:cubicBezTo>
                    <a:pt x="107" y="672"/>
                    <a:pt x="101" y="645"/>
                    <a:pt x="106" y="629"/>
                  </a:cubicBezTo>
                  <a:cubicBezTo>
                    <a:pt x="112" y="612"/>
                    <a:pt x="104" y="596"/>
                    <a:pt x="106" y="585"/>
                  </a:cubicBezTo>
                  <a:cubicBezTo>
                    <a:pt x="108" y="575"/>
                    <a:pt x="111" y="561"/>
                    <a:pt x="111" y="544"/>
                  </a:cubicBezTo>
                  <a:cubicBezTo>
                    <a:pt x="111" y="528"/>
                    <a:pt x="110" y="516"/>
                    <a:pt x="110" y="516"/>
                  </a:cubicBezTo>
                  <a:cubicBezTo>
                    <a:pt x="110" y="516"/>
                    <a:pt x="98" y="577"/>
                    <a:pt x="95" y="594"/>
                  </a:cubicBezTo>
                  <a:cubicBezTo>
                    <a:pt x="92" y="610"/>
                    <a:pt x="87" y="668"/>
                    <a:pt x="87" y="685"/>
                  </a:cubicBezTo>
                  <a:cubicBezTo>
                    <a:pt x="87" y="703"/>
                    <a:pt x="74" y="727"/>
                    <a:pt x="73" y="742"/>
                  </a:cubicBezTo>
                  <a:cubicBezTo>
                    <a:pt x="73" y="758"/>
                    <a:pt x="72" y="767"/>
                    <a:pt x="68" y="767"/>
                  </a:cubicBezTo>
                  <a:cubicBezTo>
                    <a:pt x="63" y="767"/>
                    <a:pt x="72" y="785"/>
                    <a:pt x="75" y="798"/>
                  </a:cubicBezTo>
                  <a:cubicBezTo>
                    <a:pt x="78" y="812"/>
                    <a:pt x="87" y="843"/>
                    <a:pt x="69" y="843"/>
                  </a:cubicBezTo>
                  <a:cubicBezTo>
                    <a:pt x="51" y="843"/>
                    <a:pt x="31" y="835"/>
                    <a:pt x="30" y="816"/>
                  </a:cubicBezTo>
                  <a:cubicBezTo>
                    <a:pt x="29" y="796"/>
                    <a:pt x="32" y="780"/>
                    <a:pt x="27" y="772"/>
                  </a:cubicBezTo>
                  <a:cubicBezTo>
                    <a:pt x="22" y="765"/>
                    <a:pt x="21" y="748"/>
                    <a:pt x="22" y="738"/>
                  </a:cubicBezTo>
                  <a:cubicBezTo>
                    <a:pt x="23" y="728"/>
                    <a:pt x="19" y="712"/>
                    <a:pt x="22" y="690"/>
                  </a:cubicBezTo>
                  <a:cubicBezTo>
                    <a:pt x="24" y="669"/>
                    <a:pt x="24" y="634"/>
                    <a:pt x="29" y="607"/>
                  </a:cubicBezTo>
                  <a:cubicBezTo>
                    <a:pt x="34" y="580"/>
                    <a:pt x="36" y="539"/>
                    <a:pt x="38" y="506"/>
                  </a:cubicBezTo>
                  <a:cubicBezTo>
                    <a:pt x="41" y="474"/>
                    <a:pt x="43" y="458"/>
                    <a:pt x="39" y="453"/>
                  </a:cubicBezTo>
                  <a:cubicBezTo>
                    <a:pt x="36" y="448"/>
                    <a:pt x="18" y="443"/>
                    <a:pt x="13" y="442"/>
                  </a:cubicBezTo>
                  <a:cubicBezTo>
                    <a:pt x="8" y="441"/>
                    <a:pt x="19" y="407"/>
                    <a:pt x="23" y="379"/>
                  </a:cubicBezTo>
                  <a:cubicBezTo>
                    <a:pt x="26" y="351"/>
                    <a:pt x="33" y="334"/>
                    <a:pt x="37" y="314"/>
                  </a:cubicBezTo>
                  <a:cubicBezTo>
                    <a:pt x="41" y="294"/>
                    <a:pt x="41" y="285"/>
                    <a:pt x="33" y="270"/>
                  </a:cubicBezTo>
                  <a:cubicBezTo>
                    <a:pt x="24" y="256"/>
                    <a:pt x="14" y="247"/>
                    <a:pt x="10" y="214"/>
                  </a:cubicBezTo>
                  <a:cubicBezTo>
                    <a:pt x="6" y="182"/>
                    <a:pt x="0" y="160"/>
                    <a:pt x="9" y="152"/>
                  </a:cubicBezTo>
                  <a:cubicBezTo>
                    <a:pt x="18" y="144"/>
                    <a:pt x="34" y="149"/>
                    <a:pt x="47" y="139"/>
                  </a:cubicBezTo>
                  <a:cubicBezTo>
                    <a:pt x="59" y="129"/>
                    <a:pt x="61" y="117"/>
                    <a:pt x="67" y="116"/>
                  </a:cubicBezTo>
                  <a:cubicBezTo>
                    <a:pt x="73" y="115"/>
                    <a:pt x="74" y="114"/>
                    <a:pt x="74" y="107"/>
                  </a:cubicBezTo>
                  <a:cubicBezTo>
                    <a:pt x="74" y="100"/>
                    <a:pt x="72" y="93"/>
                    <a:pt x="72" y="93"/>
                  </a:cubicBezTo>
                  <a:cubicBezTo>
                    <a:pt x="72" y="93"/>
                    <a:pt x="63" y="87"/>
                    <a:pt x="61" y="79"/>
                  </a:cubicBezTo>
                  <a:cubicBezTo>
                    <a:pt x="59" y="70"/>
                    <a:pt x="58" y="48"/>
                    <a:pt x="60" y="33"/>
                  </a:cubicBezTo>
                  <a:cubicBezTo>
                    <a:pt x="63" y="18"/>
                    <a:pt x="76" y="0"/>
                    <a:pt x="10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4368190" y="1751049"/>
              <a:ext cx="230069" cy="175052"/>
            </a:xfrm>
            <a:custGeom>
              <a:avLst/>
              <a:gdLst/>
              <a:ahLst/>
              <a:cxnLst>
                <a:cxn ang="0">
                  <a:pos x="57" y="21"/>
                </a:cxn>
                <a:cxn ang="0">
                  <a:pos x="61" y="27"/>
                </a:cxn>
                <a:cxn ang="0">
                  <a:pos x="58" y="47"/>
                </a:cxn>
                <a:cxn ang="0">
                  <a:pos x="45" y="27"/>
                </a:cxn>
                <a:cxn ang="0">
                  <a:pos x="35" y="35"/>
                </a:cxn>
                <a:cxn ang="0">
                  <a:pos x="33" y="44"/>
                </a:cxn>
                <a:cxn ang="0">
                  <a:pos x="0" y="7"/>
                </a:cxn>
                <a:cxn ang="0">
                  <a:pos x="5" y="0"/>
                </a:cxn>
                <a:cxn ang="0">
                  <a:pos x="44" y="26"/>
                </a:cxn>
                <a:cxn ang="0">
                  <a:pos x="57" y="21"/>
                </a:cxn>
              </a:cxnLst>
              <a:rect l="0" t="0" r="r" b="b"/>
              <a:pathLst>
                <a:path w="61" h="47">
                  <a:moveTo>
                    <a:pt x="57" y="21"/>
                  </a:moveTo>
                  <a:cubicBezTo>
                    <a:pt x="58" y="23"/>
                    <a:pt x="59" y="25"/>
                    <a:pt x="61" y="27"/>
                  </a:cubicBezTo>
                  <a:cubicBezTo>
                    <a:pt x="59" y="34"/>
                    <a:pt x="58" y="41"/>
                    <a:pt x="58" y="47"/>
                  </a:cubicBezTo>
                  <a:cubicBezTo>
                    <a:pt x="49" y="41"/>
                    <a:pt x="53" y="28"/>
                    <a:pt x="45" y="27"/>
                  </a:cubicBezTo>
                  <a:cubicBezTo>
                    <a:pt x="37" y="26"/>
                    <a:pt x="36" y="30"/>
                    <a:pt x="35" y="35"/>
                  </a:cubicBezTo>
                  <a:cubicBezTo>
                    <a:pt x="34" y="40"/>
                    <a:pt x="33" y="44"/>
                    <a:pt x="33" y="44"/>
                  </a:cubicBezTo>
                  <a:cubicBezTo>
                    <a:pt x="33" y="44"/>
                    <a:pt x="7" y="17"/>
                    <a:pt x="0" y="7"/>
                  </a:cubicBezTo>
                  <a:cubicBezTo>
                    <a:pt x="3" y="6"/>
                    <a:pt x="4" y="4"/>
                    <a:pt x="5" y="0"/>
                  </a:cubicBezTo>
                  <a:cubicBezTo>
                    <a:pt x="13" y="9"/>
                    <a:pt x="34" y="26"/>
                    <a:pt x="44" y="26"/>
                  </a:cubicBezTo>
                  <a:cubicBezTo>
                    <a:pt x="49" y="26"/>
                    <a:pt x="53" y="24"/>
                    <a:pt x="57" y="2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4605760" y="2223690"/>
              <a:ext cx="105031" cy="132539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0" y="0"/>
                </a:cxn>
                <a:cxn ang="0">
                  <a:pos x="13" y="19"/>
                </a:cxn>
                <a:cxn ang="0">
                  <a:pos x="13" y="33"/>
                </a:cxn>
                <a:cxn ang="0">
                  <a:pos x="24" y="35"/>
                </a:cxn>
                <a:cxn ang="0">
                  <a:pos x="25" y="16"/>
                </a:cxn>
                <a:cxn ang="0">
                  <a:pos x="15" y="1"/>
                </a:cxn>
              </a:cxnLst>
              <a:rect l="0" t="0" r="r" b="b"/>
              <a:pathLst>
                <a:path w="28" h="35">
                  <a:moveTo>
                    <a:pt x="1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9"/>
                    <a:pt x="13" y="19"/>
                  </a:cubicBezTo>
                  <a:cubicBezTo>
                    <a:pt x="13" y="28"/>
                    <a:pt x="13" y="33"/>
                    <a:pt x="1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8" y="26"/>
                    <a:pt x="25" y="16"/>
                  </a:cubicBezTo>
                  <a:cubicBezTo>
                    <a:pt x="21" y="7"/>
                    <a:pt x="18" y="4"/>
                    <a:pt x="15" y="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4665778" y="2543785"/>
              <a:ext cx="40012" cy="11503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3"/>
                </a:cxn>
                <a:cxn ang="0">
                  <a:pos x="0" y="31"/>
                </a:cxn>
                <a:cxn ang="0">
                  <a:pos x="11" y="29"/>
                </a:cxn>
                <a:cxn ang="0">
                  <a:pos x="3" y="0"/>
                </a:cxn>
              </a:cxnLst>
              <a:rect l="0" t="0" r="r" b="b"/>
              <a:pathLst>
                <a:path w="11" h="31">
                  <a:moveTo>
                    <a:pt x="3" y="0"/>
                  </a:moveTo>
                  <a:cubicBezTo>
                    <a:pt x="3" y="0"/>
                    <a:pt x="1" y="18"/>
                    <a:pt x="0" y="23"/>
                  </a:cubicBezTo>
                  <a:cubicBezTo>
                    <a:pt x="0" y="29"/>
                    <a:pt x="0" y="31"/>
                    <a:pt x="0" y="31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8" y="15"/>
                    <a:pt x="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" name="Group 130"/>
          <p:cNvGrpSpPr/>
          <p:nvPr/>
        </p:nvGrpSpPr>
        <p:grpSpPr>
          <a:xfrm>
            <a:off x="8103325" y="1921877"/>
            <a:ext cx="2056676" cy="845790"/>
            <a:chOff x="1762139" y="1304396"/>
            <a:chExt cx="1542507" cy="634342"/>
          </a:xfrm>
        </p:grpSpPr>
        <p:sp>
          <p:nvSpPr>
            <p:cNvPr id="86" name="TextBox 85"/>
            <p:cNvSpPr txBox="1"/>
            <p:nvPr/>
          </p:nvSpPr>
          <p:spPr>
            <a:xfrm>
              <a:off x="1762140" y="1304396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</a:rPr>
                <a:t>Title Goes Here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62139" y="1477217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4" name="Group 131"/>
          <p:cNvGrpSpPr/>
          <p:nvPr/>
        </p:nvGrpSpPr>
        <p:grpSpPr>
          <a:xfrm>
            <a:off x="8103325" y="2954045"/>
            <a:ext cx="2056676" cy="896996"/>
            <a:chOff x="1762139" y="2072489"/>
            <a:chExt cx="1542507" cy="672747"/>
          </a:xfrm>
        </p:grpSpPr>
        <p:sp>
          <p:nvSpPr>
            <p:cNvPr id="89" name="TextBox 88"/>
            <p:cNvSpPr txBox="1"/>
            <p:nvPr/>
          </p:nvSpPr>
          <p:spPr>
            <a:xfrm>
              <a:off x="1762140" y="2072489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600" b="1" dirty="0">
                  <a:solidFill>
                    <a:schemeClr val="accent6"/>
                  </a:solidFill>
                </a:rPr>
                <a:t>Title Goes Here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62139" y="2283715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7" name="Group 144"/>
          <p:cNvGrpSpPr/>
          <p:nvPr/>
        </p:nvGrpSpPr>
        <p:grpSpPr>
          <a:xfrm>
            <a:off x="8103325" y="4037419"/>
            <a:ext cx="2056676" cy="871394"/>
            <a:chOff x="1762139" y="2840582"/>
            <a:chExt cx="1542507" cy="653545"/>
          </a:xfrm>
        </p:grpSpPr>
        <p:sp>
          <p:nvSpPr>
            <p:cNvPr id="92" name="TextBox 91"/>
            <p:cNvSpPr txBox="1"/>
            <p:nvPr/>
          </p:nvSpPr>
          <p:spPr>
            <a:xfrm>
              <a:off x="1762140" y="2840582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62139" y="3032606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8" name="Group 145"/>
          <p:cNvGrpSpPr/>
          <p:nvPr/>
        </p:nvGrpSpPr>
        <p:grpSpPr>
          <a:xfrm>
            <a:off x="8103325" y="5095188"/>
            <a:ext cx="2056676" cy="845790"/>
            <a:chOff x="1762139" y="3608676"/>
            <a:chExt cx="1542507" cy="634342"/>
          </a:xfrm>
        </p:grpSpPr>
        <p:sp>
          <p:nvSpPr>
            <p:cNvPr id="95" name="TextBox 94"/>
            <p:cNvSpPr txBox="1"/>
            <p:nvPr/>
          </p:nvSpPr>
          <p:spPr>
            <a:xfrm>
              <a:off x="1762140" y="3608676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62139" y="3781497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9" name="Group 113"/>
          <p:cNvGrpSpPr/>
          <p:nvPr/>
        </p:nvGrpSpPr>
        <p:grpSpPr>
          <a:xfrm>
            <a:off x="2032001" y="1905002"/>
            <a:ext cx="2056676" cy="879543"/>
            <a:chOff x="5839354" y="1336688"/>
            <a:chExt cx="1542507" cy="659657"/>
          </a:xfrm>
        </p:grpSpPr>
        <p:sp>
          <p:nvSpPr>
            <p:cNvPr id="98" name="TextBox 97"/>
            <p:cNvSpPr txBox="1"/>
            <p:nvPr/>
          </p:nvSpPr>
          <p:spPr>
            <a:xfrm>
              <a:off x="5839355" y="1336688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839354" y="1534824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10" name="Group 117"/>
          <p:cNvGrpSpPr/>
          <p:nvPr/>
        </p:nvGrpSpPr>
        <p:grpSpPr>
          <a:xfrm>
            <a:off x="2064055" y="2949831"/>
            <a:ext cx="2056676" cy="888170"/>
            <a:chOff x="5863395" y="2079109"/>
            <a:chExt cx="1542507" cy="666127"/>
          </a:xfrm>
        </p:grpSpPr>
        <p:sp>
          <p:nvSpPr>
            <p:cNvPr id="101" name="TextBox 100"/>
            <p:cNvSpPr txBox="1"/>
            <p:nvPr/>
          </p:nvSpPr>
          <p:spPr>
            <a:xfrm>
              <a:off x="5863396" y="2079109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863395" y="2283715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11" name="Group 118"/>
          <p:cNvGrpSpPr/>
          <p:nvPr/>
        </p:nvGrpSpPr>
        <p:grpSpPr>
          <a:xfrm>
            <a:off x="2064055" y="4003287"/>
            <a:ext cx="2056676" cy="896796"/>
            <a:chOff x="5863395" y="2821530"/>
            <a:chExt cx="1542507" cy="672597"/>
          </a:xfrm>
        </p:grpSpPr>
        <p:sp>
          <p:nvSpPr>
            <p:cNvPr id="104" name="TextBox 103"/>
            <p:cNvSpPr txBox="1"/>
            <p:nvPr/>
          </p:nvSpPr>
          <p:spPr>
            <a:xfrm>
              <a:off x="5863396" y="2821530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3"/>
                  </a:solidFill>
                </a:rPr>
                <a:t>Title Goes Here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863395" y="3032606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12" name="Group 119"/>
          <p:cNvGrpSpPr/>
          <p:nvPr/>
        </p:nvGrpSpPr>
        <p:grpSpPr>
          <a:xfrm>
            <a:off x="2064055" y="5065369"/>
            <a:ext cx="2056676" cy="905424"/>
            <a:chOff x="5863395" y="3563950"/>
            <a:chExt cx="1542507" cy="679068"/>
          </a:xfrm>
        </p:grpSpPr>
        <p:sp>
          <p:nvSpPr>
            <p:cNvPr id="107" name="TextBox 106"/>
            <p:cNvSpPr txBox="1"/>
            <p:nvPr/>
          </p:nvSpPr>
          <p:spPr>
            <a:xfrm>
              <a:off x="5863396" y="3563950"/>
              <a:ext cx="1542506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4"/>
                  </a:solidFill>
                </a:rPr>
                <a:t>Title Goes Here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863395" y="3781497"/>
              <a:ext cx="1542507" cy="4615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lorem available</a:t>
              </a:r>
            </a:p>
          </p:txBody>
        </p:sp>
      </p:grpSp>
      <p:grpSp>
        <p:nvGrpSpPr>
          <p:cNvPr id="13" name="Group 108"/>
          <p:cNvGrpSpPr/>
          <p:nvPr/>
        </p:nvGrpSpPr>
        <p:grpSpPr>
          <a:xfrm>
            <a:off x="4279901" y="4054086"/>
            <a:ext cx="625361" cy="607457"/>
            <a:chOff x="6299532" y="3384456"/>
            <a:chExt cx="469021" cy="455593"/>
          </a:xfrm>
        </p:grpSpPr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1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4" name="Group 111"/>
          <p:cNvGrpSpPr/>
          <p:nvPr/>
        </p:nvGrpSpPr>
        <p:grpSpPr>
          <a:xfrm>
            <a:off x="4279901" y="5111857"/>
            <a:ext cx="625361" cy="607457"/>
            <a:chOff x="630683" y="4190009"/>
            <a:chExt cx="469021" cy="455593"/>
          </a:xfrm>
        </p:grpSpPr>
        <p:sp>
          <p:nvSpPr>
            <p:cNvPr id="113" name="Oval 112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4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5" name="Group 114"/>
          <p:cNvGrpSpPr/>
          <p:nvPr/>
        </p:nvGrpSpPr>
        <p:grpSpPr>
          <a:xfrm>
            <a:off x="4279901" y="2996317"/>
            <a:ext cx="625361" cy="607457"/>
            <a:chOff x="3425803" y="3384456"/>
            <a:chExt cx="469021" cy="455593"/>
          </a:xfrm>
        </p:grpSpPr>
        <p:sp>
          <p:nvSpPr>
            <p:cNvPr id="116" name="Oval 115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7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6" name="Group 117"/>
          <p:cNvGrpSpPr/>
          <p:nvPr/>
        </p:nvGrpSpPr>
        <p:grpSpPr>
          <a:xfrm>
            <a:off x="4279901" y="1938548"/>
            <a:ext cx="625361" cy="607457"/>
            <a:chOff x="630683" y="3383511"/>
            <a:chExt cx="469021" cy="455593"/>
          </a:xfrm>
        </p:grpSpPr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0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7" name="Group 120"/>
          <p:cNvGrpSpPr/>
          <p:nvPr/>
        </p:nvGrpSpPr>
        <p:grpSpPr>
          <a:xfrm>
            <a:off x="7302864" y="1938548"/>
            <a:ext cx="625361" cy="607457"/>
            <a:chOff x="3428938" y="4190009"/>
            <a:chExt cx="469021" cy="4555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3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8" name="Group 123"/>
          <p:cNvGrpSpPr/>
          <p:nvPr/>
        </p:nvGrpSpPr>
        <p:grpSpPr>
          <a:xfrm>
            <a:off x="7302864" y="2996317"/>
            <a:ext cx="625361" cy="607457"/>
            <a:chOff x="6299532" y="4190009"/>
            <a:chExt cx="469021" cy="455593"/>
          </a:xfrm>
        </p:grpSpPr>
        <p:sp>
          <p:nvSpPr>
            <p:cNvPr id="125" name="Oval 124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6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9" name="Group 126"/>
          <p:cNvGrpSpPr/>
          <p:nvPr/>
        </p:nvGrpSpPr>
        <p:grpSpPr>
          <a:xfrm>
            <a:off x="7302864" y="5111857"/>
            <a:ext cx="625361" cy="607457"/>
            <a:chOff x="7501792" y="3621100"/>
            <a:chExt cx="469021" cy="455593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9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20" name="Group 129"/>
          <p:cNvGrpSpPr/>
          <p:nvPr/>
        </p:nvGrpSpPr>
        <p:grpSpPr>
          <a:xfrm>
            <a:off x="7302864" y="4054086"/>
            <a:ext cx="625361" cy="607457"/>
            <a:chOff x="7501792" y="2878680"/>
            <a:chExt cx="469021" cy="455593"/>
          </a:xfrm>
        </p:grpSpPr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2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6"/>
          <p:cNvSpPr>
            <a:spLocks noGrp="1"/>
          </p:cNvSpPr>
          <p:nvPr>
            <p:ph type="sldNum" sz="quarter" idx="4294967295"/>
          </p:nvPr>
        </p:nvSpPr>
        <p:spPr>
          <a:xfrm>
            <a:off x="11684000" y="6408738"/>
            <a:ext cx="508000" cy="366712"/>
          </a:xfrm>
        </p:spPr>
        <p:txBody>
          <a:bodyPr/>
          <a:lstStyle/>
          <a:p>
            <a:fld id="{C136B7D2-B98C-44FD-8D04-7EC62A564975}" type="slidenum">
              <a:rPr lang="en-US" smtClean="0"/>
              <a:t>36</a:t>
            </a:fld>
            <a:endParaRPr lang="en-US" dirty="0"/>
          </a:p>
        </p:txBody>
      </p:sp>
      <p:graphicFrame>
        <p:nvGraphicFramePr>
          <p:cNvPr id="27" name="Chart 26"/>
          <p:cNvGraphicFramePr/>
          <p:nvPr/>
        </p:nvGraphicFramePr>
        <p:xfrm>
          <a:off x="698500" y="1739900"/>
          <a:ext cx="558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7363005" y="1913453"/>
            <a:ext cx="398386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Title Goes Here</a:t>
            </a:r>
            <a:endParaRPr lang="en-US" sz="1600" dirty="0">
              <a:solidFill>
                <a:schemeClr val="accent1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 have suffered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63005" y="2772054"/>
            <a:ext cx="398386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</a:rPr>
              <a:t>Title Goes Here</a:t>
            </a:r>
            <a:endParaRPr lang="en-US" sz="1600" dirty="0">
              <a:solidFill>
                <a:schemeClr val="accent2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 have suffered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63005" y="3630655"/>
            <a:ext cx="398386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</a:rPr>
              <a:t>Title Goes Here</a:t>
            </a:r>
            <a:endParaRPr lang="en-US" sz="1600" dirty="0">
              <a:solidFill>
                <a:schemeClr val="accent3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 have suffered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63005" y="4511271"/>
            <a:ext cx="3983868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</a:rPr>
              <a:t>Title Goes Here</a:t>
            </a:r>
            <a:endParaRPr lang="en-US" sz="1600" dirty="0">
              <a:solidFill>
                <a:schemeClr val="accent4"/>
              </a:solidFill>
            </a:endParaRPr>
          </a:p>
          <a:p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of lorem ipsum available, but the majority have suffered</a:t>
            </a:r>
            <a:endParaRPr lang="en-US" sz="133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32"/>
          <p:cNvGrpSpPr/>
          <p:nvPr/>
        </p:nvGrpSpPr>
        <p:grpSpPr>
          <a:xfrm>
            <a:off x="6661503" y="1997505"/>
            <a:ext cx="657827" cy="638993"/>
            <a:chOff x="5205677" y="1309828"/>
            <a:chExt cx="493370" cy="479245"/>
          </a:xfrm>
        </p:grpSpPr>
        <p:sp>
          <p:nvSpPr>
            <p:cNvPr id="38" name="Rounded Rectangle 37"/>
            <p:cNvSpPr/>
            <p:nvPr/>
          </p:nvSpPr>
          <p:spPr>
            <a:xfrm>
              <a:off x="5205677" y="130982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41" name="Freeform 117"/>
            <p:cNvSpPr/>
            <p:nvPr/>
          </p:nvSpPr>
          <p:spPr bwMode="auto">
            <a:xfrm>
              <a:off x="5317181" y="1414269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5" name="Group 43"/>
          <p:cNvGrpSpPr/>
          <p:nvPr/>
        </p:nvGrpSpPr>
        <p:grpSpPr>
          <a:xfrm>
            <a:off x="6661503" y="2873132"/>
            <a:ext cx="657827" cy="638993"/>
            <a:chOff x="5205677" y="1966548"/>
            <a:chExt cx="493370" cy="479245"/>
          </a:xfrm>
        </p:grpSpPr>
        <p:sp>
          <p:nvSpPr>
            <p:cNvPr id="47" name="Rounded Rectangle 46"/>
            <p:cNvSpPr/>
            <p:nvPr/>
          </p:nvSpPr>
          <p:spPr>
            <a:xfrm>
              <a:off x="5205677" y="1966548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5317181" y="2059372"/>
              <a:ext cx="270363" cy="29359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52"/>
          <p:cNvGrpSpPr/>
          <p:nvPr/>
        </p:nvGrpSpPr>
        <p:grpSpPr>
          <a:xfrm>
            <a:off x="6661503" y="3748758"/>
            <a:ext cx="657827" cy="638993"/>
            <a:chOff x="5205677" y="2623268"/>
            <a:chExt cx="493370" cy="479245"/>
          </a:xfrm>
        </p:grpSpPr>
        <p:sp>
          <p:nvSpPr>
            <p:cNvPr id="54" name="Rounded Rectangle 53"/>
            <p:cNvSpPr/>
            <p:nvPr/>
          </p:nvSpPr>
          <p:spPr>
            <a:xfrm>
              <a:off x="5205677" y="2623268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5301275" y="2711803"/>
              <a:ext cx="302175" cy="302175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7" name="Group 55"/>
          <p:cNvGrpSpPr/>
          <p:nvPr/>
        </p:nvGrpSpPr>
        <p:grpSpPr>
          <a:xfrm>
            <a:off x="6661503" y="4624385"/>
            <a:ext cx="657827" cy="638993"/>
            <a:chOff x="5205677" y="3279988"/>
            <a:chExt cx="493370" cy="479245"/>
          </a:xfrm>
        </p:grpSpPr>
        <p:sp>
          <p:nvSpPr>
            <p:cNvPr id="58" name="Rounded Rectangle 57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21920"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9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  <p:bldP spid="28" grpId="0"/>
      <p:bldP spid="29" grpId="0"/>
      <p:bldP spid="30" grpId="0"/>
      <p:bldP spid="3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hart 38"/>
          <p:cNvGraphicFramePr/>
          <p:nvPr/>
        </p:nvGraphicFramePr>
        <p:xfrm>
          <a:off x="2979767" y="2065867"/>
          <a:ext cx="6299200" cy="4131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75"/>
          <p:cNvGrpSpPr/>
          <p:nvPr/>
        </p:nvGrpSpPr>
        <p:grpSpPr>
          <a:xfrm>
            <a:off x="1174918" y="5131231"/>
            <a:ext cx="2114383" cy="837248"/>
            <a:chOff x="5965602" y="1717442"/>
            <a:chExt cx="1585787" cy="627936"/>
          </a:xfrm>
        </p:grpSpPr>
        <p:sp>
          <p:nvSpPr>
            <p:cNvPr id="41" name="Text Placeholder 3"/>
            <p:cNvSpPr txBox="1"/>
            <p:nvPr/>
          </p:nvSpPr>
          <p:spPr>
            <a:xfrm>
              <a:off x="6424061" y="1717442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</a:rPr>
                <a:t>Title Goes Here</a:t>
              </a: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5965602" y="1883857"/>
              <a:ext cx="158577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even slightly</a:t>
              </a:r>
            </a:p>
          </p:txBody>
        </p:sp>
      </p:grpSp>
      <p:grpSp>
        <p:nvGrpSpPr>
          <p:cNvPr id="3" name="Group 75"/>
          <p:cNvGrpSpPr/>
          <p:nvPr/>
        </p:nvGrpSpPr>
        <p:grpSpPr>
          <a:xfrm>
            <a:off x="1208285" y="1736589"/>
            <a:ext cx="2114383" cy="837248"/>
            <a:chOff x="5965602" y="1717442"/>
            <a:chExt cx="1585787" cy="627936"/>
          </a:xfrm>
        </p:grpSpPr>
        <p:sp>
          <p:nvSpPr>
            <p:cNvPr id="63" name="Text Placeholder 3"/>
            <p:cNvSpPr txBox="1"/>
            <p:nvPr/>
          </p:nvSpPr>
          <p:spPr>
            <a:xfrm>
              <a:off x="6424061" y="1717442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4"/>
                  </a:solidFill>
                </a:rPr>
                <a:t>Title Goes Here</a:t>
              </a: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5965602" y="1883857"/>
              <a:ext cx="158577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even slightly</a:t>
              </a:r>
            </a:p>
          </p:txBody>
        </p:sp>
      </p:grpSp>
      <p:grpSp>
        <p:nvGrpSpPr>
          <p:cNvPr id="6" name="Group 75"/>
          <p:cNvGrpSpPr/>
          <p:nvPr/>
        </p:nvGrpSpPr>
        <p:grpSpPr>
          <a:xfrm>
            <a:off x="9094999" y="1761989"/>
            <a:ext cx="2114368" cy="837248"/>
            <a:chOff x="5965602" y="1717442"/>
            <a:chExt cx="1585776" cy="627936"/>
          </a:xfrm>
        </p:grpSpPr>
        <p:sp>
          <p:nvSpPr>
            <p:cNvPr id="71" name="Text Placeholder 3"/>
            <p:cNvSpPr txBox="1"/>
            <p:nvPr/>
          </p:nvSpPr>
          <p:spPr>
            <a:xfrm>
              <a:off x="5965602" y="1717442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</a:rPr>
                <a:t>Title Goes Here</a:t>
              </a:r>
            </a:p>
          </p:txBody>
        </p:sp>
        <p:sp>
          <p:nvSpPr>
            <p:cNvPr id="72" name="Text Placeholder 3"/>
            <p:cNvSpPr txBox="1"/>
            <p:nvPr/>
          </p:nvSpPr>
          <p:spPr>
            <a:xfrm>
              <a:off x="5965602" y="1883857"/>
              <a:ext cx="158577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even slightly</a:t>
              </a:r>
            </a:p>
          </p:txBody>
        </p:sp>
      </p:grpSp>
      <p:grpSp>
        <p:nvGrpSpPr>
          <p:cNvPr id="7" name="Group 75"/>
          <p:cNvGrpSpPr/>
          <p:nvPr/>
        </p:nvGrpSpPr>
        <p:grpSpPr>
          <a:xfrm>
            <a:off x="9061447" y="5067235"/>
            <a:ext cx="2114368" cy="837248"/>
            <a:chOff x="5965602" y="1717442"/>
            <a:chExt cx="1585776" cy="627936"/>
          </a:xfrm>
        </p:grpSpPr>
        <p:sp>
          <p:nvSpPr>
            <p:cNvPr id="74" name="Text Placeholder 3"/>
            <p:cNvSpPr txBox="1"/>
            <p:nvPr/>
          </p:nvSpPr>
          <p:spPr>
            <a:xfrm>
              <a:off x="5965602" y="1717442"/>
              <a:ext cx="112732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</a:rPr>
                <a:t>Title Goes Here</a:t>
              </a:r>
            </a:p>
          </p:txBody>
        </p:sp>
        <p:sp>
          <p:nvSpPr>
            <p:cNvPr id="75" name="Text Placeholder 3"/>
            <p:cNvSpPr txBox="1"/>
            <p:nvPr/>
          </p:nvSpPr>
          <p:spPr>
            <a:xfrm>
              <a:off x="5965602" y="1883857"/>
              <a:ext cx="158577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even slightly</a:t>
              </a:r>
            </a:p>
          </p:txBody>
        </p:sp>
      </p:grpSp>
      <p:grpSp>
        <p:nvGrpSpPr>
          <p:cNvPr id="8" name="Group 81"/>
          <p:cNvGrpSpPr/>
          <p:nvPr/>
        </p:nvGrpSpPr>
        <p:grpSpPr>
          <a:xfrm>
            <a:off x="3487768" y="2065862"/>
            <a:ext cx="1219201" cy="508068"/>
            <a:chOff x="3071682" y="1459071"/>
            <a:chExt cx="914401" cy="387505"/>
          </a:xfrm>
        </p:grpSpPr>
        <p:cxnSp>
          <p:nvCxnSpPr>
            <p:cNvPr id="77" name="Straight Connector 76"/>
            <p:cNvCxnSpPr/>
            <p:nvPr/>
          </p:nvCxnSpPr>
          <p:spPr>
            <a:xfrm rot="10800000">
              <a:off x="3592682" y="1460251"/>
              <a:ext cx="393401" cy="38632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0800000">
              <a:off x="3071682" y="1459071"/>
              <a:ext cx="521000" cy="2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1"/>
          <p:cNvGrpSpPr/>
          <p:nvPr/>
        </p:nvGrpSpPr>
        <p:grpSpPr>
          <a:xfrm flipH="1">
            <a:off x="7754966" y="2180094"/>
            <a:ext cx="1219201" cy="508068"/>
            <a:chOff x="3071682" y="1459071"/>
            <a:chExt cx="914401" cy="387505"/>
          </a:xfrm>
        </p:grpSpPr>
        <p:cxnSp>
          <p:nvCxnSpPr>
            <p:cNvPr id="82" name="Straight Connector 81"/>
            <p:cNvCxnSpPr/>
            <p:nvPr/>
          </p:nvCxnSpPr>
          <p:spPr>
            <a:xfrm rot="10800000">
              <a:off x="3592682" y="1460251"/>
              <a:ext cx="393401" cy="38632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>
              <a:off x="3071682" y="1459071"/>
              <a:ext cx="521000" cy="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81"/>
          <p:cNvGrpSpPr/>
          <p:nvPr/>
        </p:nvGrpSpPr>
        <p:grpSpPr>
          <a:xfrm flipH="1" flipV="1">
            <a:off x="7754966" y="5018522"/>
            <a:ext cx="1219201" cy="508068"/>
            <a:chOff x="3071682" y="1459071"/>
            <a:chExt cx="914401" cy="387505"/>
          </a:xfrm>
        </p:grpSpPr>
        <p:cxnSp>
          <p:nvCxnSpPr>
            <p:cNvPr id="93" name="Straight Connector 92"/>
            <p:cNvCxnSpPr/>
            <p:nvPr/>
          </p:nvCxnSpPr>
          <p:spPr>
            <a:xfrm rot="10800000">
              <a:off x="3592682" y="1460251"/>
              <a:ext cx="393401" cy="386325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0800000">
              <a:off x="3071682" y="1459071"/>
              <a:ext cx="521000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1"/>
          <p:cNvGrpSpPr/>
          <p:nvPr/>
        </p:nvGrpSpPr>
        <p:grpSpPr>
          <a:xfrm flipV="1">
            <a:off x="3487768" y="5018522"/>
            <a:ext cx="1219201" cy="508068"/>
            <a:chOff x="3071682" y="1459071"/>
            <a:chExt cx="914401" cy="387505"/>
          </a:xfrm>
        </p:grpSpPr>
        <p:cxnSp>
          <p:nvCxnSpPr>
            <p:cNvPr id="96" name="Straight Connector 95"/>
            <p:cNvCxnSpPr/>
            <p:nvPr/>
          </p:nvCxnSpPr>
          <p:spPr>
            <a:xfrm rot="10800000">
              <a:off x="3592682" y="1460251"/>
              <a:ext cx="393401" cy="386325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>
              <a:off x="3071682" y="1459071"/>
              <a:ext cx="521000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Freeform 217"/>
          <p:cNvSpPr>
            <a:spLocks noEditPoints="1"/>
          </p:cNvSpPr>
          <p:nvPr/>
        </p:nvSpPr>
        <p:spPr bwMode="auto">
          <a:xfrm>
            <a:off x="8342999" y="2333690"/>
            <a:ext cx="505173" cy="37888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99" name="Freeform 56"/>
          <p:cNvSpPr>
            <a:spLocks noEditPoints="1"/>
          </p:cNvSpPr>
          <p:nvPr/>
        </p:nvSpPr>
        <p:spPr bwMode="auto">
          <a:xfrm>
            <a:off x="3640167" y="2151173"/>
            <a:ext cx="460856" cy="460856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00" name="Freeform 135"/>
          <p:cNvSpPr>
            <a:spLocks noEditPoints="1"/>
          </p:cNvSpPr>
          <p:nvPr/>
        </p:nvSpPr>
        <p:spPr bwMode="auto">
          <a:xfrm>
            <a:off x="8368400" y="5032358"/>
            <a:ext cx="404481" cy="37888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01" name="Freeform 178"/>
          <p:cNvSpPr>
            <a:spLocks noEditPoints="1"/>
          </p:cNvSpPr>
          <p:nvPr/>
        </p:nvSpPr>
        <p:spPr bwMode="auto">
          <a:xfrm>
            <a:off x="3611991" y="5068635"/>
            <a:ext cx="485376" cy="365568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4" name="文本框 33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Sub>
          <a:bldChart bld="category"/>
        </p:bldSub>
      </p:bldGraphic>
      <p:bldP spid="98" grpId="0" animBg="1"/>
      <p:bldP spid="99" grpId="0" animBg="1"/>
      <p:bldP spid="100" grpId="0" animBg="1"/>
      <p:bldP spid="10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 Same Side Corner Rectangle 32"/>
          <p:cNvSpPr/>
          <p:nvPr/>
        </p:nvSpPr>
        <p:spPr>
          <a:xfrm>
            <a:off x="6400800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1" name="Round Same Side Corner Rectangle 40"/>
          <p:cNvSpPr/>
          <p:nvPr/>
        </p:nvSpPr>
        <p:spPr>
          <a:xfrm>
            <a:off x="7168896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Round Same Side Corner Rectangle 44"/>
          <p:cNvSpPr/>
          <p:nvPr/>
        </p:nvSpPr>
        <p:spPr>
          <a:xfrm>
            <a:off x="7936992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Round Same Side Corner Rectangle 49"/>
          <p:cNvSpPr/>
          <p:nvPr/>
        </p:nvSpPr>
        <p:spPr>
          <a:xfrm>
            <a:off x="8705088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5" name="Round Same Side Corner Rectangle 54"/>
          <p:cNvSpPr/>
          <p:nvPr/>
        </p:nvSpPr>
        <p:spPr>
          <a:xfrm>
            <a:off x="9473184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9" name="Round Same Side Corner Rectangle 58"/>
          <p:cNvSpPr/>
          <p:nvPr/>
        </p:nvSpPr>
        <p:spPr>
          <a:xfrm>
            <a:off x="10241280" y="1888067"/>
            <a:ext cx="508000" cy="3149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2722880" y="2398234"/>
            <a:ext cx="2661920" cy="615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are many of the variations passages lorem ipsum available majority have suffered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50315" y="1989667"/>
            <a:ext cx="2056675" cy="287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Description Here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326620" y="2361896"/>
            <a:ext cx="1232710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80%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50315" y="3189682"/>
            <a:ext cx="4034485" cy="8204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 of Lorem Ipsum available, but the have suffered alteration in some  form, by humour, or randomized words</a:t>
            </a:r>
            <a:b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which  don't believable</a:t>
            </a:r>
          </a:p>
        </p:txBody>
      </p:sp>
      <p:grpSp>
        <p:nvGrpSpPr>
          <p:cNvPr id="3" name="Group 117"/>
          <p:cNvGrpSpPr/>
          <p:nvPr/>
        </p:nvGrpSpPr>
        <p:grpSpPr>
          <a:xfrm>
            <a:off x="6330484" y="5272620"/>
            <a:ext cx="4516881" cy="435133"/>
            <a:chOff x="4747862" y="3954465"/>
            <a:chExt cx="3387661" cy="326350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4800600" y="4004858"/>
              <a:ext cx="3261360" cy="1588"/>
            </a:xfrm>
            <a:prstGeom prst="line">
              <a:avLst/>
            </a:prstGeom>
            <a:ln w="12700">
              <a:solidFill>
                <a:schemeClr val="tx1">
                  <a:lumMod val="25000"/>
                  <a:lumOff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4943044" y="3954465"/>
              <a:ext cx="96113" cy="961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0" name="Oval 69"/>
            <p:cNvSpPr/>
            <p:nvPr/>
          </p:nvSpPr>
          <p:spPr>
            <a:xfrm>
              <a:off x="5519116" y="3954465"/>
              <a:ext cx="96113" cy="961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3" name="Oval 72"/>
            <p:cNvSpPr/>
            <p:nvPr/>
          </p:nvSpPr>
          <p:spPr>
            <a:xfrm>
              <a:off x="6095188" y="3954465"/>
              <a:ext cx="96113" cy="961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4" name="Oval 73"/>
            <p:cNvSpPr/>
            <p:nvPr/>
          </p:nvSpPr>
          <p:spPr>
            <a:xfrm>
              <a:off x="6671260" y="3954465"/>
              <a:ext cx="96113" cy="961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5" name="Oval 74"/>
            <p:cNvSpPr/>
            <p:nvPr/>
          </p:nvSpPr>
          <p:spPr>
            <a:xfrm>
              <a:off x="7247332" y="3954465"/>
              <a:ext cx="96113" cy="961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6" name="Oval 75"/>
            <p:cNvSpPr/>
            <p:nvPr/>
          </p:nvSpPr>
          <p:spPr>
            <a:xfrm>
              <a:off x="7823404" y="3954465"/>
              <a:ext cx="96113" cy="961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9" name="Text Placeholder 3"/>
            <p:cNvSpPr txBox="1"/>
            <p:nvPr/>
          </p:nvSpPr>
          <p:spPr>
            <a:xfrm>
              <a:off x="4747862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2007</a:t>
              </a:r>
            </a:p>
          </p:txBody>
        </p:sp>
        <p:sp>
          <p:nvSpPr>
            <p:cNvPr id="80" name="Text Placeholder 3"/>
            <p:cNvSpPr txBox="1"/>
            <p:nvPr/>
          </p:nvSpPr>
          <p:spPr>
            <a:xfrm>
              <a:off x="5324931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2009</a:t>
              </a:r>
            </a:p>
          </p:txBody>
        </p:sp>
        <p:sp>
          <p:nvSpPr>
            <p:cNvPr id="85" name="Text Placeholder 3"/>
            <p:cNvSpPr txBox="1"/>
            <p:nvPr/>
          </p:nvSpPr>
          <p:spPr>
            <a:xfrm>
              <a:off x="5902000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2011</a:t>
              </a:r>
            </a:p>
          </p:txBody>
        </p:sp>
        <p:sp>
          <p:nvSpPr>
            <p:cNvPr id="86" name="Text Placeholder 3"/>
            <p:cNvSpPr txBox="1"/>
            <p:nvPr/>
          </p:nvSpPr>
          <p:spPr>
            <a:xfrm>
              <a:off x="6479069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2013</a:t>
              </a:r>
            </a:p>
          </p:txBody>
        </p:sp>
        <p:sp>
          <p:nvSpPr>
            <p:cNvPr id="92" name="Text Placeholder 3"/>
            <p:cNvSpPr txBox="1"/>
            <p:nvPr/>
          </p:nvSpPr>
          <p:spPr>
            <a:xfrm>
              <a:off x="7056138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2015</a:t>
              </a:r>
            </a:p>
          </p:txBody>
        </p:sp>
        <p:sp>
          <p:nvSpPr>
            <p:cNvPr id="93" name="Text Placeholder 3"/>
            <p:cNvSpPr txBox="1"/>
            <p:nvPr/>
          </p:nvSpPr>
          <p:spPr>
            <a:xfrm>
              <a:off x="7633205" y="4113175"/>
              <a:ext cx="502318" cy="167640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>
                      <a:lumMod val="65000"/>
                    </a:schemeClr>
                  </a:solidFill>
                </a:rPr>
                <a:t>2017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576949" y="4830653"/>
            <a:ext cx="8749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75%</a:t>
            </a:r>
          </a:p>
        </p:txBody>
      </p:sp>
      <p:grpSp>
        <p:nvGrpSpPr>
          <p:cNvPr id="5" name="Group 90"/>
          <p:cNvGrpSpPr>
            <a:grpSpLocks noChangeAspect="1"/>
          </p:cNvGrpSpPr>
          <p:nvPr/>
        </p:nvGrpSpPr>
        <p:grpSpPr>
          <a:xfrm>
            <a:off x="2543325" y="4631267"/>
            <a:ext cx="809240" cy="809237"/>
            <a:chOff x="4046972" y="1821242"/>
            <a:chExt cx="751216" cy="751214"/>
          </a:xfrm>
        </p:grpSpPr>
        <p:sp>
          <p:nvSpPr>
            <p:cNvPr id="96" name="Oval 95"/>
            <p:cNvSpPr/>
            <p:nvPr/>
          </p:nvSpPr>
          <p:spPr>
            <a:xfrm>
              <a:off x="4046972" y="1821242"/>
              <a:ext cx="751216" cy="7512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6" name="Group 179"/>
            <p:cNvGrpSpPr/>
            <p:nvPr/>
          </p:nvGrpSpPr>
          <p:grpSpPr>
            <a:xfrm>
              <a:off x="4321607" y="1938430"/>
              <a:ext cx="201944" cy="516839"/>
              <a:chOff x="5054600" y="1652588"/>
              <a:chExt cx="187325" cy="479424"/>
            </a:xfrm>
            <a:solidFill>
              <a:schemeClr val="bg1"/>
            </a:solidFill>
          </p:grpSpPr>
          <p:sp>
            <p:nvSpPr>
              <p:cNvPr id="98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99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grpSp>
        <p:nvGrpSpPr>
          <p:cNvPr id="7" name="Group 91"/>
          <p:cNvGrpSpPr>
            <a:grpSpLocks noChangeAspect="1"/>
          </p:cNvGrpSpPr>
          <p:nvPr/>
        </p:nvGrpSpPr>
        <p:grpSpPr>
          <a:xfrm>
            <a:off x="3456036" y="4631267"/>
            <a:ext cx="809240" cy="809237"/>
            <a:chOff x="5397701" y="1821242"/>
            <a:chExt cx="751216" cy="751214"/>
          </a:xfrm>
        </p:grpSpPr>
        <p:sp>
          <p:nvSpPr>
            <p:cNvPr id="101" name="Oval 100"/>
            <p:cNvSpPr/>
            <p:nvPr/>
          </p:nvSpPr>
          <p:spPr>
            <a:xfrm>
              <a:off x="5397701" y="1821242"/>
              <a:ext cx="751216" cy="7512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8" name="Group 184"/>
            <p:cNvGrpSpPr/>
            <p:nvPr/>
          </p:nvGrpSpPr>
          <p:grpSpPr>
            <a:xfrm>
              <a:off x="5653784" y="1940300"/>
              <a:ext cx="238994" cy="513083"/>
              <a:chOff x="6213475" y="1668463"/>
              <a:chExt cx="227013" cy="487362"/>
            </a:xfrm>
            <a:solidFill>
              <a:schemeClr val="bg1"/>
            </a:solidFill>
          </p:grpSpPr>
          <p:sp>
            <p:nvSpPr>
              <p:cNvPr id="103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4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sp>
        <p:nvSpPr>
          <p:cNvPr id="105" name="TextBox 104"/>
          <p:cNvSpPr txBox="1"/>
          <p:nvPr/>
        </p:nvSpPr>
        <p:spPr>
          <a:xfrm>
            <a:off x="4299304" y="4830653"/>
            <a:ext cx="8749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</a:rPr>
              <a:t>95%</a:t>
            </a:r>
          </a:p>
        </p:txBody>
      </p:sp>
      <p:grpSp>
        <p:nvGrpSpPr>
          <p:cNvPr id="9" name="Group 116"/>
          <p:cNvGrpSpPr/>
          <p:nvPr/>
        </p:nvGrpSpPr>
        <p:grpSpPr>
          <a:xfrm>
            <a:off x="6330483" y="3968582"/>
            <a:ext cx="669757" cy="1069085"/>
            <a:chOff x="4747862" y="2976436"/>
            <a:chExt cx="502318" cy="801814"/>
          </a:xfrm>
        </p:grpSpPr>
        <p:sp>
          <p:nvSpPr>
            <p:cNvPr id="32" name="Round Same Side Corner Rectangle 31"/>
            <p:cNvSpPr/>
            <p:nvPr/>
          </p:nvSpPr>
          <p:spPr>
            <a:xfrm>
              <a:off x="4800600" y="2976436"/>
              <a:ext cx="381000" cy="80181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6" name="Text Placeholder 3"/>
            <p:cNvSpPr txBox="1"/>
            <p:nvPr/>
          </p:nvSpPr>
          <p:spPr>
            <a:xfrm>
              <a:off x="4747862" y="3115262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20%</a:t>
              </a:r>
            </a:p>
          </p:txBody>
        </p:sp>
      </p:grpSp>
      <p:grpSp>
        <p:nvGrpSpPr>
          <p:cNvPr id="10" name="Group 115"/>
          <p:cNvGrpSpPr/>
          <p:nvPr/>
        </p:nvGrpSpPr>
        <p:grpSpPr>
          <a:xfrm>
            <a:off x="7087208" y="3107267"/>
            <a:ext cx="669757" cy="1930400"/>
            <a:chOff x="5315406" y="2330450"/>
            <a:chExt cx="502318" cy="1447800"/>
          </a:xfrm>
        </p:grpSpPr>
        <p:sp>
          <p:nvSpPr>
            <p:cNvPr id="42" name="Round Same Side Corner Rectangle 41"/>
            <p:cNvSpPr/>
            <p:nvPr/>
          </p:nvSpPr>
          <p:spPr>
            <a:xfrm>
              <a:off x="5376672" y="2330450"/>
              <a:ext cx="381000" cy="14478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315406" y="2469467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60%</a:t>
              </a:r>
            </a:p>
          </p:txBody>
        </p:sp>
      </p:grpSp>
      <p:grpSp>
        <p:nvGrpSpPr>
          <p:cNvPr id="11" name="Group 114"/>
          <p:cNvGrpSpPr/>
          <p:nvPr/>
        </p:nvGrpSpPr>
        <p:grpSpPr>
          <a:xfrm>
            <a:off x="7869334" y="2700867"/>
            <a:ext cx="669757" cy="2336800"/>
            <a:chOff x="5902000" y="2025650"/>
            <a:chExt cx="502318" cy="1752600"/>
          </a:xfrm>
        </p:grpSpPr>
        <p:sp>
          <p:nvSpPr>
            <p:cNvPr id="47" name="Round Same Side Corner Rectangle 46"/>
            <p:cNvSpPr/>
            <p:nvPr/>
          </p:nvSpPr>
          <p:spPr>
            <a:xfrm>
              <a:off x="5952744" y="2025650"/>
              <a:ext cx="381000" cy="17526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8" name="Text Placeholder 3"/>
            <p:cNvSpPr txBox="1"/>
            <p:nvPr/>
          </p:nvSpPr>
          <p:spPr>
            <a:xfrm>
              <a:off x="5902000" y="2178002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70%</a:t>
              </a:r>
            </a:p>
          </p:txBody>
        </p:sp>
      </p:grpSp>
      <p:grpSp>
        <p:nvGrpSpPr>
          <p:cNvPr id="12" name="Group 113"/>
          <p:cNvGrpSpPr/>
          <p:nvPr/>
        </p:nvGrpSpPr>
        <p:grpSpPr>
          <a:xfrm>
            <a:off x="8630292" y="1888067"/>
            <a:ext cx="669757" cy="3149600"/>
            <a:chOff x="6472719" y="1416050"/>
            <a:chExt cx="502318" cy="2362200"/>
          </a:xfrm>
        </p:grpSpPr>
        <p:sp>
          <p:nvSpPr>
            <p:cNvPr id="51" name="Round Same Side Corner Rectangle 50"/>
            <p:cNvSpPr/>
            <p:nvPr/>
          </p:nvSpPr>
          <p:spPr>
            <a:xfrm>
              <a:off x="6528816" y="1416050"/>
              <a:ext cx="381000" cy="23622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9" name="Text Placeholder 3"/>
            <p:cNvSpPr txBox="1"/>
            <p:nvPr/>
          </p:nvSpPr>
          <p:spPr>
            <a:xfrm>
              <a:off x="6472719" y="1568402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100%</a:t>
              </a:r>
            </a:p>
          </p:txBody>
        </p:sp>
      </p:grpSp>
      <p:grpSp>
        <p:nvGrpSpPr>
          <p:cNvPr id="13" name="Group 112"/>
          <p:cNvGrpSpPr/>
          <p:nvPr/>
        </p:nvGrpSpPr>
        <p:grpSpPr>
          <a:xfrm>
            <a:off x="9388643" y="3549703"/>
            <a:ext cx="669757" cy="1487964"/>
            <a:chOff x="7041482" y="2662277"/>
            <a:chExt cx="502318" cy="1115973"/>
          </a:xfrm>
        </p:grpSpPr>
        <p:sp>
          <p:nvSpPr>
            <p:cNvPr id="56" name="Round Same Side Corner Rectangle 55"/>
            <p:cNvSpPr/>
            <p:nvPr/>
          </p:nvSpPr>
          <p:spPr>
            <a:xfrm>
              <a:off x="7104888" y="2662277"/>
              <a:ext cx="381000" cy="111597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041482" y="2787602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30%</a:t>
              </a:r>
            </a:p>
          </p:txBody>
        </p:sp>
      </p:grpSp>
      <p:grpSp>
        <p:nvGrpSpPr>
          <p:cNvPr id="14" name="Group 111"/>
          <p:cNvGrpSpPr/>
          <p:nvPr/>
        </p:nvGrpSpPr>
        <p:grpSpPr>
          <a:xfrm>
            <a:off x="10177607" y="3107267"/>
            <a:ext cx="669757" cy="1930400"/>
            <a:chOff x="7633205" y="2330450"/>
            <a:chExt cx="502318" cy="1447800"/>
          </a:xfrm>
        </p:grpSpPr>
        <p:sp>
          <p:nvSpPr>
            <p:cNvPr id="60" name="Round Same Side Corner Rectangle 59"/>
            <p:cNvSpPr/>
            <p:nvPr/>
          </p:nvSpPr>
          <p:spPr>
            <a:xfrm>
              <a:off x="7680960" y="2330450"/>
              <a:ext cx="381000" cy="14478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1" name="Text Placeholder 3"/>
            <p:cNvSpPr txBox="1"/>
            <p:nvPr/>
          </p:nvSpPr>
          <p:spPr>
            <a:xfrm>
              <a:off x="7633205" y="2492951"/>
              <a:ext cx="502318" cy="169325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465" dirty="0">
                  <a:solidFill>
                    <a:schemeClr val="bg1"/>
                  </a:solidFill>
                </a:rPr>
                <a:t>65%</a:t>
              </a: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292749" y="2242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7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1" grpId="0" animBg="1"/>
      <p:bldP spid="45" grpId="0" animBg="1"/>
      <p:bldP spid="50" grpId="0" animBg="1"/>
      <p:bldP spid="55" grpId="0" animBg="1"/>
      <p:bldP spid="59" grpId="0" animBg="1"/>
      <p:bldP spid="62" grpId="0"/>
      <p:bldP spid="63" grpId="0"/>
      <p:bldP spid="65" grpId="0"/>
      <p:bldP spid="68" grpId="0"/>
      <p:bldP spid="94" grpId="0"/>
      <p:bldP spid="10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25226" y="2227818"/>
            <a:ext cx="5988343" cy="95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7595" b="1" dirty="0" smtClean="0">
                <a:solidFill>
                  <a:srgbClr val="67AC31"/>
                </a:solidFill>
                <a:latin typeface="+mn-ea"/>
                <a:ea typeface="+mn-ea"/>
              </a:rPr>
              <a:t>感谢您的观看</a:t>
            </a:r>
            <a:endParaRPr lang="zh-CN" altLang="en-US" sz="7595" b="1" dirty="0">
              <a:solidFill>
                <a:srgbClr val="67AC31"/>
              </a:solidFill>
              <a:latin typeface="+mn-ea"/>
              <a:ea typeface="+mn-ea"/>
            </a:endParaRPr>
          </a:p>
        </p:txBody>
      </p:sp>
      <p:sp>
        <p:nvSpPr>
          <p:cNvPr id="3" name="TextBox 27"/>
          <p:cNvSpPr txBox="1"/>
          <p:nvPr/>
        </p:nvSpPr>
        <p:spPr>
          <a:xfrm>
            <a:off x="439678" y="3804094"/>
            <a:ext cx="876820" cy="369188"/>
          </a:xfrm>
          <a:prstGeom prst="rect">
            <a:avLst/>
          </a:prstGeom>
          <a:solidFill>
            <a:srgbClr val="7CB42B"/>
          </a:solidFill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</a:p>
        </p:txBody>
      </p:sp>
      <p:sp>
        <p:nvSpPr>
          <p:cNvPr id="4" name="TextBox 28"/>
          <p:cNvSpPr txBox="1"/>
          <p:nvPr/>
        </p:nvSpPr>
        <p:spPr>
          <a:xfrm>
            <a:off x="1396235" y="3804094"/>
            <a:ext cx="535724" cy="369332"/>
          </a:xfrm>
          <a:prstGeom prst="rect">
            <a:avLst/>
          </a:prstGeom>
          <a:solidFill>
            <a:srgbClr val="7CB42B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bg1"/>
                </a:solidFill>
                <a:latin typeface="+mj-ea"/>
                <a:ea typeface="+mj-ea"/>
              </a:rPr>
              <a:t>xxx</a:t>
            </a:r>
            <a:endParaRPr lang="zh-CN" altLang="en-US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74054" y="1666969"/>
            <a:ext cx="5723055" cy="50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400" b="0" dirty="0" smtClean="0">
                <a:solidFill>
                  <a:srgbClr val="7CB42B"/>
                </a:solidFill>
                <a:latin typeface="+mn-ea"/>
                <a:ea typeface="+mn-ea"/>
              </a:rPr>
              <a:t>添加您的公司名称</a:t>
            </a:r>
            <a:endParaRPr lang="zh-CN" altLang="zh-CN" sz="2400" b="0" dirty="0">
              <a:solidFill>
                <a:srgbClr val="7CB42B"/>
              </a:solidFill>
              <a:latin typeface="+mn-ea"/>
              <a:ea typeface="+mn-ea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316536" y="3311994"/>
            <a:ext cx="6334231" cy="37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000" b="0" dirty="0">
                <a:solidFill>
                  <a:srgbClr val="7CB42B"/>
                </a:solidFill>
                <a:latin typeface="+mn-ea"/>
              </a:rPr>
              <a:t>可用</a:t>
            </a:r>
            <a:r>
              <a:rPr lang="zh-CN" altLang="en-US" sz="2000" b="0" dirty="0" smtClean="0">
                <a:solidFill>
                  <a:srgbClr val="7CB42B"/>
                </a:solidFill>
                <a:latin typeface="+mn-ea"/>
              </a:rPr>
              <a:t>于年终总结、工作汇报、新年计划总结等</a:t>
            </a:r>
            <a:endParaRPr lang="zh-CN" altLang="zh-CN" sz="2000" b="0" dirty="0">
              <a:solidFill>
                <a:srgbClr val="7CB42B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bldLvl="0" animBg="1"/>
      <p:bldP spid="5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619">
      <a:dk1>
        <a:sysClr val="windowText" lastClr="000000"/>
      </a:dk1>
      <a:lt1>
        <a:sysClr val="window" lastClr="FFFFFF"/>
      </a:lt1>
      <a:dk2>
        <a:srgbClr val="7CB42B"/>
      </a:dk2>
      <a:lt2>
        <a:srgbClr val="E7E6E6"/>
      </a:lt2>
      <a:accent1>
        <a:srgbClr val="679523"/>
      </a:accent1>
      <a:accent2>
        <a:srgbClr val="7CB42B"/>
      </a:accent2>
      <a:accent3>
        <a:srgbClr val="679523"/>
      </a:accent3>
      <a:accent4>
        <a:srgbClr val="7CB42B"/>
      </a:accent4>
      <a:accent5>
        <a:srgbClr val="679523"/>
      </a:accent5>
      <a:accent6>
        <a:srgbClr val="7CB42B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2488</Words>
  <Application>Microsoft Office PowerPoint</Application>
  <PresentationFormat>自定义</PresentationFormat>
  <Paragraphs>449</Paragraphs>
  <Slides>39</Slides>
  <Notes>33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16</cp:revision>
  <dcterms:created xsi:type="dcterms:W3CDTF">2015-05-05T08:02:00Z</dcterms:created>
  <dcterms:modified xsi:type="dcterms:W3CDTF">2018-02-08T07:25:07Z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