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27"/>
  </p:notesMasterIdLst>
  <p:sldIdLst>
    <p:sldId id="374" r:id="rId2"/>
    <p:sldId id="377" r:id="rId3"/>
    <p:sldId id="378" r:id="rId4"/>
    <p:sldId id="376" r:id="rId5"/>
    <p:sldId id="389" r:id="rId6"/>
    <p:sldId id="379" r:id="rId7"/>
    <p:sldId id="383" r:id="rId8"/>
    <p:sldId id="381" r:id="rId9"/>
    <p:sldId id="382" r:id="rId10"/>
    <p:sldId id="387" r:id="rId11"/>
    <p:sldId id="386" r:id="rId12"/>
    <p:sldId id="385" r:id="rId13"/>
    <p:sldId id="380" r:id="rId14"/>
    <p:sldId id="390" r:id="rId15"/>
    <p:sldId id="392" r:id="rId16"/>
    <p:sldId id="384" r:id="rId17"/>
    <p:sldId id="397" r:id="rId18"/>
    <p:sldId id="394" r:id="rId19"/>
    <p:sldId id="395" r:id="rId20"/>
    <p:sldId id="398" r:id="rId21"/>
    <p:sldId id="399" r:id="rId22"/>
    <p:sldId id="400" r:id="rId23"/>
    <p:sldId id="396" r:id="rId24"/>
    <p:sldId id="391" r:id="rId25"/>
    <p:sldId id="39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4F4E"/>
    <a:srgbClr val="FF9900"/>
    <a:srgbClr val="93CCDD"/>
    <a:srgbClr val="2D3A4B"/>
    <a:srgbClr val="46C3D2"/>
    <a:srgbClr val="800000"/>
    <a:srgbClr val="DB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6318" autoAdjust="0"/>
  </p:normalViewPr>
  <p:slideViewPr>
    <p:cSldViewPr snapToGrid="0">
      <p:cViewPr varScale="1">
        <p:scale>
          <a:sx n="72" d="100"/>
          <a:sy n="72" d="100"/>
        </p:scale>
        <p:origin x="85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91D4A891-F9A3-44B5-B733-09602E748DCB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168F1ADB-5708-424B-B98F-4FE8806552F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246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0441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279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854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2959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3604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5138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2603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734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6731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66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2621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7466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1753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9480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8203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9130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6699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5039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1893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18157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41441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96298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40061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2385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9247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印品黑体" panose="00000500000000000000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5219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52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9315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4294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印品黑体" panose="00000500000000000000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印品黑体" panose="00000500000000000000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3608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349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A7299A6B-0115-4F4D-82E6-9E49BB5B72E3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3281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5456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993332" y="1869775"/>
            <a:ext cx="2392363" cy="1879600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>
                <a:latin typeface="印品黑体" panose="00000500000000000000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490608" y="2001794"/>
            <a:ext cx="2737652" cy="1907231"/>
          </a:xfrm>
          <a:custGeom>
            <a:avLst/>
            <a:gdLst>
              <a:gd name="connsiteX0" fmla="*/ 2546269 w 3810000"/>
              <a:gd name="connsiteY0" fmla="*/ 0 h 2654300"/>
              <a:gd name="connsiteX1" fmla="*/ 2817068 w 3810000"/>
              <a:gd name="connsiteY1" fmla="*/ 0 h 2654300"/>
              <a:gd name="connsiteX2" fmla="*/ 2832113 w 3810000"/>
              <a:gd name="connsiteY2" fmla="*/ 3765 h 2654300"/>
              <a:gd name="connsiteX3" fmla="*/ 3174373 w 3810000"/>
              <a:gd name="connsiteY3" fmla="*/ 45180 h 2654300"/>
              <a:gd name="connsiteX4" fmla="*/ 3531678 w 3810000"/>
              <a:gd name="connsiteY4" fmla="*/ 176953 h 2654300"/>
              <a:gd name="connsiteX5" fmla="*/ 3794956 w 3810000"/>
              <a:gd name="connsiteY5" fmla="*/ 549685 h 2654300"/>
              <a:gd name="connsiteX6" fmla="*/ 3810000 w 3810000"/>
              <a:gd name="connsiteY6" fmla="*/ 636279 h 2654300"/>
              <a:gd name="connsiteX7" fmla="*/ 3810000 w 3810000"/>
              <a:gd name="connsiteY7" fmla="*/ 726638 h 2654300"/>
              <a:gd name="connsiteX8" fmla="*/ 3806239 w 3810000"/>
              <a:gd name="connsiteY8" fmla="*/ 741698 h 2654300"/>
              <a:gd name="connsiteX9" fmla="*/ 3746061 w 3810000"/>
              <a:gd name="connsiteY9" fmla="*/ 1020306 h 2654300"/>
              <a:gd name="connsiteX10" fmla="*/ 3580573 w 3810000"/>
              <a:gd name="connsiteY10" fmla="*/ 1426922 h 2654300"/>
              <a:gd name="connsiteX11" fmla="*/ 3227029 w 3810000"/>
              <a:gd name="connsiteY11" fmla="*/ 2059436 h 2654300"/>
              <a:gd name="connsiteX12" fmla="*/ 2832113 w 3810000"/>
              <a:gd name="connsiteY12" fmla="*/ 2473582 h 2654300"/>
              <a:gd name="connsiteX13" fmla="*/ 2403347 w 3810000"/>
              <a:gd name="connsiteY13" fmla="*/ 2646770 h 2654300"/>
              <a:gd name="connsiteX14" fmla="*/ 2320602 w 3810000"/>
              <a:gd name="connsiteY14" fmla="*/ 2654300 h 2654300"/>
              <a:gd name="connsiteX15" fmla="*/ 2185202 w 3810000"/>
              <a:gd name="connsiteY15" fmla="*/ 2654300 h 2654300"/>
              <a:gd name="connsiteX16" fmla="*/ 2106219 w 3810000"/>
              <a:gd name="connsiteY16" fmla="*/ 2646770 h 2654300"/>
              <a:gd name="connsiteX17" fmla="*/ 1692498 w 3810000"/>
              <a:gd name="connsiteY17" fmla="*/ 2545116 h 2654300"/>
              <a:gd name="connsiteX18" fmla="*/ 1192271 w 3810000"/>
              <a:gd name="connsiteY18" fmla="*/ 2322983 h 2654300"/>
              <a:gd name="connsiteX19" fmla="*/ 579210 w 3810000"/>
              <a:gd name="connsiteY19" fmla="*/ 1961547 h 2654300"/>
              <a:gd name="connsiteX20" fmla="*/ 176772 w 3810000"/>
              <a:gd name="connsiteY20" fmla="*/ 1607640 h 2654300"/>
              <a:gd name="connsiteX21" fmla="*/ 18806 w 3810000"/>
              <a:gd name="connsiteY21" fmla="*/ 1332798 h 2654300"/>
              <a:gd name="connsiteX22" fmla="*/ 0 w 3810000"/>
              <a:gd name="connsiteY22" fmla="*/ 1242438 h 2654300"/>
              <a:gd name="connsiteX23" fmla="*/ 0 w 3810000"/>
              <a:gd name="connsiteY23" fmla="*/ 1140784 h 2654300"/>
              <a:gd name="connsiteX24" fmla="*/ 18806 w 3810000"/>
              <a:gd name="connsiteY24" fmla="*/ 1054190 h 2654300"/>
              <a:gd name="connsiteX25" fmla="*/ 225667 w 3810000"/>
              <a:gd name="connsiteY25" fmla="*/ 749228 h 2654300"/>
              <a:gd name="connsiteX26" fmla="*/ 861293 w 3810000"/>
              <a:gd name="connsiteY26" fmla="*/ 346377 h 2654300"/>
              <a:gd name="connsiteX27" fmla="*/ 1748914 w 3810000"/>
              <a:gd name="connsiteY27" fmla="*/ 97889 h 2654300"/>
              <a:gd name="connsiteX28" fmla="*/ 2143830 w 3810000"/>
              <a:gd name="connsiteY28" fmla="*/ 37650 h 2654300"/>
              <a:gd name="connsiteX29" fmla="*/ 2444719 w 3810000"/>
              <a:gd name="connsiteY29" fmla="*/ 7530 h 2654300"/>
              <a:gd name="connsiteX30" fmla="*/ 2546269 w 3810000"/>
              <a:gd name="connsiteY30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10000" h="2654300">
                <a:moveTo>
                  <a:pt x="2546269" y="0"/>
                </a:moveTo>
                <a:cubicBezTo>
                  <a:pt x="2636535" y="0"/>
                  <a:pt x="2726802" y="0"/>
                  <a:pt x="2817068" y="0"/>
                </a:cubicBezTo>
                <a:cubicBezTo>
                  <a:pt x="2820829" y="0"/>
                  <a:pt x="2824590" y="3765"/>
                  <a:pt x="2832113" y="3765"/>
                </a:cubicBezTo>
                <a:cubicBezTo>
                  <a:pt x="2944946" y="7530"/>
                  <a:pt x="3061540" y="18825"/>
                  <a:pt x="3174373" y="45180"/>
                </a:cubicBezTo>
                <a:cubicBezTo>
                  <a:pt x="3298490" y="71535"/>
                  <a:pt x="3422606" y="109184"/>
                  <a:pt x="3531678" y="176953"/>
                </a:cubicBezTo>
                <a:cubicBezTo>
                  <a:pt x="3670839" y="263548"/>
                  <a:pt x="3764867" y="387792"/>
                  <a:pt x="3794956" y="549685"/>
                </a:cubicBezTo>
                <a:cubicBezTo>
                  <a:pt x="3798717" y="576040"/>
                  <a:pt x="3802478" y="606159"/>
                  <a:pt x="3810000" y="636279"/>
                </a:cubicBezTo>
                <a:cubicBezTo>
                  <a:pt x="3810000" y="666399"/>
                  <a:pt x="3810000" y="696519"/>
                  <a:pt x="3810000" y="726638"/>
                </a:cubicBezTo>
                <a:cubicBezTo>
                  <a:pt x="3806239" y="730403"/>
                  <a:pt x="3806239" y="737933"/>
                  <a:pt x="3806239" y="741698"/>
                </a:cubicBezTo>
                <a:cubicBezTo>
                  <a:pt x="3798717" y="839587"/>
                  <a:pt x="3776150" y="929947"/>
                  <a:pt x="3746061" y="1020306"/>
                </a:cubicBezTo>
                <a:cubicBezTo>
                  <a:pt x="3700928" y="1159609"/>
                  <a:pt x="3640750" y="1295148"/>
                  <a:pt x="3580573" y="1426922"/>
                </a:cubicBezTo>
                <a:cubicBezTo>
                  <a:pt x="3479023" y="1649055"/>
                  <a:pt x="3366190" y="1859893"/>
                  <a:pt x="3227029" y="2059436"/>
                </a:cubicBezTo>
                <a:cubicBezTo>
                  <a:pt x="3117957" y="2217564"/>
                  <a:pt x="2990079" y="2360633"/>
                  <a:pt x="2832113" y="2473582"/>
                </a:cubicBezTo>
                <a:cubicBezTo>
                  <a:pt x="2704235" y="2563941"/>
                  <a:pt x="2561313" y="2624180"/>
                  <a:pt x="2403347" y="2646770"/>
                </a:cubicBezTo>
                <a:cubicBezTo>
                  <a:pt x="2373258" y="2650535"/>
                  <a:pt x="2346930" y="2654300"/>
                  <a:pt x="2320602" y="2654300"/>
                </a:cubicBezTo>
                <a:cubicBezTo>
                  <a:pt x="2275469" y="2654300"/>
                  <a:pt x="2230336" y="2654300"/>
                  <a:pt x="2185202" y="2654300"/>
                </a:cubicBezTo>
                <a:cubicBezTo>
                  <a:pt x="2158875" y="2654300"/>
                  <a:pt x="2132547" y="2650535"/>
                  <a:pt x="2106219" y="2646770"/>
                </a:cubicBezTo>
                <a:cubicBezTo>
                  <a:pt x="1963297" y="2631710"/>
                  <a:pt x="1827898" y="2594061"/>
                  <a:pt x="1692498" y="2545116"/>
                </a:cubicBezTo>
                <a:cubicBezTo>
                  <a:pt x="1519487" y="2484877"/>
                  <a:pt x="1353998" y="2405812"/>
                  <a:pt x="1192271" y="2322983"/>
                </a:cubicBezTo>
                <a:cubicBezTo>
                  <a:pt x="981649" y="2210034"/>
                  <a:pt x="774788" y="2097085"/>
                  <a:pt x="579210" y="1961547"/>
                </a:cubicBezTo>
                <a:cubicBezTo>
                  <a:pt x="432527" y="1859893"/>
                  <a:pt x="293366" y="1746944"/>
                  <a:pt x="176772" y="1607640"/>
                </a:cubicBezTo>
                <a:cubicBezTo>
                  <a:pt x="105311" y="1524811"/>
                  <a:pt x="48895" y="1438217"/>
                  <a:pt x="18806" y="1332798"/>
                </a:cubicBezTo>
                <a:cubicBezTo>
                  <a:pt x="11284" y="1302678"/>
                  <a:pt x="3761" y="1272558"/>
                  <a:pt x="0" y="1242438"/>
                </a:cubicBezTo>
                <a:cubicBezTo>
                  <a:pt x="0" y="1208554"/>
                  <a:pt x="0" y="1174669"/>
                  <a:pt x="0" y="1140784"/>
                </a:cubicBezTo>
                <a:cubicBezTo>
                  <a:pt x="7522" y="1110665"/>
                  <a:pt x="11284" y="1080545"/>
                  <a:pt x="18806" y="1054190"/>
                </a:cubicBezTo>
                <a:cubicBezTo>
                  <a:pt x="56417" y="929947"/>
                  <a:pt x="131639" y="832057"/>
                  <a:pt x="225667" y="749228"/>
                </a:cubicBezTo>
                <a:cubicBezTo>
                  <a:pt x="409961" y="572275"/>
                  <a:pt x="628105" y="444266"/>
                  <a:pt x="861293" y="346377"/>
                </a:cubicBezTo>
                <a:cubicBezTo>
                  <a:pt x="1147137" y="225898"/>
                  <a:pt x="1444265" y="154364"/>
                  <a:pt x="1748914" y="97889"/>
                </a:cubicBezTo>
                <a:cubicBezTo>
                  <a:pt x="1880553" y="71535"/>
                  <a:pt x="2012192" y="52710"/>
                  <a:pt x="2143830" y="37650"/>
                </a:cubicBezTo>
                <a:cubicBezTo>
                  <a:pt x="2245380" y="22590"/>
                  <a:pt x="2343169" y="15060"/>
                  <a:pt x="2444719" y="7530"/>
                </a:cubicBezTo>
                <a:cubicBezTo>
                  <a:pt x="2478569" y="3765"/>
                  <a:pt x="2512419" y="3765"/>
                  <a:pt x="2546269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>
                <a:latin typeface="印品黑体" panose="00000500000000000000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1485900" y="1607838"/>
            <a:ext cx="2229523" cy="2403475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>
                <a:latin typeface="印品黑体" panose="00000500000000000000" pitchFamily="2" charset="-122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85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6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35" r:id="rId8"/>
    <p:sldLayoutId id="2147483893" r:id="rId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77601" y="1257299"/>
            <a:ext cx="6648450" cy="5600701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2471" y="705633"/>
            <a:ext cx="6007545" cy="5282037"/>
            <a:chOff x="-2471" y="705633"/>
            <a:chExt cx="6007545" cy="528203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71" y="1685923"/>
              <a:ext cx="5448300" cy="430174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7083" y="705633"/>
              <a:ext cx="2357991" cy="3042453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8181033" y="1948501"/>
            <a:ext cx="923330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800" dirty="0">
                <a:solidFill>
                  <a:srgbClr val="FF0000"/>
                </a:solidFill>
                <a:latin typeface="印品黑体" panose="00000500000000000000" pitchFamily="2" charset="-122"/>
                <a:ea typeface="微软繁线体" pitchFamily="2" charset="-122"/>
              </a:rPr>
              <a:t>创意</a:t>
            </a:r>
            <a:r>
              <a:rPr lang="zh-CN" altLang="en-US" sz="4800" dirty="0">
                <a:latin typeface="印品黑体" panose="00000500000000000000" pitchFamily="2" charset="-122"/>
                <a:ea typeface="微软繁线体" pitchFamily="2" charset="-122"/>
              </a:rPr>
              <a:t>中国风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4374" y="1978818"/>
            <a:ext cx="1846659" cy="33242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风萧萧兮易水寒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壮士一去兮不复还。探虎穴兮入蛟宫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仰天呼气兮成白虹。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风萧萧兮易水寒，壮士一去兮不复还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壮士一去兮不复还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lvl="0">
              <a:lnSpc>
                <a:spcPct val="150000"/>
              </a:lnSpc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0689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8217815" y="1958747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第一章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7979764" y="1958747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687104" y="1958747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25328" y="1958747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第二章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707964" y="1958747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423325" y="1958747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99755" y="1958747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第三章</a:t>
            </a:r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3482391" y="1958747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059601" y="1958747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81435" y="1958747"/>
            <a:ext cx="861774" cy="1727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dirty="0">
                <a:latin typeface="印品黑体" panose="00000500000000000000" pitchFamily="2" charset="-122"/>
                <a:ea typeface="印品黑体" panose="00000500000000000000" pitchFamily="2" charset="-122"/>
              </a:rPr>
              <a:t>目 录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909" y="3485498"/>
            <a:ext cx="1584334" cy="152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62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8" grpId="0" animBg="1"/>
      <p:bldP spid="20" grpId="0"/>
      <p:bldP spid="23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8" y="402586"/>
            <a:ext cx="5485946" cy="605282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101892" y="2265591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卷首语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5180312" y="2265591"/>
            <a:ext cx="4062651" cy="157257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208887" y="230913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637076" y="230913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065265" y="230913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493454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921643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349832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778021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206210" y="230913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8634396" y="230913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340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25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75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115613" y="1484430"/>
            <a:ext cx="7972425" cy="5139282"/>
            <a:chOff x="2115614" y="1571625"/>
            <a:chExt cx="7972425" cy="5139282"/>
          </a:xfrm>
        </p:grpSpPr>
        <p:sp>
          <p:nvSpPr>
            <p:cNvPr id="6" name="矩形 5"/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1496680" y="1476374"/>
            <a:ext cx="7266319" cy="4386807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99" y="1059150"/>
            <a:ext cx="4482576" cy="598984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594960" y="2613306"/>
            <a:ext cx="4873748" cy="5921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UI design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Powerpoint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Template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3474386" y="3100386"/>
            <a:ext cx="494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has been the industry's standard dummy.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443587" y="1837539"/>
            <a:ext cx="2339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创意中国风</a:t>
            </a:r>
          </a:p>
        </p:txBody>
      </p:sp>
    </p:spTree>
    <p:extLst>
      <p:ext uri="{BB962C8B-B14F-4D97-AF65-F5344CB8AC3E}">
        <p14:creationId xmlns:p14="http://schemas.microsoft.com/office/powerpoint/2010/main" val="1325220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000" y="95250"/>
            <a:ext cx="5018049" cy="6858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374076" y="2309793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第一章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136025" y="2309793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843365" y="2309793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6594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18" name="矩形 1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15" name="Title 1"/>
          <p:cNvSpPr txBox="1">
            <a:spLocks/>
          </p:cNvSpPr>
          <p:nvPr/>
        </p:nvSpPr>
        <p:spPr>
          <a:xfrm>
            <a:off x="2884515" y="2921023"/>
            <a:ext cx="4873748" cy="5921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UI design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Powerpoint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Template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2763941" y="3408103"/>
            <a:ext cx="494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has been the industry's standard dummy.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33142" y="2145256"/>
            <a:ext cx="2339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创意中国风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745" y="679405"/>
            <a:ext cx="3184040" cy="4245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459" y="3344517"/>
            <a:ext cx="1537383" cy="153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14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58509" y="1990726"/>
            <a:ext cx="9486634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4501834" y="1201831"/>
            <a:ext cx="6004241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55" y="2281637"/>
            <a:ext cx="4124526" cy="34474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415" y="2390204"/>
            <a:ext cx="1081748" cy="1475775"/>
          </a:xfrm>
          <a:prstGeom prst="rect">
            <a:avLst/>
          </a:prstGeom>
        </p:spPr>
      </p:pic>
      <p:sp>
        <p:nvSpPr>
          <p:cNvPr id="21" name="TextBox 8"/>
          <p:cNvSpPr txBox="1"/>
          <p:nvPr/>
        </p:nvSpPr>
        <p:spPr>
          <a:xfrm>
            <a:off x="5105078" y="2429833"/>
            <a:ext cx="4794787" cy="1622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Lorem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Ipsum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Lorem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Ipsum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 has been the industry's standard dummy text ever since the 1500s, when an unknown printer took a galley of type and scrambled it to make a type specimen book. It has survived not only five centuries,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087112" y="1735724"/>
            <a:ext cx="2339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创意中国风</a:t>
            </a:r>
          </a:p>
        </p:txBody>
      </p:sp>
    </p:spTree>
    <p:extLst>
      <p:ext uri="{BB962C8B-B14F-4D97-AF65-F5344CB8AC3E}">
        <p14:creationId xmlns:p14="http://schemas.microsoft.com/office/powerpoint/2010/main" val="58210808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18" name="矩形 1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15" name="Title 1"/>
          <p:cNvSpPr txBox="1">
            <a:spLocks/>
          </p:cNvSpPr>
          <p:nvPr/>
        </p:nvSpPr>
        <p:spPr>
          <a:xfrm>
            <a:off x="2311483" y="2277691"/>
            <a:ext cx="4427999" cy="5921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UI design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Powerpoint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Template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2345567" y="2757972"/>
            <a:ext cx="494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has been the industry's standard dummy.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466254" y="927599"/>
            <a:ext cx="2642684" cy="4863601"/>
            <a:chOff x="1496680" y="1476374"/>
            <a:chExt cx="7266319" cy="4386807"/>
          </a:xfrm>
        </p:grpSpPr>
        <p:sp>
          <p:nvSpPr>
            <p:cNvPr id="27" name="矩形 26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8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7612621" y="1496561"/>
            <a:ext cx="23391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创意</a:t>
            </a:r>
            <a:endParaRPr lang="en-US" altLang="zh-CN" dirty="0">
              <a:latin typeface="印品黑体" panose="00000500000000000000" pitchFamily="2" charset="-122"/>
              <a:ea typeface="微软繁线体" pitchFamily="2" charset="-122"/>
            </a:endParaRPr>
          </a:p>
          <a:p>
            <a:pPr algn="ctr"/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中国风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101" y="2584439"/>
            <a:ext cx="1961984" cy="196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25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71601" y="1457325"/>
            <a:ext cx="9486634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0" y="1990726"/>
            <a:ext cx="7610475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5591031" y="2424387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第二章</a:t>
            </a:r>
          </a:p>
        </p:txBody>
      </p:sp>
      <p:cxnSp>
        <p:nvCxnSpPr>
          <p:cNvPr id="24" name="直接连接符 23"/>
          <p:cNvCxnSpPr>
            <a:cxnSpLocks/>
          </p:cNvCxnSpPr>
          <p:nvPr/>
        </p:nvCxnSpPr>
        <p:spPr>
          <a:xfrm>
            <a:off x="5352980" y="2424387"/>
            <a:ext cx="0" cy="2492534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5" y="1008229"/>
            <a:ext cx="4686300" cy="4284060"/>
          </a:xfrm>
          <a:prstGeom prst="rect">
            <a:avLst/>
          </a:prstGeom>
        </p:spPr>
      </p:pic>
      <p:sp>
        <p:nvSpPr>
          <p:cNvPr id="28" name="TextBox 8"/>
          <p:cNvSpPr txBox="1"/>
          <p:nvPr/>
        </p:nvSpPr>
        <p:spPr>
          <a:xfrm>
            <a:off x="677219" y="2424387"/>
            <a:ext cx="4794787" cy="1622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Lorem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Ipsum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Lorem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Ipsum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Playfair Display" charset="0"/>
              </a:rPr>
              <a:t> has been the industry's standard dummy text ever since the 1500s, when an unknown printer took a galley of type and scrambled it to make a type specimen book. It has survived not only five centuries,</a:t>
            </a:r>
          </a:p>
        </p:txBody>
      </p:sp>
    </p:spTree>
    <p:extLst>
      <p:ext uri="{BB962C8B-B14F-4D97-AF65-F5344CB8AC3E}">
        <p14:creationId xmlns:p14="http://schemas.microsoft.com/office/powerpoint/2010/main" val="2525180298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115613" y="1484430"/>
            <a:ext cx="7972425" cy="5139282"/>
            <a:chOff x="2115614" y="1571625"/>
            <a:chExt cx="7972425" cy="5139282"/>
          </a:xfrm>
        </p:grpSpPr>
        <p:sp>
          <p:nvSpPr>
            <p:cNvPr id="6" name="矩形 5"/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1496680" y="1476374"/>
            <a:ext cx="7266319" cy="4386807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99" y="1059150"/>
            <a:ext cx="4482576" cy="598984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594960" y="2613306"/>
            <a:ext cx="4873748" cy="5921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UI design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Powerpoint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Template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3474386" y="3100386"/>
            <a:ext cx="494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has been the industry's standard dummy.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443587" y="1837539"/>
            <a:ext cx="2339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创意中国风</a:t>
            </a:r>
          </a:p>
        </p:txBody>
      </p:sp>
    </p:spTree>
    <p:extLst>
      <p:ext uri="{BB962C8B-B14F-4D97-AF65-F5344CB8AC3E}">
        <p14:creationId xmlns:p14="http://schemas.microsoft.com/office/powerpoint/2010/main" val="31030915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459684" y="2246125"/>
            <a:ext cx="7966367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5285064" y="1438065"/>
            <a:ext cx="3003259" cy="3673972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7040877" y="1613346"/>
            <a:ext cx="677108" cy="181588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唯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美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17905" y="1680382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25" y="622167"/>
            <a:ext cx="4108568" cy="501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804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566416" y="1424147"/>
            <a:ext cx="8397380" cy="52927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274894" y="1976214"/>
            <a:ext cx="9454392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24" y="1759632"/>
            <a:ext cx="2613461" cy="2856667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537887" y="2568431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中国风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616307" y="2568431"/>
            <a:ext cx="4062651" cy="157257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644882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7307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501260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929449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357638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785827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214016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642205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907039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22661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000" y="95250"/>
            <a:ext cx="5018049" cy="6858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374076" y="2309793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第一章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136025" y="2309793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843365" y="2309793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4952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7836" y="1208947"/>
            <a:ext cx="10685040" cy="5981350"/>
            <a:chOff x="3390900" y="2609850"/>
            <a:chExt cx="8801100" cy="4139156"/>
          </a:xfrm>
        </p:grpSpPr>
        <p:sp>
          <p:nvSpPr>
            <p:cNvPr id="41" name="矩形 40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4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12" name="Freeform 13"/>
          <p:cNvSpPr>
            <a:spLocks/>
          </p:cNvSpPr>
          <p:nvPr/>
        </p:nvSpPr>
        <p:spPr bwMode="auto">
          <a:xfrm>
            <a:off x="1526866" y="1856462"/>
            <a:ext cx="1944717" cy="135652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印品黑体" panose="00000500000000000000" pitchFamily="2" charset="-122"/>
              <a:ea typeface="+mn-ea"/>
              <a:cs typeface="+mn-cs"/>
            </a:endParaRPr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4974431" y="1696940"/>
            <a:ext cx="1548839" cy="1528243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印品黑体" panose="00000500000000000000" pitchFamily="2" charset="-122"/>
              <a:ea typeface="+mn-ea"/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8970571" y="1530393"/>
            <a:ext cx="1309314" cy="1809358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印品黑体" panose="00000500000000000000" pitchFamily="2" charset="-122"/>
              <a:ea typeface="+mn-ea"/>
              <a:cs typeface="+mn-cs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" r="7597"/>
          <a:stretch>
            <a:fillRect/>
          </a:stretch>
        </p:blipFill>
        <p:spPr>
          <a:xfrm>
            <a:off x="5058548" y="2063329"/>
            <a:ext cx="1551929" cy="1219299"/>
          </a:xfr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8" b="15188"/>
          <a:stretch>
            <a:fillRect/>
          </a:stretch>
        </p:blipFill>
        <p:spPr>
          <a:xfrm>
            <a:off x="8169608" y="2063329"/>
            <a:ext cx="1775918" cy="1237223"/>
          </a:xfrm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3" r="19133"/>
          <a:stretch>
            <a:fillRect/>
          </a:stretch>
        </p:blipFill>
        <p:spPr>
          <a:xfrm>
            <a:off x="1879103" y="1646409"/>
            <a:ext cx="1446295" cy="1559138"/>
          </a:xfrm>
        </p:spPr>
      </p:pic>
      <p:grpSp>
        <p:nvGrpSpPr>
          <p:cNvPr id="47" name="Group 14"/>
          <p:cNvGrpSpPr/>
          <p:nvPr/>
        </p:nvGrpSpPr>
        <p:grpSpPr>
          <a:xfrm>
            <a:off x="1359198" y="3464602"/>
            <a:ext cx="2760606" cy="1493513"/>
            <a:chOff x="838200" y="2256765"/>
            <a:chExt cx="2760606" cy="1493513"/>
          </a:xfrm>
        </p:grpSpPr>
        <p:sp>
          <p:nvSpPr>
            <p:cNvPr id="48" name="TextBox 15"/>
            <p:cNvSpPr txBox="1"/>
            <p:nvPr/>
          </p:nvSpPr>
          <p:spPr>
            <a:xfrm>
              <a:off x="1701312" y="2993148"/>
              <a:ext cx="189749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Lorem</a:t>
              </a:r>
              <a:r>
                <a:rPr lang="en-US" sz="1200" dirty="0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 </a:t>
              </a:r>
              <a:r>
                <a:rPr lang="en-US" sz="1200" dirty="0" err="1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Ipsum</a:t>
              </a:r>
              <a:r>
                <a:rPr lang="en-US" sz="1200" dirty="0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49" name="Title 4"/>
            <p:cNvSpPr txBox="1">
              <a:spLocks/>
            </p:cNvSpPr>
            <p:nvPr/>
          </p:nvSpPr>
          <p:spPr>
            <a:xfrm>
              <a:off x="1701311" y="2256765"/>
              <a:ext cx="1897494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Sample Port name</a:t>
              </a:r>
            </a:p>
          </p:txBody>
        </p:sp>
        <p:sp>
          <p:nvSpPr>
            <p:cNvPr id="50" name="Rectangle 17"/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linea-basic-10" charset="0"/>
                </a:rPr>
                <a:t>B</a:t>
              </a:r>
            </a:p>
          </p:txBody>
        </p:sp>
      </p:grpSp>
      <p:grpSp>
        <p:nvGrpSpPr>
          <p:cNvPr id="51" name="Group 18"/>
          <p:cNvGrpSpPr/>
          <p:nvPr/>
        </p:nvGrpSpPr>
        <p:grpSpPr>
          <a:xfrm>
            <a:off x="4942743" y="3464602"/>
            <a:ext cx="2760606" cy="1493513"/>
            <a:chOff x="838200" y="2256765"/>
            <a:chExt cx="2760606" cy="1493513"/>
          </a:xfrm>
        </p:grpSpPr>
        <p:sp>
          <p:nvSpPr>
            <p:cNvPr id="52" name="TextBox 19"/>
            <p:cNvSpPr txBox="1"/>
            <p:nvPr/>
          </p:nvSpPr>
          <p:spPr>
            <a:xfrm>
              <a:off x="1701312" y="2993148"/>
              <a:ext cx="189749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Lorem</a:t>
              </a:r>
              <a:r>
                <a:rPr lang="en-US" sz="1200" dirty="0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 </a:t>
              </a:r>
              <a:r>
                <a:rPr lang="en-US" sz="1200" dirty="0" err="1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Ipsum</a:t>
              </a:r>
              <a:r>
                <a:rPr lang="en-US" sz="1200" dirty="0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53" name="Title 4"/>
            <p:cNvSpPr txBox="1">
              <a:spLocks/>
            </p:cNvSpPr>
            <p:nvPr/>
          </p:nvSpPr>
          <p:spPr>
            <a:xfrm>
              <a:off x="1701311" y="2256765"/>
              <a:ext cx="1897494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Sample Port name</a:t>
              </a:r>
            </a:p>
          </p:txBody>
        </p:sp>
        <p:sp>
          <p:nvSpPr>
            <p:cNvPr id="54" name="Rectangle 21"/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linea-basic-10" charset="0"/>
                </a:rPr>
                <a:t>H</a:t>
              </a:r>
            </a:p>
          </p:txBody>
        </p:sp>
      </p:grpSp>
      <p:grpSp>
        <p:nvGrpSpPr>
          <p:cNvPr id="55" name="Group 22"/>
          <p:cNvGrpSpPr/>
          <p:nvPr/>
        </p:nvGrpSpPr>
        <p:grpSpPr>
          <a:xfrm>
            <a:off x="8526288" y="3464602"/>
            <a:ext cx="2760606" cy="1493513"/>
            <a:chOff x="838200" y="2256765"/>
            <a:chExt cx="2760606" cy="1493513"/>
          </a:xfrm>
        </p:grpSpPr>
        <p:sp>
          <p:nvSpPr>
            <p:cNvPr id="56" name="TextBox 23"/>
            <p:cNvSpPr txBox="1"/>
            <p:nvPr/>
          </p:nvSpPr>
          <p:spPr>
            <a:xfrm>
              <a:off x="1701312" y="2993148"/>
              <a:ext cx="189749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Lorem</a:t>
              </a:r>
              <a:r>
                <a:rPr lang="en-US" sz="1200" dirty="0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 </a:t>
              </a:r>
              <a:r>
                <a:rPr lang="en-US" sz="1200" dirty="0" err="1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Ipsum</a:t>
              </a:r>
              <a:r>
                <a:rPr lang="en-US" sz="1200" dirty="0">
                  <a:latin typeface="印品黑体" panose="00000500000000000000" pitchFamily="2" charset="-122"/>
                  <a:ea typeface="印品黑体" panose="00000500000000000000" pitchFamily="2" charset="-122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57" name="Title 4"/>
            <p:cNvSpPr txBox="1">
              <a:spLocks/>
            </p:cNvSpPr>
            <p:nvPr/>
          </p:nvSpPr>
          <p:spPr>
            <a:xfrm>
              <a:off x="1701311" y="2256765"/>
              <a:ext cx="1897494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Sample Port name</a:t>
              </a:r>
            </a:p>
          </p:txBody>
        </p:sp>
        <p:sp>
          <p:nvSpPr>
            <p:cNvPr id="58" name="Rectangle 25"/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linea-basic-10" charset="0"/>
                </a:rPr>
                <a:t>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69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333501" y="1990726"/>
            <a:ext cx="9639299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58" y="2193316"/>
            <a:ext cx="3485684" cy="360997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832462" y="2474752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中国风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44881" y="2518048"/>
            <a:ext cx="4062651" cy="20035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644882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07307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501260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929449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357638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785827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8214016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8642205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907039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01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58509" y="1990726"/>
            <a:ext cx="9486634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777600" y="1394276"/>
            <a:ext cx="6648451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142" y="352338"/>
            <a:ext cx="4878454" cy="5097984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528498" y="1613876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第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章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6290447" y="1613876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997787" y="1613876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0466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566416" y="1424147"/>
            <a:ext cx="8397380" cy="52927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274894" y="1976214"/>
            <a:ext cx="9454392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4833607" y="2565112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中国风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616307" y="2568431"/>
            <a:ext cx="4062651" cy="1879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644882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7307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501260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929449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357638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785827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214016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642205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907039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704" y="1855997"/>
            <a:ext cx="3295067" cy="285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6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115613" y="1484430"/>
            <a:ext cx="9200087" cy="5139282"/>
            <a:chOff x="2115614" y="1571625"/>
            <a:chExt cx="7972425" cy="5139282"/>
          </a:xfrm>
        </p:grpSpPr>
        <p:sp>
          <p:nvSpPr>
            <p:cNvPr id="6" name="矩形 5"/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810881" y="1819274"/>
            <a:ext cx="4833222" cy="4386807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410" y="2110970"/>
            <a:ext cx="5086058" cy="295632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326127" y="2367924"/>
            <a:ext cx="677108" cy="181588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极简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03155" y="2434960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369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92748" y="1556363"/>
            <a:ext cx="8435872" cy="5139282"/>
            <a:chOff x="2115614" y="1571625"/>
            <a:chExt cx="7972425" cy="5139282"/>
          </a:xfrm>
        </p:grpSpPr>
        <p:sp>
          <p:nvSpPr>
            <p:cNvPr id="6" name="矩形 5"/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1278197" y="1879473"/>
            <a:ext cx="11085253" cy="4386807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31" y="2063424"/>
            <a:ext cx="5175961" cy="267929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256017" y="2459747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中国风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068436" y="2503043"/>
            <a:ext cx="4062651" cy="20035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7068437" y="259696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496626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924815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353004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781193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9209382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9637571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0065760" y="259696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0493946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069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25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58509" y="1990726"/>
            <a:ext cx="9486634" cy="46725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777600" y="1394276"/>
            <a:ext cx="6648451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866" y="1309206"/>
            <a:ext cx="3294751" cy="329565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826699" y="1732943"/>
            <a:ext cx="677108" cy="224676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意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15394" y="2215448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8506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566416" y="1424147"/>
            <a:ext cx="8397380" cy="52927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274894" y="1976214"/>
            <a:ext cx="9454392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4833607" y="2565112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中国风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616307" y="2568431"/>
            <a:ext cx="4062651" cy="1879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644882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07307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501260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929449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357638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785827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214016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642205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907039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06" y="2230904"/>
            <a:ext cx="3574479" cy="221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81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13763" y="1395572"/>
            <a:ext cx="8397380" cy="5292757"/>
            <a:chOff x="1496680" y="1476373"/>
            <a:chExt cx="7266319" cy="4386808"/>
          </a:xfrm>
        </p:grpSpPr>
        <p:sp>
          <p:nvSpPr>
            <p:cNvPr id="18" name="矩形 17"/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855978" y="1863896"/>
            <a:ext cx="10520643" cy="4139156"/>
            <a:chOff x="3390900" y="2609850"/>
            <a:chExt cx="8801100" cy="4139156"/>
          </a:xfrm>
        </p:grpSpPr>
        <p:sp>
          <p:nvSpPr>
            <p:cNvPr id="20" name="矩形 19"/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4581896" y="2370620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中国风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364596" y="2373939"/>
            <a:ext cx="4062651" cy="1879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宋体" panose="02010600030101010101" pitchFamily="2" charset="-122"/>
                <a:cs typeface="+mn-cs"/>
              </a:rPr>
              <a:t>少壮几时兮奈老何！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393171" y="2417481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821360" y="2417481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249549" y="2417481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677738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105927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534116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962305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390494" y="2417481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8818680" y="2417481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978" y="1960026"/>
            <a:ext cx="3195033" cy="283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69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448863" y="1436805"/>
            <a:ext cx="9200087" cy="5139282"/>
            <a:chOff x="2115614" y="1571625"/>
            <a:chExt cx="7972425" cy="5139282"/>
          </a:xfrm>
        </p:grpSpPr>
        <p:sp>
          <p:nvSpPr>
            <p:cNvPr id="6" name="矩形 5"/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7009440" y="1771649"/>
            <a:ext cx="4833222" cy="4386807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9560374" y="2104855"/>
            <a:ext cx="677108" cy="224676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+mn-cs"/>
              </a:rPr>
              <a:t>意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49069" y="2587360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657" y="1436805"/>
            <a:ext cx="4172518" cy="376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61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134663" y="1732080"/>
            <a:ext cx="7972425" cy="4992570"/>
            <a:chOff x="2115614" y="1571625"/>
            <a:chExt cx="7972425" cy="5139282"/>
          </a:xfrm>
        </p:grpSpPr>
        <p:sp>
          <p:nvSpPr>
            <p:cNvPr id="6" name="矩形 5"/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1160054" y="1539702"/>
            <a:ext cx="7266319" cy="4386807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15" name="Title 1"/>
          <p:cNvSpPr txBox="1">
            <a:spLocks/>
          </p:cNvSpPr>
          <p:nvPr/>
        </p:nvSpPr>
        <p:spPr>
          <a:xfrm>
            <a:off x="1851885" y="2958145"/>
            <a:ext cx="4873748" cy="5921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UI design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Powerpoint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Template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1731311" y="3445225"/>
            <a:ext cx="4947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Lorem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Ipsum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Roboto Light" charset="0"/>
              </a:rPr>
              <a:t> has been the industry's standard dummy.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700512" y="2182378"/>
            <a:ext cx="2339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印品黑体" panose="00000500000000000000" pitchFamily="2" charset="-122"/>
                <a:ea typeface="微软繁线体" pitchFamily="2" charset="-122"/>
              </a:rPr>
              <a:t>创意中国风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913347" y="1059113"/>
            <a:ext cx="2279341" cy="3494326"/>
            <a:chOff x="1496680" y="1476374"/>
            <a:chExt cx="7266319" cy="4386807"/>
          </a:xfrm>
        </p:grpSpPr>
        <p:sp>
          <p:nvSpPr>
            <p:cNvPr id="14" name="矩形 13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  <p:pic>
          <p:nvPicPr>
            <p:cNvPr id="17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777" y="1330417"/>
            <a:ext cx="1619048" cy="209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837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77601" y="-9526"/>
            <a:ext cx="6648450" cy="5067301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2842"/>
            <a:ext cx="12190992" cy="4894682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474606" y="1245960"/>
            <a:ext cx="5735780" cy="923330"/>
            <a:chOff x="3417456" y="2627085"/>
            <a:chExt cx="5735780" cy="923330"/>
          </a:xfrm>
        </p:grpSpPr>
        <p:sp>
          <p:nvSpPr>
            <p:cNvPr id="15" name="文本框 14"/>
            <p:cNvSpPr txBox="1"/>
            <p:nvPr/>
          </p:nvSpPr>
          <p:spPr>
            <a:xfrm>
              <a:off x="3417456" y="2627085"/>
              <a:ext cx="57357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印品黑体" panose="00000500000000000000" pitchFamily="2" charset="-122"/>
                  <a:ea typeface="印品黑体" panose="00000500000000000000" pitchFamily="2" charset="-122"/>
                </a:rPr>
                <a:t>T H A  N K S !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607789" y="2973693"/>
              <a:ext cx="338554" cy="4129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印品黑体" panose="00000500000000000000" pitchFamily="2" charset="-122"/>
                  <a:ea typeface="印品黑体" panose="00000500000000000000" pitchFamily="2" charset="-122"/>
                </a:rPr>
                <a:t>请在这里，</a:t>
              </a:r>
              <a:endPara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印品黑体" panose="00000500000000000000" pitchFamily="2" charset="-122"/>
                  <a:ea typeface="印品黑体" panose="00000500000000000000" pitchFamily="2" charset="-122"/>
                </a:rPr>
                <a:t>输入副标题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3474605" y="2169290"/>
            <a:ext cx="5523345" cy="69108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清丽宛转、柔美多情的笔触，以景起，以情结，以景寄情，情景交融，抒写了女子怀人伤春的情愫。南宋胡仔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《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鱼隐丛话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》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302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</TotalTime>
  <Words>1083</Words>
  <Application>Microsoft Office PowerPoint</Application>
  <PresentationFormat>宽屏</PresentationFormat>
  <Paragraphs>128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8" baseType="lpstr">
      <vt:lpstr>印品黑体</vt:lpstr>
      <vt:lpstr>Arial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Sky123.Org</cp:lastModifiedBy>
  <cp:revision>227</cp:revision>
  <dcterms:created xsi:type="dcterms:W3CDTF">2016-05-09T13:01:27Z</dcterms:created>
  <dcterms:modified xsi:type="dcterms:W3CDTF">2019-11-19T02:06:38Z</dcterms:modified>
</cp:coreProperties>
</file>