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36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办公室设计方案分析</a:t>
            </a:r>
            <a:r>
              <a:rPr lang="en-US" altLang="zh-CN" sz="3600" b="1" dirty="0" err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ppt</a:t>
            </a:r>
            <a:r>
              <a:rPr lang="zh-CN" altLang="en-US" sz="36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模板</a:t>
            </a:r>
            <a:endParaRPr lang="zh-CN" altLang="en-US" sz="36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=""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=""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=""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=""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=""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=""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=""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=""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=""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=""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=""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=""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=""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=""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=""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=""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=""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=""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=""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=""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=""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=""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=""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=""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=""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=""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=""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=""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=""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=""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S1iďé"/>
          <p:cNvSpPr/>
          <p:nvPr/>
        </p:nvSpPr>
        <p:spPr>
          <a:xfrm>
            <a:off x="1705232" y="1962315"/>
            <a:ext cx="4158151" cy="17290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8" name="îṩ1îḓé"/>
          <p:cNvSpPr/>
          <p:nvPr/>
        </p:nvSpPr>
        <p:spPr>
          <a:xfrm>
            <a:off x="3887354" y="1962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32" name="íṧḷíḓé">
            <a:extLst/>
          </p:cNvPr>
          <p:cNvSpPr>
            <a:spLocks/>
          </p:cNvSpPr>
          <p:nvPr/>
        </p:nvSpPr>
        <p:spPr bwMode="auto">
          <a:xfrm>
            <a:off x="4677668" y="2155194"/>
            <a:ext cx="395402" cy="395049"/>
          </a:xfrm>
          <a:custGeom>
            <a:avLst/>
            <a:gdLst>
              <a:gd name="connsiteX0" fmla="*/ 399175 w 607263"/>
              <a:gd name="connsiteY0" fmla="*/ 204850 h 606722"/>
              <a:gd name="connsiteX1" fmla="*/ 415104 w 607263"/>
              <a:gd name="connsiteY1" fmla="*/ 204850 h 606722"/>
              <a:gd name="connsiteX2" fmla="*/ 415104 w 607263"/>
              <a:gd name="connsiteY2" fmla="*/ 220672 h 606722"/>
              <a:gd name="connsiteX3" fmla="*/ 251537 w 607263"/>
              <a:gd name="connsiteY3" fmla="*/ 384040 h 606722"/>
              <a:gd name="connsiteX4" fmla="*/ 348093 w 607263"/>
              <a:gd name="connsiteY4" fmla="*/ 384040 h 606722"/>
              <a:gd name="connsiteX5" fmla="*/ 359306 w 607263"/>
              <a:gd name="connsiteY5" fmla="*/ 395240 h 606722"/>
              <a:gd name="connsiteX6" fmla="*/ 348093 w 607263"/>
              <a:gd name="connsiteY6" fmla="*/ 406528 h 606722"/>
              <a:gd name="connsiteX7" fmla="*/ 224839 w 607263"/>
              <a:gd name="connsiteY7" fmla="*/ 406528 h 606722"/>
              <a:gd name="connsiteX8" fmla="*/ 213626 w 607263"/>
              <a:gd name="connsiteY8" fmla="*/ 395240 h 606722"/>
              <a:gd name="connsiteX9" fmla="*/ 213626 w 607263"/>
              <a:gd name="connsiteY9" fmla="*/ 272224 h 606722"/>
              <a:gd name="connsiteX10" fmla="*/ 224839 w 607263"/>
              <a:gd name="connsiteY10" fmla="*/ 261025 h 606722"/>
              <a:gd name="connsiteX11" fmla="*/ 236141 w 607263"/>
              <a:gd name="connsiteY11" fmla="*/ 272224 h 606722"/>
              <a:gd name="connsiteX12" fmla="*/ 236141 w 607263"/>
              <a:gd name="connsiteY12" fmla="*/ 367686 h 606722"/>
              <a:gd name="connsiteX13" fmla="*/ 303588 w 607263"/>
              <a:gd name="connsiteY13" fmla="*/ 22484 h 606722"/>
              <a:gd name="connsiteX14" fmla="*/ 104771 w 607263"/>
              <a:gd name="connsiteY14" fmla="*/ 104779 h 606722"/>
              <a:gd name="connsiteX15" fmla="*/ 104771 w 607263"/>
              <a:gd name="connsiteY15" fmla="*/ 501943 h 606722"/>
              <a:gd name="connsiteX16" fmla="*/ 303588 w 607263"/>
              <a:gd name="connsiteY16" fmla="*/ 584238 h 606722"/>
              <a:gd name="connsiteX17" fmla="*/ 502493 w 607263"/>
              <a:gd name="connsiteY17" fmla="*/ 501943 h 606722"/>
              <a:gd name="connsiteX18" fmla="*/ 502493 w 607263"/>
              <a:gd name="connsiteY18" fmla="*/ 104779 h 606722"/>
              <a:gd name="connsiteX19" fmla="*/ 303588 w 607263"/>
              <a:gd name="connsiteY19" fmla="*/ 22484 h 606722"/>
              <a:gd name="connsiteX20" fmla="*/ 303588 w 607263"/>
              <a:gd name="connsiteY20" fmla="*/ 0 h 606722"/>
              <a:gd name="connsiteX21" fmla="*/ 518424 w 607263"/>
              <a:gd name="connsiteY21" fmla="*/ 88871 h 606722"/>
              <a:gd name="connsiteX22" fmla="*/ 518424 w 607263"/>
              <a:gd name="connsiteY22" fmla="*/ 517851 h 606722"/>
              <a:gd name="connsiteX23" fmla="*/ 303588 w 607263"/>
              <a:gd name="connsiteY23" fmla="*/ 606722 h 606722"/>
              <a:gd name="connsiteX24" fmla="*/ 88840 w 607263"/>
              <a:gd name="connsiteY24" fmla="*/ 517851 h 606722"/>
              <a:gd name="connsiteX25" fmla="*/ 88840 w 607263"/>
              <a:gd name="connsiteY25" fmla="*/ 88871 h 606722"/>
              <a:gd name="connsiteX26" fmla="*/ 303588 w 607263"/>
              <a:gd name="connsiteY2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7263" h="606722">
                <a:moveTo>
                  <a:pt x="399175" y="204850"/>
                </a:moveTo>
                <a:cubicBezTo>
                  <a:pt x="403624" y="200406"/>
                  <a:pt x="410744" y="200406"/>
                  <a:pt x="415104" y="204850"/>
                </a:cubicBezTo>
                <a:cubicBezTo>
                  <a:pt x="419465" y="209206"/>
                  <a:pt x="419465" y="216316"/>
                  <a:pt x="415104" y="220672"/>
                </a:cubicBezTo>
                <a:lnTo>
                  <a:pt x="251537" y="384040"/>
                </a:lnTo>
                <a:lnTo>
                  <a:pt x="348093" y="384040"/>
                </a:lnTo>
                <a:cubicBezTo>
                  <a:pt x="354234" y="384040"/>
                  <a:pt x="359306" y="389107"/>
                  <a:pt x="359306" y="395240"/>
                </a:cubicBezTo>
                <a:cubicBezTo>
                  <a:pt x="359306" y="401462"/>
                  <a:pt x="354234" y="406528"/>
                  <a:pt x="348093" y="406528"/>
                </a:cubicBezTo>
                <a:lnTo>
                  <a:pt x="224839" y="406528"/>
                </a:lnTo>
                <a:cubicBezTo>
                  <a:pt x="218699" y="406528"/>
                  <a:pt x="213626" y="401462"/>
                  <a:pt x="213626" y="395240"/>
                </a:cubicBezTo>
                <a:lnTo>
                  <a:pt x="213626" y="272224"/>
                </a:lnTo>
                <a:cubicBezTo>
                  <a:pt x="213626" y="266002"/>
                  <a:pt x="218699" y="261025"/>
                  <a:pt x="224839" y="261025"/>
                </a:cubicBezTo>
                <a:cubicBezTo>
                  <a:pt x="231068" y="261025"/>
                  <a:pt x="236141" y="266002"/>
                  <a:pt x="236141" y="272224"/>
                </a:cubicBezTo>
                <a:lnTo>
                  <a:pt x="236141" y="367686"/>
                </a:lnTo>
                <a:close/>
                <a:moveTo>
                  <a:pt x="303588" y="22484"/>
                </a:moveTo>
                <a:cubicBezTo>
                  <a:pt x="228475" y="22484"/>
                  <a:pt x="157812" y="51723"/>
                  <a:pt x="104771" y="104779"/>
                </a:cubicBezTo>
                <a:cubicBezTo>
                  <a:pt x="-4961" y="214268"/>
                  <a:pt x="-4961" y="392454"/>
                  <a:pt x="104771" y="501943"/>
                </a:cubicBezTo>
                <a:cubicBezTo>
                  <a:pt x="157812" y="554999"/>
                  <a:pt x="228475" y="584238"/>
                  <a:pt x="303588" y="584238"/>
                </a:cubicBezTo>
                <a:cubicBezTo>
                  <a:pt x="378789" y="584238"/>
                  <a:pt x="449363" y="554999"/>
                  <a:pt x="502493" y="501943"/>
                </a:cubicBezTo>
                <a:cubicBezTo>
                  <a:pt x="612136" y="392454"/>
                  <a:pt x="612136" y="214268"/>
                  <a:pt x="502493" y="104779"/>
                </a:cubicBezTo>
                <a:cubicBezTo>
                  <a:pt x="449363" y="51723"/>
                  <a:pt x="378789" y="22484"/>
                  <a:pt x="303588" y="22484"/>
                </a:cubicBezTo>
                <a:close/>
                <a:moveTo>
                  <a:pt x="303588" y="0"/>
                </a:moveTo>
                <a:cubicBezTo>
                  <a:pt x="384752" y="0"/>
                  <a:pt x="461021" y="31549"/>
                  <a:pt x="518424" y="88871"/>
                </a:cubicBezTo>
                <a:cubicBezTo>
                  <a:pt x="636877" y="207158"/>
                  <a:pt x="636877" y="399564"/>
                  <a:pt x="518424" y="517851"/>
                </a:cubicBezTo>
                <a:cubicBezTo>
                  <a:pt x="461021" y="575173"/>
                  <a:pt x="384752" y="606722"/>
                  <a:pt x="303588" y="606722"/>
                </a:cubicBezTo>
                <a:cubicBezTo>
                  <a:pt x="222512" y="606722"/>
                  <a:pt x="146154" y="575173"/>
                  <a:pt x="88840" y="517851"/>
                </a:cubicBezTo>
                <a:cubicBezTo>
                  <a:pt x="-29613" y="399564"/>
                  <a:pt x="-29613" y="207158"/>
                  <a:pt x="88840" y="88871"/>
                </a:cubicBezTo>
                <a:cubicBezTo>
                  <a:pt x="146154" y="31549"/>
                  <a:pt x="222512" y="0"/>
                  <a:pt x="3035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3" name="组合 32"/>
          <p:cNvGrpSpPr/>
          <p:nvPr/>
        </p:nvGrpSpPr>
        <p:grpSpPr>
          <a:xfrm>
            <a:off x="4029063" y="2692124"/>
            <a:ext cx="1692612" cy="844528"/>
            <a:chOff x="2197445" y="2412894"/>
            <a:chExt cx="1973762" cy="984808"/>
          </a:xfrm>
        </p:grpSpPr>
        <p:sp>
          <p:nvSpPr>
            <p:cNvPr id="34" name="文本框 33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97445" y="2737776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15" name="í$líḍe"/>
          <p:cNvSpPr/>
          <p:nvPr/>
        </p:nvSpPr>
        <p:spPr>
          <a:xfrm>
            <a:off x="1705232" y="4008315"/>
            <a:ext cx="4158151" cy="1729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6" name="íŝ1ïdê"/>
          <p:cNvSpPr/>
          <p:nvPr/>
        </p:nvSpPr>
        <p:spPr>
          <a:xfrm>
            <a:off x="3887354" y="4008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9" name="í$ḷïdê">
            <a:extLst/>
          </p:cNvPr>
          <p:cNvSpPr>
            <a:spLocks/>
          </p:cNvSpPr>
          <p:nvPr/>
        </p:nvSpPr>
        <p:spPr bwMode="auto">
          <a:xfrm>
            <a:off x="4677668" y="4201317"/>
            <a:ext cx="395402" cy="394805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6" name="组合 35"/>
          <p:cNvGrpSpPr/>
          <p:nvPr/>
        </p:nvGrpSpPr>
        <p:grpSpPr>
          <a:xfrm>
            <a:off x="4029063" y="4737704"/>
            <a:ext cx="1692612" cy="844529"/>
            <a:chOff x="2197445" y="2412894"/>
            <a:chExt cx="1973762" cy="984809"/>
          </a:xfrm>
        </p:grpSpPr>
        <p:sp>
          <p:nvSpPr>
            <p:cNvPr id="37" name="文本框 36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21" name="îṩḻïḍe"/>
          <p:cNvSpPr/>
          <p:nvPr/>
        </p:nvSpPr>
        <p:spPr>
          <a:xfrm>
            <a:off x="6296997" y="1962315"/>
            <a:ext cx="4158151" cy="17290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2" name="îsļîḓê"/>
          <p:cNvSpPr/>
          <p:nvPr/>
        </p:nvSpPr>
        <p:spPr>
          <a:xfrm>
            <a:off x="8479119" y="1962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5" name="ïsḷîḍé">
            <a:extLst/>
          </p:cNvPr>
          <p:cNvSpPr>
            <a:spLocks/>
          </p:cNvSpPr>
          <p:nvPr/>
        </p:nvSpPr>
        <p:spPr bwMode="auto">
          <a:xfrm>
            <a:off x="9269433" y="2155140"/>
            <a:ext cx="395402" cy="395158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9" name="组合 38"/>
          <p:cNvGrpSpPr/>
          <p:nvPr/>
        </p:nvGrpSpPr>
        <p:grpSpPr>
          <a:xfrm>
            <a:off x="8622716" y="2692124"/>
            <a:ext cx="1692612" cy="844529"/>
            <a:chOff x="2197445" y="2412894"/>
            <a:chExt cx="1973762" cy="984809"/>
          </a:xfrm>
        </p:grpSpPr>
        <p:sp>
          <p:nvSpPr>
            <p:cNvPr id="40" name="文本框 39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9" name="ïŝ1íḓê"/>
          <p:cNvSpPr/>
          <p:nvPr/>
        </p:nvSpPr>
        <p:spPr>
          <a:xfrm>
            <a:off x="6296997" y="4008315"/>
            <a:ext cx="4158151" cy="17290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0" name="iS1ïdé"/>
          <p:cNvSpPr/>
          <p:nvPr/>
        </p:nvSpPr>
        <p:spPr>
          <a:xfrm>
            <a:off x="8479119" y="4008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3" name="îṩḷiḋè">
            <a:extLst/>
          </p:cNvPr>
          <p:cNvSpPr>
            <a:spLocks/>
          </p:cNvSpPr>
          <p:nvPr/>
        </p:nvSpPr>
        <p:spPr bwMode="auto">
          <a:xfrm>
            <a:off x="9269433" y="4201274"/>
            <a:ext cx="395402" cy="394891"/>
          </a:xfrm>
          <a:custGeom>
            <a:avLst/>
            <a:gdLst>
              <a:gd name="connsiteX0" fmla="*/ 301042 w 602819"/>
              <a:gd name="connsiteY0" fmla="*/ 215161 h 602041"/>
              <a:gd name="connsiteX1" fmla="*/ 248582 w 602819"/>
              <a:gd name="connsiteY1" fmla="*/ 232889 h 602041"/>
              <a:gd name="connsiteX2" fmla="*/ 296199 w 602819"/>
              <a:gd name="connsiteY2" fmla="*/ 280434 h 602041"/>
              <a:gd name="connsiteX3" fmla="*/ 301042 w 602819"/>
              <a:gd name="connsiteY3" fmla="*/ 279628 h 602041"/>
              <a:gd name="connsiteX4" fmla="*/ 322833 w 602819"/>
              <a:gd name="connsiteY4" fmla="*/ 300580 h 602041"/>
              <a:gd name="connsiteX5" fmla="*/ 301042 w 602819"/>
              <a:gd name="connsiteY5" fmla="*/ 322338 h 602041"/>
              <a:gd name="connsiteX6" fmla="*/ 280058 w 602819"/>
              <a:gd name="connsiteY6" fmla="*/ 300580 h 602041"/>
              <a:gd name="connsiteX7" fmla="*/ 280865 w 602819"/>
              <a:gd name="connsiteY7" fmla="*/ 295745 h 602041"/>
              <a:gd name="connsiteX8" fmla="*/ 233247 w 602819"/>
              <a:gd name="connsiteY8" fmla="*/ 248200 h 602041"/>
              <a:gd name="connsiteX9" fmla="*/ 215491 w 602819"/>
              <a:gd name="connsiteY9" fmla="*/ 300580 h 602041"/>
              <a:gd name="connsiteX10" fmla="*/ 301042 w 602819"/>
              <a:gd name="connsiteY10" fmla="*/ 386805 h 602041"/>
              <a:gd name="connsiteX11" fmla="*/ 387400 w 602819"/>
              <a:gd name="connsiteY11" fmla="*/ 300580 h 602041"/>
              <a:gd name="connsiteX12" fmla="*/ 301042 w 602819"/>
              <a:gd name="connsiteY12" fmla="*/ 215161 h 602041"/>
              <a:gd name="connsiteX13" fmla="*/ 301042 w 602819"/>
              <a:gd name="connsiteY13" fmla="*/ 118459 h 602041"/>
              <a:gd name="connsiteX14" fmla="*/ 179979 w 602819"/>
              <a:gd name="connsiteY14" fmla="*/ 164392 h 602041"/>
              <a:gd name="connsiteX15" fmla="*/ 233247 w 602819"/>
              <a:gd name="connsiteY15" fmla="*/ 217578 h 602041"/>
              <a:gd name="connsiteX16" fmla="*/ 301042 w 602819"/>
              <a:gd name="connsiteY16" fmla="*/ 193403 h 602041"/>
              <a:gd name="connsiteX17" fmla="*/ 409191 w 602819"/>
              <a:gd name="connsiteY17" fmla="*/ 300580 h 602041"/>
              <a:gd name="connsiteX18" fmla="*/ 301042 w 602819"/>
              <a:gd name="connsiteY18" fmla="*/ 408563 h 602041"/>
              <a:gd name="connsiteX19" fmla="*/ 193700 w 602819"/>
              <a:gd name="connsiteY19" fmla="*/ 300580 h 602041"/>
              <a:gd name="connsiteX20" fmla="*/ 217912 w 602819"/>
              <a:gd name="connsiteY20" fmla="*/ 232889 h 602041"/>
              <a:gd name="connsiteX21" fmla="*/ 164645 w 602819"/>
              <a:gd name="connsiteY21" fmla="*/ 179703 h 602041"/>
              <a:gd name="connsiteX22" fmla="*/ 118641 w 602819"/>
              <a:gd name="connsiteY22" fmla="*/ 300580 h 602041"/>
              <a:gd name="connsiteX23" fmla="*/ 301042 w 602819"/>
              <a:gd name="connsiteY23" fmla="*/ 483506 h 602041"/>
              <a:gd name="connsiteX24" fmla="*/ 484250 w 602819"/>
              <a:gd name="connsiteY24" fmla="*/ 300580 h 602041"/>
              <a:gd name="connsiteX25" fmla="*/ 301042 w 602819"/>
              <a:gd name="connsiteY25" fmla="*/ 118459 h 602041"/>
              <a:gd name="connsiteX26" fmla="*/ 301021 w 602819"/>
              <a:gd name="connsiteY26" fmla="*/ 0 h 602041"/>
              <a:gd name="connsiteX27" fmla="*/ 602819 w 602819"/>
              <a:gd name="connsiteY27" fmla="*/ 300618 h 602041"/>
              <a:gd name="connsiteX28" fmla="*/ 521317 w 602819"/>
              <a:gd name="connsiteY28" fmla="*/ 506134 h 602041"/>
              <a:gd name="connsiteX29" fmla="*/ 598784 w 602819"/>
              <a:gd name="connsiteY29" fmla="*/ 583504 h 602041"/>
              <a:gd name="connsiteX30" fmla="*/ 597977 w 602819"/>
              <a:gd name="connsiteY30" fmla="*/ 598817 h 602041"/>
              <a:gd name="connsiteX31" fmla="*/ 590715 w 602819"/>
              <a:gd name="connsiteY31" fmla="*/ 602041 h 602041"/>
              <a:gd name="connsiteX32" fmla="*/ 583452 w 602819"/>
              <a:gd name="connsiteY32" fmla="*/ 598817 h 602041"/>
              <a:gd name="connsiteX33" fmla="*/ 505985 w 602819"/>
              <a:gd name="connsiteY33" fmla="*/ 520641 h 602041"/>
              <a:gd name="connsiteX34" fmla="*/ 301021 w 602819"/>
              <a:gd name="connsiteY34" fmla="*/ 602041 h 602041"/>
              <a:gd name="connsiteX35" fmla="*/ 96057 w 602819"/>
              <a:gd name="connsiteY35" fmla="*/ 520641 h 602041"/>
              <a:gd name="connsiteX36" fmla="*/ 18590 w 602819"/>
              <a:gd name="connsiteY36" fmla="*/ 598817 h 602041"/>
              <a:gd name="connsiteX37" fmla="*/ 10520 w 602819"/>
              <a:gd name="connsiteY37" fmla="*/ 602041 h 602041"/>
              <a:gd name="connsiteX38" fmla="*/ 3258 w 602819"/>
              <a:gd name="connsiteY38" fmla="*/ 598817 h 602041"/>
              <a:gd name="connsiteX39" fmla="*/ 3258 w 602819"/>
              <a:gd name="connsiteY39" fmla="*/ 583504 h 602041"/>
              <a:gd name="connsiteX40" fmla="*/ 80725 w 602819"/>
              <a:gd name="connsiteY40" fmla="*/ 506134 h 602041"/>
              <a:gd name="connsiteX41" fmla="*/ 30 w 602819"/>
              <a:gd name="connsiteY41" fmla="*/ 300618 h 602041"/>
              <a:gd name="connsiteX42" fmla="*/ 43605 w 602819"/>
              <a:gd name="connsiteY42" fmla="*/ 145070 h 602041"/>
              <a:gd name="connsiteX43" fmla="*/ 58130 w 602819"/>
              <a:gd name="connsiteY43" fmla="*/ 141041 h 602041"/>
              <a:gd name="connsiteX44" fmla="*/ 62165 w 602819"/>
              <a:gd name="connsiteY44" fmla="*/ 156354 h 602041"/>
              <a:gd name="connsiteX45" fmla="*/ 21818 w 602819"/>
              <a:gd name="connsiteY45" fmla="*/ 300618 h 602041"/>
              <a:gd name="connsiteX46" fmla="*/ 301021 w 602819"/>
              <a:gd name="connsiteY46" fmla="*/ 580281 h 602041"/>
              <a:gd name="connsiteX47" fmla="*/ 581031 w 602819"/>
              <a:gd name="connsiteY47" fmla="*/ 300618 h 602041"/>
              <a:gd name="connsiteX48" fmla="*/ 301021 w 602819"/>
              <a:gd name="connsiteY48" fmla="*/ 21761 h 602041"/>
              <a:gd name="connsiteX49" fmla="*/ 156578 w 602819"/>
              <a:gd name="connsiteY49" fmla="*/ 62058 h 602041"/>
              <a:gd name="connsiteX50" fmla="*/ 141246 w 602819"/>
              <a:gd name="connsiteY50" fmla="*/ 58028 h 602041"/>
              <a:gd name="connsiteX51" fmla="*/ 145280 w 602819"/>
              <a:gd name="connsiteY51" fmla="*/ 43521 h 602041"/>
              <a:gd name="connsiteX52" fmla="*/ 301021 w 602819"/>
              <a:gd name="connsiteY52" fmla="*/ 0 h 602041"/>
              <a:gd name="connsiteX53" fmla="*/ 54075 w 602819"/>
              <a:gd name="connsiteY53" fmla="*/ 0 h 602041"/>
              <a:gd name="connsiteX54" fmla="*/ 64567 w 602819"/>
              <a:gd name="connsiteY54" fmla="*/ 10476 h 602041"/>
              <a:gd name="connsiteX55" fmla="*/ 64567 w 602819"/>
              <a:gd name="connsiteY55" fmla="*/ 49157 h 602041"/>
              <a:gd name="connsiteX56" fmla="*/ 75059 w 602819"/>
              <a:gd name="connsiteY56" fmla="*/ 59633 h 602041"/>
              <a:gd name="connsiteX57" fmla="*/ 75059 w 602819"/>
              <a:gd name="connsiteY57" fmla="*/ 32234 h 602041"/>
              <a:gd name="connsiteX58" fmla="*/ 86358 w 602819"/>
              <a:gd name="connsiteY58" fmla="*/ 21758 h 602041"/>
              <a:gd name="connsiteX59" fmla="*/ 96850 w 602819"/>
              <a:gd name="connsiteY59" fmla="*/ 32234 h 602041"/>
              <a:gd name="connsiteX60" fmla="*/ 96850 w 602819"/>
              <a:gd name="connsiteY60" fmla="*/ 81390 h 602041"/>
              <a:gd name="connsiteX61" fmla="*/ 107342 w 602819"/>
              <a:gd name="connsiteY61" fmla="*/ 91866 h 602041"/>
              <a:gd name="connsiteX62" fmla="*/ 107342 w 602819"/>
              <a:gd name="connsiteY62" fmla="*/ 64468 h 602041"/>
              <a:gd name="connsiteX63" fmla="*/ 118641 w 602819"/>
              <a:gd name="connsiteY63" fmla="*/ 53992 h 602041"/>
              <a:gd name="connsiteX64" fmla="*/ 129133 w 602819"/>
              <a:gd name="connsiteY64" fmla="*/ 64468 h 602041"/>
              <a:gd name="connsiteX65" fmla="*/ 129133 w 602819"/>
              <a:gd name="connsiteY65" fmla="*/ 113624 h 602041"/>
              <a:gd name="connsiteX66" fmla="*/ 164645 w 602819"/>
              <a:gd name="connsiteY66" fmla="*/ 149081 h 602041"/>
              <a:gd name="connsiteX67" fmla="*/ 301042 w 602819"/>
              <a:gd name="connsiteY67" fmla="*/ 96701 h 602041"/>
              <a:gd name="connsiteX68" fmla="*/ 506041 w 602819"/>
              <a:gd name="connsiteY68" fmla="*/ 300580 h 602041"/>
              <a:gd name="connsiteX69" fmla="*/ 301042 w 602819"/>
              <a:gd name="connsiteY69" fmla="*/ 505264 h 602041"/>
              <a:gd name="connsiteX70" fmla="*/ 96850 w 602819"/>
              <a:gd name="connsiteY70" fmla="*/ 300580 h 602041"/>
              <a:gd name="connsiteX71" fmla="*/ 149310 w 602819"/>
              <a:gd name="connsiteY71" fmla="*/ 164392 h 602041"/>
              <a:gd name="connsiteX72" fmla="*/ 113799 w 602819"/>
              <a:gd name="connsiteY72" fmla="*/ 128935 h 602041"/>
              <a:gd name="connsiteX73" fmla="*/ 64567 w 602819"/>
              <a:gd name="connsiteY73" fmla="*/ 128935 h 602041"/>
              <a:gd name="connsiteX74" fmla="*/ 54075 w 602819"/>
              <a:gd name="connsiteY74" fmla="*/ 118459 h 602041"/>
              <a:gd name="connsiteX75" fmla="*/ 64567 w 602819"/>
              <a:gd name="connsiteY75" fmla="*/ 107177 h 602041"/>
              <a:gd name="connsiteX76" fmla="*/ 92007 w 602819"/>
              <a:gd name="connsiteY76" fmla="*/ 107177 h 602041"/>
              <a:gd name="connsiteX77" fmla="*/ 81515 w 602819"/>
              <a:gd name="connsiteY77" fmla="*/ 96701 h 602041"/>
              <a:gd name="connsiteX78" fmla="*/ 32283 w 602819"/>
              <a:gd name="connsiteY78" fmla="*/ 96701 h 602041"/>
              <a:gd name="connsiteX79" fmla="*/ 21791 w 602819"/>
              <a:gd name="connsiteY79" fmla="*/ 86226 h 602041"/>
              <a:gd name="connsiteX80" fmla="*/ 32283 w 602819"/>
              <a:gd name="connsiteY80" fmla="*/ 74944 h 602041"/>
              <a:gd name="connsiteX81" fmla="*/ 59724 w 602819"/>
              <a:gd name="connsiteY81" fmla="*/ 74944 h 602041"/>
              <a:gd name="connsiteX82" fmla="*/ 49232 w 602819"/>
              <a:gd name="connsiteY82" fmla="*/ 64468 h 602041"/>
              <a:gd name="connsiteX83" fmla="*/ 10492 w 602819"/>
              <a:gd name="connsiteY83" fmla="*/ 64468 h 602041"/>
              <a:gd name="connsiteX84" fmla="*/ 0 w 602819"/>
              <a:gd name="connsiteY84" fmla="*/ 53992 h 602041"/>
              <a:gd name="connsiteX85" fmla="*/ 10492 w 602819"/>
              <a:gd name="connsiteY85" fmla="*/ 42710 h 602041"/>
              <a:gd name="connsiteX86" fmla="*/ 27441 w 602819"/>
              <a:gd name="connsiteY86" fmla="*/ 42710 h 602041"/>
              <a:gd name="connsiteX87" fmla="*/ 13720 w 602819"/>
              <a:gd name="connsiteY87" fmla="*/ 29011 h 602041"/>
              <a:gd name="connsiteX88" fmla="*/ 13720 w 602819"/>
              <a:gd name="connsiteY88" fmla="*/ 13700 h 602041"/>
              <a:gd name="connsiteX89" fmla="*/ 29055 w 602819"/>
              <a:gd name="connsiteY89" fmla="*/ 13700 h 602041"/>
              <a:gd name="connsiteX90" fmla="*/ 42775 w 602819"/>
              <a:gd name="connsiteY90" fmla="*/ 27399 h 602041"/>
              <a:gd name="connsiteX91" fmla="*/ 42775 w 602819"/>
              <a:gd name="connsiteY91" fmla="*/ 10476 h 602041"/>
              <a:gd name="connsiteX92" fmla="*/ 54075 w 602819"/>
              <a:gd name="connsiteY92" fmla="*/ 0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2819" h="602041">
                <a:moveTo>
                  <a:pt x="301042" y="215161"/>
                </a:moveTo>
                <a:cubicBezTo>
                  <a:pt x="281672" y="215161"/>
                  <a:pt x="263109" y="221607"/>
                  <a:pt x="248582" y="232889"/>
                </a:cubicBezTo>
                <a:lnTo>
                  <a:pt x="296199" y="280434"/>
                </a:lnTo>
                <a:cubicBezTo>
                  <a:pt x="297814" y="279628"/>
                  <a:pt x="299428" y="279628"/>
                  <a:pt x="301042" y="279628"/>
                </a:cubicBezTo>
                <a:cubicBezTo>
                  <a:pt x="313148" y="279628"/>
                  <a:pt x="322833" y="289298"/>
                  <a:pt x="322833" y="300580"/>
                </a:cubicBezTo>
                <a:cubicBezTo>
                  <a:pt x="322833" y="312668"/>
                  <a:pt x="313148" y="322338"/>
                  <a:pt x="301042" y="322338"/>
                </a:cubicBezTo>
                <a:cubicBezTo>
                  <a:pt x="289743" y="322338"/>
                  <a:pt x="280058" y="312668"/>
                  <a:pt x="280058" y="300580"/>
                </a:cubicBezTo>
                <a:cubicBezTo>
                  <a:pt x="280058" y="298968"/>
                  <a:pt x="280058" y="297357"/>
                  <a:pt x="280865" y="295745"/>
                </a:cubicBezTo>
                <a:lnTo>
                  <a:pt x="233247" y="248200"/>
                </a:lnTo>
                <a:cubicBezTo>
                  <a:pt x="221948" y="262705"/>
                  <a:pt x="215491" y="281240"/>
                  <a:pt x="215491" y="300580"/>
                </a:cubicBezTo>
                <a:cubicBezTo>
                  <a:pt x="215491" y="348125"/>
                  <a:pt x="254231" y="386805"/>
                  <a:pt x="301042" y="386805"/>
                </a:cubicBezTo>
                <a:cubicBezTo>
                  <a:pt x="348660" y="386805"/>
                  <a:pt x="387400" y="348125"/>
                  <a:pt x="387400" y="300580"/>
                </a:cubicBezTo>
                <a:cubicBezTo>
                  <a:pt x="387400" y="253841"/>
                  <a:pt x="348660" y="215161"/>
                  <a:pt x="301042" y="215161"/>
                </a:cubicBezTo>
                <a:close/>
                <a:moveTo>
                  <a:pt x="301042" y="118459"/>
                </a:moveTo>
                <a:cubicBezTo>
                  <a:pt x="255038" y="118459"/>
                  <a:pt x="212263" y="136188"/>
                  <a:pt x="179979" y="164392"/>
                </a:cubicBezTo>
                <a:lnTo>
                  <a:pt x="233247" y="217578"/>
                </a:lnTo>
                <a:cubicBezTo>
                  <a:pt x="251810" y="202267"/>
                  <a:pt x="275215" y="193403"/>
                  <a:pt x="301042" y="193403"/>
                </a:cubicBezTo>
                <a:cubicBezTo>
                  <a:pt x="360766" y="193403"/>
                  <a:pt x="409191" y="241753"/>
                  <a:pt x="409191" y="300580"/>
                </a:cubicBezTo>
                <a:cubicBezTo>
                  <a:pt x="409191" y="360212"/>
                  <a:pt x="360766" y="408563"/>
                  <a:pt x="301042" y="408563"/>
                </a:cubicBezTo>
                <a:cubicBezTo>
                  <a:pt x="242125" y="408563"/>
                  <a:pt x="193700" y="360212"/>
                  <a:pt x="193700" y="300580"/>
                </a:cubicBezTo>
                <a:cubicBezTo>
                  <a:pt x="193700" y="274793"/>
                  <a:pt x="202578" y="251423"/>
                  <a:pt x="217912" y="232889"/>
                </a:cubicBezTo>
                <a:lnTo>
                  <a:pt x="164645" y="179703"/>
                </a:lnTo>
                <a:cubicBezTo>
                  <a:pt x="136397" y="211937"/>
                  <a:pt x="118641" y="254647"/>
                  <a:pt x="118641" y="300580"/>
                </a:cubicBezTo>
                <a:cubicBezTo>
                  <a:pt x="118641" y="401310"/>
                  <a:pt x="200157" y="483506"/>
                  <a:pt x="301042" y="483506"/>
                </a:cubicBezTo>
                <a:cubicBezTo>
                  <a:pt x="401927" y="483506"/>
                  <a:pt x="484250" y="401310"/>
                  <a:pt x="484250" y="300580"/>
                </a:cubicBezTo>
                <a:cubicBezTo>
                  <a:pt x="484250" y="199849"/>
                  <a:pt x="401927" y="118459"/>
                  <a:pt x="301042" y="118459"/>
                </a:cubicBezTo>
                <a:close/>
                <a:moveTo>
                  <a:pt x="301021" y="0"/>
                </a:moveTo>
                <a:cubicBezTo>
                  <a:pt x="467252" y="0"/>
                  <a:pt x="602819" y="134593"/>
                  <a:pt x="602819" y="300618"/>
                </a:cubicBezTo>
                <a:cubicBezTo>
                  <a:pt x="602819" y="380406"/>
                  <a:pt x="572155" y="452135"/>
                  <a:pt x="521317" y="506134"/>
                </a:cubicBezTo>
                <a:lnTo>
                  <a:pt x="598784" y="583504"/>
                </a:lnTo>
                <a:cubicBezTo>
                  <a:pt x="602819" y="587534"/>
                  <a:pt x="602819" y="594788"/>
                  <a:pt x="597977" y="598817"/>
                </a:cubicBezTo>
                <a:cubicBezTo>
                  <a:pt x="596363" y="600429"/>
                  <a:pt x="593136" y="602041"/>
                  <a:pt x="590715" y="602041"/>
                </a:cubicBezTo>
                <a:cubicBezTo>
                  <a:pt x="588294" y="602041"/>
                  <a:pt x="585066" y="600429"/>
                  <a:pt x="583452" y="598817"/>
                </a:cubicBezTo>
                <a:lnTo>
                  <a:pt x="505985" y="520641"/>
                </a:lnTo>
                <a:cubicBezTo>
                  <a:pt x="452727" y="571415"/>
                  <a:pt x="380102" y="602041"/>
                  <a:pt x="301021" y="602041"/>
                </a:cubicBezTo>
                <a:cubicBezTo>
                  <a:pt x="221940" y="602041"/>
                  <a:pt x="150122" y="571415"/>
                  <a:pt x="96057" y="520641"/>
                </a:cubicBezTo>
                <a:lnTo>
                  <a:pt x="18590" y="598817"/>
                </a:lnTo>
                <a:cubicBezTo>
                  <a:pt x="16169" y="600429"/>
                  <a:pt x="13748" y="602041"/>
                  <a:pt x="10520" y="602041"/>
                </a:cubicBezTo>
                <a:cubicBezTo>
                  <a:pt x="8099" y="602041"/>
                  <a:pt x="5679" y="600429"/>
                  <a:pt x="3258" y="598817"/>
                </a:cubicBezTo>
                <a:cubicBezTo>
                  <a:pt x="-777" y="594788"/>
                  <a:pt x="-777" y="587534"/>
                  <a:pt x="3258" y="583504"/>
                </a:cubicBezTo>
                <a:lnTo>
                  <a:pt x="80725" y="506134"/>
                </a:lnTo>
                <a:cubicBezTo>
                  <a:pt x="30694" y="452135"/>
                  <a:pt x="30" y="379600"/>
                  <a:pt x="30" y="300618"/>
                </a:cubicBezTo>
                <a:cubicBezTo>
                  <a:pt x="30" y="245814"/>
                  <a:pt x="15362" y="191815"/>
                  <a:pt x="43605" y="145070"/>
                </a:cubicBezTo>
                <a:cubicBezTo>
                  <a:pt x="46833" y="139429"/>
                  <a:pt x="53288" y="137817"/>
                  <a:pt x="58130" y="141041"/>
                </a:cubicBezTo>
                <a:cubicBezTo>
                  <a:pt x="63779" y="144264"/>
                  <a:pt x="65393" y="150712"/>
                  <a:pt x="62165" y="156354"/>
                </a:cubicBezTo>
                <a:cubicBezTo>
                  <a:pt x="35536" y="199875"/>
                  <a:pt x="21818" y="249843"/>
                  <a:pt x="21818" y="300618"/>
                </a:cubicBezTo>
                <a:cubicBezTo>
                  <a:pt x="21818" y="454553"/>
                  <a:pt x="146894" y="580281"/>
                  <a:pt x="301021" y="580281"/>
                </a:cubicBezTo>
                <a:cubicBezTo>
                  <a:pt x="455148" y="580281"/>
                  <a:pt x="581031" y="454553"/>
                  <a:pt x="581031" y="300618"/>
                </a:cubicBezTo>
                <a:cubicBezTo>
                  <a:pt x="581031" y="146682"/>
                  <a:pt x="455148" y="21761"/>
                  <a:pt x="301021" y="21761"/>
                </a:cubicBezTo>
                <a:cubicBezTo>
                  <a:pt x="250183" y="21761"/>
                  <a:pt x="200153" y="35462"/>
                  <a:pt x="156578" y="62058"/>
                </a:cubicBezTo>
                <a:cubicBezTo>
                  <a:pt x="150929" y="65282"/>
                  <a:pt x="144473" y="63670"/>
                  <a:pt x="141246" y="58028"/>
                </a:cubicBezTo>
                <a:cubicBezTo>
                  <a:pt x="138018" y="53193"/>
                  <a:pt x="139632" y="46745"/>
                  <a:pt x="145280" y="43521"/>
                </a:cubicBezTo>
                <a:cubicBezTo>
                  <a:pt x="192083" y="15313"/>
                  <a:pt x="246149" y="0"/>
                  <a:pt x="301021" y="0"/>
                </a:cubicBezTo>
                <a:close/>
                <a:moveTo>
                  <a:pt x="54075" y="0"/>
                </a:moveTo>
                <a:cubicBezTo>
                  <a:pt x="59724" y="0"/>
                  <a:pt x="64567" y="4835"/>
                  <a:pt x="64567" y="10476"/>
                </a:cubicBezTo>
                <a:lnTo>
                  <a:pt x="64567" y="49157"/>
                </a:lnTo>
                <a:lnTo>
                  <a:pt x="75059" y="59633"/>
                </a:lnTo>
                <a:lnTo>
                  <a:pt x="75059" y="32234"/>
                </a:lnTo>
                <a:cubicBezTo>
                  <a:pt x="75059" y="26593"/>
                  <a:pt x="79901" y="21758"/>
                  <a:pt x="86358" y="21758"/>
                </a:cubicBezTo>
                <a:cubicBezTo>
                  <a:pt x="92007" y="21758"/>
                  <a:pt x="96850" y="26593"/>
                  <a:pt x="96850" y="32234"/>
                </a:cubicBezTo>
                <a:lnTo>
                  <a:pt x="96850" y="81390"/>
                </a:lnTo>
                <a:lnTo>
                  <a:pt x="107342" y="91866"/>
                </a:lnTo>
                <a:lnTo>
                  <a:pt x="107342" y="64468"/>
                </a:lnTo>
                <a:cubicBezTo>
                  <a:pt x="107342" y="58827"/>
                  <a:pt x="112185" y="53992"/>
                  <a:pt x="118641" y="53992"/>
                </a:cubicBezTo>
                <a:cubicBezTo>
                  <a:pt x="124291" y="53992"/>
                  <a:pt x="129133" y="58827"/>
                  <a:pt x="129133" y="64468"/>
                </a:cubicBezTo>
                <a:lnTo>
                  <a:pt x="129133" y="113624"/>
                </a:lnTo>
                <a:lnTo>
                  <a:pt x="164645" y="149081"/>
                </a:lnTo>
                <a:cubicBezTo>
                  <a:pt x="200964" y="116848"/>
                  <a:pt x="248582" y="96701"/>
                  <a:pt x="301042" y="96701"/>
                </a:cubicBezTo>
                <a:cubicBezTo>
                  <a:pt x="414034" y="96701"/>
                  <a:pt x="506041" y="188568"/>
                  <a:pt x="506041" y="300580"/>
                </a:cubicBezTo>
                <a:cubicBezTo>
                  <a:pt x="506041" y="413398"/>
                  <a:pt x="414034" y="505264"/>
                  <a:pt x="301042" y="505264"/>
                </a:cubicBezTo>
                <a:cubicBezTo>
                  <a:pt x="188857" y="505264"/>
                  <a:pt x="96850" y="413398"/>
                  <a:pt x="96850" y="300580"/>
                </a:cubicBezTo>
                <a:cubicBezTo>
                  <a:pt x="96850" y="248200"/>
                  <a:pt x="117027" y="200655"/>
                  <a:pt x="149310" y="164392"/>
                </a:cubicBezTo>
                <a:lnTo>
                  <a:pt x="113799" y="128935"/>
                </a:lnTo>
                <a:lnTo>
                  <a:pt x="64567" y="128935"/>
                </a:lnTo>
                <a:cubicBezTo>
                  <a:pt x="58917" y="128935"/>
                  <a:pt x="54075" y="124100"/>
                  <a:pt x="54075" y="118459"/>
                </a:cubicBezTo>
                <a:cubicBezTo>
                  <a:pt x="54075" y="112013"/>
                  <a:pt x="58917" y="107177"/>
                  <a:pt x="64567" y="107177"/>
                </a:cubicBezTo>
                <a:lnTo>
                  <a:pt x="92007" y="107177"/>
                </a:lnTo>
                <a:lnTo>
                  <a:pt x="81515" y="96701"/>
                </a:lnTo>
                <a:lnTo>
                  <a:pt x="32283" y="96701"/>
                </a:lnTo>
                <a:cubicBezTo>
                  <a:pt x="26634" y="96701"/>
                  <a:pt x="21791" y="91866"/>
                  <a:pt x="21791" y="86226"/>
                </a:cubicBezTo>
                <a:cubicBezTo>
                  <a:pt x="21791" y="79779"/>
                  <a:pt x="26634" y="74944"/>
                  <a:pt x="32283" y="74944"/>
                </a:cubicBezTo>
                <a:lnTo>
                  <a:pt x="59724" y="74944"/>
                </a:lnTo>
                <a:lnTo>
                  <a:pt x="49232" y="64468"/>
                </a:lnTo>
                <a:lnTo>
                  <a:pt x="10492" y="64468"/>
                </a:lnTo>
                <a:cubicBezTo>
                  <a:pt x="4842" y="64468"/>
                  <a:pt x="0" y="59633"/>
                  <a:pt x="0" y="53992"/>
                </a:cubicBezTo>
                <a:cubicBezTo>
                  <a:pt x="0" y="47545"/>
                  <a:pt x="4842" y="42710"/>
                  <a:pt x="10492" y="42710"/>
                </a:cubicBezTo>
                <a:lnTo>
                  <a:pt x="27441" y="42710"/>
                </a:lnTo>
                <a:lnTo>
                  <a:pt x="13720" y="29011"/>
                </a:lnTo>
                <a:cubicBezTo>
                  <a:pt x="9685" y="24981"/>
                  <a:pt x="9685" y="17729"/>
                  <a:pt x="13720" y="13700"/>
                </a:cubicBezTo>
                <a:cubicBezTo>
                  <a:pt x="17756" y="9670"/>
                  <a:pt x="25020" y="9670"/>
                  <a:pt x="29055" y="13700"/>
                </a:cubicBezTo>
                <a:lnTo>
                  <a:pt x="42775" y="27399"/>
                </a:lnTo>
                <a:lnTo>
                  <a:pt x="42775" y="10476"/>
                </a:lnTo>
                <a:cubicBezTo>
                  <a:pt x="42775" y="4835"/>
                  <a:pt x="47618" y="0"/>
                  <a:pt x="540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42" name="组合 41"/>
          <p:cNvGrpSpPr/>
          <p:nvPr/>
        </p:nvGrpSpPr>
        <p:grpSpPr>
          <a:xfrm>
            <a:off x="8622716" y="4737704"/>
            <a:ext cx="1692612" cy="844529"/>
            <a:chOff x="2197445" y="2412894"/>
            <a:chExt cx="1973762" cy="984809"/>
          </a:xfrm>
        </p:grpSpPr>
        <p:sp>
          <p:nvSpPr>
            <p:cNvPr id="43" name="文本框 42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=""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=""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=""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=""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=""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=""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=""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=""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=""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=""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=""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=""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smtClean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smtClean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  <a:endParaRPr lang="en-US" altLang="zh-CN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红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314</TotalTime>
  <Words>2118</Words>
  <Application>Microsoft Office PowerPoint</Application>
  <PresentationFormat>宽屏</PresentationFormat>
  <Paragraphs>271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创意黑红工作总结PPT模板</dc:title>
  <dc:creator>优品PPT</dc:creator>
  <cp:keywords>http:/www.ypppt.com</cp:keywords>
  <cp:lastModifiedBy>faith123</cp:lastModifiedBy>
  <cp:revision>69</cp:revision>
  <dcterms:created xsi:type="dcterms:W3CDTF">2017-08-18T03:02:00Z</dcterms:created>
  <dcterms:modified xsi:type="dcterms:W3CDTF">2020-01-09T05:41:03Z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