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ags/tag7.xml" ContentType="application/vnd.openxmlformats-officedocument.presentationml.tags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tags/tag8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427" r:id="rId2"/>
    <p:sldId id="462" r:id="rId3"/>
    <p:sldId id="395" r:id="rId4"/>
    <p:sldId id="481" r:id="rId5"/>
    <p:sldId id="464" r:id="rId6"/>
    <p:sldId id="465" r:id="rId7"/>
    <p:sldId id="482" r:id="rId8"/>
    <p:sldId id="396" r:id="rId9"/>
    <p:sldId id="483" r:id="rId10"/>
    <p:sldId id="468" r:id="rId11"/>
    <p:sldId id="469" r:id="rId12"/>
    <p:sldId id="397" r:id="rId13"/>
    <p:sldId id="484" r:id="rId14"/>
    <p:sldId id="470" r:id="rId15"/>
    <p:sldId id="472" r:id="rId16"/>
    <p:sldId id="485" r:id="rId17"/>
    <p:sldId id="473" r:id="rId18"/>
    <p:sldId id="398" r:id="rId19"/>
    <p:sldId id="486" r:id="rId20"/>
    <p:sldId id="475" r:id="rId21"/>
    <p:sldId id="476" r:id="rId22"/>
    <p:sldId id="478" r:id="rId23"/>
    <p:sldId id="479" r:id="rId24"/>
    <p:sldId id="480" r:id="rId25"/>
    <p:sldId id="341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9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9D"/>
    <a:srgbClr val="F2F2F2"/>
    <a:srgbClr val="009589"/>
    <a:srgbClr val="081B40"/>
    <a:srgbClr val="FEBF01"/>
    <a:srgbClr val="414455"/>
    <a:srgbClr val="4A4A4C"/>
    <a:srgbClr val="A6937B"/>
    <a:srgbClr val="666976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06" autoAdjust="0"/>
    <p:restoredTop sz="94660"/>
  </p:normalViewPr>
  <p:slideViewPr>
    <p:cSldViewPr>
      <p:cViewPr varScale="1">
        <p:scale>
          <a:sx n="144" d="100"/>
          <a:sy n="144" d="100"/>
        </p:scale>
        <p:origin x="-834" y="-96"/>
      </p:cViewPr>
      <p:guideLst>
        <p:guide orient="horz" pos="259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2018/7/12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751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7685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12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33751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3181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1367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8108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67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6560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8669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59076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698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97953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8682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48206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12665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71596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28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30014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4967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662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3352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082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5" Type="http://schemas.openxmlformats.org/officeDocument/2006/relationships/image" Target="../media/image5.jp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>
            <a:extLst>
              <a:ext uri="{FF2B5EF4-FFF2-40B4-BE49-F238E27FC236}">
                <a16:creationId xmlns:a16="http://schemas.microsoft.com/office/drawing/2014/main" xmlns="" id="{F363F88E-11B1-488E-AE6D-DAA5056ACEF7}"/>
              </a:ext>
            </a:extLst>
          </p:cNvPr>
          <p:cNvSpPr>
            <a:spLocks/>
          </p:cNvSpPr>
          <p:nvPr/>
        </p:nvSpPr>
        <p:spPr bwMode="auto">
          <a:xfrm>
            <a:off x="-12700" y="-1588"/>
            <a:ext cx="3810000" cy="3609975"/>
          </a:xfrm>
          <a:custGeom>
            <a:avLst/>
            <a:gdLst>
              <a:gd name="T0" fmla="*/ 2400 w 2400"/>
              <a:gd name="T1" fmla="*/ 0 h 2274"/>
              <a:gd name="T2" fmla="*/ 1578 w 2400"/>
              <a:gd name="T3" fmla="*/ 0 h 2274"/>
              <a:gd name="T4" fmla="*/ 0 w 2400"/>
              <a:gd name="T5" fmla="*/ 1459 h 2274"/>
              <a:gd name="T6" fmla="*/ 0 w 2400"/>
              <a:gd name="T7" fmla="*/ 2274 h 2274"/>
              <a:gd name="T8" fmla="*/ 2400 w 2400"/>
              <a:gd name="T9" fmla="*/ 27 h 2274"/>
              <a:gd name="T10" fmla="*/ 2400 w 2400"/>
              <a:gd name="T11" fmla="*/ 0 h 2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00" h="2274">
                <a:moveTo>
                  <a:pt x="2400" y="0"/>
                </a:moveTo>
                <a:lnTo>
                  <a:pt x="1578" y="0"/>
                </a:lnTo>
                <a:lnTo>
                  <a:pt x="0" y="1459"/>
                </a:lnTo>
                <a:lnTo>
                  <a:pt x="0" y="2274"/>
                </a:lnTo>
                <a:lnTo>
                  <a:pt x="2400" y="27"/>
                </a:lnTo>
                <a:lnTo>
                  <a:pt x="2400" y="0"/>
                </a:lnTo>
                <a:close/>
              </a:path>
            </a:pathLst>
          </a:custGeom>
          <a:solidFill>
            <a:srgbClr val="00A99D">
              <a:alpha val="28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53A90C34-7807-43E2-AE2B-64B9D20E6C74}"/>
              </a:ext>
            </a:extLst>
          </p:cNvPr>
          <p:cNvSpPr/>
          <p:nvPr/>
        </p:nvSpPr>
        <p:spPr>
          <a:xfrm>
            <a:off x="-12700" y="1275606"/>
            <a:ext cx="2890838" cy="3867895"/>
          </a:xfrm>
          <a:custGeom>
            <a:avLst/>
            <a:gdLst>
              <a:gd name="connsiteX0" fmla="*/ 0 w 1557338"/>
              <a:gd name="connsiteY0" fmla="*/ 0 h 3867895"/>
              <a:gd name="connsiteX1" fmla="*/ 1557338 w 1557338"/>
              <a:gd name="connsiteY1" fmla="*/ 0 h 3867895"/>
              <a:gd name="connsiteX2" fmla="*/ 1557338 w 1557338"/>
              <a:gd name="connsiteY2" fmla="*/ 3867895 h 3867895"/>
              <a:gd name="connsiteX3" fmla="*/ 0 w 1557338"/>
              <a:gd name="connsiteY3" fmla="*/ 3867895 h 3867895"/>
              <a:gd name="connsiteX4" fmla="*/ 0 w 1557338"/>
              <a:gd name="connsiteY4" fmla="*/ 0 h 3867895"/>
              <a:gd name="connsiteX0" fmla="*/ 0 w 2890838"/>
              <a:gd name="connsiteY0" fmla="*/ 0 h 3867895"/>
              <a:gd name="connsiteX1" fmla="*/ 2890838 w 2890838"/>
              <a:gd name="connsiteY1" fmla="*/ 2667000 h 3867895"/>
              <a:gd name="connsiteX2" fmla="*/ 1557338 w 2890838"/>
              <a:gd name="connsiteY2" fmla="*/ 3867895 h 3867895"/>
              <a:gd name="connsiteX3" fmla="*/ 0 w 2890838"/>
              <a:gd name="connsiteY3" fmla="*/ 3867895 h 3867895"/>
              <a:gd name="connsiteX4" fmla="*/ 0 w 2890838"/>
              <a:gd name="connsiteY4" fmla="*/ 0 h 3867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0838" h="3867895">
                <a:moveTo>
                  <a:pt x="0" y="0"/>
                </a:moveTo>
                <a:lnTo>
                  <a:pt x="2890838" y="2667000"/>
                </a:lnTo>
                <a:lnTo>
                  <a:pt x="1557338" y="3867895"/>
                </a:lnTo>
                <a:lnTo>
                  <a:pt x="0" y="386789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2000" t="-7000" r="-53000" b="-1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3274C309-F41C-43ED-A3DC-0514DE0C304B}"/>
              </a:ext>
            </a:extLst>
          </p:cNvPr>
          <p:cNvSpPr/>
          <p:nvPr/>
        </p:nvSpPr>
        <p:spPr>
          <a:xfrm>
            <a:off x="4940010" y="1106508"/>
            <a:ext cx="22570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2019</a:t>
            </a:r>
            <a:endParaRPr lang="zh-CN" altLang="en-US" sz="9600" spc="3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xmlns="" id="{D167FA43-5401-4AD2-8BB8-1381372F0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3353" y="2452001"/>
            <a:ext cx="533711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srgbClr val="0095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团队建设通用</a:t>
            </a:r>
            <a:r>
              <a:rPr lang="en-US" altLang="zh-CN" sz="3600" b="1" dirty="0">
                <a:solidFill>
                  <a:srgbClr val="0095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3600" b="1" dirty="0">
                <a:solidFill>
                  <a:srgbClr val="0095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</a:p>
        </p:txBody>
      </p:sp>
      <p:pic>
        <p:nvPicPr>
          <p:cNvPr id="38" name="Paula DeAnda - Why Would I Ever">
            <a:hlinkClick r:id="" action="ppaction://media"/>
            <a:extLst>
              <a:ext uri="{FF2B5EF4-FFF2-40B4-BE49-F238E27FC236}">
                <a16:creationId xmlns:a16="http://schemas.microsoft.com/office/drawing/2014/main" xmlns="" id="{149D888A-9C82-4F2F-A4EA-DE10416BAD3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24797" y="-1532706"/>
            <a:ext cx="487363" cy="487363"/>
          </a:xfrm>
          <a:prstGeom prst="rect">
            <a:avLst/>
          </a:prstGeom>
        </p:spPr>
      </p:pic>
      <p:sp>
        <p:nvSpPr>
          <p:cNvPr id="5" name="Freeform 5">
            <a:extLst>
              <a:ext uri="{FF2B5EF4-FFF2-40B4-BE49-F238E27FC236}">
                <a16:creationId xmlns:a16="http://schemas.microsoft.com/office/drawing/2014/main" xmlns="" id="{6FF4AC01-229F-4BEB-B4EF-13E2ADE070CA}"/>
              </a:ext>
            </a:extLst>
          </p:cNvPr>
          <p:cNvSpPr>
            <a:spLocks/>
          </p:cNvSpPr>
          <p:nvPr/>
        </p:nvSpPr>
        <p:spPr bwMode="auto">
          <a:xfrm>
            <a:off x="-12700" y="-1588"/>
            <a:ext cx="4244975" cy="4586288"/>
          </a:xfrm>
          <a:custGeom>
            <a:avLst/>
            <a:gdLst>
              <a:gd name="T0" fmla="*/ 2236 w 2674"/>
              <a:gd name="T1" fmla="*/ 2889 h 2889"/>
              <a:gd name="T2" fmla="*/ 2674 w 2674"/>
              <a:gd name="T3" fmla="*/ 2483 h 2889"/>
              <a:gd name="T4" fmla="*/ 0 w 2674"/>
              <a:gd name="T5" fmla="*/ 0 h 2889"/>
              <a:gd name="T6" fmla="*/ 0 w 2674"/>
              <a:gd name="T7" fmla="*/ 814 h 2889"/>
              <a:gd name="T8" fmla="*/ 2236 w 2674"/>
              <a:gd name="T9" fmla="*/ 2889 h 2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74" h="2889">
                <a:moveTo>
                  <a:pt x="2236" y="2889"/>
                </a:moveTo>
                <a:lnTo>
                  <a:pt x="2674" y="2483"/>
                </a:lnTo>
                <a:lnTo>
                  <a:pt x="0" y="0"/>
                </a:lnTo>
                <a:lnTo>
                  <a:pt x="0" y="814"/>
                </a:lnTo>
                <a:lnTo>
                  <a:pt x="2236" y="2889"/>
                </a:lnTo>
                <a:close/>
              </a:path>
            </a:pathLst>
          </a:custGeom>
          <a:solidFill>
            <a:srgbClr val="0095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xmlns="" id="{D5953495-48CC-4AB1-9D06-0E2DB3CBA72B}"/>
              </a:ext>
            </a:extLst>
          </p:cNvPr>
          <p:cNvSpPr>
            <a:spLocks/>
          </p:cNvSpPr>
          <p:nvPr/>
        </p:nvSpPr>
        <p:spPr bwMode="auto">
          <a:xfrm>
            <a:off x="1544638" y="3294063"/>
            <a:ext cx="2687638" cy="1849438"/>
          </a:xfrm>
          <a:custGeom>
            <a:avLst/>
            <a:gdLst>
              <a:gd name="T0" fmla="*/ 876 w 1693"/>
              <a:gd name="T1" fmla="*/ 1165 h 1165"/>
              <a:gd name="T2" fmla="*/ 1693 w 1693"/>
              <a:gd name="T3" fmla="*/ 407 h 1165"/>
              <a:gd name="T4" fmla="*/ 1255 w 1693"/>
              <a:gd name="T5" fmla="*/ 0 h 1165"/>
              <a:gd name="T6" fmla="*/ 0 w 1693"/>
              <a:gd name="T7" fmla="*/ 1165 h 1165"/>
              <a:gd name="T8" fmla="*/ 876 w 1693"/>
              <a:gd name="T9" fmla="*/ 1165 h 1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3" h="1165">
                <a:moveTo>
                  <a:pt x="876" y="1165"/>
                </a:moveTo>
                <a:lnTo>
                  <a:pt x="1693" y="407"/>
                </a:lnTo>
                <a:lnTo>
                  <a:pt x="1255" y="0"/>
                </a:lnTo>
                <a:lnTo>
                  <a:pt x="0" y="1165"/>
                </a:lnTo>
                <a:lnTo>
                  <a:pt x="876" y="1165"/>
                </a:lnTo>
                <a:close/>
              </a:path>
            </a:pathLst>
          </a:custGeom>
          <a:solidFill>
            <a:srgbClr val="00A9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xmlns="" id="{F34F9CB5-5A84-46E3-A6C8-CC998029F294}"/>
              </a:ext>
            </a:extLst>
          </p:cNvPr>
          <p:cNvSpPr>
            <a:spLocks/>
          </p:cNvSpPr>
          <p:nvPr/>
        </p:nvSpPr>
        <p:spPr bwMode="auto">
          <a:xfrm>
            <a:off x="-12700" y="-1588"/>
            <a:ext cx="3810000" cy="3609975"/>
          </a:xfrm>
          <a:custGeom>
            <a:avLst/>
            <a:gdLst>
              <a:gd name="T0" fmla="*/ 2400 w 2400"/>
              <a:gd name="T1" fmla="*/ 0 h 2274"/>
              <a:gd name="T2" fmla="*/ 1578 w 2400"/>
              <a:gd name="T3" fmla="*/ 0 h 2274"/>
              <a:gd name="T4" fmla="*/ 0 w 2400"/>
              <a:gd name="T5" fmla="*/ 1459 h 2274"/>
              <a:gd name="T6" fmla="*/ 0 w 2400"/>
              <a:gd name="T7" fmla="*/ 2274 h 2274"/>
              <a:gd name="T8" fmla="*/ 2400 w 2400"/>
              <a:gd name="T9" fmla="*/ 27 h 2274"/>
              <a:gd name="T10" fmla="*/ 2400 w 2400"/>
              <a:gd name="T11" fmla="*/ 0 h 2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00" h="2274">
                <a:moveTo>
                  <a:pt x="2400" y="0"/>
                </a:moveTo>
                <a:lnTo>
                  <a:pt x="1578" y="0"/>
                </a:lnTo>
                <a:lnTo>
                  <a:pt x="0" y="1459"/>
                </a:lnTo>
                <a:lnTo>
                  <a:pt x="0" y="2274"/>
                </a:lnTo>
                <a:lnTo>
                  <a:pt x="2400" y="27"/>
                </a:lnTo>
                <a:lnTo>
                  <a:pt x="2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7" name="Group 17">
            <a:extLst>
              <a:ext uri="{FF2B5EF4-FFF2-40B4-BE49-F238E27FC236}">
                <a16:creationId xmlns:a16="http://schemas.microsoft.com/office/drawing/2014/main" xmlns="" id="{FD809216-A512-431C-8CAB-4A988A8C171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232650" y="0"/>
            <a:ext cx="1935163" cy="2911475"/>
            <a:chOff x="4556" y="0"/>
            <a:chExt cx="1219" cy="1834"/>
          </a:xfrm>
        </p:grpSpPr>
        <p:sp>
          <p:nvSpPr>
            <p:cNvPr id="18" name="AutoShape 16">
              <a:extLst>
                <a:ext uri="{FF2B5EF4-FFF2-40B4-BE49-F238E27FC236}">
                  <a16:creationId xmlns:a16="http://schemas.microsoft.com/office/drawing/2014/main" xmlns="" id="{DAA635DF-03A8-430D-BF3B-75E4BAC2565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56" y="0"/>
              <a:ext cx="1219" cy="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xmlns="" id="{CBB68A78-89CC-4F45-AFAA-D9D807798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" y="318"/>
              <a:ext cx="1218" cy="1516"/>
            </a:xfrm>
            <a:custGeom>
              <a:avLst/>
              <a:gdLst>
                <a:gd name="T0" fmla="*/ 1218 w 1218"/>
                <a:gd name="T1" fmla="*/ 746 h 1516"/>
                <a:gd name="T2" fmla="*/ 415 w 1218"/>
                <a:gd name="T3" fmla="*/ 0 h 1516"/>
                <a:gd name="T4" fmla="*/ 0 w 1218"/>
                <a:gd name="T5" fmla="*/ 385 h 1516"/>
                <a:gd name="T6" fmla="*/ 1218 w 1218"/>
                <a:gd name="T7" fmla="*/ 1516 h 1516"/>
                <a:gd name="T8" fmla="*/ 1218 w 1218"/>
                <a:gd name="T9" fmla="*/ 746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8" h="1516">
                  <a:moveTo>
                    <a:pt x="1218" y="746"/>
                  </a:moveTo>
                  <a:lnTo>
                    <a:pt x="415" y="0"/>
                  </a:lnTo>
                  <a:lnTo>
                    <a:pt x="0" y="385"/>
                  </a:lnTo>
                  <a:lnTo>
                    <a:pt x="1218" y="1516"/>
                  </a:lnTo>
                  <a:lnTo>
                    <a:pt x="1218" y="746"/>
                  </a:lnTo>
                  <a:close/>
                </a:path>
              </a:pathLst>
            </a:custGeom>
            <a:solidFill>
              <a:srgbClr val="0095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xmlns="" id="{DE185D94-C829-4F16-83AA-7F3397850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" y="0"/>
              <a:ext cx="1218" cy="1088"/>
            </a:xfrm>
            <a:custGeom>
              <a:avLst/>
              <a:gdLst>
                <a:gd name="T0" fmla="*/ 1218 w 1218"/>
                <a:gd name="T1" fmla="*/ 0 h 1088"/>
                <a:gd name="T2" fmla="*/ 758 w 1218"/>
                <a:gd name="T3" fmla="*/ 0 h 1088"/>
                <a:gd name="T4" fmla="*/ 0 w 1218"/>
                <a:gd name="T5" fmla="*/ 703 h 1088"/>
                <a:gd name="T6" fmla="*/ 415 w 1218"/>
                <a:gd name="T7" fmla="*/ 1088 h 1088"/>
                <a:gd name="T8" fmla="*/ 1218 w 1218"/>
                <a:gd name="T9" fmla="*/ 342 h 1088"/>
                <a:gd name="T10" fmla="*/ 1218 w 1218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8" h="1088">
                  <a:moveTo>
                    <a:pt x="1218" y="0"/>
                  </a:moveTo>
                  <a:lnTo>
                    <a:pt x="758" y="0"/>
                  </a:lnTo>
                  <a:lnTo>
                    <a:pt x="0" y="703"/>
                  </a:lnTo>
                  <a:lnTo>
                    <a:pt x="415" y="1088"/>
                  </a:lnTo>
                  <a:lnTo>
                    <a:pt x="1218" y="342"/>
                  </a:lnTo>
                  <a:lnTo>
                    <a:pt x="121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311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" presetClass="entr" presetSubtype="2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3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Scale>
                                          <p:cBhvr>
                                            <p:cTn id="41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42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43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44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8"/>
                    </p:tgtEl>
                  </p:cMediaNode>
                </p:audio>
              </p:childTnLst>
            </p:cTn>
          </p:par>
        </p:tnLst>
        <p:bldLst>
          <p:bldP spid="14" grpId="0" animBg="1"/>
          <p:bldP spid="25" grpId="0" animBg="1"/>
          <p:bldP spid="26" grpId="0"/>
          <p:bldP spid="27" grpId="0"/>
          <p:bldP spid="27" grpId="1"/>
          <p:bldP spid="5" grpId="0" animBg="1"/>
          <p:bldP spid="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3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Scale>
                                          <p:cBhvr>
                                            <p:cTn id="41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42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43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44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8"/>
                    </p:tgtEl>
                  </p:cMediaNode>
                </p:audio>
              </p:childTnLst>
            </p:cTn>
          </p:par>
        </p:tnLst>
        <p:bldLst>
          <p:bldP spid="14" grpId="0" animBg="1"/>
          <p:bldP spid="25" grpId="0" animBg="1"/>
          <p:bldP spid="26" grpId="0"/>
          <p:bldP spid="27" grpId="0"/>
          <p:bldP spid="27" grpId="1"/>
          <p:bldP spid="5" grpId="0" animBg="1"/>
          <p:bldP spid="6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24">
            <a:extLst>
              <a:ext uri="{FF2B5EF4-FFF2-40B4-BE49-F238E27FC236}">
                <a16:creationId xmlns:a16="http://schemas.microsoft.com/office/drawing/2014/main" xmlns="" id="{6DB5E7CB-0BB5-4CCC-A4FE-4A684BC4FA73}"/>
              </a:ext>
            </a:extLst>
          </p:cNvPr>
          <p:cNvSpPr/>
          <p:nvPr/>
        </p:nvSpPr>
        <p:spPr>
          <a:xfrm>
            <a:off x="-12700" y="1275606"/>
            <a:ext cx="2890838" cy="3867895"/>
          </a:xfrm>
          <a:custGeom>
            <a:avLst/>
            <a:gdLst>
              <a:gd name="connsiteX0" fmla="*/ 0 w 1557338"/>
              <a:gd name="connsiteY0" fmla="*/ 0 h 3867895"/>
              <a:gd name="connsiteX1" fmla="*/ 1557338 w 1557338"/>
              <a:gd name="connsiteY1" fmla="*/ 0 h 3867895"/>
              <a:gd name="connsiteX2" fmla="*/ 1557338 w 1557338"/>
              <a:gd name="connsiteY2" fmla="*/ 3867895 h 3867895"/>
              <a:gd name="connsiteX3" fmla="*/ 0 w 1557338"/>
              <a:gd name="connsiteY3" fmla="*/ 3867895 h 3867895"/>
              <a:gd name="connsiteX4" fmla="*/ 0 w 1557338"/>
              <a:gd name="connsiteY4" fmla="*/ 0 h 3867895"/>
              <a:gd name="connsiteX0" fmla="*/ 0 w 2890838"/>
              <a:gd name="connsiteY0" fmla="*/ 0 h 3867895"/>
              <a:gd name="connsiteX1" fmla="*/ 2890838 w 2890838"/>
              <a:gd name="connsiteY1" fmla="*/ 2667000 h 3867895"/>
              <a:gd name="connsiteX2" fmla="*/ 1557338 w 2890838"/>
              <a:gd name="connsiteY2" fmla="*/ 3867895 h 3867895"/>
              <a:gd name="connsiteX3" fmla="*/ 0 w 2890838"/>
              <a:gd name="connsiteY3" fmla="*/ 3867895 h 3867895"/>
              <a:gd name="connsiteX4" fmla="*/ 0 w 2890838"/>
              <a:gd name="connsiteY4" fmla="*/ 0 h 3867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0838" h="3867895">
                <a:moveTo>
                  <a:pt x="0" y="0"/>
                </a:moveTo>
                <a:lnTo>
                  <a:pt x="2890838" y="2667000"/>
                </a:lnTo>
                <a:lnTo>
                  <a:pt x="1557338" y="3867895"/>
                </a:lnTo>
                <a:lnTo>
                  <a:pt x="0" y="386789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r="-13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Freeform 5">
            <a:extLst>
              <a:ext uri="{FF2B5EF4-FFF2-40B4-BE49-F238E27FC236}">
                <a16:creationId xmlns:a16="http://schemas.microsoft.com/office/drawing/2014/main" xmlns="" id="{1465B147-A182-43C4-8184-02661EDAD6EF}"/>
              </a:ext>
            </a:extLst>
          </p:cNvPr>
          <p:cNvSpPr>
            <a:spLocks/>
          </p:cNvSpPr>
          <p:nvPr/>
        </p:nvSpPr>
        <p:spPr bwMode="auto">
          <a:xfrm>
            <a:off x="-12700" y="-1588"/>
            <a:ext cx="4244975" cy="4586288"/>
          </a:xfrm>
          <a:custGeom>
            <a:avLst/>
            <a:gdLst>
              <a:gd name="T0" fmla="*/ 2236 w 2674"/>
              <a:gd name="T1" fmla="*/ 2889 h 2889"/>
              <a:gd name="T2" fmla="*/ 2674 w 2674"/>
              <a:gd name="T3" fmla="*/ 2483 h 2889"/>
              <a:gd name="T4" fmla="*/ 0 w 2674"/>
              <a:gd name="T5" fmla="*/ 0 h 2889"/>
              <a:gd name="T6" fmla="*/ 0 w 2674"/>
              <a:gd name="T7" fmla="*/ 814 h 2889"/>
              <a:gd name="T8" fmla="*/ 2236 w 2674"/>
              <a:gd name="T9" fmla="*/ 2889 h 2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74" h="2889">
                <a:moveTo>
                  <a:pt x="2236" y="2889"/>
                </a:moveTo>
                <a:lnTo>
                  <a:pt x="2674" y="2483"/>
                </a:lnTo>
                <a:lnTo>
                  <a:pt x="0" y="0"/>
                </a:lnTo>
                <a:lnTo>
                  <a:pt x="0" y="814"/>
                </a:lnTo>
                <a:lnTo>
                  <a:pt x="2236" y="2889"/>
                </a:lnTo>
                <a:close/>
              </a:path>
            </a:pathLst>
          </a:custGeom>
          <a:solidFill>
            <a:srgbClr val="0095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6">
            <a:extLst>
              <a:ext uri="{FF2B5EF4-FFF2-40B4-BE49-F238E27FC236}">
                <a16:creationId xmlns:a16="http://schemas.microsoft.com/office/drawing/2014/main" xmlns="" id="{25266D8A-AA65-49E1-8FEB-6037C192E9DC}"/>
              </a:ext>
            </a:extLst>
          </p:cNvPr>
          <p:cNvSpPr>
            <a:spLocks/>
          </p:cNvSpPr>
          <p:nvPr/>
        </p:nvSpPr>
        <p:spPr bwMode="auto">
          <a:xfrm>
            <a:off x="1544638" y="3294063"/>
            <a:ext cx="2687638" cy="1849438"/>
          </a:xfrm>
          <a:custGeom>
            <a:avLst/>
            <a:gdLst>
              <a:gd name="T0" fmla="*/ 876 w 1693"/>
              <a:gd name="T1" fmla="*/ 1165 h 1165"/>
              <a:gd name="T2" fmla="*/ 1693 w 1693"/>
              <a:gd name="T3" fmla="*/ 407 h 1165"/>
              <a:gd name="T4" fmla="*/ 1255 w 1693"/>
              <a:gd name="T5" fmla="*/ 0 h 1165"/>
              <a:gd name="T6" fmla="*/ 0 w 1693"/>
              <a:gd name="T7" fmla="*/ 1165 h 1165"/>
              <a:gd name="T8" fmla="*/ 876 w 1693"/>
              <a:gd name="T9" fmla="*/ 1165 h 1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3" h="1165">
                <a:moveTo>
                  <a:pt x="876" y="1165"/>
                </a:moveTo>
                <a:lnTo>
                  <a:pt x="1693" y="407"/>
                </a:lnTo>
                <a:lnTo>
                  <a:pt x="1255" y="0"/>
                </a:lnTo>
                <a:lnTo>
                  <a:pt x="0" y="1165"/>
                </a:lnTo>
                <a:lnTo>
                  <a:pt x="876" y="1165"/>
                </a:lnTo>
                <a:close/>
              </a:path>
            </a:pathLst>
          </a:custGeom>
          <a:solidFill>
            <a:srgbClr val="00A9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48A148AF-C3C9-4087-990A-3DCE6B1DD049}"/>
              </a:ext>
            </a:extLst>
          </p:cNvPr>
          <p:cNvGrpSpPr/>
          <p:nvPr/>
        </p:nvGrpSpPr>
        <p:grpSpPr>
          <a:xfrm>
            <a:off x="1551483" y="2140394"/>
            <a:ext cx="1404156" cy="1404156"/>
            <a:chOff x="1412649" y="1923678"/>
            <a:chExt cx="1404156" cy="1404156"/>
          </a:xfrm>
        </p:grpSpPr>
        <p:sp>
          <p:nvSpPr>
            <p:cNvPr id="47" name="Rectangle 5">
              <a:extLst>
                <a:ext uri="{FF2B5EF4-FFF2-40B4-BE49-F238E27FC236}">
                  <a16:creationId xmlns:a16="http://schemas.microsoft.com/office/drawing/2014/main" xmlns="" id="{A70B6642-F1E0-4B84-811B-2C7DDAB6FC8D}"/>
                </a:ext>
              </a:extLst>
            </p:cNvPr>
            <p:cNvSpPr/>
            <p:nvPr/>
          </p:nvSpPr>
          <p:spPr bwMode="auto">
            <a:xfrm>
              <a:off x="1412649" y="1923678"/>
              <a:ext cx="1404156" cy="1404156"/>
            </a:xfrm>
            <a:prstGeom prst="rect">
              <a:avLst/>
            </a:prstGeom>
            <a:noFill/>
            <a:ln w="57150">
              <a:solidFill>
                <a:schemeClr val="tx2">
                  <a:alpha val="19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8" name="Group 6">
              <a:extLst>
                <a:ext uri="{FF2B5EF4-FFF2-40B4-BE49-F238E27FC236}">
                  <a16:creationId xmlns:a16="http://schemas.microsoft.com/office/drawing/2014/main" xmlns="" id="{9BB58578-B9F9-4419-A6EF-F26D85A190AA}"/>
                </a:ext>
              </a:extLst>
            </p:cNvPr>
            <p:cNvGrpSpPr/>
            <p:nvPr/>
          </p:nvGrpSpPr>
          <p:grpSpPr>
            <a:xfrm>
              <a:off x="1628773" y="2309436"/>
              <a:ext cx="845585" cy="589259"/>
              <a:chOff x="1535966" y="4575157"/>
              <a:chExt cx="1127446" cy="785678"/>
            </a:xfrm>
          </p:grpSpPr>
          <p:sp>
            <p:nvSpPr>
              <p:cNvPr id="49" name="TextBox 3">
                <a:extLst>
                  <a:ext uri="{FF2B5EF4-FFF2-40B4-BE49-F238E27FC236}">
                    <a16:creationId xmlns:a16="http://schemas.microsoft.com/office/drawing/2014/main" xmlns="" id="{90EA33B8-B216-4AE7-9AD8-85D344168061}"/>
                  </a:ext>
                </a:extLst>
              </p:cNvPr>
              <p:cNvSpPr txBox="1"/>
              <p:nvPr/>
            </p:nvSpPr>
            <p:spPr>
              <a:xfrm>
                <a:off x="1535966" y="4575157"/>
                <a:ext cx="1127446" cy="61555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7500" lnSpcReduction="20000"/>
              </a:bodyPr>
              <a:lstStyle/>
              <a:p>
                <a:pPr algn="dist"/>
                <a:r>
                  <a:rPr lang="zh-CN" altLang="en-US" sz="4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</a:p>
            </p:txBody>
          </p:sp>
          <p:sp>
            <p:nvSpPr>
              <p:cNvPr id="50" name="TextBox 4">
                <a:extLst>
                  <a:ext uri="{FF2B5EF4-FFF2-40B4-BE49-F238E27FC236}">
                    <a16:creationId xmlns:a16="http://schemas.microsoft.com/office/drawing/2014/main" xmlns="" id="{87C1B7BC-CF76-466C-993E-A9EE0AA83F78}"/>
                  </a:ext>
                </a:extLst>
              </p:cNvPr>
              <p:cNvSpPr txBox="1"/>
              <p:nvPr/>
            </p:nvSpPr>
            <p:spPr>
              <a:xfrm>
                <a:off x="1586145" y="5101358"/>
                <a:ext cx="1071562" cy="2594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prstTxWarp prst="textPlain">
                  <a:avLst/>
                </a:prstTxWarp>
                <a:normAutofit/>
              </a:bodyPr>
              <a:lstStyle/>
              <a:p>
                <a:pPr algn="ctr"/>
                <a:r>
                  <a:rPr lang="en-US" altLang="zh-CN" sz="500" b="1" spc="3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CONTENTS</a:t>
                </a:r>
              </a:p>
            </p:txBody>
          </p:sp>
        </p:grp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AF78DDD9-6DBC-4690-A0C5-8681E4041A92}"/>
              </a:ext>
            </a:extLst>
          </p:cNvPr>
          <p:cNvGrpSpPr/>
          <p:nvPr/>
        </p:nvGrpSpPr>
        <p:grpSpPr>
          <a:xfrm>
            <a:off x="4473549" y="3540434"/>
            <a:ext cx="3322574" cy="468262"/>
            <a:chOff x="4711094" y="3112958"/>
            <a:chExt cx="3322574" cy="468262"/>
          </a:xfrm>
        </p:grpSpPr>
        <p:sp>
          <p:nvSpPr>
            <p:cNvPr id="52" name="Diamond 26">
              <a:extLst>
                <a:ext uri="{FF2B5EF4-FFF2-40B4-BE49-F238E27FC236}">
                  <a16:creationId xmlns:a16="http://schemas.microsoft.com/office/drawing/2014/main" xmlns="" id="{300BDF3E-8E23-4C42-8506-3CC1BD964B76}"/>
                </a:ext>
              </a:extLst>
            </p:cNvPr>
            <p:cNvSpPr/>
            <p:nvPr/>
          </p:nvSpPr>
          <p:spPr>
            <a:xfrm>
              <a:off x="4711094" y="3112958"/>
              <a:ext cx="468262" cy="468262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</a:p>
          </p:txBody>
        </p:sp>
        <p:grpSp>
          <p:nvGrpSpPr>
            <p:cNvPr id="53" name="Group 27">
              <a:extLst>
                <a:ext uri="{FF2B5EF4-FFF2-40B4-BE49-F238E27FC236}">
                  <a16:creationId xmlns:a16="http://schemas.microsoft.com/office/drawing/2014/main" xmlns="" id="{67BC680E-9DF5-4772-95BC-DA72BA78DC87}"/>
                </a:ext>
              </a:extLst>
            </p:cNvPr>
            <p:cNvGrpSpPr/>
            <p:nvPr/>
          </p:nvGrpSpPr>
          <p:grpSpPr>
            <a:xfrm>
              <a:off x="5061738" y="3135877"/>
              <a:ext cx="2971930" cy="422424"/>
              <a:chOff x="6444107" y="1469392"/>
              <a:chExt cx="4232109" cy="563232"/>
            </a:xfrm>
          </p:grpSpPr>
          <p:sp>
            <p:nvSpPr>
              <p:cNvPr id="54" name="TextBox 48">
                <a:extLst>
                  <a:ext uri="{FF2B5EF4-FFF2-40B4-BE49-F238E27FC236}">
                    <a16:creationId xmlns:a16="http://schemas.microsoft.com/office/drawing/2014/main" xmlns="" id="{49115A1E-8D4C-4602-BA70-BF0C9FD7A641}"/>
                  </a:ext>
                </a:extLst>
              </p:cNvPr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00A99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5" name="TextBox 49">
                <a:extLst>
                  <a:ext uri="{FF2B5EF4-FFF2-40B4-BE49-F238E27FC236}">
                    <a16:creationId xmlns:a16="http://schemas.microsoft.com/office/drawing/2014/main" xmlns="" id="{86B3D47D-ABC7-426D-AE78-4388149A4D1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51B494BC-9159-45DA-B79D-3660040F191F}"/>
              </a:ext>
            </a:extLst>
          </p:cNvPr>
          <p:cNvGrpSpPr/>
          <p:nvPr/>
        </p:nvGrpSpPr>
        <p:grpSpPr>
          <a:xfrm>
            <a:off x="4473549" y="2881502"/>
            <a:ext cx="3322574" cy="468262"/>
            <a:chOff x="4711094" y="2454026"/>
            <a:chExt cx="3322574" cy="468262"/>
          </a:xfrm>
        </p:grpSpPr>
        <p:sp>
          <p:nvSpPr>
            <p:cNvPr id="57" name="Diamond 28">
              <a:extLst>
                <a:ext uri="{FF2B5EF4-FFF2-40B4-BE49-F238E27FC236}">
                  <a16:creationId xmlns:a16="http://schemas.microsoft.com/office/drawing/2014/main" xmlns="" id="{A61D0881-462C-40C5-AD98-125D236AB6A4}"/>
                </a:ext>
              </a:extLst>
            </p:cNvPr>
            <p:cNvSpPr/>
            <p:nvPr/>
          </p:nvSpPr>
          <p:spPr>
            <a:xfrm>
              <a:off x="4711094" y="2454026"/>
              <a:ext cx="468262" cy="468262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grpSp>
          <p:nvGrpSpPr>
            <p:cNvPr id="58" name="Group 29">
              <a:extLst>
                <a:ext uri="{FF2B5EF4-FFF2-40B4-BE49-F238E27FC236}">
                  <a16:creationId xmlns:a16="http://schemas.microsoft.com/office/drawing/2014/main" xmlns="" id="{9A36A548-7689-48EF-B184-A7EE9A11894B}"/>
                </a:ext>
              </a:extLst>
            </p:cNvPr>
            <p:cNvGrpSpPr/>
            <p:nvPr/>
          </p:nvGrpSpPr>
          <p:grpSpPr>
            <a:xfrm>
              <a:off x="5061738" y="2476945"/>
              <a:ext cx="2971930" cy="422424"/>
              <a:chOff x="6444107" y="1469392"/>
              <a:chExt cx="4232109" cy="563232"/>
            </a:xfrm>
          </p:grpSpPr>
          <p:sp>
            <p:nvSpPr>
              <p:cNvPr id="59" name="TextBox 39">
                <a:extLst>
                  <a:ext uri="{FF2B5EF4-FFF2-40B4-BE49-F238E27FC236}">
                    <a16:creationId xmlns:a16="http://schemas.microsoft.com/office/drawing/2014/main" xmlns="" id="{DB90EB29-7D21-42F8-A6FB-E7C3DEF30B66}"/>
                  </a:ext>
                </a:extLst>
              </p:cNvPr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0095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60" name="TextBox 40">
                <a:extLst>
                  <a:ext uri="{FF2B5EF4-FFF2-40B4-BE49-F238E27FC236}">
                    <a16:creationId xmlns:a16="http://schemas.microsoft.com/office/drawing/2014/main" xmlns="" id="{F0A9C54D-913B-4282-825D-490F1AD4B9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xmlns="" id="{994FCCF7-5E29-4DC6-95A1-1AD3F56CEFD6}"/>
              </a:ext>
            </a:extLst>
          </p:cNvPr>
          <p:cNvGrpSpPr/>
          <p:nvPr/>
        </p:nvGrpSpPr>
        <p:grpSpPr>
          <a:xfrm>
            <a:off x="4473549" y="2222570"/>
            <a:ext cx="3322574" cy="468262"/>
            <a:chOff x="4711094" y="1795094"/>
            <a:chExt cx="3322574" cy="468262"/>
          </a:xfrm>
        </p:grpSpPr>
        <p:sp>
          <p:nvSpPr>
            <p:cNvPr id="62" name="Diamond 30">
              <a:extLst>
                <a:ext uri="{FF2B5EF4-FFF2-40B4-BE49-F238E27FC236}">
                  <a16:creationId xmlns:a16="http://schemas.microsoft.com/office/drawing/2014/main" xmlns="" id="{771A5AF1-8017-402F-8296-68EB2483ACB1}"/>
                </a:ext>
              </a:extLst>
            </p:cNvPr>
            <p:cNvSpPr/>
            <p:nvPr/>
          </p:nvSpPr>
          <p:spPr>
            <a:xfrm>
              <a:off x="4711094" y="1795094"/>
              <a:ext cx="468262" cy="468262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grpSp>
          <p:nvGrpSpPr>
            <p:cNvPr id="63" name="Group 31">
              <a:extLst>
                <a:ext uri="{FF2B5EF4-FFF2-40B4-BE49-F238E27FC236}">
                  <a16:creationId xmlns:a16="http://schemas.microsoft.com/office/drawing/2014/main" xmlns="" id="{F5A768DD-AEE2-4B07-BC88-FB884AD43F4B}"/>
                </a:ext>
              </a:extLst>
            </p:cNvPr>
            <p:cNvGrpSpPr/>
            <p:nvPr/>
          </p:nvGrpSpPr>
          <p:grpSpPr>
            <a:xfrm>
              <a:off x="5061738" y="1818013"/>
              <a:ext cx="2971930" cy="422424"/>
              <a:chOff x="6444107" y="1469392"/>
              <a:chExt cx="4232109" cy="563232"/>
            </a:xfrm>
          </p:grpSpPr>
          <p:sp>
            <p:nvSpPr>
              <p:cNvPr id="64" name="TextBox 37">
                <a:extLst>
                  <a:ext uri="{FF2B5EF4-FFF2-40B4-BE49-F238E27FC236}">
                    <a16:creationId xmlns:a16="http://schemas.microsoft.com/office/drawing/2014/main" xmlns="" id="{C54408D8-C6DA-4614-B574-48E41B53B799}"/>
                  </a:ext>
                </a:extLst>
              </p:cNvPr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00A99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65" name="TextBox 38">
                <a:extLst>
                  <a:ext uri="{FF2B5EF4-FFF2-40B4-BE49-F238E27FC236}">
                    <a16:creationId xmlns:a16="http://schemas.microsoft.com/office/drawing/2014/main" xmlns="" id="{0390B2F8-325B-485E-BCCC-D1201C98E4C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xmlns="" id="{DA88223F-875B-4F79-BA99-D66D3D8C25FA}"/>
              </a:ext>
            </a:extLst>
          </p:cNvPr>
          <p:cNvGrpSpPr/>
          <p:nvPr/>
        </p:nvGrpSpPr>
        <p:grpSpPr>
          <a:xfrm>
            <a:off x="4473551" y="1563638"/>
            <a:ext cx="3322572" cy="468262"/>
            <a:chOff x="4711096" y="1136162"/>
            <a:chExt cx="3322572" cy="468262"/>
          </a:xfrm>
        </p:grpSpPr>
        <p:sp>
          <p:nvSpPr>
            <p:cNvPr id="67" name="Diamond 32">
              <a:extLst>
                <a:ext uri="{FF2B5EF4-FFF2-40B4-BE49-F238E27FC236}">
                  <a16:creationId xmlns:a16="http://schemas.microsoft.com/office/drawing/2014/main" xmlns="" id="{4BA0EAA6-50C7-4385-B663-F60F5A7957B2}"/>
                </a:ext>
              </a:extLst>
            </p:cNvPr>
            <p:cNvSpPr/>
            <p:nvPr/>
          </p:nvSpPr>
          <p:spPr>
            <a:xfrm>
              <a:off x="4711096" y="1136162"/>
              <a:ext cx="468262" cy="468262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grpSp>
          <p:nvGrpSpPr>
            <p:cNvPr id="68" name="Group 33">
              <a:extLst>
                <a:ext uri="{FF2B5EF4-FFF2-40B4-BE49-F238E27FC236}">
                  <a16:creationId xmlns:a16="http://schemas.microsoft.com/office/drawing/2014/main" xmlns="" id="{4EC25754-4934-4098-8011-E421C9A4CD5D}"/>
                </a:ext>
              </a:extLst>
            </p:cNvPr>
            <p:cNvGrpSpPr/>
            <p:nvPr/>
          </p:nvGrpSpPr>
          <p:grpSpPr>
            <a:xfrm>
              <a:off x="5061738" y="1159081"/>
              <a:ext cx="2971930" cy="422424"/>
              <a:chOff x="6444107" y="1469392"/>
              <a:chExt cx="4232109" cy="563232"/>
            </a:xfrm>
          </p:grpSpPr>
          <p:sp>
            <p:nvSpPr>
              <p:cNvPr id="69" name="TextBox 34">
                <a:extLst>
                  <a:ext uri="{FF2B5EF4-FFF2-40B4-BE49-F238E27FC236}">
                    <a16:creationId xmlns:a16="http://schemas.microsoft.com/office/drawing/2014/main" xmlns="" id="{2E8B16EA-C0A6-458C-8E0D-A2067FA21A23}"/>
                  </a:ext>
                </a:extLst>
              </p:cNvPr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0095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70" name="TextBox 36">
                <a:extLst>
                  <a:ext uri="{FF2B5EF4-FFF2-40B4-BE49-F238E27FC236}">
                    <a16:creationId xmlns:a16="http://schemas.microsoft.com/office/drawing/2014/main" xmlns="" id="{F888AD26-F76C-4041-B645-D59A8ADB350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222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grpId="0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44" grpId="0" animBg="1"/>
          <p:bldP spid="4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44" grpId="0" animBg="1"/>
          <p:bldP spid="45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xmlns="" id="{9D1B9E20-B262-445F-9C42-755B5DE8E084}"/>
              </a:ext>
            </a:extLst>
          </p:cNvPr>
          <p:cNvSpPr>
            <a:spLocks/>
          </p:cNvSpPr>
          <p:nvPr/>
        </p:nvSpPr>
        <p:spPr bwMode="auto">
          <a:xfrm>
            <a:off x="-12700" y="-1588"/>
            <a:ext cx="4244975" cy="4586288"/>
          </a:xfrm>
          <a:custGeom>
            <a:avLst/>
            <a:gdLst>
              <a:gd name="T0" fmla="*/ 2236 w 2674"/>
              <a:gd name="T1" fmla="*/ 2889 h 2889"/>
              <a:gd name="T2" fmla="*/ 2674 w 2674"/>
              <a:gd name="T3" fmla="*/ 2483 h 2889"/>
              <a:gd name="T4" fmla="*/ 0 w 2674"/>
              <a:gd name="T5" fmla="*/ 0 h 2889"/>
              <a:gd name="T6" fmla="*/ 0 w 2674"/>
              <a:gd name="T7" fmla="*/ 814 h 2889"/>
              <a:gd name="T8" fmla="*/ 2236 w 2674"/>
              <a:gd name="T9" fmla="*/ 2889 h 2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74" h="2889">
                <a:moveTo>
                  <a:pt x="2236" y="2889"/>
                </a:moveTo>
                <a:lnTo>
                  <a:pt x="2674" y="2483"/>
                </a:lnTo>
                <a:lnTo>
                  <a:pt x="0" y="0"/>
                </a:lnTo>
                <a:lnTo>
                  <a:pt x="0" y="814"/>
                </a:lnTo>
                <a:lnTo>
                  <a:pt x="2236" y="2889"/>
                </a:lnTo>
                <a:close/>
              </a:path>
            </a:pathLst>
          </a:custGeom>
          <a:solidFill>
            <a:srgbClr val="0095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xmlns="" id="{7830C2E2-7224-4EB7-B735-7DD49033FF6C}"/>
              </a:ext>
            </a:extLst>
          </p:cNvPr>
          <p:cNvSpPr>
            <a:spLocks/>
          </p:cNvSpPr>
          <p:nvPr/>
        </p:nvSpPr>
        <p:spPr bwMode="auto">
          <a:xfrm>
            <a:off x="1544638" y="3294063"/>
            <a:ext cx="2687638" cy="1849438"/>
          </a:xfrm>
          <a:custGeom>
            <a:avLst/>
            <a:gdLst>
              <a:gd name="T0" fmla="*/ 876 w 1693"/>
              <a:gd name="T1" fmla="*/ 1165 h 1165"/>
              <a:gd name="T2" fmla="*/ 1693 w 1693"/>
              <a:gd name="T3" fmla="*/ 407 h 1165"/>
              <a:gd name="T4" fmla="*/ 1255 w 1693"/>
              <a:gd name="T5" fmla="*/ 0 h 1165"/>
              <a:gd name="T6" fmla="*/ 0 w 1693"/>
              <a:gd name="T7" fmla="*/ 1165 h 1165"/>
              <a:gd name="T8" fmla="*/ 876 w 1693"/>
              <a:gd name="T9" fmla="*/ 1165 h 1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3" h="1165">
                <a:moveTo>
                  <a:pt x="876" y="1165"/>
                </a:moveTo>
                <a:lnTo>
                  <a:pt x="1693" y="407"/>
                </a:lnTo>
                <a:lnTo>
                  <a:pt x="1255" y="0"/>
                </a:lnTo>
                <a:lnTo>
                  <a:pt x="0" y="1165"/>
                </a:lnTo>
                <a:lnTo>
                  <a:pt x="876" y="1165"/>
                </a:lnTo>
                <a:close/>
              </a:path>
            </a:pathLst>
          </a:custGeom>
          <a:solidFill>
            <a:srgbClr val="00A9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2" name="Group 17">
            <a:extLst>
              <a:ext uri="{FF2B5EF4-FFF2-40B4-BE49-F238E27FC236}">
                <a16:creationId xmlns:a16="http://schemas.microsoft.com/office/drawing/2014/main" xmlns="" id="{60C33913-28B1-49DC-9FBA-B91126919B6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232650" y="0"/>
            <a:ext cx="1935163" cy="2911475"/>
            <a:chOff x="4556" y="0"/>
            <a:chExt cx="1219" cy="1834"/>
          </a:xfrm>
        </p:grpSpPr>
        <p:sp>
          <p:nvSpPr>
            <p:cNvPr id="23" name="AutoShape 16">
              <a:extLst>
                <a:ext uri="{FF2B5EF4-FFF2-40B4-BE49-F238E27FC236}">
                  <a16:creationId xmlns:a16="http://schemas.microsoft.com/office/drawing/2014/main" xmlns="" id="{FC3A6AA7-F88A-4313-B9B7-A810621EAB7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56" y="0"/>
              <a:ext cx="1219" cy="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xmlns="" id="{07B79D93-9059-4901-BCB3-BA9087B6C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" y="318"/>
              <a:ext cx="1218" cy="1516"/>
            </a:xfrm>
            <a:custGeom>
              <a:avLst/>
              <a:gdLst>
                <a:gd name="T0" fmla="*/ 1218 w 1218"/>
                <a:gd name="T1" fmla="*/ 746 h 1516"/>
                <a:gd name="T2" fmla="*/ 415 w 1218"/>
                <a:gd name="T3" fmla="*/ 0 h 1516"/>
                <a:gd name="T4" fmla="*/ 0 w 1218"/>
                <a:gd name="T5" fmla="*/ 385 h 1516"/>
                <a:gd name="T6" fmla="*/ 1218 w 1218"/>
                <a:gd name="T7" fmla="*/ 1516 h 1516"/>
                <a:gd name="T8" fmla="*/ 1218 w 1218"/>
                <a:gd name="T9" fmla="*/ 746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8" h="1516">
                  <a:moveTo>
                    <a:pt x="1218" y="746"/>
                  </a:moveTo>
                  <a:lnTo>
                    <a:pt x="415" y="0"/>
                  </a:lnTo>
                  <a:lnTo>
                    <a:pt x="0" y="385"/>
                  </a:lnTo>
                  <a:lnTo>
                    <a:pt x="1218" y="1516"/>
                  </a:lnTo>
                  <a:lnTo>
                    <a:pt x="1218" y="746"/>
                  </a:lnTo>
                  <a:close/>
                </a:path>
              </a:pathLst>
            </a:custGeom>
            <a:solidFill>
              <a:srgbClr val="0095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xmlns="" id="{3ADD3500-6B35-4D56-9E09-C949286FB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" y="0"/>
              <a:ext cx="1218" cy="1088"/>
            </a:xfrm>
            <a:custGeom>
              <a:avLst/>
              <a:gdLst>
                <a:gd name="T0" fmla="*/ 1218 w 1218"/>
                <a:gd name="T1" fmla="*/ 0 h 1088"/>
                <a:gd name="T2" fmla="*/ 758 w 1218"/>
                <a:gd name="T3" fmla="*/ 0 h 1088"/>
                <a:gd name="T4" fmla="*/ 0 w 1218"/>
                <a:gd name="T5" fmla="*/ 703 h 1088"/>
                <a:gd name="T6" fmla="*/ 415 w 1218"/>
                <a:gd name="T7" fmla="*/ 1088 h 1088"/>
                <a:gd name="T8" fmla="*/ 1218 w 1218"/>
                <a:gd name="T9" fmla="*/ 342 h 1088"/>
                <a:gd name="T10" fmla="*/ 1218 w 1218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8" h="1088">
                  <a:moveTo>
                    <a:pt x="1218" y="0"/>
                  </a:moveTo>
                  <a:lnTo>
                    <a:pt x="758" y="0"/>
                  </a:lnTo>
                  <a:lnTo>
                    <a:pt x="0" y="703"/>
                  </a:lnTo>
                  <a:lnTo>
                    <a:pt x="415" y="1088"/>
                  </a:lnTo>
                  <a:lnTo>
                    <a:pt x="1218" y="342"/>
                  </a:lnTo>
                  <a:lnTo>
                    <a:pt x="121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E9A8E6BC-22AE-423B-A38C-A72120847FB7}"/>
              </a:ext>
            </a:extLst>
          </p:cNvPr>
          <p:cNvSpPr/>
          <p:nvPr/>
        </p:nvSpPr>
        <p:spPr>
          <a:xfrm>
            <a:off x="5436097" y="1344598"/>
            <a:ext cx="11521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01</a:t>
            </a:r>
            <a:endParaRPr lang="zh-CN" altLang="en-US" sz="9600" spc="3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xmlns="" id="{21D359D9-2633-487C-93FF-388E78274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334" y="2737832"/>
            <a:ext cx="31768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srgbClr val="0095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1" name="Freeform 13">
            <a:extLst>
              <a:ext uri="{FF2B5EF4-FFF2-40B4-BE49-F238E27FC236}">
                <a16:creationId xmlns:a16="http://schemas.microsoft.com/office/drawing/2014/main" xmlns="" id="{604DD84C-00F8-4A7F-8684-925189CB312C}"/>
              </a:ext>
            </a:extLst>
          </p:cNvPr>
          <p:cNvSpPr>
            <a:spLocks/>
          </p:cNvSpPr>
          <p:nvPr/>
        </p:nvSpPr>
        <p:spPr bwMode="auto">
          <a:xfrm>
            <a:off x="-12700" y="-1588"/>
            <a:ext cx="3810000" cy="3609975"/>
          </a:xfrm>
          <a:custGeom>
            <a:avLst/>
            <a:gdLst>
              <a:gd name="T0" fmla="*/ 2400 w 2400"/>
              <a:gd name="T1" fmla="*/ 0 h 2274"/>
              <a:gd name="T2" fmla="*/ 1578 w 2400"/>
              <a:gd name="T3" fmla="*/ 0 h 2274"/>
              <a:gd name="T4" fmla="*/ 0 w 2400"/>
              <a:gd name="T5" fmla="*/ 1459 h 2274"/>
              <a:gd name="T6" fmla="*/ 0 w 2400"/>
              <a:gd name="T7" fmla="*/ 2274 h 2274"/>
              <a:gd name="T8" fmla="*/ 2400 w 2400"/>
              <a:gd name="T9" fmla="*/ 27 h 2274"/>
              <a:gd name="T10" fmla="*/ 2400 w 2400"/>
              <a:gd name="T11" fmla="*/ 0 h 2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00" h="2274">
                <a:moveTo>
                  <a:pt x="2400" y="0"/>
                </a:moveTo>
                <a:lnTo>
                  <a:pt x="1578" y="0"/>
                </a:lnTo>
                <a:lnTo>
                  <a:pt x="0" y="1459"/>
                </a:lnTo>
                <a:lnTo>
                  <a:pt x="0" y="2274"/>
                </a:lnTo>
                <a:lnTo>
                  <a:pt x="2400" y="27"/>
                </a:lnTo>
                <a:lnTo>
                  <a:pt x="2400" y="0"/>
                </a:lnTo>
                <a:close/>
              </a:path>
            </a:pathLst>
          </a:custGeom>
          <a:solidFill>
            <a:srgbClr val="00A99D">
              <a:alpha val="28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798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2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3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Scale>
                                          <p:cBhvr>
                                            <p:cTn id="33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4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5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6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35" grpId="0"/>
          <p:bldP spid="36" grpId="0"/>
          <p:bldP spid="36" grpId="1"/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3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Scale>
                                          <p:cBhvr>
                                            <p:cTn id="33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4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5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6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35" grpId="0"/>
          <p:bldP spid="36" grpId="0"/>
          <p:bldP spid="36" grpId="1"/>
          <p:bldP spid="41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66CFC08C-61D2-4346-97E9-98A740676E62}"/>
              </a:ext>
            </a:extLst>
          </p:cNvPr>
          <p:cNvGrpSpPr/>
          <p:nvPr/>
        </p:nvGrpSpPr>
        <p:grpSpPr>
          <a:xfrm>
            <a:off x="3080901" y="1430416"/>
            <a:ext cx="2982199" cy="1499643"/>
            <a:chOff x="3080901" y="1430416"/>
            <a:chExt cx="2982199" cy="1499643"/>
          </a:xfrm>
        </p:grpSpPr>
        <p:cxnSp>
          <p:nvCxnSpPr>
            <p:cNvPr id="3" name="is1ide-肘形连接符 33">
              <a:extLst>
                <a:ext uri="{FF2B5EF4-FFF2-40B4-BE49-F238E27FC236}">
                  <a16:creationId xmlns:a16="http://schemas.microsoft.com/office/drawing/2014/main" xmlns="" id="{C6FDCED1-D7DB-4999-9599-E6BFD6427496}"/>
                </a:ext>
              </a:extLst>
            </p:cNvPr>
            <p:cNvCxnSpPr>
              <a:cxnSpLocks/>
              <a:stCxn id="17" idx="3"/>
              <a:endCxn id="11" idx="2"/>
            </p:cNvCxnSpPr>
            <p:nvPr/>
          </p:nvCxnSpPr>
          <p:spPr>
            <a:xfrm flipV="1">
              <a:off x="3080901" y="1430416"/>
              <a:ext cx="1491099" cy="989558"/>
            </a:xfrm>
            <a:prstGeom prst="bentConnector2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is1ide-肘形连接符 26">
              <a:extLst>
                <a:ext uri="{FF2B5EF4-FFF2-40B4-BE49-F238E27FC236}">
                  <a16:creationId xmlns:a16="http://schemas.microsoft.com/office/drawing/2014/main" xmlns="" id="{016487F4-4C77-4652-AC05-7C35DBD6F794}"/>
                </a:ext>
              </a:extLst>
            </p:cNvPr>
            <p:cNvCxnSpPr>
              <a:cxnSpLocks/>
              <a:stCxn id="12" idx="1"/>
              <a:endCxn id="11" idx="2"/>
            </p:cNvCxnSpPr>
            <p:nvPr/>
          </p:nvCxnSpPr>
          <p:spPr>
            <a:xfrm rot="10800000">
              <a:off x="4572000" y="1430416"/>
              <a:ext cx="1491100" cy="989558"/>
            </a:xfrm>
            <a:prstGeom prst="bentConnector2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is1ide-Straight Connector 4">
              <a:extLst>
                <a:ext uri="{FF2B5EF4-FFF2-40B4-BE49-F238E27FC236}">
                  <a16:creationId xmlns:a16="http://schemas.microsoft.com/office/drawing/2014/main" xmlns="" id="{5DDA3FFC-3FBD-4901-8781-280E2A0B4EF4}"/>
                </a:ext>
              </a:extLst>
            </p:cNvPr>
            <p:cNvCxnSpPr>
              <a:cxnSpLocks/>
              <a:stCxn id="11" idx="2"/>
              <a:endCxn id="23" idx="0"/>
            </p:cNvCxnSpPr>
            <p:nvPr/>
          </p:nvCxnSpPr>
          <p:spPr>
            <a:xfrm>
              <a:off x="4572000" y="1430416"/>
              <a:ext cx="0" cy="1499643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83C41F87-52EB-4754-B925-D4B48F4AD211}"/>
              </a:ext>
            </a:extLst>
          </p:cNvPr>
          <p:cNvGrpSpPr/>
          <p:nvPr/>
        </p:nvGrpSpPr>
        <p:grpSpPr>
          <a:xfrm>
            <a:off x="1002433" y="1751743"/>
            <a:ext cx="7139134" cy="2536318"/>
            <a:chOff x="1002433" y="1751743"/>
            <a:chExt cx="7139134" cy="2536318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8C8BD580-0858-44EC-BEE8-36D876A87676}"/>
                </a:ext>
              </a:extLst>
            </p:cNvPr>
            <p:cNvGrpSpPr/>
            <p:nvPr/>
          </p:nvGrpSpPr>
          <p:grpSpPr>
            <a:xfrm>
              <a:off x="3532766" y="1751743"/>
              <a:ext cx="2078468" cy="2536318"/>
              <a:chOff x="4631453" y="2708918"/>
              <a:chExt cx="2771290" cy="3381757"/>
            </a:xfrm>
          </p:grpSpPr>
          <p:sp>
            <p:nvSpPr>
              <p:cNvPr id="22" name="is1ide-Rectangle 21">
                <a:extLst>
                  <a:ext uri="{FF2B5EF4-FFF2-40B4-BE49-F238E27FC236}">
                    <a16:creationId xmlns:a16="http://schemas.microsoft.com/office/drawing/2014/main" xmlns="" id="{58BCE54E-F72B-4CCB-9E7F-2D410A4F7E91}"/>
                  </a:ext>
                </a:extLst>
              </p:cNvPr>
              <p:cNvSpPr/>
              <p:nvPr/>
            </p:nvSpPr>
            <p:spPr>
              <a:xfrm>
                <a:off x="4631453" y="4427355"/>
                <a:ext cx="2771290" cy="1663320"/>
              </a:xfrm>
              <a:prstGeom prst="rect">
                <a:avLst/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is1ide-Rounded Rectangle 22">
                <a:extLst>
                  <a:ext uri="{FF2B5EF4-FFF2-40B4-BE49-F238E27FC236}">
                    <a16:creationId xmlns:a16="http://schemas.microsoft.com/office/drawing/2014/main" xmlns="" id="{B12BF4DC-0BE2-4D5D-8D47-840BE760B18F}"/>
                  </a:ext>
                </a:extLst>
              </p:cNvPr>
              <p:cNvSpPr/>
              <p:nvPr/>
            </p:nvSpPr>
            <p:spPr>
              <a:xfrm>
                <a:off x="5477038" y="4280005"/>
                <a:ext cx="1080120" cy="341678"/>
              </a:xfrm>
              <a:prstGeom prst="roundRect">
                <a:avLst>
                  <a:gd name="adj" fmla="val 1369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 fontScale="92500" lnSpcReduction="10000"/>
              </a:bodyPr>
              <a:lstStyle/>
              <a:p>
                <a:pPr algn="ctr"/>
                <a:r>
                  <a:rPr lang="zh-CN" altLang="en-US"/>
                  <a:t>关键词</a:t>
                </a:r>
              </a:p>
            </p:txBody>
          </p: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xmlns="" id="{EC2E391A-047B-4788-8473-1556451B58FB}"/>
                  </a:ext>
                </a:extLst>
              </p:cNvPr>
              <p:cNvGrpSpPr/>
              <p:nvPr/>
            </p:nvGrpSpPr>
            <p:grpSpPr>
              <a:xfrm>
                <a:off x="4762540" y="2708918"/>
                <a:ext cx="2509117" cy="1030224"/>
                <a:chOff x="251866" y="1988839"/>
                <a:chExt cx="3288629" cy="784007"/>
              </a:xfrm>
              <a:solidFill>
                <a:schemeClr val="bg1"/>
              </a:solidFill>
            </p:grpSpPr>
            <p:sp>
              <p:nvSpPr>
                <p:cNvPr id="25" name="íṩľíḍè-TextBox 5">
                  <a:extLst>
                    <a:ext uri="{FF2B5EF4-FFF2-40B4-BE49-F238E27FC236}">
                      <a16:creationId xmlns:a16="http://schemas.microsoft.com/office/drawing/2014/main" xmlns="" id="{75C5492C-912A-41A8-B52E-AD9448EB07C0}"/>
                    </a:ext>
                  </a:extLst>
                </p:cNvPr>
                <p:cNvSpPr txBox="1"/>
                <p:nvPr/>
              </p:nvSpPr>
              <p:spPr>
                <a:xfrm>
                  <a:off x="251866" y="2295215"/>
                  <a:ext cx="3288629" cy="477631"/>
                </a:xfrm>
                <a:prstGeom prst="rect">
                  <a:avLst/>
                </a:prstGeom>
                <a:grpFill/>
              </p:spPr>
              <p:txBody>
                <a:bodyPr wrap="square" lIns="90000" tIns="46800" rIns="90000" bIns="46800" anchor="t">
                  <a:normAutofit fontScale="70000" lnSpcReduction="20000"/>
                </a:bodyPr>
                <a:lstStyle/>
                <a:p>
                  <a:pPr algn="ctr"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dirty="0"/>
                    <a:t>此部分内容作为文字排版占位显示</a:t>
                  </a:r>
                  <a:br>
                    <a:rPr lang="zh-CN" altLang="en-US" sz="1100" dirty="0"/>
                  </a:br>
                  <a:r>
                    <a:rPr lang="zh-CN" altLang="en-US" sz="1100" dirty="0"/>
                    <a:t>（建议使用主题字体）</a:t>
                  </a:r>
                </a:p>
              </p:txBody>
            </p:sp>
            <p:sp>
              <p:nvSpPr>
                <p:cNvPr id="26" name="íṩľíḍè-Rectangle 25">
                  <a:extLst>
                    <a:ext uri="{FF2B5EF4-FFF2-40B4-BE49-F238E27FC236}">
                      <a16:creationId xmlns:a16="http://schemas.microsoft.com/office/drawing/2014/main" xmlns="" id="{B1E04BFD-0FBC-4808-896B-CCCAD24EF81F}"/>
                    </a:ext>
                  </a:extLst>
                </p:cNvPr>
                <p:cNvSpPr/>
                <p:nvPr/>
              </p:nvSpPr>
              <p:spPr>
                <a:xfrm>
                  <a:off x="251866" y="1988839"/>
                  <a:ext cx="3288629" cy="306375"/>
                </a:xfrm>
                <a:prstGeom prst="rect">
                  <a:avLst/>
                </a:prstGeom>
                <a:grpFill/>
              </p:spPr>
              <p:txBody>
                <a:bodyPr wrap="none" lIns="90000" tIns="46800" rIns="90000" bIns="46800" anchor="b">
                  <a:normAutofit fontScale="92500" lnSpcReduction="1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7E301F71-6019-4C82-AD13-049A13E9FB4D}"/>
                </a:ext>
              </a:extLst>
            </p:cNvPr>
            <p:cNvGrpSpPr/>
            <p:nvPr/>
          </p:nvGrpSpPr>
          <p:grpSpPr>
            <a:xfrm>
              <a:off x="1002433" y="1796229"/>
              <a:ext cx="2078468" cy="2366851"/>
              <a:chOff x="1336578" y="2768232"/>
              <a:chExt cx="2771290" cy="3155801"/>
            </a:xfrm>
          </p:grpSpPr>
          <p:sp>
            <p:nvSpPr>
              <p:cNvPr id="17" name="íṩľíḍè-Rectangle 16">
                <a:extLst>
                  <a:ext uri="{FF2B5EF4-FFF2-40B4-BE49-F238E27FC236}">
                    <a16:creationId xmlns:a16="http://schemas.microsoft.com/office/drawing/2014/main" xmlns="" id="{3BD1CA1F-D1D3-4C42-82B3-3D4B8479AD68}"/>
                  </a:ext>
                </a:extLst>
              </p:cNvPr>
              <p:cNvSpPr/>
              <p:nvPr/>
            </p:nvSpPr>
            <p:spPr>
              <a:xfrm>
                <a:off x="1336578" y="2768232"/>
                <a:ext cx="2771290" cy="1663320"/>
              </a:xfrm>
              <a:prstGeom prst="rect">
                <a:avLst/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íṩľíḍè-Rounded Rectangle 17">
                <a:extLst>
                  <a:ext uri="{FF2B5EF4-FFF2-40B4-BE49-F238E27FC236}">
                    <a16:creationId xmlns:a16="http://schemas.microsoft.com/office/drawing/2014/main" xmlns="" id="{687F1159-CF17-4C32-AF5F-53CEB19B2F8F}"/>
                  </a:ext>
                </a:extLst>
              </p:cNvPr>
              <p:cNvSpPr/>
              <p:nvPr/>
            </p:nvSpPr>
            <p:spPr>
              <a:xfrm>
                <a:off x="2182163" y="4280005"/>
                <a:ext cx="1080120" cy="341678"/>
              </a:xfrm>
              <a:prstGeom prst="roundRect">
                <a:avLst>
                  <a:gd name="adj" fmla="val 13693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 fontScale="92500" lnSpcReduction="10000"/>
              </a:bodyPr>
              <a:lstStyle/>
              <a:p>
                <a:pPr algn="ctr"/>
                <a:r>
                  <a:rPr lang="zh-CN" altLang="en-US"/>
                  <a:t>关键词</a:t>
                </a:r>
              </a:p>
            </p:txBody>
          </p:sp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xmlns="" id="{091098DA-65B1-4988-9178-225054BDB9F6}"/>
                  </a:ext>
                </a:extLst>
              </p:cNvPr>
              <p:cNvGrpSpPr/>
              <p:nvPr/>
            </p:nvGrpSpPr>
            <p:grpSpPr>
              <a:xfrm>
                <a:off x="1433209" y="4878031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20" name="íṩľíḍè-TextBox 5">
                  <a:extLst>
                    <a:ext uri="{FF2B5EF4-FFF2-40B4-BE49-F238E27FC236}">
                      <a16:creationId xmlns:a16="http://schemas.microsoft.com/office/drawing/2014/main" xmlns="" id="{9CE3442D-2BCB-450B-9B58-B286BD5B3039}"/>
                    </a:ext>
                  </a:extLst>
                </p:cNvPr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 fontScale="85000" lnSpcReduction="10000"/>
                </a:bodyPr>
                <a:lstStyle/>
                <a:p>
                  <a:pPr algn="ctr"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dirty="0"/>
                    <a:t>此部分内容作为文字排版占位显示</a:t>
                  </a:r>
                  <a:br>
                    <a:rPr lang="zh-CN" altLang="en-US" sz="1100" dirty="0"/>
                  </a:br>
                  <a:r>
                    <a:rPr lang="zh-CN" altLang="en-US" sz="1100" dirty="0"/>
                    <a:t>（建议使用主题字体）</a:t>
                  </a:r>
                </a:p>
              </p:txBody>
            </p:sp>
            <p:sp>
              <p:nvSpPr>
                <p:cNvPr id="21" name="íṩľíḍè-Rectangle 20">
                  <a:extLst>
                    <a:ext uri="{FF2B5EF4-FFF2-40B4-BE49-F238E27FC236}">
                      <a16:creationId xmlns:a16="http://schemas.microsoft.com/office/drawing/2014/main" xmlns="" id="{FA585772-511F-43F0-874F-9A4A1C1B79C3}"/>
                    </a:ext>
                  </a:extLst>
                </p:cNvPr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fontScale="77500" lnSpcReduction="2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solidFill>
                        <a:schemeClr val="accent3"/>
                      </a:solidFill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43E84703-2B3F-4809-BE21-A71A0E7F282D}"/>
                </a:ext>
              </a:extLst>
            </p:cNvPr>
            <p:cNvGrpSpPr/>
            <p:nvPr/>
          </p:nvGrpSpPr>
          <p:grpSpPr>
            <a:xfrm>
              <a:off x="6063099" y="1796229"/>
              <a:ext cx="2078468" cy="2366851"/>
              <a:chOff x="8084133" y="2768232"/>
              <a:chExt cx="2771290" cy="3155801"/>
            </a:xfrm>
          </p:grpSpPr>
          <p:sp>
            <p:nvSpPr>
              <p:cNvPr id="12" name="íṩľíḍè-Rectangle 11">
                <a:extLst>
                  <a:ext uri="{FF2B5EF4-FFF2-40B4-BE49-F238E27FC236}">
                    <a16:creationId xmlns:a16="http://schemas.microsoft.com/office/drawing/2014/main" xmlns="" id="{D7F8F140-424C-4A2A-93EC-A36285539227}"/>
                  </a:ext>
                </a:extLst>
              </p:cNvPr>
              <p:cNvSpPr/>
              <p:nvPr/>
            </p:nvSpPr>
            <p:spPr>
              <a:xfrm>
                <a:off x="8084133" y="2768232"/>
                <a:ext cx="2771290" cy="1663320"/>
              </a:xfrm>
              <a:prstGeom prst="rect">
                <a:avLst/>
              </a:pr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íṩľíḍè-Rounded Rectangle 12">
                <a:extLst>
                  <a:ext uri="{FF2B5EF4-FFF2-40B4-BE49-F238E27FC236}">
                    <a16:creationId xmlns:a16="http://schemas.microsoft.com/office/drawing/2014/main" xmlns="" id="{CA5B9ACC-ABF5-48B8-BD7D-1DF569EB83F7}"/>
                  </a:ext>
                </a:extLst>
              </p:cNvPr>
              <p:cNvSpPr/>
              <p:nvPr/>
            </p:nvSpPr>
            <p:spPr>
              <a:xfrm>
                <a:off x="8929718" y="4280005"/>
                <a:ext cx="1080120" cy="341678"/>
              </a:xfrm>
              <a:prstGeom prst="roundRect">
                <a:avLst>
                  <a:gd name="adj" fmla="val 13693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 fontScale="92500" lnSpcReduction="10000"/>
              </a:bodyPr>
              <a:lstStyle/>
              <a:p>
                <a:pPr algn="ctr"/>
                <a:r>
                  <a:rPr lang="zh-CN" altLang="en-US"/>
                  <a:t>关键词</a:t>
                </a:r>
              </a:p>
            </p:txBody>
          </p: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xmlns="" id="{2A091A9A-B7F0-4CD6-9E2F-966E807DF470}"/>
                  </a:ext>
                </a:extLst>
              </p:cNvPr>
              <p:cNvGrpSpPr/>
              <p:nvPr/>
            </p:nvGrpSpPr>
            <p:grpSpPr>
              <a:xfrm>
                <a:off x="8180764" y="4878031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15" name="íṩľíḍè-TextBox 5">
                  <a:extLst>
                    <a:ext uri="{FF2B5EF4-FFF2-40B4-BE49-F238E27FC236}">
                      <a16:creationId xmlns:a16="http://schemas.microsoft.com/office/drawing/2014/main" xmlns="" id="{3D6A7B3D-D97A-4CE8-B612-4B7F34BA0D6F}"/>
                    </a:ext>
                  </a:extLst>
                </p:cNvPr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 fontScale="85000" lnSpcReduction="10000"/>
                </a:bodyPr>
                <a:lstStyle/>
                <a:p>
                  <a:pPr algn="ctr"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/>
                    <a:t>此部分内容作为文字排版占位显示</a:t>
                  </a:r>
                  <a:br>
                    <a:rPr lang="zh-CN" altLang="en-US" sz="1100"/>
                  </a:br>
                  <a:r>
                    <a:rPr lang="zh-CN" altLang="en-US" sz="1100"/>
                    <a:t>（建议使用主题字体）</a:t>
                  </a:r>
                </a:p>
              </p:txBody>
            </p:sp>
            <p:sp>
              <p:nvSpPr>
                <p:cNvPr id="16" name="íṩľíḍè-Rectangle 15">
                  <a:extLst>
                    <a:ext uri="{FF2B5EF4-FFF2-40B4-BE49-F238E27FC236}">
                      <a16:creationId xmlns:a16="http://schemas.microsoft.com/office/drawing/2014/main" xmlns="" id="{DCD5A4CF-A38B-4DC0-908D-22CB33D640C9}"/>
                    </a:ext>
                  </a:extLst>
                </p:cNvPr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fontScale="77500" lnSpcReduction="2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solidFill>
                        <a:schemeClr val="accent4"/>
                      </a:solidFill>
                    </a:rPr>
                    <a:t>标题文本预设</a:t>
                  </a:r>
                </a:p>
              </p:txBody>
            </p:sp>
          </p:grpSp>
        </p:grp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9D6C9AE3-6CFA-4ADA-851C-7FC3B351B14E}"/>
              </a:ext>
            </a:extLst>
          </p:cNvPr>
          <p:cNvGrpSpPr/>
          <p:nvPr/>
        </p:nvGrpSpPr>
        <p:grpSpPr>
          <a:xfrm>
            <a:off x="2652119" y="627534"/>
            <a:ext cx="3839762" cy="802882"/>
            <a:chOff x="3536159" y="3725012"/>
            <a:chExt cx="5119683" cy="940703"/>
          </a:xfrm>
        </p:grpSpPr>
        <p:sp>
          <p:nvSpPr>
            <p:cNvPr id="10" name="íṩľíḍè-Rectangle 9">
              <a:extLst>
                <a:ext uri="{FF2B5EF4-FFF2-40B4-BE49-F238E27FC236}">
                  <a16:creationId xmlns:a16="http://schemas.microsoft.com/office/drawing/2014/main" xmlns="" id="{99DFF94C-E689-4411-AF57-F3517A6D6ECB}"/>
                </a:ext>
              </a:extLst>
            </p:cNvPr>
            <p:cNvSpPr/>
            <p:nvPr/>
          </p:nvSpPr>
          <p:spPr>
            <a:xfrm>
              <a:off x="3536160" y="3725012"/>
              <a:ext cx="5119682" cy="4230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 anchor="ctr" anchorCtr="0">
              <a:normAutofit fontScale="85000" lnSpcReduction="20000"/>
            </a:bodyPr>
            <a:lstStyle/>
            <a:p>
              <a:pPr algn="ctr">
                <a:buSzPct val="25000"/>
              </a:pPr>
              <a:r>
                <a:rPr lang="zh-CN" altLang="en-US" sz="2400" b="1"/>
                <a:t>标题文本预设</a:t>
              </a:r>
            </a:p>
          </p:txBody>
        </p:sp>
        <p:sp>
          <p:nvSpPr>
            <p:cNvPr id="11" name="íṩľíḍè-文本框 26">
              <a:extLst>
                <a:ext uri="{FF2B5EF4-FFF2-40B4-BE49-F238E27FC236}">
                  <a16:creationId xmlns:a16="http://schemas.microsoft.com/office/drawing/2014/main" xmlns="" id="{5B561DAE-9C03-46CF-86F3-6DDAB4CA7096}"/>
                </a:ext>
              </a:extLst>
            </p:cNvPr>
            <p:cNvSpPr txBox="1"/>
            <p:nvPr/>
          </p:nvSpPr>
          <p:spPr>
            <a:xfrm>
              <a:off x="3536159" y="4148027"/>
              <a:ext cx="5119682" cy="517688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925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200" dirty="0"/>
                <a:t>此部分内容作为文字排版占位显示</a:t>
              </a:r>
              <a:br>
                <a:rPr lang="zh-CN" altLang="en-US" sz="1200" dirty="0"/>
              </a:br>
              <a:r>
                <a:rPr lang="zh-CN" altLang="en-US" sz="1200" dirty="0"/>
                <a:t>（建议使用主题字体）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8670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xmlns="" id="{7A203CFD-6E78-49F9-9C53-23E8533D72A2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971120AB-8AF6-4F97-A444-0C865899E86D}"/>
              </a:ext>
            </a:extLst>
          </p:cNvPr>
          <p:cNvGrpSpPr/>
          <p:nvPr/>
        </p:nvGrpSpPr>
        <p:grpSpPr>
          <a:xfrm>
            <a:off x="-13565" y="1139467"/>
            <a:ext cx="9157565" cy="440949"/>
            <a:chOff x="-13565" y="1139467"/>
            <a:chExt cx="9157565" cy="440949"/>
          </a:xfrm>
        </p:grpSpPr>
        <p:cxnSp>
          <p:nvCxnSpPr>
            <p:cNvPr id="12" name="Straight Connector 3">
              <a:extLst>
                <a:ext uri="{FF2B5EF4-FFF2-40B4-BE49-F238E27FC236}">
                  <a16:creationId xmlns:a16="http://schemas.microsoft.com/office/drawing/2014/main" xmlns="" id="{4A2FA962-1D24-4292-A589-F40648267F7A}"/>
                </a:ext>
              </a:extLst>
            </p:cNvPr>
            <p:cNvCxnSpPr/>
            <p:nvPr/>
          </p:nvCxnSpPr>
          <p:spPr>
            <a:xfrm>
              <a:off x="-13565" y="1356615"/>
              <a:ext cx="1296144" cy="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4">
              <a:extLst>
                <a:ext uri="{FF2B5EF4-FFF2-40B4-BE49-F238E27FC236}">
                  <a16:creationId xmlns:a16="http://schemas.microsoft.com/office/drawing/2014/main" xmlns="" id="{3FC791B1-E13B-4666-B6CA-4ABF4A21AF76}"/>
                </a:ext>
              </a:extLst>
            </p:cNvPr>
            <p:cNvCxnSpPr/>
            <p:nvPr/>
          </p:nvCxnSpPr>
          <p:spPr>
            <a:xfrm>
              <a:off x="1952709" y="1366123"/>
              <a:ext cx="1242138" cy="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reeform: Shape 27">
              <a:extLst>
                <a:ext uri="{FF2B5EF4-FFF2-40B4-BE49-F238E27FC236}">
                  <a16:creationId xmlns:a16="http://schemas.microsoft.com/office/drawing/2014/main" xmlns="" id="{A7CB19E3-3C96-4457-BD48-413C36DD5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606" y="1139467"/>
              <a:ext cx="427240" cy="427240"/>
            </a:xfrm>
            <a:custGeom>
              <a:avLst/>
              <a:gdLst>
                <a:gd name="T0" fmla="*/ 545 w 913"/>
                <a:gd name="T1" fmla="*/ 9 h 913"/>
                <a:gd name="T2" fmla="*/ 367 w 913"/>
                <a:gd name="T3" fmla="*/ 9 h 913"/>
                <a:gd name="T4" fmla="*/ 0 w 913"/>
                <a:gd name="T5" fmla="*/ 456 h 913"/>
                <a:gd name="T6" fmla="*/ 367 w 913"/>
                <a:gd name="T7" fmla="*/ 904 h 913"/>
                <a:gd name="T8" fmla="*/ 545 w 913"/>
                <a:gd name="T9" fmla="*/ 904 h 913"/>
                <a:gd name="T10" fmla="*/ 913 w 913"/>
                <a:gd name="T11" fmla="*/ 456 h 913"/>
                <a:gd name="T12" fmla="*/ 339 w 913"/>
                <a:gd name="T13" fmla="*/ 108 h 913"/>
                <a:gd name="T14" fmla="*/ 171 w 913"/>
                <a:gd name="T15" fmla="*/ 225 h 913"/>
                <a:gd name="T16" fmla="*/ 118 w 913"/>
                <a:gd name="T17" fmla="*/ 314 h 913"/>
                <a:gd name="T18" fmla="*/ 181 w 913"/>
                <a:gd name="T19" fmla="*/ 403 h 913"/>
                <a:gd name="T20" fmla="*/ 118 w 913"/>
                <a:gd name="T21" fmla="*/ 314 h 913"/>
                <a:gd name="T22" fmla="*/ 91 w 913"/>
                <a:gd name="T23" fmla="*/ 492 h 913"/>
                <a:gd name="T24" fmla="*/ 196 w 913"/>
                <a:gd name="T25" fmla="*/ 581 h 913"/>
                <a:gd name="T26" fmla="*/ 158 w 913"/>
                <a:gd name="T27" fmla="*/ 670 h 913"/>
                <a:gd name="T28" fmla="*/ 339 w 913"/>
                <a:gd name="T29" fmla="*/ 804 h 913"/>
                <a:gd name="T30" fmla="*/ 412 w 913"/>
                <a:gd name="T31" fmla="*/ 748 h 913"/>
                <a:gd name="T32" fmla="*/ 412 w 913"/>
                <a:gd name="T33" fmla="*/ 670 h 913"/>
                <a:gd name="T34" fmla="*/ 412 w 913"/>
                <a:gd name="T35" fmla="*/ 581 h 913"/>
                <a:gd name="T36" fmla="*/ 269 w 913"/>
                <a:gd name="T37" fmla="*/ 492 h 913"/>
                <a:gd name="T38" fmla="*/ 412 w 913"/>
                <a:gd name="T39" fmla="*/ 581 h 913"/>
                <a:gd name="T40" fmla="*/ 271 w 913"/>
                <a:gd name="T41" fmla="*/ 403 h 913"/>
                <a:gd name="T42" fmla="*/ 412 w 913"/>
                <a:gd name="T43" fmla="*/ 314 h 913"/>
                <a:gd name="T44" fmla="*/ 412 w 913"/>
                <a:gd name="T45" fmla="*/ 225 h 913"/>
                <a:gd name="T46" fmla="*/ 412 w 913"/>
                <a:gd name="T47" fmla="*/ 165 h 913"/>
                <a:gd name="T48" fmla="*/ 795 w 913"/>
                <a:gd name="T49" fmla="*/ 314 h 913"/>
                <a:gd name="T50" fmla="*/ 732 w 913"/>
                <a:gd name="T51" fmla="*/ 403 h 913"/>
                <a:gd name="T52" fmla="*/ 795 w 913"/>
                <a:gd name="T53" fmla="*/ 314 h 913"/>
                <a:gd name="T54" fmla="*/ 672 w 913"/>
                <a:gd name="T55" fmla="*/ 225 h 913"/>
                <a:gd name="T56" fmla="*/ 742 w 913"/>
                <a:gd name="T57" fmla="*/ 225 h 913"/>
                <a:gd name="T58" fmla="*/ 564 w 913"/>
                <a:gd name="T59" fmla="*/ 225 h 913"/>
                <a:gd name="T60" fmla="*/ 501 w 913"/>
                <a:gd name="T61" fmla="*/ 165 h 913"/>
                <a:gd name="T62" fmla="*/ 617 w 913"/>
                <a:gd name="T63" fmla="*/ 314 h 913"/>
                <a:gd name="T64" fmla="*/ 501 w 913"/>
                <a:gd name="T65" fmla="*/ 403 h 913"/>
                <a:gd name="T66" fmla="*/ 501 w 913"/>
                <a:gd name="T67" fmla="*/ 492 h 913"/>
                <a:gd name="T68" fmla="*/ 624 w 913"/>
                <a:gd name="T69" fmla="*/ 581 h 913"/>
                <a:gd name="T70" fmla="*/ 501 w 913"/>
                <a:gd name="T71" fmla="*/ 492 h 913"/>
                <a:gd name="T72" fmla="*/ 501 w 913"/>
                <a:gd name="T73" fmla="*/ 670 h 913"/>
                <a:gd name="T74" fmla="*/ 501 w 913"/>
                <a:gd name="T75" fmla="*/ 748 h 913"/>
                <a:gd name="T76" fmla="*/ 682 w 913"/>
                <a:gd name="T77" fmla="*/ 670 h 913"/>
                <a:gd name="T78" fmla="*/ 573 w 913"/>
                <a:gd name="T79" fmla="*/ 804 h 913"/>
                <a:gd name="T80" fmla="*/ 733 w 913"/>
                <a:gd name="T81" fmla="*/ 492 h 913"/>
                <a:gd name="T82" fmla="*/ 802 w 913"/>
                <a:gd name="T83" fmla="*/ 581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3" h="913">
                  <a:moveTo>
                    <a:pt x="751" y="108"/>
                  </a:moveTo>
                  <a:cubicBezTo>
                    <a:pt x="693" y="59"/>
                    <a:pt x="623" y="24"/>
                    <a:pt x="545" y="9"/>
                  </a:cubicBezTo>
                  <a:cubicBezTo>
                    <a:pt x="517" y="3"/>
                    <a:pt x="487" y="0"/>
                    <a:pt x="456" y="0"/>
                  </a:cubicBezTo>
                  <a:cubicBezTo>
                    <a:pt x="426" y="0"/>
                    <a:pt x="396" y="3"/>
                    <a:pt x="367" y="9"/>
                  </a:cubicBezTo>
                  <a:cubicBezTo>
                    <a:pt x="290" y="24"/>
                    <a:pt x="219" y="59"/>
                    <a:pt x="161" y="108"/>
                  </a:cubicBezTo>
                  <a:cubicBezTo>
                    <a:pt x="63" y="192"/>
                    <a:pt x="0" y="317"/>
                    <a:pt x="0" y="456"/>
                  </a:cubicBezTo>
                  <a:cubicBezTo>
                    <a:pt x="0" y="596"/>
                    <a:pt x="63" y="721"/>
                    <a:pt x="161" y="804"/>
                  </a:cubicBezTo>
                  <a:cubicBezTo>
                    <a:pt x="219" y="854"/>
                    <a:pt x="290" y="889"/>
                    <a:pt x="367" y="904"/>
                  </a:cubicBezTo>
                  <a:cubicBezTo>
                    <a:pt x="396" y="910"/>
                    <a:pt x="426" y="913"/>
                    <a:pt x="456" y="913"/>
                  </a:cubicBezTo>
                  <a:cubicBezTo>
                    <a:pt x="487" y="913"/>
                    <a:pt x="517" y="910"/>
                    <a:pt x="545" y="904"/>
                  </a:cubicBezTo>
                  <a:cubicBezTo>
                    <a:pt x="623" y="889"/>
                    <a:pt x="693" y="854"/>
                    <a:pt x="751" y="804"/>
                  </a:cubicBezTo>
                  <a:cubicBezTo>
                    <a:pt x="850" y="721"/>
                    <a:pt x="913" y="596"/>
                    <a:pt x="913" y="456"/>
                  </a:cubicBezTo>
                  <a:cubicBezTo>
                    <a:pt x="913" y="317"/>
                    <a:pt x="850" y="192"/>
                    <a:pt x="751" y="108"/>
                  </a:cubicBezTo>
                  <a:close/>
                  <a:moveTo>
                    <a:pt x="339" y="108"/>
                  </a:moveTo>
                  <a:cubicBezTo>
                    <a:pt x="301" y="141"/>
                    <a:pt x="267" y="181"/>
                    <a:pt x="241" y="225"/>
                  </a:cubicBezTo>
                  <a:cubicBezTo>
                    <a:pt x="171" y="225"/>
                    <a:pt x="171" y="225"/>
                    <a:pt x="171" y="225"/>
                  </a:cubicBezTo>
                  <a:cubicBezTo>
                    <a:pt x="215" y="172"/>
                    <a:pt x="273" y="131"/>
                    <a:pt x="339" y="108"/>
                  </a:cubicBezTo>
                  <a:close/>
                  <a:moveTo>
                    <a:pt x="118" y="314"/>
                  </a:moveTo>
                  <a:cubicBezTo>
                    <a:pt x="201" y="314"/>
                    <a:pt x="201" y="314"/>
                    <a:pt x="201" y="314"/>
                  </a:cubicBezTo>
                  <a:cubicBezTo>
                    <a:pt x="191" y="343"/>
                    <a:pt x="185" y="372"/>
                    <a:pt x="181" y="403"/>
                  </a:cubicBezTo>
                  <a:cubicBezTo>
                    <a:pt x="93" y="403"/>
                    <a:pt x="93" y="403"/>
                    <a:pt x="93" y="403"/>
                  </a:cubicBezTo>
                  <a:cubicBezTo>
                    <a:pt x="98" y="372"/>
                    <a:pt x="106" y="342"/>
                    <a:pt x="118" y="314"/>
                  </a:cubicBezTo>
                  <a:close/>
                  <a:moveTo>
                    <a:pt x="111" y="581"/>
                  </a:moveTo>
                  <a:cubicBezTo>
                    <a:pt x="101" y="553"/>
                    <a:pt x="94" y="523"/>
                    <a:pt x="91" y="492"/>
                  </a:cubicBezTo>
                  <a:cubicBezTo>
                    <a:pt x="180" y="492"/>
                    <a:pt x="180" y="492"/>
                    <a:pt x="180" y="492"/>
                  </a:cubicBezTo>
                  <a:cubicBezTo>
                    <a:pt x="182" y="523"/>
                    <a:pt x="188" y="553"/>
                    <a:pt x="196" y="581"/>
                  </a:cubicBezTo>
                  <a:lnTo>
                    <a:pt x="111" y="581"/>
                  </a:lnTo>
                  <a:close/>
                  <a:moveTo>
                    <a:pt x="158" y="670"/>
                  </a:moveTo>
                  <a:cubicBezTo>
                    <a:pt x="231" y="670"/>
                    <a:pt x="231" y="670"/>
                    <a:pt x="231" y="670"/>
                  </a:cubicBezTo>
                  <a:cubicBezTo>
                    <a:pt x="259" y="722"/>
                    <a:pt x="295" y="767"/>
                    <a:pt x="339" y="804"/>
                  </a:cubicBezTo>
                  <a:cubicBezTo>
                    <a:pt x="266" y="780"/>
                    <a:pt x="203" y="732"/>
                    <a:pt x="158" y="670"/>
                  </a:cubicBezTo>
                  <a:close/>
                  <a:moveTo>
                    <a:pt x="412" y="748"/>
                  </a:moveTo>
                  <a:cubicBezTo>
                    <a:pt x="383" y="726"/>
                    <a:pt x="357" y="700"/>
                    <a:pt x="336" y="670"/>
                  </a:cubicBezTo>
                  <a:cubicBezTo>
                    <a:pt x="412" y="670"/>
                    <a:pt x="412" y="670"/>
                    <a:pt x="412" y="670"/>
                  </a:cubicBezTo>
                  <a:lnTo>
                    <a:pt x="412" y="748"/>
                  </a:lnTo>
                  <a:close/>
                  <a:moveTo>
                    <a:pt x="412" y="581"/>
                  </a:moveTo>
                  <a:cubicBezTo>
                    <a:pt x="289" y="581"/>
                    <a:pt x="289" y="581"/>
                    <a:pt x="289" y="581"/>
                  </a:cubicBezTo>
                  <a:cubicBezTo>
                    <a:pt x="279" y="553"/>
                    <a:pt x="272" y="523"/>
                    <a:pt x="269" y="492"/>
                  </a:cubicBezTo>
                  <a:cubicBezTo>
                    <a:pt x="412" y="492"/>
                    <a:pt x="412" y="492"/>
                    <a:pt x="412" y="492"/>
                  </a:cubicBezTo>
                  <a:lnTo>
                    <a:pt x="412" y="581"/>
                  </a:lnTo>
                  <a:close/>
                  <a:moveTo>
                    <a:pt x="412" y="403"/>
                  </a:moveTo>
                  <a:cubicBezTo>
                    <a:pt x="271" y="403"/>
                    <a:pt x="271" y="403"/>
                    <a:pt x="271" y="403"/>
                  </a:cubicBezTo>
                  <a:cubicBezTo>
                    <a:pt x="276" y="372"/>
                    <a:pt x="284" y="342"/>
                    <a:pt x="296" y="314"/>
                  </a:cubicBezTo>
                  <a:cubicBezTo>
                    <a:pt x="412" y="314"/>
                    <a:pt x="412" y="314"/>
                    <a:pt x="412" y="314"/>
                  </a:cubicBezTo>
                  <a:lnTo>
                    <a:pt x="412" y="403"/>
                  </a:lnTo>
                  <a:close/>
                  <a:moveTo>
                    <a:pt x="412" y="225"/>
                  </a:moveTo>
                  <a:cubicBezTo>
                    <a:pt x="349" y="225"/>
                    <a:pt x="349" y="225"/>
                    <a:pt x="349" y="225"/>
                  </a:cubicBezTo>
                  <a:cubicBezTo>
                    <a:pt x="368" y="202"/>
                    <a:pt x="389" y="182"/>
                    <a:pt x="412" y="165"/>
                  </a:cubicBezTo>
                  <a:lnTo>
                    <a:pt x="412" y="225"/>
                  </a:lnTo>
                  <a:close/>
                  <a:moveTo>
                    <a:pt x="795" y="314"/>
                  </a:moveTo>
                  <a:cubicBezTo>
                    <a:pt x="807" y="342"/>
                    <a:pt x="815" y="372"/>
                    <a:pt x="820" y="403"/>
                  </a:cubicBezTo>
                  <a:cubicBezTo>
                    <a:pt x="732" y="403"/>
                    <a:pt x="732" y="403"/>
                    <a:pt x="732" y="403"/>
                  </a:cubicBezTo>
                  <a:cubicBezTo>
                    <a:pt x="728" y="372"/>
                    <a:pt x="721" y="343"/>
                    <a:pt x="712" y="314"/>
                  </a:cubicBezTo>
                  <a:lnTo>
                    <a:pt x="795" y="314"/>
                  </a:lnTo>
                  <a:close/>
                  <a:moveTo>
                    <a:pt x="742" y="225"/>
                  </a:moveTo>
                  <a:cubicBezTo>
                    <a:pt x="672" y="225"/>
                    <a:pt x="672" y="225"/>
                    <a:pt x="672" y="225"/>
                  </a:cubicBezTo>
                  <a:cubicBezTo>
                    <a:pt x="645" y="181"/>
                    <a:pt x="612" y="141"/>
                    <a:pt x="573" y="108"/>
                  </a:cubicBezTo>
                  <a:cubicBezTo>
                    <a:pt x="640" y="131"/>
                    <a:pt x="698" y="172"/>
                    <a:pt x="742" y="225"/>
                  </a:cubicBezTo>
                  <a:close/>
                  <a:moveTo>
                    <a:pt x="501" y="165"/>
                  </a:moveTo>
                  <a:cubicBezTo>
                    <a:pt x="524" y="182"/>
                    <a:pt x="545" y="202"/>
                    <a:pt x="564" y="225"/>
                  </a:cubicBezTo>
                  <a:cubicBezTo>
                    <a:pt x="501" y="225"/>
                    <a:pt x="501" y="225"/>
                    <a:pt x="501" y="225"/>
                  </a:cubicBezTo>
                  <a:lnTo>
                    <a:pt x="501" y="165"/>
                  </a:lnTo>
                  <a:close/>
                  <a:moveTo>
                    <a:pt x="501" y="314"/>
                  </a:moveTo>
                  <a:cubicBezTo>
                    <a:pt x="617" y="314"/>
                    <a:pt x="617" y="314"/>
                    <a:pt x="617" y="314"/>
                  </a:cubicBezTo>
                  <a:cubicBezTo>
                    <a:pt x="629" y="342"/>
                    <a:pt x="637" y="372"/>
                    <a:pt x="642" y="403"/>
                  </a:cubicBezTo>
                  <a:cubicBezTo>
                    <a:pt x="501" y="403"/>
                    <a:pt x="501" y="403"/>
                    <a:pt x="501" y="403"/>
                  </a:cubicBezTo>
                  <a:lnTo>
                    <a:pt x="501" y="314"/>
                  </a:lnTo>
                  <a:close/>
                  <a:moveTo>
                    <a:pt x="501" y="492"/>
                  </a:moveTo>
                  <a:cubicBezTo>
                    <a:pt x="644" y="492"/>
                    <a:pt x="644" y="492"/>
                    <a:pt x="644" y="492"/>
                  </a:cubicBezTo>
                  <a:cubicBezTo>
                    <a:pt x="641" y="523"/>
                    <a:pt x="634" y="553"/>
                    <a:pt x="624" y="581"/>
                  </a:cubicBezTo>
                  <a:cubicBezTo>
                    <a:pt x="501" y="581"/>
                    <a:pt x="501" y="581"/>
                    <a:pt x="501" y="581"/>
                  </a:cubicBezTo>
                  <a:lnTo>
                    <a:pt x="501" y="492"/>
                  </a:lnTo>
                  <a:close/>
                  <a:moveTo>
                    <a:pt x="501" y="748"/>
                  </a:moveTo>
                  <a:cubicBezTo>
                    <a:pt x="501" y="670"/>
                    <a:pt x="501" y="670"/>
                    <a:pt x="501" y="670"/>
                  </a:cubicBezTo>
                  <a:cubicBezTo>
                    <a:pt x="577" y="670"/>
                    <a:pt x="577" y="670"/>
                    <a:pt x="577" y="670"/>
                  </a:cubicBezTo>
                  <a:cubicBezTo>
                    <a:pt x="555" y="700"/>
                    <a:pt x="530" y="726"/>
                    <a:pt x="501" y="748"/>
                  </a:cubicBezTo>
                  <a:close/>
                  <a:moveTo>
                    <a:pt x="573" y="804"/>
                  </a:moveTo>
                  <a:cubicBezTo>
                    <a:pt x="617" y="767"/>
                    <a:pt x="654" y="722"/>
                    <a:pt x="682" y="670"/>
                  </a:cubicBezTo>
                  <a:cubicBezTo>
                    <a:pt x="755" y="670"/>
                    <a:pt x="755" y="670"/>
                    <a:pt x="755" y="670"/>
                  </a:cubicBezTo>
                  <a:cubicBezTo>
                    <a:pt x="710" y="732"/>
                    <a:pt x="647" y="780"/>
                    <a:pt x="573" y="804"/>
                  </a:cubicBezTo>
                  <a:close/>
                  <a:moveTo>
                    <a:pt x="717" y="581"/>
                  </a:moveTo>
                  <a:cubicBezTo>
                    <a:pt x="725" y="553"/>
                    <a:pt x="731" y="523"/>
                    <a:pt x="733" y="492"/>
                  </a:cubicBezTo>
                  <a:cubicBezTo>
                    <a:pt x="822" y="492"/>
                    <a:pt x="822" y="492"/>
                    <a:pt x="822" y="492"/>
                  </a:cubicBezTo>
                  <a:cubicBezTo>
                    <a:pt x="819" y="523"/>
                    <a:pt x="812" y="553"/>
                    <a:pt x="802" y="581"/>
                  </a:cubicBezTo>
                  <a:lnTo>
                    <a:pt x="717" y="5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28">
              <a:extLst>
                <a:ext uri="{FF2B5EF4-FFF2-40B4-BE49-F238E27FC236}">
                  <a16:creationId xmlns:a16="http://schemas.microsoft.com/office/drawing/2014/main" xmlns="" id="{E22D9707-552B-4940-A434-44D5E06A4EA9}"/>
                </a:ext>
              </a:extLst>
            </p:cNvPr>
            <p:cNvGrpSpPr/>
            <p:nvPr/>
          </p:nvGrpSpPr>
          <p:grpSpPr>
            <a:xfrm>
              <a:off x="3254519" y="1195587"/>
              <a:ext cx="604111" cy="341074"/>
              <a:chOff x="6475413" y="254001"/>
              <a:chExt cx="762000" cy="430212"/>
            </a:xfrm>
            <a:solidFill>
              <a:schemeClr val="accent2"/>
            </a:solidFill>
          </p:grpSpPr>
          <p:sp>
            <p:nvSpPr>
              <p:cNvPr id="27" name="Freeform: Shape 29">
                <a:extLst>
                  <a:ext uri="{FF2B5EF4-FFF2-40B4-BE49-F238E27FC236}">
                    <a16:creationId xmlns:a16="http://schemas.microsoft.com/office/drawing/2014/main" xmlns="" id="{0FD25651-D776-4AF0-A949-74DB12393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5413" y="652463"/>
                <a:ext cx="762000" cy="31750"/>
              </a:xfrm>
              <a:custGeom>
                <a:avLst/>
                <a:gdLst>
                  <a:gd name="T0" fmla="*/ 0 w 1140"/>
                  <a:gd name="T1" fmla="*/ 0 h 47"/>
                  <a:gd name="T2" fmla="*/ 197 w 1140"/>
                  <a:gd name="T3" fmla="*/ 47 h 47"/>
                  <a:gd name="T4" fmla="*/ 992 w 1140"/>
                  <a:gd name="T5" fmla="*/ 45 h 47"/>
                  <a:gd name="T6" fmla="*/ 1140 w 1140"/>
                  <a:gd name="T7" fmla="*/ 0 h 47"/>
                  <a:gd name="T8" fmla="*/ 0 w 1140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0" h="47">
                    <a:moveTo>
                      <a:pt x="0" y="0"/>
                    </a:moveTo>
                    <a:cubicBezTo>
                      <a:pt x="0" y="0"/>
                      <a:pt x="97" y="47"/>
                      <a:pt x="197" y="47"/>
                    </a:cubicBezTo>
                    <a:cubicBezTo>
                      <a:pt x="298" y="47"/>
                      <a:pt x="992" y="45"/>
                      <a:pt x="992" y="45"/>
                    </a:cubicBezTo>
                    <a:cubicBezTo>
                      <a:pt x="992" y="45"/>
                      <a:pt x="1107" y="42"/>
                      <a:pt x="114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30">
                <a:extLst>
                  <a:ext uri="{FF2B5EF4-FFF2-40B4-BE49-F238E27FC236}">
                    <a16:creationId xmlns:a16="http://schemas.microsoft.com/office/drawing/2014/main" xmlns="" id="{AD02AB68-8B48-4E93-9142-8630977945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9100" y="352426"/>
                <a:ext cx="168275" cy="158750"/>
              </a:xfrm>
              <a:custGeom>
                <a:avLst/>
                <a:gdLst>
                  <a:gd name="T0" fmla="*/ 106 w 106"/>
                  <a:gd name="T1" fmla="*/ 38 h 100"/>
                  <a:gd name="T2" fmla="*/ 65 w 106"/>
                  <a:gd name="T3" fmla="*/ 38 h 100"/>
                  <a:gd name="T4" fmla="*/ 53 w 106"/>
                  <a:gd name="T5" fmla="*/ 0 h 100"/>
                  <a:gd name="T6" fmla="*/ 40 w 106"/>
                  <a:gd name="T7" fmla="*/ 38 h 100"/>
                  <a:gd name="T8" fmla="*/ 0 w 106"/>
                  <a:gd name="T9" fmla="*/ 38 h 100"/>
                  <a:gd name="T10" fmla="*/ 33 w 106"/>
                  <a:gd name="T11" fmla="*/ 62 h 100"/>
                  <a:gd name="T12" fmla="*/ 20 w 106"/>
                  <a:gd name="T13" fmla="*/ 100 h 100"/>
                  <a:gd name="T14" fmla="*/ 53 w 106"/>
                  <a:gd name="T15" fmla="*/ 76 h 100"/>
                  <a:gd name="T16" fmla="*/ 85 w 106"/>
                  <a:gd name="T17" fmla="*/ 100 h 100"/>
                  <a:gd name="T18" fmla="*/ 73 w 106"/>
                  <a:gd name="T19" fmla="*/ 62 h 100"/>
                  <a:gd name="T20" fmla="*/ 106 w 106"/>
                  <a:gd name="T21" fmla="*/ 3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6" h="100">
                    <a:moveTo>
                      <a:pt x="106" y="38"/>
                    </a:moveTo>
                    <a:lnTo>
                      <a:pt x="65" y="38"/>
                    </a:lnTo>
                    <a:lnTo>
                      <a:pt x="53" y="0"/>
                    </a:lnTo>
                    <a:lnTo>
                      <a:pt x="40" y="38"/>
                    </a:lnTo>
                    <a:lnTo>
                      <a:pt x="0" y="38"/>
                    </a:lnTo>
                    <a:lnTo>
                      <a:pt x="33" y="62"/>
                    </a:lnTo>
                    <a:lnTo>
                      <a:pt x="20" y="100"/>
                    </a:lnTo>
                    <a:lnTo>
                      <a:pt x="53" y="76"/>
                    </a:lnTo>
                    <a:lnTo>
                      <a:pt x="85" y="100"/>
                    </a:lnTo>
                    <a:lnTo>
                      <a:pt x="73" y="62"/>
                    </a:lnTo>
                    <a:lnTo>
                      <a:pt x="106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31">
                <a:extLst>
                  <a:ext uri="{FF2B5EF4-FFF2-40B4-BE49-F238E27FC236}">
                    <a16:creationId xmlns:a16="http://schemas.microsoft.com/office/drawing/2014/main" xmlns="" id="{18B0188F-6AA1-41F1-B39C-49CC5B0722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4650" y="342901"/>
                <a:ext cx="47625" cy="53975"/>
              </a:xfrm>
              <a:custGeom>
                <a:avLst/>
                <a:gdLst>
                  <a:gd name="T0" fmla="*/ 44 w 71"/>
                  <a:gd name="T1" fmla="*/ 0 h 80"/>
                  <a:gd name="T2" fmla="*/ 0 w 71"/>
                  <a:gd name="T3" fmla="*/ 65 h 80"/>
                  <a:gd name="T4" fmla="*/ 35 w 71"/>
                  <a:gd name="T5" fmla="*/ 80 h 80"/>
                  <a:gd name="T6" fmla="*/ 71 w 71"/>
                  <a:gd name="T7" fmla="*/ 27 h 80"/>
                  <a:gd name="T8" fmla="*/ 44 w 71"/>
                  <a:gd name="T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0">
                    <a:moveTo>
                      <a:pt x="44" y="0"/>
                    </a:moveTo>
                    <a:cubicBezTo>
                      <a:pt x="25" y="19"/>
                      <a:pt x="10" y="41"/>
                      <a:pt x="0" y="65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43" y="60"/>
                      <a:pt x="55" y="42"/>
                      <a:pt x="71" y="27"/>
                    </a:cubicBezTo>
                    <a:lnTo>
                      <a:pt x="4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32">
                <a:extLst>
                  <a:ext uri="{FF2B5EF4-FFF2-40B4-BE49-F238E27FC236}">
                    <a16:creationId xmlns:a16="http://schemas.microsoft.com/office/drawing/2014/main" xmlns="" id="{05F5860E-95F8-42B2-A0B2-CC8E9A759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3538" y="438151"/>
                <a:ext cx="34925" cy="52388"/>
              </a:xfrm>
              <a:custGeom>
                <a:avLst/>
                <a:gdLst>
                  <a:gd name="T0" fmla="*/ 38 w 51"/>
                  <a:gd name="T1" fmla="*/ 0 h 78"/>
                  <a:gd name="T2" fmla="*/ 0 w 51"/>
                  <a:gd name="T3" fmla="*/ 1 h 78"/>
                  <a:gd name="T4" fmla="*/ 15 w 51"/>
                  <a:gd name="T5" fmla="*/ 78 h 78"/>
                  <a:gd name="T6" fmla="*/ 51 w 51"/>
                  <a:gd name="T7" fmla="*/ 64 h 78"/>
                  <a:gd name="T8" fmla="*/ 38 w 51"/>
                  <a:gd name="T9" fmla="*/ 1 h 78"/>
                  <a:gd name="T10" fmla="*/ 38 w 51"/>
                  <a:gd name="T1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78">
                    <a:moveTo>
                      <a:pt x="38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8"/>
                      <a:pt x="5" y="54"/>
                      <a:pt x="15" y="78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42" y="44"/>
                      <a:pt x="38" y="23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33">
                <a:extLst>
                  <a:ext uri="{FF2B5EF4-FFF2-40B4-BE49-F238E27FC236}">
                    <a16:creationId xmlns:a16="http://schemas.microsoft.com/office/drawing/2014/main" xmlns="" id="{5C856EC7-C072-4223-8DBD-E46E1CFAEE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3225" y="515938"/>
                <a:ext cx="53975" cy="49213"/>
              </a:xfrm>
              <a:custGeom>
                <a:avLst/>
                <a:gdLst>
                  <a:gd name="T0" fmla="*/ 0 w 81"/>
                  <a:gd name="T1" fmla="*/ 27 h 72"/>
                  <a:gd name="T2" fmla="*/ 66 w 81"/>
                  <a:gd name="T3" fmla="*/ 72 h 72"/>
                  <a:gd name="T4" fmla="*/ 81 w 81"/>
                  <a:gd name="T5" fmla="*/ 36 h 72"/>
                  <a:gd name="T6" fmla="*/ 27 w 81"/>
                  <a:gd name="T7" fmla="*/ 0 h 72"/>
                  <a:gd name="T8" fmla="*/ 0 w 81"/>
                  <a:gd name="T9" fmla="*/ 2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72">
                    <a:moveTo>
                      <a:pt x="0" y="27"/>
                    </a:moveTo>
                    <a:cubicBezTo>
                      <a:pt x="19" y="46"/>
                      <a:pt x="42" y="61"/>
                      <a:pt x="66" y="72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61" y="28"/>
                      <a:pt x="43" y="16"/>
                      <a:pt x="27" y="0"/>
                    </a:cubicBezTo>
                    <a:lnTo>
                      <a:pt x="0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34">
                <a:extLst>
                  <a:ext uri="{FF2B5EF4-FFF2-40B4-BE49-F238E27FC236}">
                    <a16:creationId xmlns:a16="http://schemas.microsoft.com/office/drawing/2014/main" xmlns="" id="{F318A8C7-E7FC-4D03-87FF-E46342F0A0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7675" y="303213"/>
                <a:ext cx="52388" cy="33338"/>
              </a:xfrm>
              <a:custGeom>
                <a:avLst/>
                <a:gdLst>
                  <a:gd name="T0" fmla="*/ 78 w 78"/>
                  <a:gd name="T1" fmla="*/ 38 h 51"/>
                  <a:gd name="T2" fmla="*/ 78 w 78"/>
                  <a:gd name="T3" fmla="*/ 38 h 51"/>
                  <a:gd name="T4" fmla="*/ 78 w 78"/>
                  <a:gd name="T5" fmla="*/ 0 h 51"/>
                  <a:gd name="T6" fmla="*/ 0 w 78"/>
                  <a:gd name="T7" fmla="*/ 16 h 51"/>
                  <a:gd name="T8" fmla="*/ 15 w 78"/>
                  <a:gd name="T9" fmla="*/ 51 h 51"/>
                  <a:gd name="T10" fmla="*/ 78 w 78"/>
                  <a:gd name="T11" fmla="*/ 3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51">
                    <a:moveTo>
                      <a:pt x="78" y="38"/>
                    </a:moveTo>
                    <a:cubicBezTo>
                      <a:pt x="78" y="38"/>
                      <a:pt x="78" y="38"/>
                      <a:pt x="78" y="38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51" y="0"/>
                      <a:pt x="25" y="5"/>
                      <a:pt x="0" y="16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35" y="42"/>
                      <a:pt x="56" y="38"/>
                      <a:pt x="78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35">
                <a:extLst>
                  <a:ext uri="{FF2B5EF4-FFF2-40B4-BE49-F238E27FC236}">
                    <a16:creationId xmlns:a16="http://schemas.microsoft.com/office/drawing/2014/main" xmlns="" id="{E64FEBFE-5E01-4FC4-87C3-85AC8BCB1F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3250" y="387351"/>
                <a:ext cx="33338" cy="50800"/>
              </a:xfrm>
              <a:custGeom>
                <a:avLst/>
                <a:gdLst>
                  <a:gd name="T0" fmla="*/ 0 w 50"/>
                  <a:gd name="T1" fmla="*/ 14 h 78"/>
                  <a:gd name="T2" fmla="*/ 12 w 50"/>
                  <a:gd name="T3" fmla="*/ 78 h 78"/>
                  <a:gd name="T4" fmla="*/ 12 w 50"/>
                  <a:gd name="T5" fmla="*/ 78 h 78"/>
                  <a:gd name="T6" fmla="*/ 50 w 50"/>
                  <a:gd name="T7" fmla="*/ 78 h 78"/>
                  <a:gd name="T8" fmla="*/ 35 w 50"/>
                  <a:gd name="T9" fmla="*/ 0 h 78"/>
                  <a:gd name="T10" fmla="*/ 0 w 50"/>
                  <a:gd name="T11" fmla="*/ 1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78">
                    <a:moveTo>
                      <a:pt x="0" y="14"/>
                    </a:moveTo>
                    <a:cubicBezTo>
                      <a:pt x="8" y="34"/>
                      <a:pt x="12" y="56"/>
                      <a:pt x="12" y="78"/>
                    </a:cubicBezTo>
                    <a:cubicBezTo>
                      <a:pt x="12" y="78"/>
                      <a:pt x="12" y="78"/>
                      <a:pt x="12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51"/>
                      <a:pt x="45" y="25"/>
                      <a:pt x="35" y="0"/>
                    </a:cubicBezTo>
                    <a:lnTo>
                      <a:pt x="0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36">
                <a:extLst>
                  <a:ext uri="{FF2B5EF4-FFF2-40B4-BE49-F238E27FC236}">
                    <a16:creationId xmlns:a16="http://schemas.microsoft.com/office/drawing/2014/main" xmlns="" id="{1005812E-3C84-4C21-B852-023CAA1ED5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2925" y="312738"/>
                <a:ext cx="53975" cy="47625"/>
              </a:xfrm>
              <a:custGeom>
                <a:avLst/>
                <a:gdLst>
                  <a:gd name="T0" fmla="*/ 81 w 81"/>
                  <a:gd name="T1" fmla="*/ 44 h 71"/>
                  <a:gd name="T2" fmla="*/ 15 w 81"/>
                  <a:gd name="T3" fmla="*/ 0 h 71"/>
                  <a:gd name="T4" fmla="*/ 0 w 81"/>
                  <a:gd name="T5" fmla="*/ 35 h 71"/>
                  <a:gd name="T6" fmla="*/ 54 w 81"/>
                  <a:gd name="T7" fmla="*/ 71 h 71"/>
                  <a:gd name="T8" fmla="*/ 81 w 81"/>
                  <a:gd name="T9" fmla="*/ 4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71">
                    <a:moveTo>
                      <a:pt x="81" y="44"/>
                    </a:moveTo>
                    <a:cubicBezTo>
                      <a:pt x="62" y="25"/>
                      <a:pt x="39" y="10"/>
                      <a:pt x="15" y="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20" y="43"/>
                      <a:pt x="38" y="55"/>
                      <a:pt x="54" y="71"/>
                    </a:cubicBezTo>
                    <a:lnTo>
                      <a:pt x="81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37">
                <a:extLst>
                  <a:ext uri="{FF2B5EF4-FFF2-40B4-BE49-F238E27FC236}">
                    <a16:creationId xmlns:a16="http://schemas.microsoft.com/office/drawing/2014/main" xmlns="" id="{21760A05-0B15-4AA7-8FA5-A2C4CBE5F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0063" y="541338"/>
                <a:ext cx="52388" cy="33338"/>
              </a:xfrm>
              <a:custGeom>
                <a:avLst/>
                <a:gdLst>
                  <a:gd name="T0" fmla="*/ 1 w 78"/>
                  <a:gd name="T1" fmla="*/ 12 h 50"/>
                  <a:gd name="T2" fmla="*/ 0 w 78"/>
                  <a:gd name="T3" fmla="*/ 12 h 50"/>
                  <a:gd name="T4" fmla="*/ 1 w 78"/>
                  <a:gd name="T5" fmla="*/ 50 h 50"/>
                  <a:gd name="T6" fmla="*/ 78 w 78"/>
                  <a:gd name="T7" fmla="*/ 35 h 50"/>
                  <a:gd name="T8" fmla="*/ 64 w 78"/>
                  <a:gd name="T9" fmla="*/ 0 h 50"/>
                  <a:gd name="T10" fmla="*/ 1 w 78"/>
                  <a:gd name="T11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50">
                    <a:moveTo>
                      <a:pt x="1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27" y="50"/>
                      <a:pt x="53" y="45"/>
                      <a:pt x="78" y="35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44" y="8"/>
                      <a:pt x="22" y="12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38">
                <a:extLst>
                  <a:ext uri="{FF2B5EF4-FFF2-40B4-BE49-F238E27FC236}">
                    <a16:creationId xmlns:a16="http://schemas.microsoft.com/office/drawing/2014/main" xmlns="" id="{220FC6FE-B538-40F7-9192-2CC2357F7E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27850" y="481013"/>
                <a:ext cx="47625" cy="53975"/>
              </a:xfrm>
              <a:custGeom>
                <a:avLst/>
                <a:gdLst>
                  <a:gd name="T0" fmla="*/ 0 w 71"/>
                  <a:gd name="T1" fmla="*/ 53 h 80"/>
                  <a:gd name="T2" fmla="*/ 27 w 71"/>
                  <a:gd name="T3" fmla="*/ 80 h 80"/>
                  <a:gd name="T4" fmla="*/ 71 w 71"/>
                  <a:gd name="T5" fmla="*/ 14 h 80"/>
                  <a:gd name="T6" fmla="*/ 36 w 71"/>
                  <a:gd name="T7" fmla="*/ 0 h 80"/>
                  <a:gd name="T8" fmla="*/ 0 w 71"/>
                  <a:gd name="T9" fmla="*/ 5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0">
                    <a:moveTo>
                      <a:pt x="0" y="53"/>
                    </a:moveTo>
                    <a:cubicBezTo>
                      <a:pt x="27" y="80"/>
                      <a:pt x="27" y="80"/>
                      <a:pt x="27" y="80"/>
                    </a:cubicBezTo>
                    <a:cubicBezTo>
                      <a:pt x="46" y="61"/>
                      <a:pt x="61" y="39"/>
                      <a:pt x="71" y="14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28" y="20"/>
                      <a:pt x="16" y="38"/>
                      <a:pt x="0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39">
                <a:extLst>
                  <a:ext uri="{FF2B5EF4-FFF2-40B4-BE49-F238E27FC236}">
                    <a16:creationId xmlns:a16="http://schemas.microsoft.com/office/drawing/2014/main" xmlns="" id="{71796393-0C04-4894-B414-DE4A17A553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188" y="254001"/>
                <a:ext cx="552450" cy="369888"/>
              </a:xfrm>
              <a:custGeom>
                <a:avLst/>
                <a:gdLst>
                  <a:gd name="T0" fmla="*/ 35 w 827"/>
                  <a:gd name="T1" fmla="*/ 554 h 554"/>
                  <a:gd name="T2" fmla="*/ 793 w 827"/>
                  <a:gd name="T3" fmla="*/ 554 h 554"/>
                  <a:gd name="T4" fmla="*/ 827 w 827"/>
                  <a:gd name="T5" fmla="*/ 519 h 554"/>
                  <a:gd name="T6" fmla="*/ 827 w 827"/>
                  <a:gd name="T7" fmla="*/ 34 h 554"/>
                  <a:gd name="T8" fmla="*/ 793 w 827"/>
                  <a:gd name="T9" fmla="*/ 0 h 554"/>
                  <a:gd name="T10" fmla="*/ 35 w 827"/>
                  <a:gd name="T11" fmla="*/ 0 h 554"/>
                  <a:gd name="T12" fmla="*/ 0 w 827"/>
                  <a:gd name="T13" fmla="*/ 34 h 554"/>
                  <a:gd name="T14" fmla="*/ 0 w 827"/>
                  <a:gd name="T15" fmla="*/ 519 h 554"/>
                  <a:gd name="T16" fmla="*/ 35 w 827"/>
                  <a:gd name="T17" fmla="*/ 554 h 554"/>
                  <a:gd name="T18" fmla="*/ 42 w 827"/>
                  <a:gd name="T19" fmla="*/ 41 h 554"/>
                  <a:gd name="T20" fmla="*/ 782 w 827"/>
                  <a:gd name="T21" fmla="*/ 41 h 554"/>
                  <a:gd name="T22" fmla="*/ 782 w 827"/>
                  <a:gd name="T23" fmla="*/ 505 h 554"/>
                  <a:gd name="T24" fmla="*/ 42 w 827"/>
                  <a:gd name="T25" fmla="*/ 505 h 554"/>
                  <a:gd name="T26" fmla="*/ 42 w 827"/>
                  <a:gd name="T27" fmla="*/ 41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27" h="554">
                    <a:moveTo>
                      <a:pt x="35" y="554"/>
                    </a:moveTo>
                    <a:cubicBezTo>
                      <a:pt x="793" y="554"/>
                      <a:pt x="793" y="554"/>
                      <a:pt x="793" y="554"/>
                    </a:cubicBezTo>
                    <a:cubicBezTo>
                      <a:pt x="811" y="554"/>
                      <a:pt x="827" y="538"/>
                      <a:pt x="827" y="519"/>
                    </a:cubicBezTo>
                    <a:cubicBezTo>
                      <a:pt x="827" y="34"/>
                      <a:pt x="827" y="34"/>
                      <a:pt x="827" y="34"/>
                    </a:cubicBezTo>
                    <a:cubicBezTo>
                      <a:pt x="827" y="15"/>
                      <a:pt x="811" y="0"/>
                      <a:pt x="793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16" y="0"/>
                      <a:pt x="0" y="15"/>
                      <a:pt x="0" y="34"/>
                    </a:cubicBezTo>
                    <a:cubicBezTo>
                      <a:pt x="0" y="519"/>
                      <a:pt x="0" y="519"/>
                      <a:pt x="0" y="519"/>
                    </a:cubicBezTo>
                    <a:cubicBezTo>
                      <a:pt x="0" y="538"/>
                      <a:pt x="16" y="554"/>
                      <a:pt x="35" y="554"/>
                    </a:cubicBezTo>
                    <a:close/>
                    <a:moveTo>
                      <a:pt x="42" y="41"/>
                    </a:moveTo>
                    <a:cubicBezTo>
                      <a:pt x="782" y="41"/>
                      <a:pt x="782" y="41"/>
                      <a:pt x="782" y="41"/>
                    </a:cubicBezTo>
                    <a:cubicBezTo>
                      <a:pt x="782" y="505"/>
                      <a:pt x="782" y="505"/>
                      <a:pt x="782" y="505"/>
                    </a:cubicBezTo>
                    <a:cubicBezTo>
                      <a:pt x="42" y="505"/>
                      <a:pt x="42" y="505"/>
                      <a:pt x="42" y="505"/>
                    </a:cubicBezTo>
                    <a:lnTo>
                      <a:pt x="42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40">
              <a:extLst>
                <a:ext uri="{FF2B5EF4-FFF2-40B4-BE49-F238E27FC236}">
                  <a16:creationId xmlns:a16="http://schemas.microsoft.com/office/drawing/2014/main" xmlns="" id="{E0A53AB8-70D4-4B6E-B051-11DC59CDF641}"/>
                </a:ext>
              </a:extLst>
            </p:cNvPr>
            <p:cNvGrpSpPr/>
            <p:nvPr/>
          </p:nvGrpSpPr>
          <p:grpSpPr>
            <a:xfrm>
              <a:off x="7304540" y="1162103"/>
              <a:ext cx="418308" cy="418308"/>
              <a:chOff x="1981200" y="163513"/>
              <a:chExt cx="609600" cy="609600"/>
            </a:xfrm>
            <a:solidFill>
              <a:schemeClr val="accent4"/>
            </a:solidFill>
          </p:grpSpPr>
          <p:sp>
            <p:nvSpPr>
              <p:cNvPr id="24" name="Freeform: Shape 41">
                <a:extLst>
                  <a:ext uri="{FF2B5EF4-FFF2-40B4-BE49-F238E27FC236}">
                    <a16:creationId xmlns:a16="http://schemas.microsoft.com/office/drawing/2014/main" xmlns="" id="{9A0D272F-EF26-4357-81B7-2F1E97589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1200" y="163513"/>
                <a:ext cx="609600" cy="609600"/>
              </a:xfrm>
              <a:custGeom>
                <a:avLst/>
                <a:gdLst>
                  <a:gd name="T0" fmla="*/ 456 w 912"/>
                  <a:gd name="T1" fmla="*/ 912 h 912"/>
                  <a:gd name="T2" fmla="*/ 0 w 912"/>
                  <a:gd name="T3" fmla="*/ 456 h 912"/>
                  <a:gd name="T4" fmla="*/ 456 w 912"/>
                  <a:gd name="T5" fmla="*/ 0 h 912"/>
                  <a:gd name="T6" fmla="*/ 912 w 912"/>
                  <a:gd name="T7" fmla="*/ 456 h 912"/>
                  <a:gd name="T8" fmla="*/ 456 w 912"/>
                  <a:gd name="T9" fmla="*/ 912 h 912"/>
                  <a:gd name="T10" fmla="*/ 456 w 912"/>
                  <a:gd name="T11" fmla="*/ 114 h 912"/>
                  <a:gd name="T12" fmla="*/ 114 w 912"/>
                  <a:gd name="T13" fmla="*/ 456 h 912"/>
                  <a:gd name="T14" fmla="*/ 456 w 912"/>
                  <a:gd name="T15" fmla="*/ 798 h 912"/>
                  <a:gd name="T16" fmla="*/ 798 w 912"/>
                  <a:gd name="T17" fmla="*/ 456 h 912"/>
                  <a:gd name="T18" fmla="*/ 456 w 912"/>
                  <a:gd name="T19" fmla="*/ 114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12" h="912">
                    <a:moveTo>
                      <a:pt x="456" y="912"/>
                    </a:moveTo>
                    <a:cubicBezTo>
                      <a:pt x="204" y="912"/>
                      <a:pt x="0" y="708"/>
                      <a:pt x="0" y="456"/>
                    </a:cubicBezTo>
                    <a:cubicBezTo>
                      <a:pt x="0" y="205"/>
                      <a:pt x="204" y="0"/>
                      <a:pt x="456" y="0"/>
                    </a:cubicBezTo>
                    <a:cubicBezTo>
                      <a:pt x="707" y="0"/>
                      <a:pt x="912" y="205"/>
                      <a:pt x="912" y="456"/>
                    </a:cubicBezTo>
                    <a:cubicBezTo>
                      <a:pt x="912" y="708"/>
                      <a:pt x="707" y="912"/>
                      <a:pt x="456" y="912"/>
                    </a:cubicBezTo>
                    <a:close/>
                    <a:moveTo>
                      <a:pt x="456" y="114"/>
                    </a:moveTo>
                    <a:cubicBezTo>
                      <a:pt x="267" y="114"/>
                      <a:pt x="114" y="267"/>
                      <a:pt x="114" y="456"/>
                    </a:cubicBezTo>
                    <a:cubicBezTo>
                      <a:pt x="114" y="645"/>
                      <a:pt x="267" y="798"/>
                      <a:pt x="456" y="798"/>
                    </a:cubicBezTo>
                    <a:cubicBezTo>
                      <a:pt x="644" y="798"/>
                      <a:pt x="798" y="645"/>
                      <a:pt x="798" y="456"/>
                    </a:cubicBezTo>
                    <a:cubicBezTo>
                      <a:pt x="798" y="267"/>
                      <a:pt x="644" y="114"/>
                      <a:pt x="456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42">
                <a:extLst>
                  <a:ext uri="{FF2B5EF4-FFF2-40B4-BE49-F238E27FC236}">
                    <a16:creationId xmlns:a16="http://schemas.microsoft.com/office/drawing/2014/main" xmlns="" id="{5546FEA5-A8BC-4E47-875D-25704CF808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8050" y="328613"/>
                <a:ext cx="261938" cy="209550"/>
              </a:xfrm>
              <a:custGeom>
                <a:avLst/>
                <a:gdLst>
                  <a:gd name="T0" fmla="*/ 199 w 394"/>
                  <a:gd name="T1" fmla="*/ 112 h 313"/>
                  <a:gd name="T2" fmla="*/ 162 w 394"/>
                  <a:gd name="T3" fmla="*/ 105 h 313"/>
                  <a:gd name="T4" fmla="*/ 136 w 394"/>
                  <a:gd name="T5" fmla="*/ 108 h 313"/>
                  <a:gd name="T6" fmla="*/ 0 w 394"/>
                  <a:gd name="T7" fmla="*/ 42 h 313"/>
                  <a:gd name="T8" fmla="*/ 60 w 394"/>
                  <a:gd name="T9" fmla="*/ 187 h 313"/>
                  <a:gd name="T10" fmla="*/ 57 w 394"/>
                  <a:gd name="T11" fmla="*/ 209 h 313"/>
                  <a:gd name="T12" fmla="*/ 162 w 394"/>
                  <a:gd name="T13" fmla="*/ 313 h 313"/>
                  <a:gd name="T14" fmla="*/ 266 w 394"/>
                  <a:gd name="T15" fmla="*/ 209 h 313"/>
                  <a:gd name="T16" fmla="*/ 266 w 394"/>
                  <a:gd name="T17" fmla="*/ 203 h 313"/>
                  <a:gd name="T18" fmla="*/ 394 w 394"/>
                  <a:gd name="T19" fmla="*/ 0 h 313"/>
                  <a:gd name="T20" fmla="*/ 199 w 394"/>
                  <a:gd name="T21" fmla="*/ 112 h 313"/>
                  <a:gd name="T22" fmla="*/ 162 w 394"/>
                  <a:gd name="T23" fmla="*/ 248 h 313"/>
                  <a:gd name="T24" fmla="*/ 123 w 394"/>
                  <a:gd name="T25" fmla="*/ 209 h 313"/>
                  <a:gd name="T26" fmla="*/ 162 w 394"/>
                  <a:gd name="T27" fmla="*/ 170 h 313"/>
                  <a:gd name="T28" fmla="*/ 200 w 394"/>
                  <a:gd name="T29" fmla="*/ 209 h 313"/>
                  <a:gd name="T30" fmla="*/ 162 w 394"/>
                  <a:gd name="T31" fmla="*/ 248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4" h="313">
                    <a:moveTo>
                      <a:pt x="199" y="112"/>
                    </a:moveTo>
                    <a:cubicBezTo>
                      <a:pt x="188" y="107"/>
                      <a:pt x="175" y="105"/>
                      <a:pt x="162" y="105"/>
                    </a:cubicBezTo>
                    <a:cubicBezTo>
                      <a:pt x="153" y="105"/>
                      <a:pt x="145" y="106"/>
                      <a:pt x="136" y="10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60" y="187"/>
                      <a:pt x="60" y="187"/>
                      <a:pt x="60" y="187"/>
                    </a:cubicBezTo>
                    <a:cubicBezTo>
                      <a:pt x="58" y="194"/>
                      <a:pt x="57" y="201"/>
                      <a:pt x="57" y="209"/>
                    </a:cubicBezTo>
                    <a:cubicBezTo>
                      <a:pt x="57" y="267"/>
                      <a:pt x="104" y="313"/>
                      <a:pt x="162" y="313"/>
                    </a:cubicBezTo>
                    <a:cubicBezTo>
                      <a:pt x="219" y="313"/>
                      <a:pt x="266" y="267"/>
                      <a:pt x="266" y="209"/>
                    </a:cubicBezTo>
                    <a:cubicBezTo>
                      <a:pt x="266" y="207"/>
                      <a:pt x="266" y="205"/>
                      <a:pt x="266" y="203"/>
                    </a:cubicBezTo>
                    <a:cubicBezTo>
                      <a:pt x="394" y="0"/>
                      <a:pt x="394" y="0"/>
                      <a:pt x="394" y="0"/>
                    </a:cubicBezTo>
                    <a:lnTo>
                      <a:pt x="199" y="112"/>
                    </a:lnTo>
                    <a:close/>
                    <a:moveTo>
                      <a:pt x="162" y="248"/>
                    </a:moveTo>
                    <a:cubicBezTo>
                      <a:pt x="140" y="248"/>
                      <a:pt x="123" y="230"/>
                      <a:pt x="123" y="209"/>
                    </a:cubicBezTo>
                    <a:cubicBezTo>
                      <a:pt x="123" y="188"/>
                      <a:pt x="140" y="170"/>
                      <a:pt x="162" y="170"/>
                    </a:cubicBezTo>
                    <a:cubicBezTo>
                      <a:pt x="183" y="170"/>
                      <a:pt x="200" y="188"/>
                      <a:pt x="200" y="209"/>
                    </a:cubicBezTo>
                    <a:cubicBezTo>
                      <a:pt x="200" y="230"/>
                      <a:pt x="183" y="248"/>
                      <a:pt x="162" y="2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43">
                <a:extLst>
                  <a:ext uri="{FF2B5EF4-FFF2-40B4-BE49-F238E27FC236}">
                    <a16:creationId xmlns:a16="http://schemas.microsoft.com/office/drawing/2014/main" xmlns="" id="{B06975E7-7E9F-42E9-BD93-FA38077C3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1200" y="163513"/>
                <a:ext cx="609600" cy="609600"/>
              </a:xfrm>
              <a:custGeom>
                <a:avLst/>
                <a:gdLst>
                  <a:gd name="T0" fmla="*/ 456 w 912"/>
                  <a:gd name="T1" fmla="*/ 0 h 912"/>
                  <a:gd name="T2" fmla="*/ 0 w 912"/>
                  <a:gd name="T3" fmla="*/ 456 h 912"/>
                  <a:gd name="T4" fmla="*/ 456 w 912"/>
                  <a:gd name="T5" fmla="*/ 912 h 912"/>
                  <a:gd name="T6" fmla="*/ 912 w 912"/>
                  <a:gd name="T7" fmla="*/ 456 h 912"/>
                  <a:gd name="T8" fmla="*/ 456 w 912"/>
                  <a:gd name="T9" fmla="*/ 0 h 912"/>
                  <a:gd name="T10" fmla="*/ 477 w 912"/>
                  <a:gd name="T11" fmla="*/ 797 h 912"/>
                  <a:gd name="T12" fmla="*/ 477 w 912"/>
                  <a:gd name="T13" fmla="*/ 754 h 912"/>
                  <a:gd name="T14" fmla="*/ 453 w 912"/>
                  <a:gd name="T15" fmla="*/ 730 h 912"/>
                  <a:gd name="T16" fmla="*/ 429 w 912"/>
                  <a:gd name="T17" fmla="*/ 754 h 912"/>
                  <a:gd name="T18" fmla="*/ 429 w 912"/>
                  <a:gd name="T19" fmla="*/ 797 h 912"/>
                  <a:gd name="T20" fmla="*/ 115 w 912"/>
                  <a:gd name="T21" fmla="*/ 479 h 912"/>
                  <a:gd name="T22" fmla="*/ 157 w 912"/>
                  <a:gd name="T23" fmla="*/ 479 h 912"/>
                  <a:gd name="T24" fmla="*/ 181 w 912"/>
                  <a:gd name="T25" fmla="*/ 455 h 912"/>
                  <a:gd name="T26" fmla="*/ 157 w 912"/>
                  <a:gd name="T27" fmla="*/ 431 h 912"/>
                  <a:gd name="T28" fmla="*/ 115 w 912"/>
                  <a:gd name="T29" fmla="*/ 431 h 912"/>
                  <a:gd name="T30" fmla="*/ 431 w 912"/>
                  <a:gd name="T31" fmla="*/ 115 h 912"/>
                  <a:gd name="T32" fmla="*/ 431 w 912"/>
                  <a:gd name="T33" fmla="*/ 159 h 912"/>
                  <a:gd name="T34" fmla="*/ 456 w 912"/>
                  <a:gd name="T35" fmla="*/ 183 h 912"/>
                  <a:gd name="T36" fmla="*/ 480 w 912"/>
                  <a:gd name="T37" fmla="*/ 159 h 912"/>
                  <a:gd name="T38" fmla="*/ 480 w 912"/>
                  <a:gd name="T39" fmla="*/ 115 h 912"/>
                  <a:gd name="T40" fmla="*/ 797 w 912"/>
                  <a:gd name="T41" fmla="*/ 433 h 912"/>
                  <a:gd name="T42" fmla="*/ 752 w 912"/>
                  <a:gd name="T43" fmla="*/ 433 h 912"/>
                  <a:gd name="T44" fmla="*/ 728 w 912"/>
                  <a:gd name="T45" fmla="*/ 458 h 912"/>
                  <a:gd name="T46" fmla="*/ 752 w 912"/>
                  <a:gd name="T47" fmla="*/ 482 h 912"/>
                  <a:gd name="T48" fmla="*/ 796 w 912"/>
                  <a:gd name="T49" fmla="*/ 482 h 912"/>
                  <a:gd name="T50" fmla="*/ 477 w 912"/>
                  <a:gd name="T51" fmla="*/ 797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12" h="912">
                    <a:moveTo>
                      <a:pt x="456" y="0"/>
                    </a:moveTo>
                    <a:cubicBezTo>
                      <a:pt x="204" y="0"/>
                      <a:pt x="0" y="205"/>
                      <a:pt x="0" y="456"/>
                    </a:cubicBezTo>
                    <a:cubicBezTo>
                      <a:pt x="0" y="708"/>
                      <a:pt x="204" y="912"/>
                      <a:pt x="456" y="912"/>
                    </a:cubicBezTo>
                    <a:cubicBezTo>
                      <a:pt x="707" y="912"/>
                      <a:pt x="912" y="708"/>
                      <a:pt x="912" y="456"/>
                    </a:cubicBezTo>
                    <a:cubicBezTo>
                      <a:pt x="912" y="205"/>
                      <a:pt x="707" y="0"/>
                      <a:pt x="456" y="0"/>
                    </a:cubicBezTo>
                    <a:close/>
                    <a:moveTo>
                      <a:pt x="477" y="797"/>
                    </a:moveTo>
                    <a:cubicBezTo>
                      <a:pt x="477" y="754"/>
                      <a:pt x="477" y="754"/>
                      <a:pt x="477" y="754"/>
                    </a:cubicBezTo>
                    <a:cubicBezTo>
                      <a:pt x="477" y="741"/>
                      <a:pt x="467" y="730"/>
                      <a:pt x="453" y="730"/>
                    </a:cubicBezTo>
                    <a:cubicBezTo>
                      <a:pt x="440" y="730"/>
                      <a:pt x="429" y="741"/>
                      <a:pt x="429" y="754"/>
                    </a:cubicBezTo>
                    <a:cubicBezTo>
                      <a:pt x="429" y="797"/>
                      <a:pt x="429" y="797"/>
                      <a:pt x="429" y="797"/>
                    </a:cubicBezTo>
                    <a:cubicBezTo>
                      <a:pt x="261" y="784"/>
                      <a:pt x="126" y="648"/>
                      <a:pt x="115" y="479"/>
                    </a:cubicBezTo>
                    <a:cubicBezTo>
                      <a:pt x="157" y="479"/>
                      <a:pt x="157" y="479"/>
                      <a:pt x="157" y="479"/>
                    </a:cubicBezTo>
                    <a:cubicBezTo>
                      <a:pt x="170" y="479"/>
                      <a:pt x="181" y="469"/>
                      <a:pt x="181" y="455"/>
                    </a:cubicBezTo>
                    <a:cubicBezTo>
                      <a:pt x="181" y="442"/>
                      <a:pt x="170" y="431"/>
                      <a:pt x="157" y="431"/>
                    </a:cubicBezTo>
                    <a:cubicBezTo>
                      <a:pt x="115" y="431"/>
                      <a:pt x="115" y="431"/>
                      <a:pt x="115" y="431"/>
                    </a:cubicBezTo>
                    <a:cubicBezTo>
                      <a:pt x="127" y="262"/>
                      <a:pt x="262" y="127"/>
                      <a:pt x="431" y="115"/>
                    </a:cubicBezTo>
                    <a:cubicBezTo>
                      <a:pt x="431" y="159"/>
                      <a:pt x="431" y="159"/>
                      <a:pt x="431" y="159"/>
                    </a:cubicBezTo>
                    <a:cubicBezTo>
                      <a:pt x="431" y="172"/>
                      <a:pt x="442" y="183"/>
                      <a:pt x="456" y="183"/>
                    </a:cubicBezTo>
                    <a:cubicBezTo>
                      <a:pt x="469" y="183"/>
                      <a:pt x="480" y="172"/>
                      <a:pt x="480" y="159"/>
                    </a:cubicBezTo>
                    <a:cubicBezTo>
                      <a:pt x="480" y="115"/>
                      <a:pt x="480" y="115"/>
                      <a:pt x="480" y="115"/>
                    </a:cubicBezTo>
                    <a:cubicBezTo>
                      <a:pt x="650" y="127"/>
                      <a:pt x="785" y="263"/>
                      <a:pt x="797" y="433"/>
                    </a:cubicBezTo>
                    <a:cubicBezTo>
                      <a:pt x="752" y="433"/>
                      <a:pt x="752" y="433"/>
                      <a:pt x="752" y="433"/>
                    </a:cubicBezTo>
                    <a:cubicBezTo>
                      <a:pt x="739" y="433"/>
                      <a:pt x="728" y="444"/>
                      <a:pt x="728" y="458"/>
                    </a:cubicBezTo>
                    <a:cubicBezTo>
                      <a:pt x="728" y="471"/>
                      <a:pt x="739" y="482"/>
                      <a:pt x="752" y="482"/>
                    </a:cubicBezTo>
                    <a:cubicBezTo>
                      <a:pt x="796" y="482"/>
                      <a:pt x="796" y="482"/>
                      <a:pt x="796" y="482"/>
                    </a:cubicBezTo>
                    <a:cubicBezTo>
                      <a:pt x="784" y="651"/>
                      <a:pt x="647" y="786"/>
                      <a:pt x="477" y="7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44">
              <a:extLst>
                <a:ext uri="{FF2B5EF4-FFF2-40B4-BE49-F238E27FC236}">
                  <a16:creationId xmlns:a16="http://schemas.microsoft.com/office/drawing/2014/main" xmlns="" id="{B5DA1B30-6B9D-4E25-BDB3-70D762630C2F}"/>
                </a:ext>
              </a:extLst>
            </p:cNvPr>
            <p:cNvGrpSpPr/>
            <p:nvPr/>
          </p:nvGrpSpPr>
          <p:grpSpPr>
            <a:xfrm>
              <a:off x="5281427" y="1144285"/>
              <a:ext cx="491121" cy="436131"/>
              <a:chOff x="152400" y="198438"/>
              <a:chExt cx="609600" cy="541338"/>
            </a:xfrm>
            <a:solidFill>
              <a:schemeClr val="accent3"/>
            </a:solidFill>
          </p:grpSpPr>
          <p:sp>
            <p:nvSpPr>
              <p:cNvPr id="21" name="Freeform: Shape 45">
                <a:extLst>
                  <a:ext uri="{FF2B5EF4-FFF2-40B4-BE49-F238E27FC236}">
                    <a16:creationId xmlns:a16="http://schemas.microsoft.com/office/drawing/2014/main" xmlns="" id="{B0A6DA4C-6C57-4CFA-9BC7-4502E8FEC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838" y="384176"/>
                <a:ext cx="36513" cy="31750"/>
              </a:xfrm>
              <a:custGeom>
                <a:avLst/>
                <a:gdLst>
                  <a:gd name="T0" fmla="*/ 23 w 23"/>
                  <a:gd name="T1" fmla="*/ 7 h 20"/>
                  <a:gd name="T2" fmla="*/ 0 w 23"/>
                  <a:gd name="T3" fmla="*/ 20 h 20"/>
                  <a:gd name="T4" fmla="*/ 0 w 23"/>
                  <a:gd name="T5" fmla="*/ 0 h 20"/>
                  <a:gd name="T6" fmla="*/ 23 w 23"/>
                  <a:gd name="T7" fmla="*/ 0 h 20"/>
                  <a:gd name="T8" fmla="*/ 23 w 23"/>
                  <a:gd name="T9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0">
                    <a:moveTo>
                      <a:pt x="23" y="7"/>
                    </a:moveTo>
                    <a:lnTo>
                      <a:pt x="0" y="20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23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46">
                <a:extLst>
                  <a:ext uri="{FF2B5EF4-FFF2-40B4-BE49-F238E27FC236}">
                    <a16:creationId xmlns:a16="http://schemas.microsoft.com/office/drawing/2014/main" xmlns="" id="{807274DC-618A-438B-BFDC-FF65FC4746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875" y="384176"/>
                <a:ext cx="36513" cy="31750"/>
              </a:xfrm>
              <a:custGeom>
                <a:avLst/>
                <a:gdLst>
                  <a:gd name="T0" fmla="*/ 0 w 23"/>
                  <a:gd name="T1" fmla="*/ 7 h 20"/>
                  <a:gd name="T2" fmla="*/ 23 w 23"/>
                  <a:gd name="T3" fmla="*/ 20 h 20"/>
                  <a:gd name="T4" fmla="*/ 23 w 23"/>
                  <a:gd name="T5" fmla="*/ 0 h 20"/>
                  <a:gd name="T6" fmla="*/ 0 w 23"/>
                  <a:gd name="T7" fmla="*/ 0 h 20"/>
                  <a:gd name="T8" fmla="*/ 0 w 23"/>
                  <a:gd name="T9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0">
                    <a:moveTo>
                      <a:pt x="0" y="7"/>
                    </a:moveTo>
                    <a:lnTo>
                      <a:pt x="23" y="20"/>
                    </a:lnTo>
                    <a:lnTo>
                      <a:pt x="23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47">
                <a:extLst>
                  <a:ext uri="{FF2B5EF4-FFF2-40B4-BE49-F238E27FC236}">
                    <a16:creationId xmlns:a16="http://schemas.microsoft.com/office/drawing/2014/main" xmlns="" id="{927EA634-EDBC-42BC-86EB-0B90BA44F7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00" y="198438"/>
                <a:ext cx="609600" cy="541338"/>
              </a:xfrm>
              <a:custGeom>
                <a:avLst/>
                <a:gdLst>
                  <a:gd name="T0" fmla="*/ 499 w 912"/>
                  <a:gd name="T1" fmla="*/ 451 h 810"/>
                  <a:gd name="T2" fmla="*/ 560 w 912"/>
                  <a:gd name="T3" fmla="*/ 451 h 810"/>
                  <a:gd name="T4" fmla="*/ 912 w 912"/>
                  <a:gd name="T5" fmla="*/ 560 h 810"/>
                  <a:gd name="T6" fmla="*/ 912 w 912"/>
                  <a:gd name="T7" fmla="*/ 526 h 810"/>
                  <a:gd name="T8" fmla="*/ 499 w 912"/>
                  <a:gd name="T9" fmla="*/ 290 h 810"/>
                  <a:gd name="T10" fmla="*/ 499 w 912"/>
                  <a:gd name="T11" fmla="*/ 97 h 810"/>
                  <a:gd name="T12" fmla="*/ 456 w 912"/>
                  <a:gd name="T13" fmla="*/ 0 h 810"/>
                  <a:gd name="T14" fmla="*/ 413 w 912"/>
                  <a:gd name="T15" fmla="*/ 97 h 810"/>
                  <a:gd name="T16" fmla="*/ 413 w 912"/>
                  <a:gd name="T17" fmla="*/ 290 h 810"/>
                  <a:gd name="T18" fmla="*/ 0 w 912"/>
                  <a:gd name="T19" fmla="*/ 526 h 810"/>
                  <a:gd name="T20" fmla="*/ 0 w 912"/>
                  <a:gd name="T21" fmla="*/ 560 h 810"/>
                  <a:gd name="T22" fmla="*/ 353 w 912"/>
                  <a:gd name="T23" fmla="*/ 451 h 810"/>
                  <a:gd name="T24" fmla="*/ 413 w 912"/>
                  <a:gd name="T25" fmla="*/ 451 h 810"/>
                  <a:gd name="T26" fmla="*/ 413 w 912"/>
                  <a:gd name="T27" fmla="*/ 653 h 810"/>
                  <a:gd name="T28" fmla="*/ 414 w 912"/>
                  <a:gd name="T29" fmla="*/ 658 h 810"/>
                  <a:gd name="T30" fmla="*/ 279 w 912"/>
                  <a:gd name="T31" fmla="*/ 746 h 810"/>
                  <a:gd name="T32" fmla="*/ 279 w 912"/>
                  <a:gd name="T33" fmla="*/ 772 h 810"/>
                  <a:gd name="T34" fmla="*/ 429 w 912"/>
                  <a:gd name="T35" fmla="*/ 746 h 810"/>
                  <a:gd name="T36" fmla="*/ 456 w 912"/>
                  <a:gd name="T37" fmla="*/ 810 h 810"/>
                  <a:gd name="T38" fmla="*/ 483 w 912"/>
                  <a:gd name="T39" fmla="*/ 746 h 810"/>
                  <a:gd name="T40" fmla="*/ 633 w 912"/>
                  <a:gd name="T41" fmla="*/ 772 h 810"/>
                  <a:gd name="T42" fmla="*/ 633 w 912"/>
                  <a:gd name="T43" fmla="*/ 746 h 810"/>
                  <a:gd name="T44" fmla="*/ 498 w 912"/>
                  <a:gd name="T45" fmla="*/ 658 h 810"/>
                  <a:gd name="T46" fmla="*/ 499 w 912"/>
                  <a:gd name="T47" fmla="*/ 653 h 810"/>
                  <a:gd name="T48" fmla="*/ 499 w 912"/>
                  <a:gd name="T49" fmla="*/ 451 h 810"/>
                  <a:gd name="T50" fmla="*/ 424 w 912"/>
                  <a:gd name="T51" fmla="*/ 61 h 810"/>
                  <a:gd name="T52" fmla="*/ 456 w 912"/>
                  <a:gd name="T53" fmla="*/ 33 h 810"/>
                  <a:gd name="T54" fmla="*/ 488 w 912"/>
                  <a:gd name="T55" fmla="*/ 61 h 810"/>
                  <a:gd name="T56" fmla="*/ 456 w 912"/>
                  <a:gd name="T57" fmla="*/ 49 h 810"/>
                  <a:gd name="T58" fmla="*/ 424 w 912"/>
                  <a:gd name="T59" fmla="*/ 61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12" h="810">
                    <a:moveTo>
                      <a:pt x="499" y="451"/>
                    </a:moveTo>
                    <a:cubicBezTo>
                      <a:pt x="560" y="451"/>
                      <a:pt x="560" y="451"/>
                      <a:pt x="560" y="451"/>
                    </a:cubicBezTo>
                    <a:cubicBezTo>
                      <a:pt x="912" y="560"/>
                      <a:pt x="912" y="560"/>
                      <a:pt x="912" y="560"/>
                    </a:cubicBezTo>
                    <a:cubicBezTo>
                      <a:pt x="912" y="526"/>
                      <a:pt x="912" y="526"/>
                      <a:pt x="912" y="526"/>
                    </a:cubicBezTo>
                    <a:cubicBezTo>
                      <a:pt x="499" y="290"/>
                      <a:pt x="499" y="290"/>
                      <a:pt x="499" y="290"/>
                    </a:cubicBezTo>
                    <a:cubicBezTo>
                      <a:pt x="499" y="219"/>
                      <a:pt x="499" y="139"/>
                      <a:pt x="499" y="97"/>
                    </a:cubicBezTo>
                    <a:cubicBezTo>
                      <a:pt x="499" y="11"/>
                      <a:pt x="456" y="0"/>
                      <a:pt x="456" y="0"/>
                    </a:cubicBezTo>
                    <a:cubicBezTo>
                      <a:pt x="456" y="0"/>
                      <a:pt x="413" y="11"/>
                      <a:pt x="413" y="97"/>
                    </a:cubicBezTo>
                    <a:cubicBezTo>
                      <a:pt x="413" y="140"/>
                      <a:pt x="413" y="220"/>
                      <a:pt x="413" y="290"/>
                    </a:cubicBezTo>
                    <a:cubicBezTo>
                      <a:pt x="0" y="526"/>
                      <a:pt x="0" y="526"/>
                      <a:pt x="0" y="526"/>
                    </a:cubicBezTo>
                    <a:cubicBezTo>
                      <a:pt x="0" y="560"/>
                      <a:pt x="0" y="560"/>
                      <a:pt x="0" y="560"/>
                    </a:cubicBezTo>
                    <a:cubicBezTo>
                      <a:pt x="353" y="451"/>
                      <a:pt x="353" y="451"/>
                      <a:pt x="353" y="451"/>
                    </a:cubicBezTo>
                    <a:cubicBezTo>
                      <a:pt x="413" y="451"/>
                      <a:pt x="413" y="451"/>
                      <a:pt x="413" y="451"/>
                    </a:cubicBezTo>
                    <a:cubicBezTo>
                      <a:pt x="413" y="524"/>
                      <a:pt x="413" y="608"/>
                      <a:pt x="413" y="653"/>
                    </a:cubicBezTo>
                    <a:cubicBezTo>
                      <a:pt x="413" y="654"/>
                      <a:pt x="414" y="656"/>
                      <a:pt x="414" y="658"/>
                    </a:cubicBezTo>
                    <a:cubicBezTo>
                      <a:pt x="279" y="746"/>
                      <a:pt x="279" y="746"/>
                      <a:pt x="279" y="746"/>
                    </a:cubicBezTo>
                    <a:cubicBezTo>
                      <a:pt x="279" y="772"/>
                      <a:pt x="279" y="772"/>
                      <a:pt x="279" y="772"/>
                    </a:cubicBezTo>
                    <a:cubicBezTo>
                      <a:pt x="429" y="746"/>
                      <a:pt x="429" y="746"/>
                      <a:pt x="429" y="746"/>
                    </a:cubicBezTo>
                    <a:cubicBezTo>
                      <a:pt x="441" y="785"/>
                      <a:pt x="456" y="810"/>
                      <a:pt x="456" y="810"/>
                    </a:cubicBezTo>
                    <a:cubicBezTo>
                      <a:pt x="456" y="810"/>
                      <a:pt x="471" y="785"/>
                      <a:pt x="483" y="746"/>
                    </a:cubicBezTo>
                    <a:cubicBezTo>
                      <a:pt x="633" y="772"/>
                      <a:pt x="633" y="772"/>
                      <a:pt x="633" y="772"/>
                    </a:cubicBezTo>
                    <a:cubicBezTo>
                      <a:pt x="633" y="746"/>
                      <a:pt x="633" y="746"/>
                      <a:pt x="633" y="746"/>
                    </a:cubicBezTo>
                    <a:cubicBezTo>
                      <a:pt x="498" y="658"/>
                      <a:pt x="498" y="658"/>
                      <a:pt x="498" y="658"/>
                    </a:cubicBezTo>
                    <a:cubicBezTo>
                      <a:pt x="498" y="656"/>
                      <a:pt x="499" y="654"/>
                      <a:pt x="499" y="653"/>
                    </a:cubicBezTo>
                    <a:cubicBezTo>
                      <a:pt x="499" y="608"/>
                      <a:pt x="499" y="524"/>
                      <a:pt x="499" y="451"/>
                    </a:cubicBezTo>
                    <a:close/>
                    <a:moveTo>
                      <a:pt x="424" y="61"/>
                    </a:moveTo>
                    <a:cubicBezTo>
                      <a:pt x="428" y="47"/>
                      <a:pt x="441" y="33"/>
                      <a:pt x="456" y="33"/>
                    </a:cubicBezTo>
                    <a:cubicBezTo>
                      <a:pt x="471" y="33"/>
                      <a:pt x="484" y="47"/>
                      <a:pt x="488" y="61"/>
                    </a:cubicBezTo>
                    <a:cubicBezTo>
                      <a:pt x="481" y="51"/>
                      <a:pt x="470" y="49"/>
                      <a:pt x="456" y="49"/>
                    </a:cubicBezTo>
                    <a:cubicBezTo>
                      <a:pt x="442" y="49"/>
                      <a:pt x="431" y="51"/>
                      <a:pt x="42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18" name="Straight Connector 51">
              <a:extLst>
                <a:ext uri="{FF2B5EF4-FFF2-40B4-BE49-F238E27FC236}">
                  <a16:creationId xmlns:a16="http://schemas.microsoft.com/office/drawing/2014/main" xmlns="" id="{D681B67A-C3F4-4639-9364-A90B09D22787}"/>
                </a:ext>
              </a:extLst>
            </p:cNvPr>
            <p:cNvCxnSpPr/>
            <p:nvPr/>
          </p:nvCxnSpPr>
          <p:spPr>
            <a:xfrm>
              <a:off x="3951880" y="1366123"/>
              <a:ext cx="1242138" cy="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52">
              <a:extLst>
                <a:ext uri="{FF2B5EF4-FFF2-40B4-BE49-F238E27FC236}">
                  <a16:creationId xmlns:a16="http://schemas.microsoft.com/office/drawing/2014/main" xmlns="" id="{46948200-98C2-45CF-AF4D-D25C099BE6B3}"/>
                </a:ext>
              </a:extLst>
            </p:cNvPr>
            <p:cNvCxnSpPr/>
            <p:nvPr/>
          </p:nvCxnSpPr>
          <p:spPr>
            <a:xfrm>
              <a:off x="5951051" y="1366123"/>
              <a:ext cx="1242138" cy="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53">
              <a:extLst>
                <a:ext uri="{FF2B5EF4-FFF2-40B4-BE49-F238E27FC236}">
                  <a16:creationId xmlns:a16="http://schemas.microsoft.com/office/drawing/2014/main" xmlns="" id="{8B8CC18B-5AE6-44DB-B635-CE336F5A1744}"/>
                </a:ext>
              </a:extLst>
            </p:cNvPr>
            <p:cNvCxnSpPr/>
            <p:nvPr/>
          </p:nvCxnSpPr>
          <p:spPr>
            <a:xfrm>
              <a:off x="7839363" y="1366123"/>
              <a:ext cx="1304637" cy="0"/>
            </a:xfrm>
            <a:prstGeom prst="line">
              <a:avLst/>
            </a:prstGeom>
            <a:ln w="6350">
              <a:solidFill>
                <a:schemeClr val="tx1">
                  <a:lumMod val="65000"/>
                  <a:lumOff val="35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731CBA1F-D985-41F5-830A-747EDAF44C3C}"/>
              </a:ext>
            </a:extLst>
          </p:cNvPr>
          <p:cNvGrpSpPr/>
          <p:nvPr/>
        </p:nvGrpSpPr>
        <p:grpSpPr>
          <a:xfrm>
            <a:off x="793725" y="1766112"/>
            <a:ext cx="1675002" cy="2557877"/>
            <a:chOff x="793725" y="1766112"/>
            <a:chExt cx="1675002" cy="2557877"/>
          </a:xfrm>
        </p:grpSpPr>
        <p:sp>
          <p:nvSpPr>
            <p:cNvPr id="39" name="Freeform: Shape 8">
              <a:extLst>
                <a:ext uri="{FF2B5EF4-FFF2-40B4-BE49-F238E27FC236}">
                  <a16:creationId xmlns:a16="http://schemas.microsoft.com/office/drawing/2014/main" xmlns="" id="{5E396B7D-B8AA-4CE4-A9CA-0DB5ED9B6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725" y="1766112"/>
              <a:ext cx="1675002" cy="2557877"/>
            </a:xfrm>
            <a:custGeom>
              <a:avLst/>
              <a:gdLst>
                <a:gd name="T0" fmla="*/ 535 w 595"/>
                <a:gd name="T1" fmla="*/ 60 h 919"/>
                <a:gd name="T2" fmla="*/ 359 w 595"/>
                <a:gd name="T3" fmla="*/ 60 h 919"/>
                <a:gd name="T4" fmla="*/ 297 w 595"/>
                <a:gd name="T5" fmla="*/ 0 h 919"/>
                <a:gd name="T6" fmla="*/ 236 w 595"/>
                <a:gd name="T7" fmla="*/ 60 h 919"/>
                <a:gd name="T8" fmla="*/ 59 w 595"/>
                <a:gd name="T9" fmla="*/ 60 h 919"/>
                <a:gd name="T10" fmla="*/ 0 w 595"/>
                <a:gd name="T11" fmla="*/ 120 h 919"/>
                <a:gd name="T12" fmla="*/ 0 w 595"/>
                <a:gd name="T13" fmla="*/ 859 h 919"/>
                <a:gd name="T14" fmla="*/ 59 w 595"/>
                <a:gd name="T15" fmla="*/ 919 h 919"/>
                <a:gd name="T16" fmla="*/ 535 w 595"/>
                <a:gd name="T17" fmla="*/ 919 h 919"/>
                <a:gd name="T18" fmla="*/ 595 w 595"/>
                <a:gd name="T19" fmla="*/ 859 h 919"/>
                <a:gd name="T20" fmla="*/ 595 w 595"/>
                <a:gd name="T21" fmla="*/ 120 h 919"/>
                <a:gd name="T22" fmla="*/ 535 w 595"/>
                <a:gd name="T23" fmla="*/ 60 h 919"/>
                <a:gd name="T24" fmla="*/ 589 w 595"/>
                <a:gd name="T25" fmla="*/ 859 h 919"/>
                <a:gd name="T26" fmla="*/ 535 w 595"/>
                <a:gd name="T27" fmla="*/ 913 h 919"/>
                <a:gd name="T28" fmla="*/ 59 w 595"/>
                <a:gd name="T29" fmla="*/ 913 h 919"/>
                <a:gd name="T30" fmla="*/ 6 w 595"/>
                <a:gd name="T31" fmla="*/ 859 h 919"/>
                <a:gd name="T32" fmla="*/ 6 w 595"/>
                <a:gd name="T33" fmla="*/ 467 h 919"/>
                <a:gd name="T34" fmla="*/ 589 w 595"/>
                <a:gd name="T35" fmla="*/ 467 h 919"/>
                <a:gd name="T36" fmla="*/ 589 w 595"/>
                <a:gd name="T37" fmla="*/ 859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5" h="919">
                  <a:moveTo>
                    <a:pt x="535" y="60"/>
                  </a:moveTo>
                  <a:cubicBezTo>
                    <a:pt x="359" y="60"/>
                    <a:pt x="359" y="60"/>
                    <a:pt x="359" y="60"/>
                  </a:cubicBezTo>
                  <a:cubicBezTo>
                    <a:pt x="330" y="51"/>
                    <a:pt x="307" y="29"/>
                    <a:pt x="297" y="0"/>
                  </a:cubicBezTo>
                  <a:cubicBezTo>
                    <a:pt x="288" y="29"/>
                    <a:pt x="265" y="51"/>
                    <a:pt x="236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27" y="60"/>
                    <a:pt x="0" y="87"/>
                    <a:pt x="0" y="12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92"/>
                    <a:pt x="27" y="919"/>
                    <a:pt x="59" y="919"/>
                  </a:cubicBezTo>
                  <a:cubicBezTo>
                    <a:pt x="535" y="919"/>
                    <a:pt x="535" y="919"/>
                    <a:pt x="535" y="919"/>
                  </a:cubicBezTo>
                  <a:cubicBezTo>
                    <a:pt x="568" y="919"/>
                    <a:pt x="595" y="892"/>
                    <a:pt x="595" y="859"/>
                  </a:cubicBezTo>
                  <a:cubicBezTo>
                    <a:pt x="595" y="120"/>
                    <a:pt x="595" y="120"/>
                    <a:pt x="595" y="120"/>
                  </a:cubicBezTo>
                  <a:cubicBezTo>
                    <a:pt x="595" y="87"/>
                    <a:pt x="568" y="60"/>
                    <a:pt x="535" y="60"/>
                  </a:cubicBezTo>
                  <a:close/>
                  <a:moveTo>
                    <a:pt x="589" y="859"/>
                  </a:moveTo>
                  <a:cubicBezTo>
                    <a:pt x="589" y="889"/>
                    <a:pt x="565" y="913"/>
                    <a:pt x="535" y="913"/>
                  </a:cubicBezTo>
                  <a:cubicBezTo>
                    <a:pt x="59" y="913"/>
                    <a:pt x="59" y="913"/>
                    <a:pt x="59" y="913"/>
                  </a:cubicBezTo>
                  <a:cubicBezTo>
                    <a:pt x="30" y="913"/>
                    <a:pt x="6" y="889"/>
                    <a:pt x="6" y="859"/>
                  </a:cubicBezTo>
                  <a:cubicBezTo>
                    <a:pt x="6" y="467"/>
                    <a:pt x="6" y="467"/>
                    <a:pt x="6" y="467"/>
                  </a:cubicBezTo>
                  <a:cubicBezTo>
                    <a:pt x="589" y="467"/>
                    <a:pt x="589" y="467"/>
                    <a:pt x="589" y="467"/>
                  </a:cubicBezTo>
                  <a:lnTo>
                    <a:pt x="589" y="8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144000" tIns="1908000" rIns="144000" bIns="60960" anchor="t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</a:p>
          </p:txBody>
        </p:sp>
        <p:sp>
          <p:nvSpPr>
            <p:cNvPr id="40" name="Rectangle 55">
              <a:extLst>
                <a:ext uri="{FF2B5EF4-FFF2-40B4-BE49-F238E27FC236}">
                  <a16:creationId xmlns:a16="http://schemas.microsoft.com/office/drawing/2014/main" xmlns="" id="{4393CAB0-720F-4DCE-AEF2-22C319C9BC96}"/>
                </a:ext>
              </a:extLst>
            </p:cNvPr>
            <p:cNvSpPr/>
            <p:nvPr/>
          </p:nvSpPr>
          <p:spPr>
            <a:xfrm>
              <a:off x="1100311" y="2296344"/>
              <a:ext cx="1061829" cy="34624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E6C75066-8A17-416D-BB78-AA74289BE572}"/>
              </a:ext>
            </a:extLst>
          </p:cNvPr>
          <p:cNvGrpSpPr/>
          <p:nvPr/>
        </p:nvGrpSpPr>
        <p:grpSpPr>
          <a:xfrm>
            <a:off x="2719075" y="1766112"/>
            <a:ext cx="1675000" cy="2557877"/>
            <a:chOff x="2719075" y="1766112"/>
            <a:chExt cx="1675000" cy="2557877"/>
          </a:xfrm>
        </p:grpSpPr>
        <p:sp>
          <p:nvSpPr>
            <p:cNvPr id="42" name="Freeform: Shape 12">
              <a:extLst>
                <a:ext uri="{FF2B5EF4-FFF2-40B4-BE49-F238E27FC236}">
                  <a16:creationId xmlns:a16="http://schemas.microsoft.com/office/drawing/2014/main" xmlns="" id="{D6D38949-6060-47F2-B95D-5B8D808C6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075" y="1766112"/>
              <a:ext cx="1675000" cy="2557877"/>
            </a:xfrm>
            <a:custGeom>
              <a:avLst/>
              <a:gdLst>
                <a:gd name="T0" fmla="*/ 535 w 595"/>
                <a:gd name="T1" fmla="*/ 60 h 919"/>
                <a:gd name="T2" fmla="*/ 359 w 595"/>
                <a:gd name="T3" fmla="*/ 60 h 919"/>
                <a:gd name="T4" fmla="*/ 297 w 595"/>
                <a:gd name="T5" fmla="*/ 0 h 919"/>
                <a:gd name="T6" fmla="*/ 236 w 595"/>
                <a:gd name="T7" fmla="*/ 60 h 919"/>
                <a:gd name="T8" fmla="*/ 59 w 595"/>
                <a:gd name="T9" fmla="*/ 60 h 919"/>
                <a:gd name="T10" fmla="*/ 0 w 595"/>
                <a:gd name="T11" fmla="*/ 120 h 919"/>
                <a:gd name="T12" fmla="*/ 0 w 595"/>
                <a:gd name="T13" fmla="*/ 859 h 919"/>
                <a:gd name="T14" fmla="*/ 59 w 595"/>
                <a:gd name="T15" fmla="*/ 919 h 919"/>
                <a:gd name="T16" fmla="*/ 535 w 595"/>
                <a:gd name="T17" fmla="*/ 919 h 919"/>
                <a:gd name="T18" fmla="*/ 595 w 595"/>
                <a:gd name="T19" fmla="*/ 859 h 919"/>
                <a:gd name="T20" fmla="*/ 595 w 595"/>
                <a:gd name="T21" fmla="*/ 120 h 919"/>
                <a:gd name="T22" fmla="*/ 535 w 595"/>
                <a:gd name="T23" fmla="*/ 60 h 919"/>
                <a:gd name="T24" fmla="*/ 589 w 595"/>
                <a:gd name="T25" fmla="*/ 859 h 919"/>
                <a:gd name="T26" fmla="*/ 535 w 595"/>
                <a:gd name="T27" fmla="*/ 913 h 919"/>
                <a:gd name="T28" fmla="*/ 59 w 595"/>
                <a:gd name="T29" fmla="*/ 913 h 919"/>
                <a:gd name="T30" fmla="*/ 6 w 595"/>
                <a:gd name="T31" fmla="*/ 859 h 919"/>
                <a:gd name="T32" fmla="*/ 6 w 595"/>
                <a:gd name="T33" fmla="*/ 467 h 919"/>
                <a:gd name="T34" fmla="*/ 589 w 595"/>
                <a:gd name="T35" fmla="*/ 467 h 919"/>
                <a:gd name="T36" fmla="*/ 589 w 595"/>
                <a:gd name="T37" fmla="*/ 859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5" h="919">
                  <a:moveTo>
                    <a:pt x="535" y="60"/>
                  </a:moveTo>
                  <a:cubicBezTo>
                    <a:pt x="359" y="60"/>
                    <a:pt x="359" y="60"/>
                    <a:pt x="359" y="60"/>
                  </a:cubicBezTo>
                  <a:cubicBezTo>
                    <a:pt x="330" y="51"/>
                    <a:pt x="307" y="29"/>
                    <a:pt x="297" y="0"/>
                  </a:cubicBezTo>
                  <a:cubicBezTo>
                    <a:pt x="288" y="29"/>
                    <a:pt x="265" y="51"/>
                    <a:pt x="236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27" y="60"/>
                    <a:pt x="0" y="87"/>
                    <a:pt x="0" y="12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92"/>
                    <a:pt x="27" y="919"/>
                    <a:pt x="59" y="919"/>
                  </a:cubicBezTo>
                  <a:cubicBezTo>
                    <a:pt x="535" y="919"/>
                    <a:pt x="535" y="919"/>
                    <a:pt x="535" y="919"/>
                  </a:cubicBezTo>
                  <a:cubicBezTo>
                    <a:pt x="568" y="919"/>
                    <a:pt x="595" y="892"/>
                    <a:pt x="595" y="859"/>
                  </a:cubicBezTo>
                  <a:cubicBezTo>
                    <a:pt x="595" y="120"/>
                    <a:pt x="595" y="120"/>
                    <a:pt x="595" y="120"/>
                  </a:cubicBezTo>
                  <a:cubicBezTo>
                    <a:pt x="595" y="87"/>
                    <a:pt x="568" y="60"/>
                    <a:pt x="535" y="60"/>
                  </a:cubicBezTo>
                  <a:close/>
                  <a:moveTo>
                    <a:pt x="589" y="859"/>
                  </a:moveTo>
                  <a:cubicBezTo>
                    <a:pt x="589" y="889"/>
                    <a:pt x="565" y="913"/>
                    <a:pt x="535" y="913"/>
                  </a:cubicBezTo>
                  <a:cubicBezTo>
                    <a:pt x="59" y="913"/>
                    <a:pt x="59" y="913"/>
                    <a:pt x="59" y="913"/>
                  </a:cubicBezTo>
                  <a:cubicBezTo>
                    <a:pt x="30" y="913"/>
                    <a:pt x="6" y="889"/>
                    <a:pt x="6" y="859"/>
                  </a:cubicBezTo>
                  <a:cubicBezTo>
                    <a:pt x="6" y="467"/>
                    <a:pt x="6" y="467"/>
                    <a:pt x="6" y="467"/>
                  </a:cubicBezTo>
                  <a:cubicBezTo>
                    <a:pt x="589" y="467"/>
                    <a:pt x="589" y="467"/>
                    <a:pt x="589" y="467"/>
                  </a:cubicBezTo>
                  <a:lnTo>
                    <a:pt x="589" y="8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144000" tIns="1908000" rIns="144000" bIns="60960" anchor="t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</a:p>
          </p:txBody>
        </p:sp>
        <p:sp>
          <p:nvSpPr>
            <p:cNvPr id="43" name="Rectangle 58">
              <a:extLst>
                <a:ext uri="{FF2B5EF4-FFF2-40B4-BE49-F238E27FC236}">
                  <a16:creationId xmlns:a16="http://schemas.microsoft.com/office/drawing/2014/main" xmlns="" id="{953B841C-10A3-4C3B-B413-D0B29237F379}"/>
                </a:ext>
              </a:extLst>
            </p:cNvPr>
            <p:cNvSpPr/>
            <p:nvPr/>
          </p:nvSpPr>
          <p:spPr>
            <a:xfrm>
              <a:off x="3020626" y="2296344"/>
              <a:ext cx="1061829" cy="34624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2872F09A-28C6-4B7F-A6E5-FF8B8C6CEEF8}"/>
              </a:ext>
            </a:extLst>
          </p:cNvPr>
          <p:cNvGrpSpPr/>
          <p:nvPr/>
        </p:nvGrpSpPr>
        <p:grpSpPr>
          <a:xfrm>
            <a:off x="4695410" y="1766112"/>
            <a:ext cx="1675001" cy="2557877"/>
            <a:chOff x="4695410" y="1766112"/>
            <a:chExt cx="1675001" cy="2557877"/>
          </a:xfrm>
        </p:grpSpPr>
        <p:sp>
          <p:nvSpPr>
            <p:cNvPr id="45" name="Freeform: Shape 16">
              <a:extLst>
                <a:ext uri="{FF2B5EF4-FFF2-40B4-BE49-F238E27FC236}">
                  <a16:creationId xmlns:a16="http://schemas.microsoft.com/office/drawing/2014/main" xmlns="" id="{FE70639F-D8BA-4058-9EA1-DC617F381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5410" y="1766112"/>
              <a:ext cx="1675001" cy="2557877"/>
            </a:xfrm>
            <a:custGeom>
              <a:avLst/>
              <a:gdLst>
                <a:gd name="T0" fmla="*/ 535 w 595"/>
                <a:gd name="T1" fmla="*/ 60 h 919"/>
                <a:gd name="T2" fmla="*/ 359 w 595"/>
                <a:gd name="T3" fmla="*/ 60 h 919"/>
                <a:gd name="T4" fmla="*/ 297 w 595"/>
                <a:gd name="T5" fmla="*/ 0 h 919"/>
                <a:gd name="T6" fmla="*/ 236 w 595"/>
                <a:gd name="T7" fmla="*/ 60 h 919"/>
                <a:gd name="T8" fmla="*/ 59 w 595"/>
                <a:gd name="T9" fmla="*/ 60 h 919"/>
                <a:gd name="T10" fmla="*/ 0 w 595"/>
                <a:gd name="T11" fmla="*/ 120 h 919"/>
                <a:gd name="T12" fmla="*/ 0 w 595"/>
                <a:gd name="T13" fmla="*/ 859 h 919"/>
                <a:gd name="T14" fmla="*/ 59 w 595"/>
                <a:gd name="T15" fmla="*/ 919 h 919"/>
                <a:gd name="T16" fmla="*/ 535 w 595"/>
                <a:gd name="T17" fmla="*/ 919 h 919"/>
                <a:gd name="T18" fmla="*/ 595 w 595"/>
                <a:gd name="T19" fmla="*/ 859 h 919"/>
                <a:gd name="T20" fmla="*/ 595 w 595"/>
                <a:gd name="T21" fmla="*/ 120 h 919"/>
                <a:gd name="T22" fmla="*/ 535 w 595"/>
                <a:gd name="T23" fmla="*/ 60 h 919"/>
                <a:gd name="T24" fmla="*/ 589 w 595"/>
                <a:gd name="T25" fmla="*/ 859 h 919"/>
                <a:gd name="T26" fmla="*/ 535 w 595"/>
                <a:gd name="T27" fmla="*/ 913 h 919"/>
                <a:gd name="T28" fmla="*/ 59 w 595"/>
                <a:gd name="T29" fmla="*/ 913 h 919"/>
                <a:gd name="T30" fmla="*/ 6 w 595"/>
                <a:gd name="T31" fmla="*/ 859 h 919"/>
                <a:gd name="T32" fmla="*/ 6 w 595"/>
                <a:gd name="T33" fmla="*/ 467 h 919"/>
                <a:gd name="T34" fmla="*/ 589 w 595"/>
                <a:gd name="T35" fmla="*/ 467 h 919"/>
                <a:gd name="T36" fmla="*/ 589 w 595"/>
                <a:gd name="T37" fmla="*/ 859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5" h="919">
                  <a:moveTo>
                    <a:pt x="535" y="60"/>
                  </a:moveTo>
                  <a:cubicBezTo>
                    <a:pt x="359" y="60"/>
                    <a:pt x="359" y="60"/>
                    <a:pt x="359" y="60"/>
                  </a:cubicBezTo>
                  <a:cubicBezTo>
                    <a:pt x="330" y="51"/>
                    <a:pt x="307" y="29"/>
                    <a:pt x="297" y="0"/>
                  </a:cubicBezTo>
                  <a:cubicBezTo>
                    <a:pt x="288" y="29"/>
                    <a:pt x="265" y="51"/>
                    <a:pt x="236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27" y="60"/>
                    <a:pt x="0" y="87"/>
                    <a:pt x="0" y="12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92"/>
                    <a:pt x="27" y="919"/>
                    <a:pt x="59" y="919"/>
                  </a:cubicBezTo>
                  <a:cubicBezTo>
                    <a:pt x="535" y="919"/>
                    <a:pt x="535" y="919"/>
                    <a:pt x="535" y="919"/>
                  </a:cubicBezTo>
                  <a:cubicBezTo>
                    <a:pt x="568" y="919"/>
                    <a:pt x="595" y="892"/>
                    <a:pt x="595" y="859"/>
                  </a:cubicBezTo>
                  <a:cubicBezTo>
                    <a:pt x="595" y="120"/>
                    <a:pt x="595" y="120"/>
                    <a:pt x="595" y="120"/>
                  </a:cubicBezTo>
                  <a:cubicBezTo>
                    <a:pt x="595" y="87"/>
                    <a:pt x="568" y="60"/>
                    <a:pt x="535" y="60"/>
                  </a:cubicBezTo>
                  <a:close/>
                  <a:moveTo>
                    <a:pt x="589" y="859"/>
                  </a:moveTo>
                  <a:cubicBezTo>
                    <a:pt x="589" y="889"/>
                    <a:pt x="565" y="913"/>
                    <a:pt x="535" y="913"/>
                  </a:cubicBezTo>
                  <a:cubicBezTo>
                    <a:pt x="59" y="913"/>
                    <a:pt x="59" y="913"/>
                    <a:pt x="59" y="913"/>
                  </a:cubicBezTo>
                  <a:cubicBezTo>
                    <a:pt x="30" y="913"/>
                    <a:pt x="6" y="889"/>
                    <a:pt x="6" y="859"/>
                  </a:cubicBezTo>
                  <a:cubicBezTo>
                    <a:pt x="6" y="467"/>
                    <a:pt x="6" y="467"/>
                    <a:pt x="6" y="467"/>
                  </a:cubicBezTo>
                  <a:cubicBezTo>
                    <a:pt x="589" y="467"/>
                    <a:pt x="589" y="467"/>
                    <a:pt x="589" y="467"/>
                  </a:cubicBezTo>
                  <a:lnTo>
                    <a:pt x="589" y="85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144000" tIns="1908000" rIns="144000" bIns="60960" anchor="t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</a:p>
          </p:txBody>
        </p:sp>
        <p:sp>
          <p:nvSpPr>
            <p:cNvPr id="46" name="Rectangle 59">
              <a:extLst>
                <a:ext uri="{FF2B5EF4-FFF2-40B4-BE49-F238E27FC236}">
                  <a16:creationId xmlns:a16="http://schemas.microsoft.com/office/drawing/2014/main" xmlns="" id="{03A5DFBF-F5CE-451A-A527-1F8521777E36}"/>
                </a:ext>
              </a:extLst>
            </p:cNvPr>
            <p:cNvSpPr/>
            <p:nvPr/>
          </p:nvSpPr>
          <p:spPr>
            <a:xfrm>
              <a:off x="4996073" y="2296344"/>
              <a:ext cx="1061829" cy="34624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64B9AC8C-51CD-47CB-B9CD-6F9531C4FA9D}"/>
              </a:ext>
            </a:extLst>
          </p:cNvPr>
          <p:cNvGrpSpPr/>
          <p:nvPr/>
        </p:nvGrpSpPr>
        <p:grpSpPr>
          <a:xfrm>
            <a:off x="6676194" y="1766112"/>
            <a:ext cx="1675001" cy="2557877"/>
            <a:chOff x="6676194" y="1766112"/>
            <a:chExt cx="1675001" cy="2557877"/>
          </a:xfrm>
        </p:grpSpPr>
        <p:sp>
          <p:nvSpPr>
            <p:cNvPr id="48" name="Freeform: Shape 20">
              <a:extLst>
                <a:ext uri="{FF2B5EF4-FFF2-40B4-BE49-F238E27FC236}">
                  <a16:creationId xmlns:a16="http://schemas.microsoft.com/office/drawing/2014/main" xmlns="" id="{539B9A86-9571-406C-8C07-D093499D8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6194" y="1766112"/>
              <a:ext cx="1675001" cy="2557877"/>
            </a:xfrm>
            <a:custGeom>
              <a:avLst/>
              <a:gdLst>
                <a:gd name="T0" fmla="*/ 535 w 595"/>
                <a:gd name="T1" fmla="*/ 60 h 919"/>
                <a:gd name="T2" fmla="*/ 359 w 595"/>
                <a:gd name="T3" fmla="*/ 60 h 919"/>
                <a:gd name="T4" fmla="*/ 297 w 595"/>
                <a:gd name="T5" fmla="*/ 0 h 919"/>
                <a:gd name="T6" fmla="*/ 236 w 595"/>
                <a:gd name="T7" fmla="*/ 60 h 919"/>
                <a:gd name="T8" fmla="*/ 59 w 595"/>
                <a:gd name="T9" fmla="*/ 60 h 919"/>
                <a:gd name="T10" fmla="*/ 0 w 595"/>
                <a:gd name="T11" fmla="*/ 120 h 919"/>
                <a:gd name="T12" fmla="*/ 0 w 595"/>
                <a:gd name="T13" fmla="*/ 859 h 919"/>
                <a:gd name="T14" fmla="*/ 59 w 595"/>
                <a:gd name="T15" fmla="*/ 919 h 919"/>
                <a:gd name="T16" fmla="*/ 535 w 595"/>
                <a:gd name="T17" fmla="*/ 919 h 919"/>
                <a:gd name="T18" fmla="*/ 595 w 595"/>
                <a:gd name="T19" fmla="*/ 859 h 919"/>
                <a:gd name="T20" fmla="*/ 595 w 595"/>
                <a:gd name="T21" fmla="*/ 120 h 919"/>
                <a:gd name="T22" fmla="*/ 535 w 595"/>
                <a:gd name="T23" fmla="*/ 60 h 919"/>
                <a:gd name="T24" fmla="*/ 589 w 595"/>
                <a:gd name="T25" fmla="*/ 859 h 919"/>
                <a:gd name="T26" fmla="*/ 535 w 595"/>
                <a:gd name="T27" fmla="*/ 913 h 919"/>
                <a:gd name="T28" fmla="*/ 59 w 595"/>
                <a:gd name="T29" fmla="*/ 913 h 919"/>
                <a:gd name="T30" fmla="*/ 6 w 595"/>
                <a:gd name="T31" fmla="*/ 859 h 919"/>
                <a:gd name="T32" fmla="*/ 6 w 595"/>
                <a:gd name="T33" fmla="*/ 467 h 919"/>
                <a:gd name="T34" fmla="*/ 589 w 595"/>
                <a:gd name="T35" fmla="*/ 467 h 919"/>
                <a:gd name="T36" fmla="*/ 589 w 595"/>
                <a:gd name="T37" fmla="*/ 859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5" h="919">
                  <a:moveTo>
                    <a:pt x="535" y="60"/>
                  </a:moveTo>
                  <a:cubicBezTo>
                    <a:pt x="359" y="60"/>
                    <a:pt x="359" y="60"/>
                    <a:pt x="359" y="60"/>
                  </a:cubicBezTo>
                  <a:cubicBezTo>
                    <a:pt x="330" y="51"/>
                    <a:pt x="307" y="29"/>
                    <a:pt x="297" y="0"/>
                  </a:cubicBezTo>
                  <a:cubicBezTo>
                    <a:pt x="288" y="29"/>
                    <a:pt x="265" y="51"/>
                    <a:pt x="236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27" y="60"/>
                    <a:pt x="0" y="87"/>
                    <a:pt x="0" y="12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92"/>
                    <a:pt x="27" y="919"/>
                    <a:pt x="59" y="919"/>
                  </a:cubicBezTo>
                  <a:cubicBezTo>
                    <a:pt x="535" y="919"/>
                    <a:pt x="535" y="919"/>
                    <a:pt x="535" y="919"/>
                  </a:cubicBezTo>
                  <a:cubicBezTo>
                    <a:pt x="568" y="919"/>
                    <a:pt x="595" y="892"/>
                    <a:pt x="595" y="859"/>
                  </a:cubicBezTo>
                  <a:cubicBezTo>
                    <a:pt x="595" y="120"/>
                    <a:pt x="595" y="120"/>
                    <a:pt x="595" y="120"/>
                  </a:cubicBezTo>
                  <a:cubicBezTo>
                    <a:pt x="595" y="87"/>
                    <a:pt x="568" y="60"/>
                    <a:pt x="535" y="60"/>
                  </a:cubicBezTo>
                  <a:close/>
                  <a:moveTo>
                    <a:pt x="589" y="859"/>
                  </a:moveTo>
                  <a:cubicBezTo>
                    <a:pt x="589" y="889"/>
                    <a:pt x="565" y="913"/>
                    <a:pt x="535" y="913"/>
                  </a:cubicBezTo>
                  <a:cubicBezTo>
                    <a:pt x="59" y="913"/>
                    <a:pt x="59" y="913"/>
                    <a:pt x="59" y="913"/>
                  </a:cubicBezTo>
                  <a:cubicBezTo>
                    <a:pt x="30" y="913"/>
                    <a:pt x="6" y="889"/>
                    <a:pt x="6" y="859"/>
                  </a:cubicBezTo>
                  <a:cubicBezTo>
                    <a:pt x="6" y="467"/>
                    <a:pt x="6" y="467"/>
                    <a:pt x="6" y="467"/>
                  </a:cubicBezTo>
                  <a:cubicBezTo>
                    <a:pt x="589" y="467"/>
                    <a:pt x="589" y="467"/>
                    <a:pt x="589" y="467"/>
                  </a:cubicBezTo>
                  <a:lnTo>
                    <a:pt x="589" y="8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144000" tIns="1908000" rIns="144000" bIns="60960" anchor="t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</a:p>
          </p:txBody>
        </p:sp>
        <p:sp>
          <p:nvSpPr>
            <p:cNvPr id="49" name="Rectangle 60">
              <a:extLst>
                <a:ext uri="{FF2B5EF4-FFF2-40B4-BE49-F238E27FC236}">
                  <a16:creationId xmlns:a16="http://schemas.microsoft.com/office/drawing/2014/main" xmlns="" id="{DE511458-E927-474E-85F0-CF5058514B3E}"/>
                </a:ext>
              </a:extLst>
            </p:cNvPr>
            <p:cNvSpPr/>
            <p:nvPr/>
          </p:nvSpPr>
          <p:spPr>
            <a:xfrm>
              <a:off x="6998576" y="2296344"/>
              <a:ext cx="1061829" cy="34624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642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4"/>
          <p:cNvSpPr/>
          <p:nvPr/>
        </p:nvSpPr>
        <p:spPr>
          <a:xfrm>
            <a:off x="6338018" y="1005577"/>
            <a:ext cx="1617281" cy="40432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5" name="Rectangle: Rounded Corners 5"/>
          <p:cNvSpPr/>
          <p:nvPr/>
        </p:nvSpPr>
        <p:spPr>
          <a:xfrm>
            <a:off x="6516626" y="3116389"/>
            <a:ext cx="1617281" cy="40432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 dirty="0"/>
              <a:t>标题文本预设</a:t>
            </a:r>
          </a:p>
        </p:txBody>
      </p:sp>
      <p:sp>
        <p:nvSpPr>
          <p:cNvPr id="6" name="Rectangle: Rounded Corners 6"/>
          <p:cNvSpPr/>
          <p:nvPr/>
        </p:nvSpPr>
        <p:spPr>
          <a:xfrm>
            <a:off x="6094463" y="2024567"/>
            <a:ext cx="1617281" cy="40432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7" name="Rectangle: Rounded Corners 7"/>
          <p:cNvSpPr/>
          <p:nvPr/>
        </p:nvSpPr>
        <p:spPr>
          <a:xfrm>
            <a:off x="1416472" y="2251886"/>
            <a:ext cx="1617281" cy="40432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8" name="Rectangle: Rounded Corners 8"/>
          <p:cNvSpPr/>
          <p:nvPr/>
        </p:nvSpPr>
        <p:spPr>
          <a:xfrm>
            <a:off x="1010096" y="1167947"/>
            <a:ext cx="1617281" cy="40432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9" name="Rectangle: Rounded Corners 9"/>
          <p:cNvSpPr/>
          <p:nvPr/>
        </p:nvSpPr>
        <p:spPr>
          <a:xfrm>
            <a:off x="1139993" y="3260525"/>
            <a:ext cx="1617281" cy="40432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662662" y="1193497"/>
            <a:ext cx="3799464" cy="2300246"/>
            <a:chOff x="2662662" y="1193497"/>
            <a:chExt cx="3799464" cy="2300246"/>
          </a:xfrm>
        </p:grpSpPr>
        <p:sp>
          <p:nvSpPr>
            <p:cNvPr id="10" name="Freeform: Shape 10"/>
            <p:cNvSpPr>
              <a:spLocks/>
            </p:cNvSpPr>
            <p:nvPr/>
          </p:nvSpPr>
          <p:spPr bwMode="auto">
            <a:xfrm>
              <a:off x="4677407" y="1193497"/>
              <a:ext cx="1625056" cy="271970"/>
            </a:xfrm>
            <a:custGeom>
              <a:avLst/>
              <a:gdLst>
                <a:gd name="T0" fmla="*/ 339 w 902"/>
                <a:gd name="T1" fmla="*/ 147 h 151"/>
                <a:gd name="T2" fmla="*/ 342 w 902"/>
                <a:gd name="T3" fmla="*/ 151 h 151"/>
                <a:gd name="T4" fmla="*/ 480 w 902"/>
                <a:gd name="T5" fmla="*/ 13 h 151"/>
                <a:gd name="T6" fmla="*/ 902 w 902"/>
                <a:gd name="T7" fmla="*/ 13 h 151"/>
                <a:gd name="T8" fmla="*/ 902 w 902"/>
                <a:gd name="T9" fmla="*/ 3 h 151"/>
                <a:gd name="T10" fmla="*/ 475 w 902"/>
                <a:gd name="T11" fmla="*/ 3 h 151"/>
                <a:gd name="T12" fmla="*/ 475 w 902"/>
                <a:gd name="T13" fmla="*/ 5 h 151"/>
                <a:gd name="T14" fmla="*/ 475 w 902"/>
                <a:gd name="T15" fmla="*/ 4 h 151"/>
                <a:gd name="T16" fmla="*/ 340 w 902"/>
                <a:gd name="T17" fmla="*/ 139 h 151"/>
                <a:gd name="T18" fmla="*/ 0 w 902"/>
                <a:gd name="T19" fmla="*/ 0 h 151"/>
                <a:gd name="T20" fmla="*/ 0 w 902"/>
                <a:gd name="T21" fmla="*/ 7 h 151"/>
                <a:gd name="T22" fmla="*/ 339 w 902"/>
                <a:gd name="T23" fmla="*/ 148 h 151"/>
                <a:gd name="T24" fmla="*/ 339 w 902"/>
                <a:gd name="T25" fmla="*/ 14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2" h="151">
                  <a:moveTo>
                    <a:pt x="339" y="147"/>
                  </a:moveTo>
                  <a:cubicBezTo>
                    <a:pt x="342" y="151"/>
                    <a:pt x="342" y="151"/>
                    <a:pt x="342" y="151"/>
                  </a:cubicBezTo>
                  <a:cubicBezTo>
                    <a:pt x="480" y="13"/>
                    <a:pt x="480" y="13"/>
                    <a:pt x="480" y="13"/>
                  </a:cubicBezTo>
                  <a:cubicBezTo>
                    <a:pt x="902" y="13"/>
                    <a:pt x="902" y="13"/>
                    <a:pt x="902" y="13"/>
                  </a:cubicBezTo>
                  <a:cubicBezTo>
                    <a:pt x="902" y="3"/>
                    <a:pt x="902" y="3"/>
                    <a:pt x="902" y="3"/>
                  </a:cubicBezTo>
                  <a:cubicBezTo>
                    <a:pt x="475" y="3"/>
                    <a:pt x="475" y="3"/>
                    <a:pt x="475" y="3"/>
                  </a:cubicBezTo>
                  <a:cubicBezTo>
                    <a:pt x="475" y="5"/>
                    <a:pt x="475" y="5"/>
                    <a:pt x="475" y="5"/>
                  </a:cubicBezTo>
                  <a:cubicBezTo>
                    <a:pt x="475" y="4"/>
                    <a:pt x="475" y="4"/>
                    <a:pt x="475" y="4"/>
                  </a:cubicBezTo>
                  <a:cubicBezTo>
                    <a:pt x="340" y="139"/>
                    <a:pt x="340" y="139"/>
                    <a:pt x="340" y="139"/>
                  </a:cubicBezTo>
                  <a:cubicBezTo>
                    <a:pt x="243" y="60"/>
                    <a:pt x="125" y="12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28" y="20"/>
                    <a:pt x="244" y="70"/>
                    <a:pt x="339" y="148"/>
                  </a:cubicBezTo>
                  <a:lnTo>
                    <a:pt x="339" y="147"/>
                  </a:ln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1"/>
            <p:cNvSpPr>
              <a:spLocks/>
            </p:cNvSpPr>
            <p:nvPr/>
          </p:nvSpPr>
          <p:spPr bwMode="auto">
            <a:xfrm>
              <a:off x="2825033" y="3221773"/>
              <a:ext cx="1625056" cy="271970"/>
            </a:xfrm>
            <a:custGeom>
              <a:avLst/>
              <a:gdLst>
                <a:gd name="T0" fmla="*/ 564 w 902"/>
                <a:gd name="T1" fmla="*/ 3 h 151"/>
                <a:gd name="T2" fmla="*/ 560 w 902"/>
                <a:gd name="T3" fmla="*/ 0 h 151"/>
                <a:gd name="T4" fmla="*/ 422 w 902"/>
                <a:gd name="T5" fmla="*/ 138 h 151"/>
                <a:gd name="T6" fmla="*/ 0 w 902"/>
                <a:gd name="T7" fmla="*/ 138 h 151"/>
                <a:gd name="T8" fmla="*/ 0 w 902"/>
                <a:gd name="T9" fmla="*/ 148 h 151"/>
                <a:gd name="T10" fmla="*/ 427 w 902"/>
                <a:gd name="T11" fmla="*/ 148 h 151"/>
                <a:gd name="T12" fmla="*/ 427 w 902"/>
                <a:gd name="T13" fmla="*/ 146 h 151"/>
                <a:gd name="T14" fmla="*/ 428 w 902"/>
                <a:gd name="T15" fmla="*/ 146 h 151"/>
                <a:gd name="T16" fmla="*/ 562 w 902"/>
                <a:gd name="T17" fmla="*/ 12 h 151"/>
                <a:gd name="T18" fmla="*/ 902 w 902"/>
                <a:gd name="T19" fmla="*/ 151 h 151"/>
                <a:gd name="T20" fmla="*/ 902 w 902"/>
                <a:gd name="T21" fmla="*/ 144 h 151"/>
                <a:gd name="T22" fmla="*/ 564 w 902"/>
                <a:gd name="T23" fmla="*/ 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2" h="151">
                  <a:moveTo>
                    <a:pt x="564" y="3"/>
                  </a:moveTo>
                  <a:cubicBezTo>
                    <a:pt x="560" y="0"/>
                    <a:pt x="560" y="0"/>
                    <a:pt x="560" y="0"/>
                  </a:cubicBezTo>
                  <a:cubicBezTo>
                    <a:pt x="422" y="138"/>
                    <a:pt x="422" y="138"/>
                    <a:pt x="422" y="13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427" y="148"/>
                    <a:pt x="427" y="148"/>
                    <a:pt x="427" y="148"/>
                  </a:cubicBezTo>
                  <a:cubicBezTo>
                    <a:pt x="427" y="146"/>
                    <a:pt x="427" y="146"/>
                    <a:pt x="427" y="146"/>
                  </a:cubicBezTo>
                  <a:cubicBezTo>
                    <a:pt x="428" y="146"/>
                    <a:pt x="428" y="146"/>
                    <a:pt x="428" y="146"/>
                  </a:cubicBezTo>
                  <a:cubicBezTo>
                    <a:pt x="562" y="12"/>
                    <a:pt x="562" y="12"/>
                    <a:pt x="562" y="12"/>
                  </a:cubicBezTo>
                  <a:cubicBezTo>
                    <a:pt x="660" y="91"/>
                    <a:pt x="777" y="139"/>
                    <a:pt x="902" y="151"/>
                  </a:cubicBezTo>
                  <a:cubicBezTo>
                    <a:pt x="902" y="144"/>
                    <a:pt x="902" y="144"/>
                    <a:pt x="902" y="144"/>
                  </a:cubicBezTo>
                  <a:cubicBezTo>
                    <a:pt x="775" y="131"/>
                    <a:pt x="658" y="80"/>
                    <a:pt x="564" y="3"/>
                  </a:cubicBez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12"/>
            <p:cNvSpPr>
              <a:spLocks/>
            </p:cNvSpPr>
            <p:nvPr/>
          </p:nvSpPr>
          <p:spPr bwMode="auto">
            <a:xfrm>
              <a:off x="5445958" y="1610247"/>
              <a:ext cx="608888" cy="629186"/>
            </a:xfrm>
            <a:custGeom>
              <a:avLst/>
              <a:gdLst>
                <a:gd name="T0" fmla="*/ 338 w 338"/>
                <a:gd name="T1" fmla="*/ 349 h 349"/>
                <a:gd name="T2" fmla="*/ 338 w 338"/>
                <a:gd name="T3" fmla="*/ 339 h 349"/>
                <a:gd name="T4" fmla="*/ 148 w 338"/>
                <a:gd name="T5" fmla="*/ 339 h 349"/>
                <a:gd name="T6" fmla="*/ 6 w 338"/>
                <a:gd name="T7" fmla="*/ 0 h 349"/>
                <a:gd name="T8" fmla="*/ 0 w 338"/>
                <a:gd name="T9" fmla="*/ 5 h 349"/>
                <a:gd name="T10" fmla="*/ 141 w 338"/>
                <a:gd name="T11" fmla="*/ 344 h 349"/>
                <a:gd name="T12" fmla="*/ 141 w 338"/>
                <a:gd name="T13" fmla="*/ 344 h 349"/>
                <a:gd name="T14" fmla="*/ 141 w 338"/>
                <a:gd name="T15" fmla="*/ 349 h 349"/>
                <a:gd name="T16" fmla="*/ 338 w 338"/>
                <a:gd name="T17" fmla="*/ 34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49">
                  <a:moveTo>
                    <a:pt x="338" y="349"/>
                  </a:moveTo>
                  <a:cubicBezTo>
                    <a:pt x="338" y="339"/>
                    <a:pt x="338" y="339"/>
                    <a:pt x="338" y="339"/>
                  </a:cubicBezTo>
                  <a:cubicBezTo>
                    <a:pt x="148" y="339"/>
                    <a:pt x="148" y="339"/>
                    <a:pt x="148" y="339"/>
                  </a:cubicBezTo>
                  <a:cubicBezTo>
                    <a:pt x="135" y="214"/>
                    <a:pt x="86" y="97"/>
                    <a:pt x="6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8" y="100"/>
                    <a:pt x="128" y="216"/>
                    <a:pt x="141" y="344"/>
                  </a:cubicBezTo>
                  <a:cubicBezTo>
                    <a:pt x="141" y="344"/>
                    <a:pt x="141" y="344"/>
                    <a:pt x="141" y="344"/>
                  </a:cubicBezTo>
                  <a:cubicBezTo>
                    <a:pt x="141" y="349"/>
                    <a:pt x="141" y="349"/>
                    <a:pt x="141" y="349"/>
                  </a:cubicBezTo>
                  <a:lnTo>
                    <a:pt x="338" y="349"/>
                  </a:ln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3"/>
            <p:cNvSpPr>
              <a:spLocks/>
            </p:cNvSpPr>
            <p:nvPr/>
          </p:nvSpPr>
          <p:spPr bwMode="auto">
            <a:xfrm>
              <a:off x="2662662" y="1359928"/>
              <a:ext cx="1022933" cy="870035"/>
            </a:xfrm>
            <a:custGeom>
              <a:avLst/>
              <a:gdLst>
                <a:gd name="T0" fmla="*/ 556 w 568"/>
                <a:gd name="T1" fmla="*/ 143 h 483"/>
                <a:gd name="T2" fmla="*/ 417 w 568"/>
                <a:gd name="T3" fmla="*/ 483 h 483"/>
                <a:gd name="T4" fmla="*/ 424 w 568"/>
                <a:gd name="T5" fmla="*/ 483 h 483"/>
                <a:gd name="T6" fmla="*/ 565 w 568"/>
                <a:gd name="T7" fmla="*/ 144 h 483"/>
                <a:gd name="T8" fmla="*/ 565 w 568"/>
                <a:gd name="T9" fmla="*/ 144 h 483"/>
                <a:gd name="T10" fmla="*/ 568 w 568"/>
                <a:gd name="T11" fmla="*/ 141 h 483"/>
                <a:gd name="T12" fmla="*/ 429 w 568"/>
                <a:gd name="T13" fmla="*/ 1 h 483"/>
                <a:gd name="T14" fmla="*/ 427 w 568"/>
                <a:gd name="T15" fmla="*/ 3 h 483"/>
                <a:gd name="T16" fmla="*/ 427 w 568"/>
                <a:gd name="T17" fmla="*/ 0 h 483"/>
                <a:gd name="T18" fmla="*/ 0 w 568"/>
                <a:gd name="T19" fmla="*/ 0 h 483"/>
                <a:gd name="T20" fmla="*/ 0 w 568"/>
                <a:gd name="T21" fmla="*/ 10 h 483"/>
                <a:gd name="T22" fmla="*/ 423 w 568"/>
                <a:gd name="T23" fmla="*/ 10 h 483"/>
                <a:gd name="T24" fmla="*/ 556 w 568"/>
                <a:gd name="T25" fmla="*/ 14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8" h="483">
                  <a:moveTo>
                    <a:pt x="556" y="143"/>
                  </a:moveTo>
                  <a:cubicBezTo>
                    <a:pt x="477" y="240"/>
                    <a:pt x="429" y="358"/>
                    <a:pt x="417" y="483"/>
                  </a:cubicBezTo>
                  <a:cubicBezTo>
                    <a:pt x="424" y="483"/>
                    <a:pt x="424" y="483"/>
                    <a:pt x="424" y="483"/>
                  </a:cubicBezTo>
                  <a:cubicBezTo>
                    <a:pt x="437" y="355"/>
                    <a:pt x="488" y="239"/>
                    <a:pt x="565" y="144"/>
                  </a:cubicBezTo>
                  <a:cubicBezTo>
                    <a:pt x="565" y="144"/>
                    <a:pt x="565" y="144"/>
                    <a:pt x="565" y="144"/>
                  </a:cubicBezTo>
                  <a:cubicBezTo>
                    <a:pt x="568" y="141"/>
                    <a:pt x="568" y="141"/>
                    <a:pt x="568" y="141"/>
                  </a:cubicBezTo>
                  <a:cubicBezTo>
                    <a:pt x="429" y="1"/>
                    <a:pt x="429" y="1"/>
                    <a:pt x="429" y="1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23" y="10"/>
                    <a:pt x="423" y="10"/>
                    <a:pt x="423" y="10"/>
                  </a:cubicBezTo>
                  <a:lnTo>
                    <a:pt x="556" y="143"/>
                  </a:ln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14"/>
            <p:cNvSpPr>
              <a:spLocks/>
            </p:cNvSpPr>
            <p:nvPr/>
          </p:nvSpPr>
          <p:spPr bwMode="auto">
            <a:xfrm>
              <a:off x="3071293" y="2447807"/>
              <a:ext cx="608888" cy="629186"/>
            </a:xfrm>
            <a:custGeom>
              <a:avLst/>
              <a:gdLst>
                <a:gd name="T0" fmla="*/ 0 w 338"/>
                <a:gd name="T1" fmla="*/ 0 h 349"/>
                <a:gd name="T2" fmla="*/ 0 w 338"/>
                <a:gd name="T3" fmla="*/ 10 h 349"/>
                <a:gd name="T4" fmla="*/ 191 w 338"/>
                <a:gd name="T5" fmla="*/ 10 h 349"/>
                <a:gd name="T6" fmla="*/ 332 w 338"/>
                <a:gd name="T7" fmla="*/ 349 h 349"/>
                <a:gd name="T8" fmla="*/ 338 w 338"/>
                <a:gd name="T9" fmla="*/ 343 h 349"/>
                <a:gd name="T10" fmla="*/ 197 w 338"/>
                <a:gd name="T11" fmla="*/ 5 h 349"/>
                <a:gd name="T12" fmla="*/ 197 w 338"/>
                <a:gd name="T13" fmla="*/ 5 h 349"/>
                <a:gd name="T14" fmla="*/ 197 w 338"/>
                <a:gd name="T15" fmla="*/ 0 h 349"/>
                <a:gd name="T16" fmla="*/ 0 w 338"/>
                <a:gd name="T17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49">
                  <a:moveTo>
                    <a:pt x="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191" y="10"/>
                    <a:pt x="191" y="10"/>
                    <a:pt x="191" y="10"/>
                  </a:cubicBezTo>
                  <a:cubicBezTo>
                    <a:pt x="204" y="135"/>
                    <a:pt x="253" y="252"/>
                    <a:pt x="332" y="349"/>
                  </a:cubicBezTo>
                  <a:cubicBezTo>
                    <a:pt x="338" y="343"/>
                    <a:pt x="338" y="343"/>
                    <a:pt x="338" y="343"/>
                  </a:cubicBezTo>
                  <a:cubicBezTo>
                    <a:pt x="261" y="249"/>
                    <a:pt x="210" y="132"/>
                    <a:pt x="197" y="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7" y="0"/>
                    <a:pt x="197" y="0"/>
                    <a:pt x="19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15"/>
            <p:cNvSpPr>
              <a:spLocks/>
            </p:cNvSpPr>
            <p:nvPr/>
          </p:nvSpPr>
          <p:spPr bwMode="auto">
            <a:xfrm>
              <a:off x="5440546" y="2457278"/>
              <a:ext cx="1021580" cy="870035"/>
            </a:xfrm>
            <a:custGeom>
              <a:avLst/>
              <a:gdLst>
                <a:gd name="T0" fmla="*/ 145 w 567"/>
                <a:gd name="T1" fmla="*/ 473 h 483"/>
                <a:gd name="T2" fmla="*/ 12 w 567"/>
                <a:gd name="T3" fmla="*/ 340 h 483"/>
                <a:gd name="T4" fmla="*/ 151 w 567"/>
                <a:gd name="T5" fmla="*/ 0 h 483"/>
                <a:gd name="T6" fmla="*/ 144 w 567"/>
                <a:gd name="T7" fmla="*/ 0 h 483"/>
                <a:gd name="T8" fmla="*/ 3 w 567"/>
                <a:gd name="T9" fmla="*/ 338 h 483"/>
                <a:gd name="T10" fmla="*/ 4 w 567"/>
                <a:gd name="T11" fmla="*/ 338 h 483"/>
                <a:gd name="T12" fmla="*/ 0 w 567"/>
                <a:gd name="T13" fmla="*/ 342 h 483"/>
                <a:gd name="T14" fmla="*/ 140 w 567"/>
                <a:gd name="T15" fmla="*/ 481 h 483"/>
                <a:gd name="T16" fmla="*/ 140 w 567"/>
                <a:gd name="T17" fmla="*/ 481 h 483"/>
                <a:gd name="T18" fmla="*/ 140 w 567"/>
                <a:gd name="T19" fmla="*/ 483 h 483"/>
                <a:gd name="T20" fmla="*/ 567 w 567"/>
                <a:gd name="T21" fmla="*/ 483 h 483"/>
                <a:gd name="T22" fmla="*/ 567 w 567"/>
                <a:gd name="T23" fmla="*/ 473 h 483"/>
                <a:gd name="T24" fmla="*/ 145 w 567"/>
                <a:gd name="T25" fmla="*/ 47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7" h="483">
                  <a:moveTo>
                    <a:pt x="145" y="473"/>
                  </a:moveTo>
                  <a:cubicBezTo>
                    <a:pt x="12" y="340"/>
                    <a:pt x="12" y="340"/>
                    <a:pt x="12" y="340"/>
                  </a:cubicBezTo>
                  <a:cubicBezTo>
                    <a:pt x="91" y="242"/>
                    <a:pt x="139" y="125"/>
                    <a:pt x="151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31" y="127"/>
                    <a:pt x="81" y="244"/>
                    <a:pt x="3" y="338"/>
                  </a:cubicBezTo>
                  <a:cubicBezTo>
                    <a:pt x="4" y="338"/>
                    <a:pt x="4" y="338"/>
                    <a:pt x="4" y="338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140" y="481"/>
                    <a:pt x="140" y="481"/>
                    <a:pt x="140" y="481"/>
                  </a:cubicBezTo>
                  <a:cubicBezTo>
                    <a:pt x="140" y="481"/>
                    <a:pt x="140" y="481"/>
                    <a:pt x="140" y="481"/>
                  </a:cubicBezTo>
                  <a:cubicBezTo>
                    <a:pt x="140" y="483"/>
                    <a:pt x="140" y="483"/>
                    <a:pt x="140" y="483"/>
                  </a:cubicBezTo>
                  <a:cubicBezTo>
                    <a:pt x="567" y="483"/>
                    <a:pt x="567" y="483"/>
                    <a:pt x="567" y="483"/>
                  </a:cubicBezTo>
                  <a:cubicBezTo>
                    <a:pt x="567" y="473"/>
                    <a:pt x="567" y="473"/>
                    <a:pt x="567" y="473"/>
                  </a:cubicBezTo>
                  <a:lnTo>
                    <a:pt x="145" y="473"/>
                  </a:ln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3436894" y="3650190"/>
            <a:ext cx="2238293" cy="92177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/>
              <a:t>此部分内容作为文字排版占位显示</a:t>
            </a:r>
            <a:br>
              <a:rPr lang="zh-CN" altLang="en-US" sz="1200" dirty="0"/>
            </a:br>
            <a:r>
              <a:rPr lang="zh-CN" altLang="en-US" sz="1200" dirty="0"/>
              <a:t>（建议使用主题字体）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3425802" y="1205676"/>
            <a:ext cx="2274536" cy="2281302"/>
            <a:chOff x="4762500" y="2147889"/>
            <a:chExt cx="2668588" cy="2676525"/>
          </a:xfrm>
          <a:solidFill>
            <a:srgbClr val="4A4A4C"/>
          </a:solidFill>
        </p:grpSpPr>
        <p:sp>
          <p:nvSpPr>
            <p:cNvPr id="18" name="Freeform: Shape 18"/>
            <p:cNvSpPr>
              <a:spLocks/>
            </p:cNvSpPr>
            <p:nvPr/>
          </p:nvSpPr>
          <p:spPr bwMode="auto">
            <a:xfrm>
              <a:off x="4762500" y="2625726"/>
              <a:ext cx="444500" cy="741363"/>
            </a:xfrm>
            <a:custGeom>
              <a:avLst/>
              <a:gdLst>
                <a:gd name="T0" fmla="*/ 210 w 210"/>
                <a:gd name="T1" fmla="*/ 54 h 350"/>
                <a:gd name="T2" fmla="*/ 144 w 210"/>
                <a:gd name="T3" fmla="*/ 0 h 350"/>
                <a:gd name="T4" fmla="*/ 0 w 210"/>
                <a:gd name="T5" fmla="*/ 342 h 350"/>
                <a:gd name="T6" fmla="*/ 86 w 210"/>
                <a:gd name="T7" fmla="*/ 350 h 350"/>
                <a:gd name="T8" fmla="*/ 210 w 210"/>
                <a:gd name="T9" fmla="*/ 5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0">
                  <a:moveTo>
                    <a:pt x="210" y="54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7" y="132"/>
                    <a:pt x="0" y="342"/>
                    <a:pt x="0" y="342"/>
                  </a:cubicBezTo>
                  <a:cubicBezTo>
                    <a:pt x="86" y="350"/>
                    <a:pt x="86" y="350"/>
                    <a:pt x="86" y="350"/>
                  </a:cubicBezTo>
                  <a:cubicBezTo>
                    <a:pt x="97" y="238"/>
                    <a:pt x="142" y="136"/>
                    <a:pt x="210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19"/>
            <p:cNvSpPr>
              <a:spLocks/>
            </p:cNvSpPr>
            <p:nvPr/>
          </p:nvSpPr>
          <p:spPr bwMode="auto">
            <a:xfrm>
              <a:off x="4762500" y="3597276"/>
              <a:ext cx="442913" cy="733425"/>
            </a:xfrm>
            <a:custGeom>
              <a:avLst/>
              <a:gdLst>
                <a:gd name="T0" fmla="*/ 87 w 209"/>
                <a:gd name="T1" fmla="*/ 0 h 347"/>
                <a:gd name="T2" fmla="*/ 0 w 209"/>
                <a:gd name="T3" fmla="*/ 9 h 347"/>
                <a:gd name="T4" fmla="*/ 141 w 209"/>
                <a:gd name="T5" fmla="*/ 347 h 347"/>
                <a:gd name="T6" fmla="*/ 209 w 209"/>
                <a:gd name="T7" fmla="*/ 291 h 347"/>
                <a:gd name="T8" fmla="*/ 87 w 209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47"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4" y="217"/>
                    <a:pt x="141" y="347"/>
                    <a:pt x="141" y="347"/>
                  </a:cubicBezTo>
                  <a:cubicBezTo>
                    <a:pt x="209" y="291"/>
                    <a:pt x="209" y="291"/>
                    <a:pt x="209" y="291"/>
                  </a:cubicBezTo>
                  <a:cubicBezTo>
                    <a:pt x="142" y="210"/>
                    <a:pt x="98" y="110"/>
                    <a:pt x="8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20"/>
            <p:cNvSpPr>
              <a:spLocks/>
            </p:cNvSpPr>
            <p:nvPr/>
          </p:nvSpPr>
          <p:spPr bwMode="auto">
            <a:xfrm>
              <a:off x="5240338" y="4368801"/>
              <a:ext cx="742950" cy="455613"/>
            </a:xfrm>
            <a:custGeom>
              <a:avLst/>
              <a:gdLst>
                <a:gd name="T0" fmla="*/ 56 w 351"/>
                <a:gd name="T1" fmla="*/ 0 h 215"/>
                <a:gd name="T2" fmla="*/ 0 w 351"/>
                <a:gd name="T3" fmla="*/ 68 h 215"/>
                <a:gd name="T4" fmla="*/ 342 w 351"/>
                <a:gd name="T5" fmla="*/ 212 h 215"/>
                <a:gd name="T6" fmla="*/ 351 w 351"/>
                <a:gd name="T7" fmla="*/ 123 h 215"/>
                <a:gd name="T8" fmla="*/ 56 w 35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5">
                  <a:moveTo>
                    <a:pt x="56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173" y="215"/>
                    <a:pt x="342" y="212"/>
                    <a:pt x="342" y="212"/>
                  </a:cubicBezTo>
                  <a:cubicBezTo>
                    <a:pt x="351" y="123"/>
                    <a:pt x="351" y="123"/>
                    <a:pt x="351" y="123"/>
                  </a:cubicBezTo>
                  <a:cubicBezTo>
                    <a:pt x="240" y="112"/>
                    <a:pt x="138" y="68"/>
                    <a:pt x="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21"/>
            <p:cNvSpPr>
              <a:spLocks/>
            </p:cNvSpPr>
            <p:nvPr/>
          </p:nvSpPr>
          <p:spPr bwMode="auto">
            <a:xfrm>
              <a:off x="6194425" y="4373564"/>
              <a:ext cx="741363" cy="434975"/>
            </a:xfrm>
            <a:custGeom>
              <a:avLst/>
              <a:gdLst>
                <a:gd name="T0" fmla="*/ 0 w 351"/>
                <a:gd name="T1" fmla="*/ 121 h 206"/>
                <a:gd name="T2" fmla="*/ 8 w 351"/>
                <a:gd name="T3" fmla="*/ 206 h 206"/>
                <a:gd name="T4" fmla="*/ 351 w 351"/>
                <a:gd name="T5" fmla="*/ 66 h 206"/>
                <a:gd name="T6" fmla="*/ 298 w 351"/>
                <a:gd name="T7" fmla="*/ 0 h 206"/>
                <a:gd name="T8" fmla="*/ 0 w 351"/>
                <a:gd name="T9" fmla="*/ 12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6">
                  <a:moveTo>
                    <a:pt x="0" y="121"/>
                  </a:moveTo>
                  <a:cubicBezTo>
                    <a:pt x="8" y="206"/>
                    <a:pt x="8" y="206"/>
                    <a:pt x="8" y="206"/>
                  </a:cubicBezTo>
                  <a:cubicBezTo>
                    <a:pt x="8" y="206"/>
                    <a:pt x="223" y="197"/>
                    <a:pt x="351" y="66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15" y="68"/>
                    <a:pt x="113" y="111"/>
                    <a:pt x="0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22"/>
            <p:cNvSpPr>
              <a:spLocks/>
            </p:cNvSpPr>
            <p:nvPr/>
          </p:nvSpPr>
          <p:spPr bwMode="auto">
            <a:xfrm>
              <a:off x="6980238" y="3597276"/>
              <a:ext cx="450850" cy="742950"/>
            </a:xfrm>
            <a:custGeom>
              <a:avLst/>
              <a:gdLst>
                <a:gd name="T0" fmla="*/ 124 w 213"/>
                <a:gd name="T1" fmla="*/ 0 h 351"/>
                <a:gd name="T2" fmla="*/ 0 w 213"/>
                <a:gd name="T3" fmla="*/ 294 h 351"/>
                <a:gd name="T4" fmla="*/ 69 w 213"/>
                <a:gd name="T5" fmla="*/ 351 h 351"/>
                <a:gd name="T6" fmla="*/ 213 w 213"/>
                <a:gd name="T7" fmla="*/ 9 h 351"/>
                <a:gd name="T8" fmla="*/ 124 w 213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351">
                  <a:moveTo>
                    <a:pt x="124" y="0"/>
                  </a:moveTo>
                  <a:cubicBezTo>
                    <a:pt x="113" y="111"/>
                    <a:pt x="68" y="212"/>
                    <a:pt x="0" y="294"/>
                  </a:cubicBezTo>
                  <a:cubicBezTo>
                    <a:pt x="69" y="351"/>
                    <a:pt x="69" y="351"/>
                    <a:pt x="69" y="351"/>
                  </a:cubicBezTo>
                  <a:cubicBezTo>
                    <a:pt x="69" y="351"/>
                    <a:pt x="209" y="205"/>
                    <a:pt x="213" y="9"/>
                  </a:cubicBezTo>
                  <a:lnTo>
                    <a:pt x="1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23"/>
            <p:cNvSpPr>
              <a:spLocks/>
            </p:cNvSpPr>
            <p:nvPr/>
          </p:nvSpPr>
          <p:spPr bwMode="auto">
            <a:xfrm>
              <a:off x="6991350" y="2632076"/>
              <a:ext cx="439738" cy="744538"/>
            </a:xfrm>
            <a:custGeom>
              <a:avLst/>
              <a:gdLst>
                <a:gd name="T0" fmla="*/ 120 w 208"/>
                <a:gd name="T1" fmla="*/ 352 h 352"/>
                <a:gd name="T2" fmla="*/ 208 w 208"/>
                <a:gd name="T3" fmla="*/ 344 h 352"/>
                <a:gd name="T4" fmla="*/ 67 w 208"/>
                <a:gd name="T5" fmla="*/ 0 h 352"/>
                <a:gd name="T6" fmla="*/ 0 w 208"/>
                <a:gd name="T7" fmla="*/ 56 h 352"/>
                <a:gd name="T8" fmla="*/ 120 w 208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352">
                  <a:moveTo>
                    <a:pt x="120" y="352"/>
                  </a:moveTo>
                  <a:cubicBezTo>
                    <a:pt x="208" y="344"/>
                    <a:pt x="208" y="344"/>
                    <a:pt x="208" y="344"/>
                  </a:cubicBezTo>
                  <a:cubicBezTo>
                    <a:pt x="208" y="344"/>
                    <a:pt x="207" y="153"/>
                    <a:pt x="67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67" y="138"/>
                    <a:pt x="110" y="240"/>
                    <a:pt x="120" y="3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24"/>
            <p:cNvSpPr>
              <a:spLocks/>
            </p:cNvSpPr>
            <p:nvPr/>
          </p:nvSpPr>
          <p:spPr bwMode="auto">
            <a:xfrm>
              <a:off x="6211888" y="2147889"/>
              <a:ext cx="741363" cy="444500"/>
            </a:xfrm>
            <a:custGeom>
              <a:avLst/>
              <a:gdLst>
                <a:gd name="T0" fmla="*/ 296 w 351"/>
                <a:gd name="T1" fmla="*/ 210 h 210"/>
                <a:gd name="T2" fmla="*/ 351 w 351"/>
                <a:gd name="T3" fmla="*/ 144 h 210"/>
                <a:gd name="T4" fmla="*/ 9 w 351"/>
                <a:gd name="T5" fmla="*/ 0 h 210"/>
                <a:gd name="T6" fmla="*/ 0 w 351"/>
                <a:gd name="T7" fmla="*/ 86 h 210"/>
                <a:gd name="T8" fmla="*/ 296 w 351"/>
                <a:gd name="T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0">
                  <a:moveTo>
                    <a:pt x="296" y="210"/>
                  </a:moveTo>
                  <a:cubicBezTo>
                    <a:pt x="351" y="144"/>
                    <a:pt x="351" y="144"/>
                    <a:pt x="351" y="144"/>
                  </a:cubicBezTo>
                  <a:cubicBezTo>
                    <a:pt x="351" y="144"/>
                    <a:pt x="238" y="19"/>
                    <a:pt x="9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12" y="97"/>
                    <a:pt x="214" y="142"/>
                    <a:pt x="296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25"/>
            <p:cNvSpPr>
              <a:spLocks/>
            </p:cNvSpPr>
            <p:nvPr/>
          </p:nvSpPr>
          <p:spPr bwMode="auto">
            <a:xfrm>
              <a:off x="5249863" y="2147889"/>
              <a:ext cx="741363" cy="438150"/>
            </a:xfrm>
            <a:custGeom>
              <a:avLst/>
              <a:gdLst>
                <a:gd name="T0" fmla="*/ 351 w 351"/>
                <a:gd name="T1" fmla="*/ 85 h 207"/>
                <a:gd name="T2" fmla="*/ 343 w 351"/>
                <a:gd name="T3" fmla="*/ 0 h 207"/>
                <a:gd name="T4" fmla="*/ 0 w 351"/>
                <a:gd name="T5" fmla="*/ 141 h 207"/>
                <a:gd name="T6" fmla="*/ 54 w 351"/>
                <a:gd name="T7" fmla="*/ 207 h 207"/>
                <a:gd name="T8" fmla="*/ 351 w 351"/>
                <a:gd name="T9" fmla="*/ 8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7">
                  <a:moveTo>
                    <a:pt x="351" y="85"/>
                  </a:moveTo>
                  <a:cubicBezTo>
                    <a:pt x="343" y="0"/>
                    <a:pt x="343" y="0"/>
                    <a:pt x="343" y="0"/>
                  </a:cubicBezTo>
                  <a:cubicBezTo>
                    <a:pt x="343" y="0"/>
                    <a:pt x="153" y="0"/>
                    <a:pt x="0" y="141"/>
                  </a:cubicBezTo>
                  <a:cubicBezTo>
                    <a:pt x="54" y="207"/>
                    <a:pt x="54" y="207"/>
                    <a:pt x="54" y="207"/>
                  </a:cubicBezTo>
                  <a:cubicBezTo>
                    <a:pt x="136" y="139"/>
                    <a:pt x="239" y="95"/>
                    <a:pt x="351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5670419" y="3034929"/>
              <a:ext cx="903360" cy="930324"/>
              <a:chOff x="3681413" y="3632200"/>
              <a:chExt cx="638175" cy="657225"/>
            </a:xfrm>
            <a:grpFill/>
          </p:grpSpPr>
          <p:sp>
            <p:nvSpPr>
              <p:cNvPr id="27" name="Freeform: Shape 27"/>
              <p:cNvSpPr>
                <a:spLocks/>
              </p:cNvSpPr>
              <p:nvPr/>
            </p:nvSpPr>
            <p:spPr bwMode="auto">
              <a:xfrm>
                <a:off x="3976688" y="3681413"/>
                <a:ext cx="342900" cy="533400"/>
              </a:xfrm>
              <a:custGeom>
                <a:avLst/>
                <a:gdLst/>
                <a:ahLst/>
                <a:cxnLst>
                  <a:cxn ang="0">
                    <a:pos x="135" y="53"/>
                  </a:cxn>
                  <a:cxn ang="0">
                    <a:pos x="134" y="52"/>
                  </a:cxn>
                  <a:cxn ang="0">
                    <a:pos x="121" y="47"/>
                  </a:cxn>
                  <a:cxn ang="0">
                    <a:pos x="112" y="56"/>
                  </a:cxn>
                  <a:cxn ang="0">
                    <a:pos x="103" y="46"/>
                  </a:cxn>
                  <a:cxn ang="0">
                    <a:pos x="103" y="46"/>
                  </a:cxn>
                  <a:cxn ang="0">
                    <a:pos x="91" y="52"/>
                  </a:cxn>
                  <a:cxn ang="0">
                    <a:pos x="88" y="53"/>
                  </a:cxn>
                  <a:cxn ang="0">
                    <a:pos x="71" y="55"/>
                  </a:cxn>
                  <a:cxn ang="0">
                    <a:pos x="29" y="9"/>
                  </a:cxn>
                  <a:cxn ang="0">
                    <a:pos x="22" y="2"/>
                  </a:cxn>
                  <a:cxn ang="0">
                    <a:pos x="18" y="1"/>
                  </a:cxn>
                  <a:cxn ang="0">
                    <a:pos x="10" y="2"/>
                  </a:cxn>
                  <a:cxn ang="0">
                    <a:pos x="3" y="21"/>
                  </a:cxn>
                  <a:cxn ang="0">
                    <a:pos x="12" y="36"/>
                  </a:cxn>
                  <a:cxn ang="0">
                    <a:pos x="16" y="41"/>
                  </a:cxn>
                  <a:cxn ang="0">
                    <a:pos x="63" y="82"/>
                  </a:cxn>
                  <a:cxn ang="0">
                    <a:pos x="75" y="84"/>
                  </a:cxn>
                  <a:cxn ang="0">
                    <a:pos x="75" y="158"/>
                  </a:cxn>
                  <a:cxn ang="0">
                    <a:pos x="77" y="168"/>
                  </a:cxn>
                  <a:cxn ang="0">
                    <a:pos x="77" y="170"/>
                  </a:cxn>
                  <a:cxn ang="0">
                    <a:pos x="77" y="305"/>
                  </a:cxn>
                  <a:cxn ang="0">
                    <a:pos x="93" y="321"/>
                  </a:cxn>
                  <a:cxn ang="0">
                    <a:pos x="110" y="305"/>
                  </a:cxn>
                  <a:cxn ang="0">
                    <a:pos x="110" y="190"/>
                  </a:cxn>
                  <a:cxn ang="0">
                    <a:pos x="112" y="190"/>
                  </a:cxn>
                  <a:cxn ang="0">
                    <a:pos x="112" y="190"/>
                  </a:cxn>
                  <a:cxn ang="0">
                    <a:pos x="112" y="305"/>
                  </a:cxn>
                  <a:cxn ang="0">
                    <a:pos x="129" y="321"/>
                  </a:cxn>
                  <a:cxn ang="0">
                    <a:pos x="129" y="321"/>
                  </a:cxn>
                  <a:cxn ang="0">
                    <a:pos x="146" y="305"/>
                  </a:cxn>
                  <a:cxn ang="0">
                    <a:pos x="146" y="173"/>
                  </a:cxn>
                  <a:cxn ang="0">
                    <a:pos x="149" y="175"/>
                  </a:cxn>
                  <a:cxn ang="0">
                    <a:pos x="155" y="177"/>
                  </a:cxn>
                  <a:cxn ang="0">
                    <a:pos x="168" y="170"/>
                  </a:cxn>
                  <a:cxn ang="0">
                    <a:pos x="135" y="53"/>
                  </a:cxn>
                  <a:cxn ang="0">
                    <a:pos x="112" y="127"/>
                  </a:cxn>
                  <a:cxn ang="0">
                    <a:pos x="112" y="127"/>
                  </a:cxn>
                  <a:cxn ang="0">
                    <a:pos x="103" y="115"/>
                  </a:cxn>
                  <a:cxn ang="0">
                    <a:pos x="112" y="57"/>
                  </a:cxn>
                  <a:cxn ang="0">
                    <a:pos x="112" y="57"/>
                  </a:cxn>
                  <a:cxn ang="0">
                    <a:pos x="121" y="115"/>
                  </a:cxn>
                  <a:cxn ang="0">
                    <a:pos x="112" y="127"/>
                  </a:cxn>
                  <a:cxn ang="0">
                    <a:pos x="149" y="143"/>
                  </a:cxn>
                  <a:cxn ang="0">
                    <a:pos x="149" y="103"/>
                  </a:cxn>
                  <a:cxn ang="0">
                    <a:pos x="149" y="143"/>
                  </a:cxn>
                  <a:cxn ang="0">
                    <a:pos x="149" y="143"/>
                  </a:cxn>
                  <a:cxn ang="0">
                    <a:pos x="149" y="143"/>
                  </a:cxn>
                </a:cxnLst>
                <a:rect l="0" t="0" r="r" b="b"/>
                <a:pathLst>
                  <a:path w="207" h="321">
                    <a:moveTo>
                      <a:pt x="135" y="53"/>
                    </a:moveTo>
                    <a:cubicBezTo>
                      <a:pt x="135" y="53"/>
                      <a:pt x="134" y="52"/>
                      <a:pt x="134" y="52"/>
                    </a:cubicBezTo>
                    <a:cubicBezTo>
                      <a:pt x="130" y="50"/>
                      <a:pt x="126" y="48"/>
                      <a:pt x="121" y="47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99" y="48"/>
                      <a:pt x="95" y="49"/>
                      <a:pt x="91" y="52"/>
                    </a:cubicBezTo>
                    <a:cubicBezTo>
                      <a:pt x="90" y="52"/>
                      <a:pt x="89" y="52"/>
                      <a:pt x="88" y="53"/>
                    </a:cubicBezTo>
                    <a:cubicBezTo>
                      <a:pt x="82" y="56"/>
                      <a:pt x="77" y="57"/>
                      <a:pt x="71" y="55"/>
                    </a:cubicBezTo>
                    <a:cubicBezTo>
                      <a:pt x="52" y="49"/>
                      <a:pt x="34" y="19"/>
                      <a:pt x="29" y="9"/>
                    </a:cubicBezTo>
                    <a:cubicBezTo>
                      <a:pt x="27" y="6"/>
                      <a:pt x="25" y="4"/>
                      <a:pt x="22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0"/>
                      <a:pt x="13" y="1"/>
                      <a:pt x="10" y="2"/>
                    </a:cubicBezTo>
                    <a:cubicBezTo>
                      <a:pt x="3" y="5"/>
                      <a:pt x="0" y="14"/>
                      <a:pt x="3" y="21"/>
                    </a:cubicBezTo>
                    <a:cubicBezTo>
                      <a:pt x="4" y="23"/>
                      <a:pt x="7" y="29"/>
                      <a:pt x="12" y="36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6" y="56"/>
                      <a:pt x="42" y="75"/>
                      <a:pt x="63" y="82"/>
                    </a:cubicBezTo>
                    <a:cubicBezTo>
                      <a:pt x="67" y="83"/>
                      <a:pt x="71" y="84"/>
                      <a:pt x="75" y="84"/>
                    </a:cubicBezTo>
                    <a:cubicBezTo>
                      <a:pt x="75" y="158"/>
                      <a:pt x="75" y="158"/>
                      <a:pt x="75" y="158"/>
                    </a:cubicBezTo>
                    <a:cubicBezTo>
                      <a:pt x="75" y="162"/>
                      <a:pt x="76" y="165"/>
                      <a:pt x="77" y="168"/>
                    </a:cubicBezTo>
                    <a:cubicBezTo>
                      <a:pt x="77" y="169"/>
                      <a:pt x="77" y="170"/>
                      <a:pt x="77" y="170"/>
                    </a:cubicBezTo>
                    <a:cubicBezTo>
                      <a:pt x="77" y="305"/>
                      <a:pt x="77" y="305"/>
                      <a:pt x="77" y="305"/>
                    </a:cubicBezTo>
                    <a:cubicBezTo>
                      <a:pt x="77" y="314"/>
                      <a:pt x="84" y="321"/>
                      <a:pt x="93" y="321"/>
                    </a:cubicBezTo>
                    <a:cubicBezTo>
                      <a:pt x="103" y="321"/>
                      <a:pt x="110" y="314"/>
                      <a:pt x="110" y="305"/>
                    </a:cubicBezTo>
                    <a:cubicBezTo>
                      <a:pt x="110" y="190"/>
                      <a:pt x="110" y="190"/>
                      <a:pt x="110" y="190"/>
                    </a:cubicBezTo>
                    <a:cubicBezTo>
                      <a:pt x="111" y="190"/>
                      <a:pt x="111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2" y="305"/>
                      <a:pt x="112" y="305"/>
                      <a:pt x="112" y="305"/>
                    </a:cubicBezTo>
                    <a:cubicBezTo>
                      <a:pt x="112" y="314"/>
                      <a:pt x="120" y="321"/>
                      <a:pt x="129" y="321"/>
                    </a:cubicBezTo>
                    <a:cubicBezTo>
                      <a:pt x="129" y="321"/>
                      <a:pt x="129" y="321"/>
                      <a:pt x="129" y="321"/>
                    </a:cubicBezTo>
                    <a:cubicBezTo>
                      <a:pt x="138" y="321"/>
                      <a:pt x="146" y="314"/>
                      <a:pt x="146" y="305"/>
                    </a:cubicBezTo>
                    <a:cubicBezTo>
                      <a:pt x="146" y="173"/>
                      <a:pt x="146" y="173"/>
                      <a:pt x="146" y="173"/>
                    </a:cubicBezTo>
                    <a:cubicBezTo>
                      <a:pt x="146" y="174"/>
                      <a:pt x="147" y="175"/>
                      <a:pt x="149" y="175"/>
                    </a:cubicBezTo>
                    <a:cubicBezTo>
                      <a:pt x="151" y="176"/>
                      <a:pt x="153" y="177"/>
                      <a:pt x="155" y="177"/>
                    </a:cubicBezTo>
                    <a:cubicBezTo>
                      <a:pt x="160" y="177"/>
                      <a:pt x="165" y="174"/>
                      <a:pt x="168" y="170"/>
                    </a:cubicBezTo>
                    <a:cubicBezTo>
                      <a:pt x="207" y="97"/>
                      <a:pt x="153" y="64"/>
                      <a:pt x="135" y="53"/>
                    </a:cubicBezTo>
                    <a:close/>
                    <a:moveTo>
                      <a:pt x="112" y="127"/>
                    </a:moveTo>
                    <a:cubicBezTo>
                      <a:pt x="112" y="127"/>
                      <a:pt x="112" y="127"/>
                      <a:pt x="112" y="127"/>
                    </a:cubicBezTo>
                    <a:cubicBezTo>
                      <a:pt x="103" y="115"/>
                      <a:pt x="103" y="115"/>
                      <a:pt x="103" y="115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112" y="127"/>
                    </a:lnTo>
                    <a:close/>
                    <a:moveTo>
                      <a:pt x="149" y="143"/>
                    </a:moveTo>
                    <a:cubicBezTo>
                      <a:pt x="149" y="103"/>
                      <a:pt x="149" y="103"/>
                      <a:pt x="149" y="103"/>
                    </a:cubicBezTo>
                    <a:cubicBezTo>
                      <a:pt x="154" y="113"/>
                      <a:pt x="156" y="126"/>
                      <a:pt x="149" y="143"/>
                    </a:cubicBezTo>
                    <a:close/>
                    <a:moveTo>
                      <a:pt x="149" y="143"/>
                    </a:moveTo>
                    <a:cubicBezTo>
                      <a:pt x="149" y="143"/>
                      <a:pt x="149" y="143"/>
                      <a:pt x="149" y="14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28"/>
              <p:cNvSpPr>
                <a:spLocks/>
              </p:cNvSpPr>
              <p:nvPr/>
            </p:nvSpPr>
            <p:spPr bwMode="auto">
              <a:xfrm>
                <a:off x="4102100" y="3633788"/>
                <a:ext cx="119063" cy="120650"/>
              </a:xfrm>
              <a:custGeom>
                <a:avLst/>
                <a:gdLst/>
                <a:ahLst/>
                <a:cxnLst>
                  <a:cxn ang="0">
                    <a:pos x="72" y="36"/>
                  </a:cxn>
                  <a:cxn ang="0">
                    <a:pos x="36" y="72"/>
                  </a:cxn>
                  <a:cxn ang="0">
                    <a:pos x="0" y="36"/>
                  </a:cxn>
                  <a:cxn ang="0">
                    <a:pos x="36" y="0"/>
                  </a:cxn>
                  <a:cxn ang="0">
                    <a:pos x="72" y="36"/>
                  </a:cxn>
                  <a:cxn ang="0">
                    <a:pos x="72" y="36"/>
                  </a:cxn>
                  <a:cxn ang="0">
                    <a:pos x="72" y="36"/>
                  </a:cxn>
                </a:cxnLst>
                <a:rect l="0" t="0" r="r" b="b"/>
                <a:pathLst>
                  <a:path w="72" h="72">
                    <a:moveTo>
                      <a:pt x="72" y="36"/>
                    </a:moveTo>
                    <a:cubicBezTo>
                      <a:pt x="72" y="56"/>
                      <a:pt x="56" y="72"/>
                      <a:pt x="36" y="72"/>
                    </a:cubicBez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lose/>
                    <a:moveTo>
                      <a:pt x="72" y="36"/>
                    </a:moveTo>
                    <a:cubicBezTo>
                      <a:pt x="72" y="36"/>
                      <a:pt x="72" y="36"/>
                      <a:pt x="72" y="3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29"/>
              <p:cNvSpPr>
                <a:spLocks/>
              </p:cNvSpPr>
              <p:nvPr/>
            </p:nvSpPr>
            <p:spPr bwMode="auto">
              <a:xfrm>
                <a:off x="3703638" y="3632200"/>
                <a:ext cx="361950" cy="338137"/>
              </a:xfrm>
              <a:custGeom>
                <a:avLst/>
                <a:gdLst/>
                <a:ahLst/>
                <a:cxnLst>
                  <a:cxn ang="0">
                    <a:pos x="197" y="203"/>
                  </a:cxn>
                  <a:cxn ang="0">
                    <a:pos x="20" y="203"/>
                  </a:cxn>
                  <a:cxn ang="0">
                    <a:pos x="0" y="182"/>
                  </a:cxn>
                  <a:cxn ang="0">
                    <a:pos x="0" y="20"/>
                  </a:cxn>
                  <a:cxn ang="0">
                    <a:pos x="20" y="0"/>
                  </a:cxn>
                  <a:cxn ang="0">
                    <a:pos x="197" y="0"/>
                  </a:cxn>
                  <a:cxn ang="0">
                    <a:pos x="218" y="20"/>
                  </a:cxn>
                  <a:cxn ang="0">
                    <a:pos x="218" y="182"/>
                  </a:cxn>
                  <a:cxn ang="0">
                    <a:pos x="197" y="203"/>
                  </a:cxn>
                  <a:cxn ang="0">
                    <a:pos x="20" y="13"/>
                  </a:cxn>
                  <a:cxn ang="0">
                    <a:pos x="13" y="20"/>
                  </a:cxn>
                  <a:cxn ang="0">
                    <a:pos x="13" y="182"/>
                  </a:cxn>
                  <a:cxn ang="0">
                    <a:pos x="20" y="189"/>
                  </a:cxn>
                  <a:cxn ang="0">
                    <a:pos x="197" y="189"/>
                  </a:cxn>
                  <a:cxn ang="0">
                    <a:pos x="204" y="182"/>
                  </a:cxn>
                  <a:cxn ang="0">
                    <a:pos x="204" y="20"/>
                  </a:cxn>
                  <a:cxn ang="0">
                    <a:pos x="197" y="13"/>
                  </a:cxn>
                  <a:cxn ang="0">
                    <a:pos x="20" y="13"/>
                  </a:cxn>
                  <a:cxn ang="0">
                    <a:pos x="20" y="13"/>
                  </a:cxn>
                  <a:cxn ang="0">
                    <a:pos x="20" y="13"/>
                  </a:cxn>
                </a:cxnLst>
                <a:rect l="0" t="0" r="r" b="b"/>
                <a:pathLst>
                  <a:path w="218" h="203">
                    <a:moveTo>
                      <a:pt x="197" y="203"/>
                    </a:moveTo>
                    <a:cubicBezTo>
                      <a:pt x="20" y="203"/>
                      <a:pt x="20" y="203"/>
                      <a:pt x="20" y="203"/>
                    </a:cubicBezTo>
                    <a:cubicBezTo>
                      <a:pt x="9" y="203"/>
                      <a:pt x="0" y="194"/>
                      <a:pt x="0" y="18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8" y="0"/>
                      <a:pt x="218" y="9"/>
                      <a:pt x="218" y="20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218" y="194"/>
                      <a:pt x="208" y="203"/>
                      <a:pt x="197" y="203"/>
                    </a:cubicBezTo>
                    <a:close/>
                    <a:moveTo>
                      <a:pt x="20" y="13"/>
                    </a:moveTo>
                    <a:cubicBezTo>
                      <a:pt x="16" y="13"/>
                      <a:pt x="13" y="16"/>
                      <a:pt x="13" y="20"/>
                    </a:cubicBezTo>
                    <a:cubicBezTo>
                      <a:pt x="13" y="182"/>
                      <a:pt x="13" y="182"/>
                      <a:pt x="13" y="182"/>
                    </a:cubicBezTo>
                    <a:cubicBezTo>
                      <a:pt x="13" y="186"/>
                      <a:pt x="16" y="189"/>
                      <a:pt x="20" y="189"/>
                    </a:cubicBezTo>
                    <a:cubicBezTo>
                      <a:pt x="197" y="189"/>
                      <a:pt x="197" y="189"/>
                      <a:pt x="197" y="189"/>
                    </a:cubicBezTo>
                    <a:cubicBezTo>
                      <a:pt x="201" y="189"/>
                      <a:pt x="204" y="186"/>
                      <a:pt x="204" y="182"/>
                    </a:cubicBezTo>
                    <a:cubicBezTo>
                      <a:pt x="204" y="20"/>
                      <a:pt x="204" y="20"/>
                      <a:pt x="204" y="20"/>
                    </a:cubicBezTo>
                    <a:cubicBezTo>
                      <a:pt x="204" y="16"/>
                      <a:pt x="201" y="13"/>
                      <a:pt x="197" y="13"/>
                    </a:cubicBezTo>
                    <a:lnTo>
                      <a:pt x="20" y="13"/>
                    </a:lnTo>
                    <a:close/>
                    <a:moveTo>
                      <a:pt x="20" y="13"/>
                    </a:moveTo>
                    <a:cubicBezTo>
                      <a:pt x="20" y="13"/>
                      <a:pt x="20" y="13"/>
                      <a:pt x="20" y="1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30"/>
              <p:cNvSpPr>
                <a:spLocks/>
              </p:cNvSpPr>
              <p:nvPr/>
            </p:nvSpPr>
            <p:spPr bwMode="auto">
              <a:xfrm>
                <a:off x="3743325" y="4003675"/>
                <a:ext cx="96838" cy="93662"/>
              </a:xfrm>
              <a:custGeom>
                <a:avLst/>
                <a:gdLst/>
                <a:ahLst/>
                <a:cxnLst>
                  <a:cxn ang="0">
                    <a:pos x="58" y="29"/>
                  </a:cxn>
                  <a:cxn ang="0">
                    <a:pos x="29" y="57"/>
                  </a:cxn>
                  <a:cxn ang="0">
                    <a:pos x="0" y="29"/>
                  </a:cxn>
                  <a:cxn ang="0">
                    <a:pos x="29" y="0"/>
                  </a:cxn>
                  <a:cxn ang="0">
                    <a:pos x="58" y="29"/>
                  </a:cxn>
                  <a:cxn ang="0">
                    <a:pos x="58" y="29"/>
                  </a:cxn>
                  <a:cxn ang="0">
                    <a:pos x="58" y="29"/>
                  </a:cxn>
                </a:cxnLst>
                <a:rect l="0" t="0" r="r" b="b"/>
                <a:pathLst>
                  <a:path w="58" h="57">
                    <a:moveTo>
                      <a:pt x="58" y="29"/>
                    </a:moveTo>
                    <a:cubicBezTo>
                      <a:pt x="58" y="45"/>
                      <a:pt x="45" y="57"/>
                      <a:pt x="29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  <a:moveTo>
                      <a:pt x="58" y="29"/>
                    </a:moveTo>
                    <a:cubicBezTo>
                      <a:pt x="58" y="29"/>
                      <a:pt x="58" y="29"/>
                      <a:pt x="58" y="2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31"/>
              <p:cNvSpPr>
                <a:spLocks/>
              </p:cNvSpPr>
              <p:nvPr/>
            </p:nvSpPr>
            <p:spPr bwMode="auto">
              <a:xfrm>
                <a:off x="369570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8" y="64"/>
                  </a:cxn>
                  <a:cxn ang="0">
                    <a:pos x="87" y="64"/>
                  </a:cxn>
                  <a:cxn ang="0">
                    <a:pos x="87" y="44"/>
                  </a:cxn>
                  <a:cxn ang="0">
                    <a:pos x="91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5" y="0"/>
                  </a:cxn>
                  <a:cxn ang="0">
                    <a:pos x="58" y="7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40" y="5"/>
                  </a:cxn>
                  <a:cxn ang="0">
                    <a:pos x="39" y="5"/>
                  </a:cxn>
                  <a:cxn ang="0">
                    <a:pos x="2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90" y="49"/>
                      <a:pt x="92" y="56"/>
                      <a:pt x="91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2" y="2"/>
                      <a:pt x="69" y="1"/>
                      <a:pt x="65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7" y="1"/>
                      <a:pt x="44" y="2"/>
                      <a:pt x="40" y="5"/>
                    </a:cubicBezTo>
                    <a:cubicBezTo>
                      <a:pt x="40" y="5"/>
                      <a:pt x="39" y="5"/>
                      <a:pt x="39" y="5"/>
                    </a:cubicBezTo>
                    <a:cubicBezTo>
                      <a:pt x="28" y="12"/>
                      <a:pt x="0" y="29"/>
                      <a:pt x="2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32"/>
              <p:cNvSpPr>
                <a:spLocks/>
              </p:cNvSpPr>
              <p:nvPr/>
            </p:nvSpPr>
            <p:spPr bwMode="auto">
              <a:xfrm>
                <a:off x="3929063" y="4003675"/>
                <a:ext cx="93663" cy="93662"/>
              </a:xfrm>
              <a:custGeom>
                <a:avLst/>
                <a:gdLst/>
                <a:ahLst/>
                <a:cxnLst>
                  <a:cxn ang="0">
                    <a:pos x="57" y="29"/>
                  </a:cxn>
                  <a:cxn ang="0">
                    <a:pos x="28" y="57"/>
                  </a:cxn>
                  <a:cxn ang="0">
                    <a:pos x="0" y="29"/>
                  </a:cxn>
                  <a:cxn ang="0">
                    <a:pos x="28" y="0"/>
                  </a:cxn>
                  <a:cxn ang="0">
                    <a:pos x="57" y="29"/>
                  </a:cxn>
                  <a:cxn ang="0">
                    <a:pos x="57" y="29"/>
                  </a:cxn>
                  <a:cxn ang="0">
                    <a:pos x="57" y="29"/>
                  </a:cxn>
                </a:cxnLst>
                <a:rect l="0" t="0" r="r" b="b"/>
                <a:pathLst>
                  <a:path w="57" h="57">
                    <a:moveTo>
                      <a:pt x="57" y="29"/>
                    </a:moveTo>
                    <a:cubicBezTo>
                      <a:pt x="57" y="45"/>
                      <a:pt x="44" y="57"/>
                      <a:pt x="28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lose/>
                    <a:moveTo>
                      <a:pt x="57" y="29"/>
                    </a:moveTo>
                    <a:cubicBezTo>
                      <a:pt x="57" y="29"/>
                      <a:pt x="57" y="29"/>
                      <a:pt x="57" y="2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33"/>
              <p:cNvSpPr>
                <a:spLocks/>
              </p:cNvSpPr>
              <p:nvPr/>
            </p:nvSpPr>
            <p:spPr bwMode="auto">
              <a:xfrm>
                <a:off x="387985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9" y="64"/>
                  </a:cxn>
                  <a:cxn ang="0">
                    <a:pos x="88" y="64"/>
                  </a:cxn>
                  <a:cxn ang="0">
                    <a:pos x="88" y="44"/>
                  </a:cxn>
                  <a:cxn ang="0">
                    <a:pos x="92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6" y="0"/>
                  </a:cxn>
                  <a:cxn ang="0">
                    <a:pos x="58" y="7"/>
                  </a:cxn>
                  <a:cxn ang="0">
                    <a:pos x="52" y="0"/>
                  </a:cxn>
                  <a:cxn ang="0">
                    <a:pos x="51" y="0"/>
                  </a:cxn>
                  <a:cxn ang="0">
                    <a:pos x="41" y="5"/>
                  </a:cxn>
                  <a:cxn ang="0">
                    <a:pos x="39" y="5"/>
                  </a:cxn>
                  <a:cxn ang="0">
                    <a:pos x="3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9" y="64"/>
                      <a:pt x="59" y="64"/>
                      <a:pt x="59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91" y="49"/>
                      <a:pt x="92" y="56"/>
                      <a:pt x="92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3" y="2"/>
                      <a:pt x="69" y="1"/>
                      <a:pt x="66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8" y="1"/>
                      <a:pt x="44" y="2"/>
                      <a:pt x="41" y="5"/>
                    </a:cubicBezTo>
                    <a:cubicBezTo>
                      <a:pt x="40" y="5"/>
                      <a:pt x="40" y="5"/>
                      <a:pt x="39" y="5"/>
                    </a:cubicBezTo>
                    <a:cubicBezTo>
                      <a:pt x="28" y="12"/>
                      <a:pt x="0" y="29"/>
                      <a:pt x="3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Rectangle 34"/>
              <p:cNvSpPr>
                <a:spLocks/>
              </p:cNvSpPr>
              <p:nvPr/>
            </p:nvSpPr>
            <p:spPr bwMode="auto">
              <a:xfrm>
                <a:off x="3681413" y="4222750"/>
                <a:ext cx="542925" cy="666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35"/>
              <p:cNvSpPr>
                <a:spLocks/>
              </p:cNvSpPr>
              <p:nvPr/>
            </p:nvSpPr>
            <p:spPr bwMode="auto">
              <a:xfrm>
                <a:off x="3795713" y="3709988"/>
                <a:ext cx="177800" cy="179387"/>
              </a:xfrm>
              <a:custGeom>
                <a:avLst/>
                <a:gdLst/>
                <a:ahLst/>
                <a:cxnLst>
                  <a:cxn ang="0">
                    <a:pos x="103" y="61"/>
                  </a:cxn>
                  <a:cxn ang="0">
                    <a:pos x="97" y="59"/>
                  </a:cxn>
                  <a:cxn ang="0">
                    <a:pos x="97" y="46"/>
                  </a:cxn>
                  <a:cxn ang="0">
                    <a:pos x="102" y="44"/>
                  </a:cxn>
                  <a:cxn ang="0">
                    <a:pos x="105" y="35"/>
                  </a:cxn>
                  <a:cxn ang="0">
                    <a:pos x="102" y="28"/>
                  </a:cxn>
                  <a:cxn ang="0">
                    <a:pos x="93" y="24"/>
                  </a:cxn>
                  <a:cxn ang="0">
                    <a:pos x="88" y="27"/>
                  </a:cxn>
                  <a:cxn ang="0">
                    <a:pos x="78" y="18"/>
                  </a:cxn>
                  <a:cxn ang="0">
                    <a:pos x="81" y="13"/>
                  </a:cxn>
                  <a:cxn ang="0">
                    <a:pos x="76" y="4"/>
                  </a:cxn>
                  <a:cxn ang="0">
                    <a:pos x="69" y="1"/>
                  </a:cxn>
                  <a:cxn ang="0">
                    <a:pos x="60" y="5"/>
                  </a:cxn>
                  <a:cxn ang="0">
                    <a:pos x="58" y="11"/>
                  </a:cxn>
                  <a:cxn ang="0">
                    <a:pos x="46" y="11"/>
                  </a:cxn>
                  <a:cxn ang="0">
                    <a:pos x="43" y="6"/>
                  </a:cxn>
                  <a:cxn ang="0">
                    <a:pos x="34" y="3"/>
                  </a:cxn>
                  <a:cxn ang="0">
                    <a:pos x="27" y="6"/>
                  </a:cxn>
                  <a:cxn ang="0">
                    <a:pos x="24" y="15"/>
                  </a:cxn>
                  <a:cxn ang="0">
                    <a:pos x="26" y="20"/>
                  </a:cxn>
                  <a:cxn ang="0">
                    <a:pos x="18" y="30"/>
                  </a:cxn>
                  <a:cxn ang="0">
                    <a:pos x="12" y="28"/>
                  </a:cxn>
                  <a:cxn ang="0">
                    <a:pos x="3" y="32"/>
                  </a:cxn>
                  <a:cxn ang="0">
                    <a:pos x="1" y="39"/>
                  </a:cxn>
                  <a:cxn ang="0">
                    <a:pos x="1" y="44"/>
                  </a:cxn>
                  <a:cxn ang="0">
                    <a:pos x="5" y="48"/>
                  </a:cxn>
                  <a:cxn ang="0">
                    <a:pos x="10" y="50"/>
                  </a:cxn>
                  <a:cxn ang="0">
                    <a:pos x="11" y="62"/>
                  </a:cxn>
                  <a:cxn ang="0">
                    <a:pos x="5" y="65"/>
                  </a:cxn>
                  <a:cxn ang="0">
                    <a:pos x="2" y="74"/>
                  </a:cxn>
                  <a:cxn ang="0">
                    <a:pos x="5" y="81"/>
                  </a:cxn>
                  <a:cxn ang="0">
                    <a:pos x="14" y="84"/>
                  </a:cxn>
                  <a:cxn ang="0">
                    <a:pos x="20" y="82"/>
                  </a:cxn>
                  <a:cxn ang="0">
                    <a:pos x="29" y="90"/>
                  </a:cxn>
                  <a:cxn ang="0">
                    <a:pos x="27" y="96"/>
                  </a:cxn>
                  <a:cxn ang="0">
                    <a:pos x="27" y="101"/>
                  </a:cxn>
                  <a:cxn ang="0">
                    <a:pos x="31" y="105"/>
                  </a:cxn>
                  <a:cxn ang="0">
                    <a:pos x="38" y="107"/>
                  </a:cxn>
                  <a:cxn ang="0">
                    <a:pos x="43" y="107"/>
                  </a:cxn>
                  <a:cxn ang="0">
                    <a:pos x="47" y="103"/>
                  </a:cxn>
                  <a:cxn ang="0">
                    <a:pos x="49" y="98"/>
                  </a:cxn>
                  <a:cxn ang="0">
                    <a:pos x="62" y="97"/>
                  </a:cxn>
                  <a:cxn ang="0">
                    <a:pos x="64" y="103"/>
                  </a:cxn>
                  <a:cxn ang="0">
                    <a:pos x="73" y="106"/>
                  </a:cxn>
                  <a:cxn ang="0">
                    <a:pos x="80" y="103"/>
                  </a:cxn>
                  <a:cxn ang="0">
                    <a:pos x="84" y="94"/>
                  </a:cxn>
                  <a:cxn ang="0">
                    <a:pos x="81" y="88"/>
                  </a:cxn>
                  <a:cxn ang="0">
                    <a:pos x="90" y="79"/>
                  </a:cxn>
                  <a:cxn ang="0">
                    <a:pos x="95" y="81"/>
                  </a:cxn>
                  <a:cxn ang="0">
                    <a:pos x="101" y="81"/>
                  </a:cxn>
                  <a:cxn ang="0">
                    <a:pos x="104" y="77"/>
                  </a:cxn>
                  <a:cxn ang="0">
                    <a:pos x="107" y="70"/>
                  </a:cxn>
                  <a:cxn ang="0">
                    <a:pos x="103" y="61"/>
                  </a:cxn>
                  <a:cxn ang="0">
                    <a:pos x="65" y="79"/>
                  </a:cxn>
                  <a:cxn ang="0">
                    <a:pos x="54" y="81"/>
                  </a:cxn>
                  <a:cxn ang="0">
                    <a:pos x="29" y="66"/>
                  </a:cxn>
                  <a:cxn ang="0">
                    <a:pos x="42" y="30"/>
                  </a:cxn>
                  <a:cxn ang="0">
                    <a:pos x="54" y="27"/>
                  </a:cxn>
                  <a:cxn ang="0">
                    <a:pos x="78" y="43"/>
                  </a:cxn>
                  <a:cxn ang="0">
                    <a:pos x="65" y="79"/>
                  </a:cxn>
                  <a:cxn ang="0">
                    <a:pos x="65" y="79"/>
                  </a:cxn>
                  <a:cxn ang="0">
                    <a:pos x="65" y="79"/>
                  </a:cxn>
                </a:cxnLst>
                <a:rect l="0" t="0" r="r" b="b"/>
                <a:pathLst>
                  <a:path w="108" h="108">
                    <a:moveTo>
                      <a:pt x="103" y="61"/>
                    </a:moveTo>
                    <a:cubicBezTo>
                      <a:pt x="97" y="59"/>
                      <a:pt x="97" y="59"/>
                      <a:pt x="97" y="59"/>
                    </a:cubicBezTo>
                    <a:cubicBezTo>
                      <a:pt x="98" y="55"/>
                      <a:pt x="97" y="51"/>
                      <a:pt x="97" y="46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6" y="42"/>
                      <a:pt x="107" y="38"/>
                      <a:pt x="105" y="35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1" y="24"/>
                      <a:pt x="97" y="23"/>
                      <a:pt x="93" y="24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5" y="24"/>
                      <a:pt x="82" y="21"/>
                      <a:pt x="78" y="18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9"/>
                      <a:pt x="80" y="5"/>
                      <a:pt x="76" y="4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6" y="0"/>
                      <a:pt x="62" y="2"/>
                      <a:pt x="60" y="5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4" y="10"/>
                      <a:pt x="50" y="11"/>
                      <a:pt x="46" y="11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2"/>
                      <a:pt x="38" y="1"/>
                      <a:pt x="34" y="3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7"/>
                      <a:pt x="22" y="11"/>
                      <a:pt x="24" y="15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3" y="23"/>
                      <a:pt x="20" y="26"/>
                      <a:pt x="18" y="30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9" y="26"/>
                      <a:pt x="4" y="28"/>
                      <a:pt x="3" y="32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41"/>
                      <a:pt x="0" y="42"/>
                      <a:pt x="1" y="44"/>
                    </a:cubicBezTo>
                    <a:cubicBezTo>
                      <a:pt x="2" y="46"/>
                      <a:pt x="3" y="47"/>
                      <a:pt x="5" y="48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4"/>
                      <a:pt x="10" y="58"/>
                      <a:pt x="11" y="62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2" y="66"/>
                      <a:pt x="0" y="71"/>
                      <a:pt x="2" y="74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7" y="84"/>
                      <a:pt x="11" y="86"/>
                      <a:pt x="14" y="84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2" y="85"/>
                      <a:pt x="26" y="88"/>
                      <a:pt x="29" y="90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6" y="98"/>
                      <a:pt x="26" y="100"/>
                      <a:pt x="27" y="101"/>
                    </a:cubicBezTo>
                    <a:cubicBezTo>
                      <a:pt x="28" y="103"/>
                      <a:pt x="29" y="104"/>
                      <a:pt x="31" y="105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40" y="108"/>
                      <a:pt x="42" y="108"/>
                      <a:pt x="43" y="107"/>
                    </a:cubicBezTo>
                    <a:cubicBezTo>
                      <a:pt x="45" y="107"/>
                      <a:pt x="46" y="105"/>
                      <a:pt x="47" y="103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3" y="98"/>
                      <a:pt x="57" y="98"/>
                      <a:pt x="62" y="97"/>
                    </a:cubicBezTo>
                    <a:cubicBezTo>
                      <a:pt x="64" y="103"/>
                      <a:pt x="64" y="103"/>
                      <a:pt x="64" y="103"/>
                    </a:cubicBezTo>
                    <a:cubicBezTo>
                      <a:pt x="66" y="106"/>
                      <a:pt x="70" y="108"/>
                      <a:pt x="73" y="106"/>
                    </a:cubicBezTo>
                    <a:cubicBezTo>
                      <a:pt x="80" y="103"/>
                      <a:pt x="80" y="103"/>
                      <a:pt x="80" y="103"/>
                    </a:cubicBezTo>
                    <a:cubicBezTo>
                      <a:pt x="84" y="101"/>
                      <a:pt x="85" y="97"/>
                      <a:pt x="84" y="94"/>
                    </a:cubicBezTo>
                    <a:cubicBezTo>
                      <a:pt x="81" y="88"/>
                      <a:pt x="81" y="88"/>
                      <a:pt x="81" y="88"/>
                    </a:cubicBezTo>
                    <a:cubicBezTo>
                      <a:pt x="84" y="86"/>
                      <a:pt x="87" y="82"/>
                      <a:pt x="90" y="79"/>
                    </a:cubicBezTo>
                    <a:cubicBezTo>
                      <a:pt x="95" y="81"/>
                      <a:pt x="95" y="81"/>
                      <a:pt x="95" y="81"/>
                    </a:cubicBezTo>
                    <a:cubicBezTo>
                      <a:pt x="97" y="82"/>
                      <a:pt x="99" y="82"/>
                      <a:pt x="101" y="81"/>
                    </a:cubicBezTo>
                    <a:cubicBezTo>
                      <a:pt x="102" y="80"/>
                      <a:pt x="104" y="79"/>
                      <a:pt x="104" y="77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08" y="66"/>
                      <a:pt x="106" y="62"/>
                      <a:pt x="103" y="61"/>
                    </a:cubicBezTo>
                    <a:close/>
                    <a:moveTo>
                      <a:pt x="65" y="79"/>
                    </a:moveTo>
                    <a:cubicBezTo>
                      <a:pt x="61" y="81"/>
                      <a:pt x="58" y="81"/>
                      <a:pt x="54" y="81"/>
                    </a:cubicBezTo>
                    <a:cubicBezTo>
                      <a:pt x="43" y="81"/>
                      <a:pt x="33" y="75"/>
                      <a:pt x="29" y="66"/>
                    </a:cubicBezTo>
                    <a:cubicBezTo>
                      <a:pt x="23" y="52"/>
                      <a:pt x="29" y="36"/>
                      <a:pt x="42" y="30"/>
                    </a:cubicBezTo>
                    <a:cubicBezTo>
                      <a:pt x="46" y="28"/>
                      <a:pt x="50" y="27"/>
                      <a:pt x="54" y="27"/>
                    </a:cubicBezTo>
                    <a:cubicBezTo>
                      <a:pt x="64" y="27"/>
                      <a:pt x="74" y="33"/>
                      <a:pt x="78" y="43"/>
                    </a:cubicBezTo>
                    <a:cubicBezTo>
                      <a:pt x="85" y="57"/>
                      <a:pt x="79" y="73"/>
                      <a:pt x="65" y="79"/>
                    </a:cubicBezTo>
                    <a:close/>
                    <a:moveTo>
                      <a:pt x="65" y="79"/>
                    </a:moveTo>
                    <a:cubicBezTo>
                      <a:pt x="65" y="79"/>
                      <a:pt x="65" y="79"/>
                      <a:pt x="65" y="7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36" name="Title 1">
            <a:extLst>
              <a:ext uri="{FF2B5EF4-FFF2-40B4-BE49-F238E27FC236}">
                <a16:creationId xmlns:a16="http://schemas.microsoft.com/office/drawing/2014/main" xmlns="" id="{EF6CCF79-32DA-4FB3-816A-5F373417B29B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978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ṣļîḑé-Rectangle 3">
            <a:extLst>
              <a:ext uri="{FF2B5EF4-FFF2-40B4-BE49-F238E27FC236}">
                <a16:creationId xmlns:a16="http://schemas.microsoft.com/office/drawing/2014/main" xmlns="" id="{864EA9B0-7D3F-416A-AC8E-ECCEDDC5AF11}"/>
              </a:ext>
            </a:extLst>
          </p:cNvPr>
          <p:cNvSpPr/>
          <p:nvPr/>
        </p:nvSpPr>
        <p:spPr>
          <a:xfrm>
            <a:off x="1561757" y="1518882"/>
            <a:ext cx="2214246" cy="294517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000" r="-56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6D89493E-68A4-4998-90FC-6723DB1990D6}"/>
              </a:ext>
            </a:extLst>
          </p:cNvPr>
          <p:cNvGrpSpPr/>
          <p:nvPr/>
        </p:nvGrpSpPr>
        <p:grpSpPr>
          <a:xfrm>
            <a:off x="3380436" y="2429720"/>
            <a:ext cx="499526" cy="1042587"/>
            <a:chOff x="4507249" y="3239627"/>
            <a:chExt cx="666035" cy="1390116"/>
          </a:xfrm>
        </p:grpSpPr>
        <p:sp>
          <p:nvSpPr>
            <p:cNvPr id="35" name="îṣļîḑé-Freeform 5">
              <a:extLst>
                <a:ext uri="{FF2B5EF4-FFF2-40B4-BE49-F238E27FC236}">
                  <a16:creationId xmlns:a16="http://schemas.microsoft.com/office/drawing/2014/main" xmlns="" id="{776F51A7-F5ED-497A-9969-63958028D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7249" y="3239627"/>
              <a:ext cx="655762" cy="1390116"/>
            </a:xfrm>
            <a:custGeom>
              <a:avLst/>
              <a:gdLst>
                <a:gd name="T0" fmla="*/ 492 w 492"/>
                <a:gd name="T1" fmla="*/ 994 h 994"/>
                <a:gd name="T2" fmla="*/ 0 w 492"/>
                <a:gd name="T3" fmla="*/ 872 h 994"/>
                <a:gd name="T4" fmla="*/ 0 w 492"/>
                <a:gd name="T5" fmla="*/ 122 h 994"/>
                <a:gd name="T6" fmla="*/ 492 w 492"/>
                <a:gd name="T7" fmla="*/ 0 h 994"/>
                <a:gd name="T8" fmla="*/ 492 w 492"/>
                <a:gd name="T9" fmla="*/ 994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2" h="994">
                  <a:moveTo>
                    <a:pt x="492" y="994"/>
                  </a:moveTo>
                  <a:lnTo>
                    <a:pt x="0" y="872"/>
                  </a:lnTo>
                  <a:lnTo>
                    <a:pt x="0" y="122"/>
                  </a:lnTo>
                  <a:lnTo>
                    <a:pt x="492" y="0"/>
                  </a:lnTo>
                  <a:lnTo>
                    <a:pt x="492" y="994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îṣļîḑé-文本框 50">
              <a:extLst>
                <a:ext uri="{FF2B5EF4-FFF2-40B4-BE49-F238E27FC236}">
                  <a16:creationId xmlns:a16="http://schemas.microsoft.com/office/drawing/2014/main" xmlns="" id="{E123BF6C-8C0F-4B6A-ADA9-74BF0A56EEA9}"/>
                </a:ext>
              </a:extLst>
            </p:cNvPr>
            <p:cNvSpPr txBox="1"/>
            <p:nvPr/>
          </p:nvSpPr>
          <p:spPr>
            <a:xfrm>
              <a:off x="4583101" y="3473020"/>
              <a:ext cx="590183" cy="923331"/>
            </a:xfrm>
            <a:prstGeom prst="rect">
              <a:avLst/>
            </a:prstGeom>
            <a:noFill/>
          </p:spPr>
          <p:txBody>
            <a:bodyPr vert="eaVert" wrap="none">
              <a:normAutofit lnSpcReduction="10000"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关键词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E9544C5F-872B-4898-B7AA-C1B0BBC0F6CC}"/>
              </a:ext>
            </a:extLst>
          </p:cNvPr>
          <p:cNvGrpSpPr/>
          <p:nvPr/>
        </p:nvGrpSpPr>
        <p:grpSpPr>
          <a:xfrm>
            <a:off x="3857819" y="842963"/>
            <a:ext cx="3766640" cy="3744515"/>
            <a:chOff x="3857819" y="842963"/>
            <a:chExt cx="3766640" cy="3744515"/>
          </a:xfrm>
        </p:grpSpPr>
        <p:cxnSp>
          <p:nvCxnSpPr>
            <p:cNvPr id="3" name="îṣļîḑé-Straight Connector 2">
              <a:extLst>
                <a:ext uri="{FF2B5EF4-FFF2-40B4-BE49-F238E27FC236}">
                  <a16:creationId xmlns:a16="http://schemas.microsoft.com/office/drawing/2014/main" xmlns="" id="{5CED57A5-BC92-4339-B7A8-17659B5883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64817" y="842963"/>
              <a:ext cx="0" cy="3744515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îṣļîḑé-Straight Connector 4">
              <a:extLst>
                <a:ext uri="{FF2B5EF4-FFF2-40B4-BE49-F238E27FC236}">
                  <a16:creationId xmlns:a16="http://schemas.microsoft.com/office/drawing/2014/main" xmlns="" id="{9879AEC8-5116-4364-80F7-BC0BEFEAFA53}"/>
                </a:ext>
              </a:extLst>
            </p:cNvPr>
            <p:cNvCxnSpPr>
              <a:cxnSpLocks/>
            </p:cNvCxnSpPr>
            <p:nvPr/>
          </p:nvCxnSpPr>
          <p:spPr>
            <a:xfrm>
              <a:off x="3857819" y="2925974"/>
              <a:ext cx="109929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C007115F-83A0-4BA1-A92B-910D342892AB}"/>
                </a:ext>
              </a:extLst>
            </p:cNvPr>
            <p:cNvGrpSpPr/>
            <p:nvPr/>
          </p:nvGrpSpPr>
          <p:grpSpPr>
            <a:xfrm>
              <a:off x="4699254" y="1139176"/>
              <a:ext cx="2925205" cy="784501"/>
              <a:chOff x="6265673" y="1518902"/>
              <a:chExt cx="3900273" cy="104600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xmlns="" id="{BCC3CE42-E51D-4637-9ACE-1D1D9D3AFE89}"/>
                  </a:ext>
                </a:extLst>
              </p:cNvPr>
              <p:cNvGrpSpPr/>
              <p:nvPr/>
            </p:nvGrpSpPr>
            <p:grpSpPr>
              <a:xfrm>
                <a:off x="6265673" y="1554201"/>
                <a:ext cx="648072" cy="648072"/>
                <a:chOff x="6559351" y="2249137"/>
                <a:chExt cx="648072" cy="648072"/>
              </a:xfrm>
            </p:grpSpPr>
            <p:sp>
              <p:nvSpPr>
                <p:cNvPr id="33" name="îṣļîḑé-Oval 32">
                  <a:extLst>
                    <a:ext uri="{FF2B5EF4-FFF2-40B4-BE49-F238E27FC236}">
                      <a16:creationId xmlns:a16="http://schemas.microsoft.com/office/drawing/2014/main" xmlns="" id="{AC2A98F9-C190-408B-9DB5-9F7CFD80C259}"/>
                    </a:ext>
                  </a:extLst>
                </p:cNvPr>
                <p:cNvSpPr/>
                <p:nvPr/>
              </p:nvSpPr>
              <p:spPr>
                <a:xfrm>
                  <a:off x="6559351" y="2249137"/>
                  <a:ext cx="648072" cy="64807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îṣļîḑé-AutoShape 75">
                  <a:extLst>
                    <a:ext uri="{FF2B5EF4-FFF2-40B4-BE49-F238E27FC236}">
                      <a16:creationId xmlns:a16="http://schemas.microsoft.com/office/drawing/2014/main" xmlns="" id="{CE22E997-775F-4045-83F6-D8ACF6F21E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3241" y="2390028"/>
                  <a:ext cx="380293" cy="366291"/>
                </a:xfrm>
                <a:custGeom>
                  <a:avLst/>
                  <a:gdLst>
                    <a:gd name="connsiteX0" fmla="*/ 0 w 582235"/>
                    <a:gd name="connsiteY0" fmla="*/ 404481 h 606722"/>
                    <a:gd name="connsiteX1" fmla="*/ 101261 w 582235"/>
                    <a:gd name="connsiteY1" fmla="*/ 404481 h 606722"/>
                    <a:gd name="connsiteX2" fmla="*/ 101261 w 582235"/>
                    <a:gd name="connsiteY2" fmla="*/ 606722 h 606722"/>
                    <a:gd name="connsiteX3" fmla="*/ 0 w 582235"/>
                    <a:gd name="connsiteY3" fmla="*/ 606722 h 606722"/>
                    <a:gd name="connsiteX4" fmla="*/ 151927 w 582235"/>
                    <a:gd name="connsiteY4" fmla="*/ 328623 h 606722"/>
                    <a:gd name="connsiteX5" fmla="*/ 253188 w 582235"/>
                    <a:gd name="connsiteY5" fmla="*/ 328623 h 606722"/>
                    <a:gd name="connsiteX6" fmla="*/ 253188 w 582235"/>
                    <a:gd name="connsiteY6" fmla="*/ 606722 h 606722"/>
                    <a:gd name="connsiteX7" fmla="*/ 151927 w 582235"/>
                    <a:gd name="connsiteY7" fmla="*/ 606722 h 606722"/>
                    <a:gd name="connsiteX8" fmla="*/ 303855 w 582235"/>
                    <a:gd name="connsiteY8" fmla="*/ 252766 h 606722"/>
                    <a:gd name="connsiteX9" fmla="*/ 405046 w 582235"/>
                    <a:gd name="connsiteY9" fmla="*/ 252766 h 606722"/>
                    <a:gd name="connsiteX10" fmla="*/ 405046 w 582235"/>
                    <a:gd name="connsiteY10" fmla="*/ 606722 h 606722"/>
                    <a:gd name="connsiteX11" fmla="*/ 303855 w 582235"/>
                    <a:gd name="connsiteY11" fmla="*/ 606722 h 606722"/>
                    <a:gd name="connsiteX12" fmla="*/ 455711 w 582235"/>
                    <a:gd name="connsiteY12" fmla="*/ 202241 h 606722"/>
                    <a:gd name="connsiteX13" fmla="*/ 556972 w 582235"/>
                    <a:gd name="connsiteY13" fmla="*/ 202241 h 606722"/>
                    <a:gd name="connsiteX14" fmla="*/ 556972 w 582235"/>
                    <a:gd name="connsiteY14" fmla="*/ 606722 h 606722"/>
                    <a:gd name="connsiteX15" fmla="*/ 455711 w 582235"/>
                    <a:gd name="connsiteY15" fmla="*/ 606722 h 606722"/>
                    <a:gd name="connsiteX16" fmla="*/ 455697 w 582235"/>
                    <a:gd name="connsiteY16" fmla="*/ 0 h 606722"/>
                    <a:gd name="connsiteX17" fmla="*/ 556785 w 582235"/>
                    <a:gd name="connsiteY17" fmla="*/ 0 h 606722"/>
                    <a:gd name="connsiteX18" fmla="*/ 556874 w 582235"/>
                    <a:gd name="connsiteY18" fmla="*/ 0 h 606722"/>
                    <a:gd name="connsiteX19" fmla="*/ 556963 w 582235"/>
                    <a:gd name="connsiteY19" fmla="*/ 0 h 606722"/>
                    <a:gd name="connsiteX20" fmla="*/ 557675 w 582235"/>
                    <a:gd name="connsiteY20" fmla="*/ 0 h 606722"/>
                    <a:gd name="connsiteX21" fmla="*/ 559366 w 582235"/>
                    <a:gd name="connsiteY21" fmla="*/ 89 h 606722"/>
                    <a:gd name="connsiteX22" fmla="*/ 560611 w 582235"/>
                    <a:gd name="connsiteY22" fmla="*/ 267 h 606722"/>
                    <a:gd name="connsiteX23" fmla="*/ 561857 w 582235"/>
                    <a:gd name="connsiteY23" fmla="*/ 444 h 606722"/>
                    <a:gd name="connsiteX24" fmla="*/ 563192 w 582235"/>
                    <a:gd name="connsiteY24" fmla="*/ 800 h 606722"/>
                    <a:gd name="connsiteX25" fmla="*/ 564171 w 582235"/>
                    <a:gd name="connsiteY25" fmla="*/ 1067 h 606722"/>
                    <a:gd name="connsiteX26" fmla="*/ 565506 w 582235"/>
                    <a:gd name="connsiteY26" fmla="*/ 1511 h 606722"/>
                    <a:gd name="connsiteX27" fmla="*/ 566574 w 582235"/>
                    <a:gd name="connsiteY27" fmla="*/ 1867 h 606722"/>
                    <a:gd name="connsiteX28" fmla="*/ 567730 w 582235"/>
                    <a:gd name="connsiteY28" fmla="*/ 2400 h 606722"/>
                    <a:gd name="connsiteX29" fmla="*/ 568798 w 582235"/>
                    <a:gd name="connsiteY29" fmla="*/ 2933 h 606722"/>
                    <a:gd name="connsiteX30" fmla="*/ 569777 w 582235"/>
                    <a:gd name="connsiteY30" fmla="*/ 3467 h 606722"/>
                    <a:gd name="connsiteX31" fmla="*/ 570934 w 582235"/>
                    <a:gd name="connsiteY31" fmla="*/ 4178 h 606722"/>
                    <a:gd name="connsiteX32" fmla="*/ 571824 w 582235"/>
                    <a:gd name="connsiteY32" fmla="*/ 4800 h 606722"/>
                    <a:gd name="connsiteX33" fmla="*/ 572891 w 582235"/>
                    <a:gd name="connsiteY33" fmla="*/ 5689 h 606722"/>
                    <a:gd name="connsiteX34" fmla="*/ 573781 w 582235"/>
                    <a:gd name="connsiteY34" fmla="*/ 6489 h 606722"/>
                    <a:gd name="connsiteX35" fmla="*/ 574760 w 582235"/>
                    <a:gd name="connsiteY35" fmla="*/ 7289 h 606722"/>
                    <a:gd name="connsiteX36" fmla="*/ 575917 w 582235"/>
                    <a:gd name="connsiteY36" fmla="*/ 8533 h 606722"/>
                    <a:gd name="connsiteX37" fmla="*/ 576451 w 582235"/>
                    <a:gd name="connsiteY37" fmla="*/ 9066 h 606722"/>
                    <a:gd name="connsiteX38" fmla="*/ 576451 w 582235"/>
                    <a:gd name="connsiteY38" fmla="*/ 9155 h 606722"/>
                    <a:gd name="connsiteX39" fmla="*/ 577964 w 582235"/>
                    <a:gd name="connsiteY39" fmla="*/ 11200 h 606722"/>
                    <a:gd name="connsiteX40" fmla="*/ 578053 w 582235"/>
                    <a:gd name="connsiteY40" fmla="*/ 11289 h 606722"/>
                    <a:gd name="connsiteX41" fmla="*/ 579209 w 582235"/>
                    <a:gd name="connsiteY41" fmla="*/ 13244 h 606722"/>
                    <a:gd name="connsiteX42" fmla="*/ 579743 w 582235"/>
                    <a:gd name="connsiteY42" fmla="*/ 14222 h 606722"/>
                    <a:gd name="connsiteX43" fmla="*/ 580277 w 582235"/>
                    <a:gd name="connsiteY43" fmla="*/ 15555 h 606722"/>
                    <a:gd name="connsiteX44" fmla="*/ 580722 w 582235"/>
                    <a:gd name="connsiteY44" fmla="*/ 16711 h 606722"/>
                    <a:gd name="connsiteX45" fmla="*/ 581167 w 582235"/>
                    <a:gd name="connsiteY45" fmla="*/ 17866 h 606722"/>
                    <a:gd name="connsiteX46" fmla="*/ 581523 w 582235"/>
                    <a:gd name="connsiteY46" fmla="*/ 19199 h 606722"/>
                    <a:gd name="connsiteX47" fmla="*/ 581790 w 582235"/>
                    <a:gd name="connsiteY47" fmla="*/ 20266 h 606722"/>
                    <a:gd name="connsiteX48" fmla="*/ 582146 w 582235"/>
                    <a:gd name="connsiteY48" fmla="*/ 22488 h 606722"/>
                    <a:gd name="connsiteX49" fmla="*/ 582146 w 582235"/>
                    <a:gd name="connsiteY49" fmla="*/ 22666 h 606722"/>
                    <a:gd name="connsiteX50" fmla="*/ 582235 w 582235"/>
                    <a:gd name="connsiteY50" fmla="*/ 25244 h 606722"/>
                    <a:gd name="connsiteX51" fmla="*/ 582235 w 582235"/>
                    <a:gd name="connsiteY51" fmla="*/ 126396 h 606722"/>
                    <a:gd name="connsiteX52" fmla="*/ 556963 w 582235"/>
                    <a:gd name="connsiteY52" fmla="*/ 151728 h 606722"/>
                    <a:gd name="connsiteX53" fmla="*/ 531691 w 582235"/>
                    <a:gd name="connsiteY53" fmla="*/ 126396 h 606722"/>
                    <a:gd name="connsiteX54" fmla="*/ 531691 w 582235"/>
                    <a:gd name="connsiteY54" fmla="*/ 79286 h 606722"/>
                    <a:gd name="connsiteX55" fmla="*/ 421260 w 582235"/>
                    <a:gd name="connsiteY55" fmla="*/ 171106 h 606722"/>
                    <a:gd name="connsiteX56" fmla="*/ 385666 w 582235"/>
                    <a:gd name="connsiteY56" fmla="*/ 167906 h 606722"/>
                    <a:gd name="connsiteX57" fmla="*/ 388869 w 582235"/>
                    <a:gd name="connsiteY57" fmla="*/ 132262 h 606722"/>
                    <a:gd name="connsiteX58" fmla="*/ 487020 w 582235"/>
                    <a:gd name="connsiteY58" fmla="*/ 50576 h 606722"/>
                    <a:gd name="connsiteX59" fmla="*/ 455697 w 582235"/>
                    <a:gd name="connsiteY59" fmla="*/ 50576 h 606722"/>
                    <a:gd name="connsiteX60" fmla="*/ 430425 w 582235"/>
                    <a:gd name="connsiteY60" fmla="*/ 25244 h 606722"/>
                    <a:gd name="connsiteX61" fmla="*/ 455697 w 582235"/>
                    <a:gd name="connsiteY61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582235" h="606722">
                      <a:moveTo>
                        <a:pt x="0" y="404481"/>
                      </a:moveTo>
                      <a:lnTo>
                        <a:pt x="101261" y="404481"/>
                      </a:lnTo>
                      <a:lnTo>
                        <a:pt x="101261" y="606722"/>
                      </a:lnTo>
                      <a:lnTo>
                        <a:pt x="0" y="606722"/>
                      </a:lnTo>
                      <a:close/>
                      <a:moveTo>
                        <a:pt x="151927" y="328623"/>
                      </a:moveTo>
                      <a:lnTo>
                        <a:pt x="253188" y="328623"/>
                      </a:lnTo>
                      <a:lnTo>
                        <a:pt x="253188" y="606722"/>
                      </a:lnTo>
                      <a:lnTo>
                        <a:pt x="151927" y="606722"/>
                      </a:lnTo>
                      <a:close/>
                      <a:moveTo>
                        <a:pt x="303855" y="252766"/>
                      </a:moveTo>
                      <a:lnTo>
                        <a:pt x="405046" y="252766"/>
                      </a:lnTo>
                      <a:lnTo>
                        <a:pt x="405046" y="606722"/>
                      </a:lnTo>
                      <a:lnTo>
                        <a:pt x="303855" y="606722"/>
                      </a:lnTo>
                      <a:close/>
                      <a:moveTo>
                        <a:pt x="455711" y="202241"/>
                      </a:moveTo>
                      <a:lnTo>
                        <a:pt x="556972" y="202241"/>
                      </a:lnTo>
                      <a:lnTo>
                        <a:pt x="556972" y="606722"/>
                      </a:lnTo>
                      <a:lnTo>
                        <a:pt x="455711" y="606722"/>
                      </a:lnTo>
                      <a:close/>
                      <a:moveTo>
                        <a:pt x="455697" y="0"/>
                      </a:moveTo>
                      <a:lnTo>
                        <a:pt x="556785" y="0"/>
                      </a:lnTo>
                      <a:lnTo>
                        <a:pt x="556874" y="0"/>
                      </a:lnTo>
                      <a:lnTo>
                        <a:pt x="556963" y="0"/>
                      </a:lnTo>
                      <a:cubicBezTo>
                        <a:pt x="557230" y="0"/>
                        <a:pt x="557408" y="0"/>
                        <a:pt x="557675" y="0"/>
                      </a:cubicBezTo>
                      <a:cubicBezTo>
                        <a:pt x="558298" y="89"/>
                        <a:pt x="558832" y="89"/>
                        <a:pt x="559366" y="89"/>
                      </a:cubicBezTo>
                      <a:cubicBezTo>
                        <a:pt x="559811" y="178"/>
                        <a:pt x="560256" y="267"/>
                        <a:pt x="560611" y="267"/>
                      </a:cubicBezTo>
                      <a:cubicBezTo>
                        <a:pt x="561056" y="356"/>
                        <a:pt x="561412" y="444"/>
                        <a:pt x="561857" y="444"/>
                      </a:cubicBezTo>
                      <a:cubicBezTo>
                        <a:pt x="562302" y="533"/>
                        <a:pt x="562747" y="711"/>
                        <a:pt x="563192" y="800"/>
                      </a:cubicBezTo>
                      <a:cubicBezTo>
                        <a:pt x="563548" y="889"/>
                        <a:pt x="563904" y="978"/>
                        <a:pt x="564171" y="1067"/>
                      </a:cubicBezTo>
                      <a:cubicBezTo>
                        <a:pt x="564616" y="1156"/>
                        <a:pt x="565061" y="1333"/>
                        <a:pt x="565506" y="1511"/>
                      </a:cubicBezTo>
                      <a:cubicBezTo>
                        <a:pt x="565862" y="1600"/>
                        <a:pt x="566218" y="1778"/>
                        <a:pt x="566574" y="1867"/>
                      </a:cubicBezTo>
                      <a:cubicBezTo>
                        <a:pt x="566929" y="2044"/>
                        <a:pt x="567285" y="2222"/>
                        <a:pt x="567730" y="2400"/>
                      </a:cubicBezTo>
                      <a:cubicBezTo>
                        <a:pt x="568086" y="2578"/>
                        <a:pt x="568442" y="2755"/>
                        <a:pt x="568798" y="2933"/>
                      </a:cubicBezTo>
                      <a:cubicBezTo>
                        <a:pt x="569154" y="3111"/>
                        <a:pt x="569421" y="3289"/>
                        <a:pt x="569777" y="3467"/>
                      </a:cubicBezTo>
                      <a:cubicBezTo>
                        <a:pt x="570133" y="3733"/>
                        <a:pt x="570578" y="4000"/>
                        <a:pt x="570934" y="4178"/>
                      </a:cubicBezTo>
                      <a:cubicBezTo>
                        <a:pt x="571201" y="4444"/>
                        <a:pt x="571557" y="4622"/>
                        <a:pt x="571824" y="4800"/>
                      </a:cubicBezTo>
                      <a:cubicBezTo>
                        <a:pt x="572180" y="5155"/>
                        <a:pt x="572536" y="5422"/>
                        <a:pt x="572891" y="5689"/>
                      </a:cubicBezTo>
                      <a:cubicBezTo>
                        <a:pt x="573247" y="5955"/>
                        <a:pt x="573514" y="6222"/>
                        <a:pt x="573781" y="6489"/>
                      </a:cubicBezTo>
                      <a:cubicBezTo>
                        <a:pt x="574137" y="6755"/>
                        <a:pt x="574493" y="7022"/>
                        <a:pt x="574760" y="7289"/>
                      </a:cubicBezTo>
                      <a:cubicBezTo>
                        <a:pt x="575205" y="7733"/>
                        <a:pt x="575561" y="8178"/>
                        <a:pt x="575917" y="8533"/>
                      </a:cubicBezTo>
                      <a:cubicBezTo>
                        <a:pt x="576095" y="8711"/>
                        <a:pt x="576273" y="8889"/>
                        <a:pt x="576451" y="9066"/>
                      </a:cubicBezTo>
                      <a:cubicBezTo>
                        <a:pt x="576451" y="9155"/>
                        <a:pt x="576451" y="9155"/>
                        <a:pt x="576451" y="9155"/>
                      </a:cubicBezTo>
                      <a:cubicBezTo>
                        <a:pt x="576985" y="9777"/>
                        <a:pt x="577519" y="10489"/>
                        <a:pt x="577964" y="11200"/>
                      </a:cubicBezTo>
                      <a:cubicBezTo>
                        <a:pt x="577964" y="11200"/>
                        <a:pt x="578053" y="11289"/>
                        <a:pt x="578053" y="11289"/>
                      </a:cubicBezTo>
                      <a:cubicBezTo>
                        <a:pt x="578498" y="12000"/>
                        <a:pt x="578854" y="12622"/>
                        <a:pt x="579209" y="13244"/>
                      </a:cubicBezTo>
                      <a:cubicBezTo>
                        <a:pt x="579387" y="13600"/>
                        <a:pt x="579565" y="13955"/>
                        <a:pt x="579743" y="14222"/>
                      </a:cubicBezTo>
                      <a:cubicBezTo>
                        <a:pt x="579921" y="14666"/>
                        <a:pt x="580099" y="15111"/>
                        <a:pt x="580277" y="15555"/>
                      </a:cubicBezTo>
                      <a:cubicBezTo>
                        <a:pt x="580455" y="15911"/>
                        <a:pt x="580633" y="16266"/>
                        <a:pt x="580722" y="16711"/>
                      </a:cubicBezTo>
                      <a:cubicBezTo>
                        <a:pt x="580900" y="17066"/>
                        <a:pt x="581078" y="17422"/>
                        <a:pt x="581167" y="17866"/>
                      </a:cubicBezTo>
                      <a:cubicBezTo>
                        <a:pt x="581256" y="18311"/>
                        <a:pt x="581434" y="18755"/>
                        <a:pt x="581523" y="19199"/>
                      </a:cubicBezTo>
                      <a:cubicBezTo>
                        <a:pt x="581612" y="19555"/>
                        <a:pt x="581701" y="19910"/>
                        <a:pt x="581790" y="20266"/>
                      </a:cubicBezTo>
                      <a:cubicBezTo>
                        <a:pt x="581879" y="20977"/>
                        <a:pt x="582057" y="21777"/>
                        <a:pt x="582146" y="22488"/>
                      </a:cubicBezTo>
                      <a:cubicBezTo>
                        <a:pt x="582146" y="22577"/>
                        <a:pt x="582146" y="22666"/>
                        <a:pt x="582146" y="22666"/>
                      </a:cubicBezTo>
                      <a:cubicBezTo>
                        <a:pt x="582235" y="23555"/>
                        <a:pt x="582235" y="24355"/>
                        <a:pt x="582235" y="25244"/>
                      </a:cubicBezTo>
                      <a:lnTo>
                        <a:pt x="582235" y="126396"/>
                      </a:lnTo>
                      <a:cubicBezTo>
                        <a:pt x="582235" y="140351"/>
                        <a:pt x="570934" y="151728"/>
                        <a:pt x="556963" y="151728"/>
                      </a:cubicBezTo>
                      <a:cubicBezTo>
                        <a:pt x="542992" y="151728"/>
                        <a:pt x="531691" y="140351"/>
                        <a:pt x="531691" y="126396"/>
                      </a:cubicBezTo>
                      <a:lnTo>
                        <a:pt x="531691" y="79286"/>
                      </a:lnTo>
                      <a:lnTo>
                        <a:pt x="421260" y="171106"/>
                      </a:lnTo>
                      <a:cubicBezTo>
                        <a:pt x="410582" y="180083"/>
                        <a:pt x="394564" y="178572"/>
                        <a:pt x="385666" y="167906"/>
                      </a:cubicBezTo>
                      <a:cubicBezTo>
                        <a:pt x="376678" y="157150"/>
                        <a:pt x="378191" y="141240"/>
                        <a:pt x="388869" y="132262"/>
                      </a:cubicBezTo>
                      <a:lnTo>
                        <a:pt x="487020" y="50576"/>
                      </a:lnTo>
                      <a:lnTo>
                        <a:pt x="455697" y="50576"/>
                      </a:lnTo>
                      <a:cubicBezTo>
                        <a:pt x="441727" y="50576"/>
                        <a:pt x="430425" y="39288"/>
                        <a:pt x="430425" y="25244"/>
                      </a:cubicBezTo>
                      <a:cubicBezTo>
                        <a:pt x="430425" y="11289"/>
                        <a:pt x="441727" y="0"/>
                        <a:pt x="45569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xmlns="" id="{D37AB614-A2BB-44E7-8C2D-E9C59694406C}"/>
                  </a:ext>
                </a:extLst>
              </p:cNvPr>
              <p:cNvGrpSpPr/>
              <p:nvPr/>
            </p:nvGrpSpPr>
            <p:grpSpPr>
              <a:xfrm>
                <a:off x="7587917" y="1518902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31" name="îṣļîḑé-TextBox 5">
                  <a:extLst>
                    <a:ext uri="{FF2B5EF4-FFF2-40B4-BE49-F238E27FC236}">
                      <a16:creationId xmlns:a16="http://schemas.microsoft.com/office/drawing/2014/main" xmlns="" id="{8A2BE4A7-2898-416C-83BC-E7001A8EA8C8}"/>
                    </a:ext>
                  </a:extLst>
                </p:cNvPr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 fontScale="85000" lnSpcReduction="10000"/>
                </a:bodyPr>
                <a:lstStyle/>
                <a:p>
                  <a:pPr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/>
                    <a:t>此部分内容作为文字排版占位显示</a:t>
                  </a:r>
                  <a:br>
                    <a:rPr lang="zh-CN" altLang="en-US" sz="1100"/>
                  </a:br>
                  <a:r>
                    <a:rPr lang="zh-CN" altLang="en-US" sz="1100"/>
                    <a:t>（建议使用主题字体）</a:t>
                  </a:r>
                </a:p>
              </p:txBody>
            </p:sp>
            <p:sp>
              <p:nvSpPr>
                <p:cNvPr id="32" name="îṣļîḑé-Rectangle 31">
                  <a:extLst>
                    <a:ext uri="{FF2B5EF4-FFF2-40B4-BE49-F238E27FC236}">
                      <a16:creationId xmlns:a16="http://schemas.microsoft.com/office/drawing/2014/main" xmlns="" id="{418E738D-8F03-414D-9108-E3849282FC7F}"/>
                    </a:ext>
                  </a:extLst>
                </p:cNvPr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fontScale="77500" lnSpcReduction="20000"/>
                </a:bodyPr>
                <a:lstStyle/>
                <a:p>
                  <a:pPr lvl="0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solidFill>
                        <a:schemeClr val="accent3"/>
                      </a:solidFill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4BA58D63-C60D-47D6-9723-4827B01DCEFE}"/>
                </a:ext>
              </a:extLst>
            </p:cNvPr>
            <p:cNvGrpSpPr/>
            <p:nvPr/>
          </p:nvGrpSpPr>
          <p:grpSpPr>
            <a:xfrm>
              <a:off x="4699254" y="2005383"/>
              <a:ext cx="2925205" cy="784501"/>
              <a:chOff x="6265673" y="2673844"/>
              <a:chExt cx="3900273" cy="1046002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xmlns="" id="{CF497433-A657-46A1-87A4-06D5C49C93BC}"/>
                  </a:ext>
                </a:extLst>
              </p:cNvPr>
              <p:cNvGrpSpPr/>
              <p:nvPr/>
            </p:nvGrpSpPr>
            <p:grpSpPr>
              <a:xfrm>
                <a:off x="6265673" y="2763698"/>
                <a:ext cx="648072" cy="648072"/>
                <a:chOff x="5675954" y="2249137"/>
                <a:chExt cx="648072" cy="648072"/>
              </a:xfrm>
            </p:grpSpPr>
            <p:sp>
              <p:nvSpPr>
                <p:cNvPr id="27" name="îṣļîḑé-Oval 26">
                  <a:extLst>
                    <a:ext uri="{FF2B5EF4-FFF2-40B4-BE49-F238E27FC236}">
                      <a16:creationId xmlns:a16="http://schemas.microsoft.com/office/drawing/2014/main" xmlns="" id="{5649DF7E-3A77-4298-885D-C14406F9F324}"/>
                    </a:ext>
                  </a:extLst>
                </p:cNvPr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accent4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îṣļîḑé-Freeform 428">
                  <a:extLst>
                    <a:ext uri="{FF2B5EF4-FFF2-40B4-BE49-F238E27FC236}">
                      <a16:creationId xmlns:a16="http://schemas.microsoft.com/office/drawing/2014/main" xmlns="" id="{AD25FA59-92BE-4E4F-8C77-34DC11084B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xmlns="" id="{F631DBA2-1191-4149-8A0F-8D014A746901}"/>
                  </a:ext>
                </a:extLst>
              </p:cNvPr>
              <p:cNvGrpSpPr/>
              <p:nvPr/>
            </p:nvGrpSpPr>
            <p:grpSpPr>
              <a:xfrm>
                <a:off x="7587917" y="2673844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25" name="îṣļîḑé-TextBox 5">
                  <a:extLst>
                    <a:ext uri="{FF2B5EF4-FFF2-40B4-BE49-F238E27FC236}">
                      <a16:creationId xmlns:a16="http://schemas.microsoft.com/office/drawing/2014/main" xmlns="" id="{A978A961-A5DB-40E1-9604-08D6F8629199}"/>
                    </a:ext>
                  </a:extLst>
                </p:cNvPr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 fontScale="85000" lnSpcReduction="10000"/>
                </a:bodyPr>
                <a:lstStyle/>
                <a:p>
                  <a:pPr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/>
                    <a:t>此部分内容作为文字排版占位显示</a:t>
                  </a:r>
                  <a:br>
                    <a:rPr lang="zh-CN" altLang="en-US" sz="1100"/>
                  </a:br>
                  <a:r>
                    <a:rPr lang="zh-CN" altLang="en-US" sz="1100"/>
                    <a:t>（建议使用主题字体）</a:t>
                  </a:r>
                </a:p>
              </p:txBody>
            </p:sp>
            <p:sp>
              <p:nvSpPr>
                <p:cNvPr id="26" name="îṣļîḑé-Rectangle 25">
                  <a:extLst>
                    <a:ext uri="{FF2B5EF4-FFF2-40B4-BE49-F238E27FC236}">
                      <a16:creationId xmlns:a16="http://schemas.microsoft.com/office/drawing/2014/main" xmlns="" id="{32DC64EF-F53C-4128-B0EC-4888C95EDB02}"/>
                    </a:ext>
                  </a:extLst>
                </p:cNvPr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fontScale="77500" lnSpcReduction="20000"/>
                </a:bodyPr>
                <a:lstStyle/>
                <a:p>
                  <a:pPr lvl="0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05D6F65D-D8B0-435F-B97E-800E289E58AD}"/>
                </a:ext>
              </a:extLst>
            </p:cNvPr>
            <p:cNvGrpSpPr/>
            <p:nvPr/>
          </p:nvGrpSpPr>
          <p:grpSpPr>
            <a:xfrm>
              <a:off x="4699254" y="2871589"/>
              <a:ext cx="2925205" cy="784501"/>
              <a:chOff x="6265673" y="3828786"/>
              <a:chExt cx="3900273" cy="1046002"/>
            </a:xfrm>
          </p:grpSpPr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xmlns="" id="{43F7F086-28E5-415F-AA96-56F21462E13F}"/>
                  </a:ext>
                </a:extLst>
              </p:cNvPr>
              <p:cNvGrpSpPr/>
              <p:nvPr/>
            </p:nvGrpSpPr>
            <p:grpSpPr>
              <a:xfrm>
                <a:off x="6265673" y="3973195"/>
                <a:ext cx="648072" cy="648072"/>
                <a:chOff x="4792557" y="2249137"/>
                <a:chExt cx="648072" cy="648072"/>
              </a:xfrm>
            </p:grpSpPr>
            <p:sp>
              <p:nvSpPr>
                <p:cNvPr id="21" name="îṣļîḑé-Oval 20">
                  <a:extLst>
                    <a:ext uri="{FF2B5EF4-FFF2-40B4-BE49-F238E27FC236}">
                      <a16:creationId xmlns:a16="http://schemas.microsoft.com/office/drawing/2014/main" xmlns="" id="{C71A9B5F-2E19-42EA-B77D-4DD34D962BE2}"/>
                    </a:ext>
                  </a:extLst>
                </p:cNvPr>
                <p:cNvSpPr/>
                <p:nvPr/>
              </p:nvSpPr>
              <p:spPr>
                <a:xfrm>
                  <a:off x="4792557" y="2249137"/>
                  <a:ext cx="648072" cy="648072"/>
                </a:xfrm>
                <a:prstGeom prst="ellips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îṣļîḑé-Freeform 70">
                  <a:extLst>
                    <a:ext uri="{FF2B5EF4-FFF2-40B4-BE49-F238E27FC236}">
                      <a16:creationId xmlns:a16="http://schemas.microsoft.com/office/drawing/2014/main" xmlns="" id="{A226E5C0-8C98-4EB5-A8A5-51871EDA74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6447" y="2390028"/>
                  <a:ext cx="380293" cy="366291"/>
                </a:xfrm>
                <a:custGeom>
                  <a:avLst/>
                  <a:gdLst>
                    <a:gd name="T0" fmla="*/ 4096 w 6827"/>
                    <a:gd name="T1" fmla="*/ 4551 h 6827"/>
                    <a:gd name="T2" fmla="*/ 6258 w 6827"/>
                    <a:gd name="T3" fmla="*/ 4096 h 6827"/>
                    <a:gd name="T4" fmla="*/ 2348 w 6827"/>
                    <a:gd name="T5" fmla="*/ 4911 h 6827"/>
                    <a:gd name="T6" fmla="*/ 569 w 6827"/>
                    <a:gd name="T7" fmla="*/ 4551 h 6827"/>
                    <a:gd name="T8" fmla="*/ 569 w 6827"/>
                    <a:gd name="T9" fmla="*/ 3982 h 6827"/>
                    <a:gd name="T10" fmla="*/ 1707 w 6827"/>
                    <a:gd name="T11" fmla="*/ 2503 h 6827"/>
                    <a:gd name="T12" fmla="*/ 3868 w 6827"/>
                    <a:gd name="T13" fmla="*/ 2731 h 6827"/>
                    <a:gd name="T14" fmla="*/ 5827 w 6827"/>
                    <a:gd name="T15" fmla="*/ 2004 h 6827"/>
                    <a:gd name="T16" fmla="*/ 6258 w 6827"/>
                    <a:gd name="T17" fmla="*/ 1820 h 6827"/>
                    <a:gd name="T18" fmla="*/ 4779 w 6827"/>
                    <a:gd name="T19" fmla="*/ 0 h 6827"/>
                    <a:gd name="T20" fmla="*/ 2854 w 6827"/>
                    <a:gd name="T21" fmla="*/ 2381 h 6827"/>
                    <a:gd name="T22" fmla="*/ 1239 w 6827"/>
                    <a:gd name="T23" fmla="*/ 2257 h 6827"/>
                    <a:gd name="T24" fmla="*/ 569 w 6827"/>
                    <a:gd name="T25" fmla="*/ 2844 h 6827"/>
                    <a:gd name="T26" fmla="*/ 569 w 6827"/>
                    <a:gd name="T27" fmla="*/ 2276 h 6827"/>
                    <a:gd name="T28" fmla="*/ 569 w 6827"/>
                    <a:gd name="T29" fmla="*/ 1707 h 6827"/>
                    <a:gd name="T30" fmla="*/ 569 w 6827"/>
                    <a:gd name="T31" fmla="*/ 1138 h 6827"/>
                    <a:gd name="T32" fmla="*/ 569 w 6827"/>
                    <a:gd name="T33" fmla="*/ 569 h 6827"/>
                    <a:gd name="T34" fmla="*/ 341 w 6827"/>
                    <a:gd name="T35" fmla="*/ 0 h 6827"/>
                    <a:gd name="T36" fmla="*/ 114 w 6827"/>
                    <a:gd name="T37" fmla="*/ 569 h 6827"/>
                    <a:gd name="T38" fmla="*/ 114 w 6827"/>
                    <a:gd name="T39" fmla="*/ 1138 h 6827"/>
                    <a:gd name="T40" fmla="*/ 114 w 6827"/>
                    <a:gd name="T41" fmla="*/ 1707 h 6827"/>
                    <a:gd name="T42" fmla="*/ 114 w 6827"/>
                    <a:gd name="T43" fmla="*/ 2276 h 6827"/>
                    <a:gd name="T44" fmla="*/ 114 w 6827"/>
                    <a:gd name="T45" fmla="*/ 2844 h 6827"/>
                    <a:gd name="T46" fmla="*/ 114 w 6827"/>
                    <a:gd name="T47" fmla="*/ 3413 h 6827"/>
                    <a:gd name="T48" fmla="*/ 114 w 6827"/>
                    <a:gd name="T49" fmla="*/ 3982 h 6827"/>
                    <a:gd name="T50" fmla="*/ 114 w 6827"/>
                    <a:gd name="T51" fmla="*/ 4551 h 6827"/>
                    <a:gd name="T52" fmla="*/ 114 w 6827"/>
                    <a:gd name="T53" fmla="*/ 5120 h 6827"/>
                    <a:gd name="T54" fmla="*/ 114 w 6827"/>
                    <a:gd name="T55" fmla="*/ 5689 h 6827"/>
                    <a:gd name="T56" fmla="*/ 114 w 6827"/>
                    <a:gd name="T57" fmla="*/ 6258 h 6827"/>
                    <a:gd name="T58" fmla="*/ 683 w 6827"/>
                    <a:gd name="T59" fmla="*/ 6713 h 6827"/>
                    <a:gd name="T60" fmla="*/ 1252 w 6827"/>
                    <a:gd name="T61" fmla="*/ 6713 h 6827"/>
                    <a:gd name="T62" fmla="*/ 1820 w 6827"/>
                    <a:gd name="T63" fmla="*/ 6713 h 6827"/>
                    <a:gd name="T64" fmla="*/ 2389 w 6827"/>
                    <a:gd name="T65" fmla="*/ 6713 h 6827"/>
                    <a:gd name="T66" fmla="*/ 2958 w 6827"/>
                    <a:gd name="T67" fmla="*/ 6713 h 6827"/>
                    <a:gd name="T68" fmla="*/ 3527 w 6827"/>
                    <a:gd name="T69" fmla="*/ 6713 h 6827"/>
                    <a:gd name="T70" fmla="*/ 4096 w 6827"/>
                    <a:gd name="T71" fmla="*/ 6713 h 6827"/>
                    <a:gd name="T72" fmla="*/ 4665 w 6827"/>
                    <a:gd name="T73" fmla="*/ 6713 h 6827"/>
                    <a:gd name="T74" fmla="*/ 5234 w 6827"/>
                    <a:gd name="T75" fmla="*/ 6713 h 6827"/>
                    <a:gd name="T76" fmla="*/ 5803 w 6827"/>
                    <a:gd name="T77" fmla="*/ 6713 h 6827"/>
                    <a:gd name="T78" fmla="*/ 6371 w 6827"/>
                    <a:gd name="T79" fmla="*/ 6713 h 6827"/>
                    <a:gd name="T80" fmla="*/ 6827 w 6827"/>
                    <a:gd name="T81" fmla="*/ 6485 h 6827"/>
                    <a:gd name="T82" fmla="*/ 6371 w 6827"/>
                    <a:gd name="T83" fmla="*/ 6258 h 6827"/>
                    <a:gd name="T84" fmla="*/ 5803 w 6827"/>
                    <a:gd name="T85" fmla="*/ 6258 h 6827"/>
                    <a:gd name="T86" fmla="*/ 5234 w 6827"/>
                    <a:gd name="T87" fmla="*/ 6258 h 6827"/>
                    <a:gd name="T88" fmla="*/ 4665 w 6827"/>
                    <a:gd name="T89" fmla="*/ 6258 h 6827"/>
                    <a:gd name="T90" fmla="*/ 4096 w 6827"/>
                    <a:gd name="T91" fmla="*/ 6258 h 6827"/>
                    <a:gd name="T92" fmla="*/ 3527 w 6827"/>
                    <a:gd name="T93" fmla="*/ 6258 h 6827"/>
                    <a:gd name="T94" fmla="*/ 2958 w 6827"/>
                    <a:gd name="T95" fmla="*/ 6258 h 6827"/>
                    <a:gd name="T96" fmla="*/ 2389 w 6827"/>
                    <a:gd name="T97" fmla="*/ 6258 h 6827"/>
                    <a:gd name="T98" fmla="*/ 1820 w 6827"/>
                    <a:gd name="T99" fmla="*/ 6258 h 6827"/>
                    <a:gd name="T100" fmla="*/ 1252 w 6827"/>
                    <a:gd name="T101" fmla="*/ 6258 h 6827"/>
                    <a:gd name="T102" fmla="*/ 683 w 6827"/>
                    <a:gd name="T103" fmla="*/ 6258 h 6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827" h="6827">
                      <a:moveTo>
                        <a:pt x="1263" y="5234"/>
                      </a:moveTo>
                      <a:cubicBezTo>
                        <a:pt x="1316" y="5493"/>
                        <a:pt x="1546" y="5689"/>
                        <a:pt x="1820" y="5689"/>
                      </a:cubicBezTo>
                      <a:cubicBezTo>
                        <a:pt x="2114" y="5689"/>
                        <a:pt x="2354" y="5464"/>
                        <a:pt x="2383" y="5178"/>
                      </a:cubicBezTo>
                      <a:lnTo>
                        <a:pt x="3568" y="4191"/>
                      </a:lnTo>
                      <a:cubicBezTo>
                        <a:pt x="3652" y="4401"/>
                        <a:pt x="3856" y="4551"/>
                        <a:pt x="4096" y="4551"/>
                      </a:cubicBezTo>
                      <a:cubicBezTo>
                        <a:pt x="4348" y="4551"/>
                        <a:pt x="4560" y="4385"/>
                        <a:pt x="4635" y="4157"/>
                      </a:cubicBezTo>
                      <a:lnTo>
                        <a:pt x="5696" y="4736"/>
                      </a:lnTo>
                      <a:cubicBezTo>
                        <a:pt x="5732" y="5016"/>
                        <a:pt x="5969" y="5234"/>
                        <a:pt x="6258" y="5234"/>
                      </a:cubicBezTo>
                      <a:cubicBezTo>
                        <a:pt x="6571" y="5234"/>
                        <a:pt x="6827" y="4979"/>
                        <a:pt x="6827" y="4665"/>
                      </a:cubicBezTo>
                      <a:cubicBezTo>
                        <a:pt x="6827" y="4351"/>
                        <a:pt x="6571" y="4096"/>
                        <a:pt x="6258" y="4096"/>
                      </a:cubicBezTo>
                      <a:cubicBezTo>
                        <a:pt x="6006" y="4096"/>
                        <a:pt x="5794" y="4262"/>
                        <a:pt x="5719" y="4490"/>
                      </a:cubicBezTo>
                      <a:lnTo>
                        <a:pt x="4658" y="3911"/>
                      </a:lnTo>
                      <a:cubicBezTo>
                        <a:pt x="4622" y="3631"/>
                        <a:pt x="4385" y="3413"/>
                        <a:pt x="4096" y="3413"/>
                      </a:cubicBezTo>
                      <a:cubicBezTo>
                        <a:pt x="3802" y="3413"/>
                        <a:pt x="3563" y="3638"/>
                        <a:pt x="3533" y="3924"/>
                      </a:cubicBezTo>
                      <a:lnTo>
                        <a:pt x="2348" y="4911"/>
                      </a:lnTo>
                      <a:cubicBezTo>
                        <a:pt x="2265" y="4701"/>
                        <a:pt x="2060" y="4551"/>
                        <a:pt x="1820" y="4551"/>
                      </a:cubicBezTo>
                      <a:cubicBezTo>
                        <a:pt x="1546" y="4551"/>
                        <a:pt x="1316" y="4747"/>
                        <a:pt x="1263" y="5006"/>
                      </a:cubicBezTo>
                      <a:lnTo>
                        <a:pt x="455" y="5006"/>
                      </a:lnTo>
                      <a:lnTo>
                        <a:pt x="455" y="4551"/>
                      </a:lnTo>
                      <a:lnTo>
                        <a:pt x="569" y="4551"/>
                      </a:lnTo>
                      <a:cubicBezTo>
                        <a:pt x="632" y="4551"/>
                        <a:pt x="683" y="4500"/>
                        <a:pt x="683" y="4437"/>
                      </a:cubicBezTo>
                      <a:cubicBezTo>
                        <a:pt x="683" y="4374"/>
                        <a:pt x="632" y="4324"/>
                        <a:pt x="569" y="4324"/>
                      </a:cubicBezTo>
                      <a:lnTo>
                        <a:pt x="455" y="4324"/>
                      </a:lnTo>
                      <a:lnTo>
                        <a:pt x="455" y="3982"/>
                      </a:lnTo>
                      <a:lnTo>
                        <a:pt x="569" y="3982"/>
                      </a:lnTo>
                      <a:cubicBezTo>
                        <a:pt x="632" y="3982"/>
                        <a:pt x="683" y="3931"/>
                        <a:pt x="683" y="3868"/>
                      </a:cubicBezTo>
                      <a:cubicBezTo>
                        <a:pt x="683" y="3806"/>
                        <a:pt x="632" y="3755"/>
                        <a:pt x="569" y="3755"/>
                      </a:cubicBezTo>
                      <a:lnTo>
                        <a:pt x="480" y="3755"/>
                      </a:lnTo>
                      <a:lnTo>
                        <a:pt x="1407" y="2416"/>
                      </a:lnTo>
                      <a:cubicBezTo>
                        <a:pt x="1494" y="2470"/>
                        <a:pt x="1596" y="2503"/>
                        <a:pt x="1707" y="2503"/>
                      </a:cubicBezTo>
                      <a:cubicBezTo>
                        <a:pt x="1888" y="2503"/>
                        <a:pt x="2048" y="2416"/>
                        <a:pt x="2152" y="2284"/>
                      </a:cubicBezTo>
                      <a:lnTo>
                        <a:pt x="2752" y="2584"/>
                      </a:lnTo>
                      <a:cubicBezTo>
                        <a:pt x="2740" y="2631"/>
                        <a:pt x="2731" y="2680"/>
                        <a:pt x="2731" y="2731"/>
                      </a:cubicBezTo>
                      <a:cubicBezTo>
                        <a:pt x="2731" y="3044"/>
                        <a:pt x="2986" y="3300"/>
                        <a:pt x="3300" y="3300"/>
                      </a:cubicBezTo>
                      <a:cubicBezTo>
                        <a:pt x="3613" y="3300"/>
                        <a:pt x="3868" y="3044"/>
                        <a:pt x="3868" y="2731"/>
                      </a:cubicBezTo>
                      <a:cubicBezTo>
                        <a:pt x="3868" y="2608"/>
                        <a:pt x="3829" y="2496"/>
                        <a:pt x="3763" y="2403"/>
                      </a:cubicBezTo>
                      <a:lnTo>
                        <a:pt x="4488" y="1055"/>
                      </a:lnTo>
                      <a:cubicBezTo>
                        <a:pt x="4574" y="1107"/>
                        <a:pt x="4672" y="1138"/>
                        <a:pt x="4779" y="1138"/>
                      </a:cubicBezTo>
                      <a:cubicBezTo>
                        <a:pt x="4891" y="1138"/>
                        <a:pt x="4995" y="1104"/>
                        <a:pt x="5083" y="1048"/>
                      </a:cubicBezTo>
                      <a:lnTo>
                        <a:pt x="5827" y="2004"/>
                      </a:lnTo>
                      <a:cubicBezTo>
                        <a:pt x="5829" y="2007"/>
                        <a:pt x="5833" y="2009"/>
                        <a:pt x="5836" y="2011"/>
                      </a:cubicBezTo>
                      <a:cubicBezTo>
                        <a:pt x="5745" y="2112"/>
                        <a:pt x="5689" y="2244"/>
                        <a:pt x="5689" y="2389"/>
                      </a:cubicBezTo>
                      <a:cubicBezTo>
                        <a:pt x="5689" y="2703"/>
                        <a:pt x="5944" y="2958"/>
                        <a:pt x="6258" y="2958"/>
                      </a:cubicBezTo>
                      <a:cubicBezTo>
                        <a:pt x="6571" y="2958"/>
                        <a:pt x="6827" y="2703"/>
                        <a:pt x="6827" y="2389"/>
                      </a:cubicBezTo>
                      <a:cubicBezTo>
                        <a:pt x="6827" y="2076"/>
                        <a:pt x="6571" y="1820"/>
                        <a:pt x="6258" y="1820"/>
                      </a:cubicBezTo>
                      <a:cubicBezTo>
                        <a:pt x="6170" y="1820"/>
                        <a:pt x="6087" y="1842"/>
                        <a:pt x="6013" y="1878"/>
                      </a:cubicBezTo>
                      <a:cubicBezTo>
                        <a:pt x="6010" y="1874"/>
                        <a:pt x="6010" y="1869"/>
                        <a:pt x="6006" y="1864"/>
                      </a:cubicBezTo>
                      <a:lnTo>
                        <a:pt x="5248" y="890"/>
                      </a:lnTo>
                      <a:cubicBezTo>
                        <a:pt x="5311" y="798"/>
                        <a:pt x="5348" y="688"/>
                        <a:pt x="5348" y="569"/>
                      </a:cubicBezTo>
                      <a:cubicBezTo>
                        <a:pt x="5348" y="255"/>
                        <a:pt x="5092" y="0"/>
                        <a:pt x="4779" y="0"/>
                      </a:cubicBezTo>
                      <a:cubicBezTo>
                        <a:pt x="4465" y="0"/>
                        <a:pt x="4210" y="255"/>
                        <a:pt x="4210" y="569"/>
                      </a:cubicBezTo>
                      <a:cubicBezTo>
                        <a:pt x="4210" y="691"/>
                        <a:pt x="4249" y="804"/>
                        <a:pt x="4315" y="897"/>
                      </a:cubicBezTo>
                      <a:lnTo>
                        <a:pt x="3590" y="2244"/>
                      </a:lnTo>
                      <a:cubicBezTo>
                        <a:pt x="3505" y="2193"/>
                        <a:pt x="3406" y="2162"/>
                        <a:pt x="3300" y="2162"/>
                      </a:cubicBezTo>
                      <a:cubicBezTo>
                        <a:pt x="3118" y="2162"/>
                        <a:pt x="2959" y="2248"/>
                        <a:pt x="2854" y="2381"/>
                      </a:cubicBezTo>
                      <a:lnTo>
                        <a:pt x="2254" y="2081"/>
                      </a:lnTo>
                      <a:cubicBezTo>
                        <a:pt x="2267" y="2034"/>
                        <a:pt x="2276" y="1985"/>
                        <a:pt x="2276" y="1934"/>
                      </a:cubicBezTo>
                      <a:cubicBezTo>
                        <a:pt x="2276" y="1621"/>
                        <a:pt x="2020" y="1365"/>
                        <a:pt x="1707" y="1365"/>
                      </a:cubicBezTo>
                      <a:cubicBezTo>
                        <a:pt x="1393" y="1365"/>
                        <a:pt x="1138" y="1621"/>
                        <a:pt x="1138" y="1934"/>
                      </a:cubicBezTo>
                      <a:cubicBezTo>
                        <a:pt x="1138" y="2054"/>
                        <a:pt x="1176" y="2166"/>
                        <a:pt x="1239" y="2257"/>
                      </a:cubicBezTo>
                      <a:lnTo>
                        <a:pt x="593" y="3191"/>
                      </a:lnTo>
                      <a:cubicBezTo>
                        <a:pt x="585" y="3189"/>
                        <a:pt x="578" y="3186"/>
                        <a:pt x="569" y="3186"/>
                      </a:cubicBezTo>
                      <a:lnTo>
                        <a:pt x="455" y="3186"/>
                      </a:lnTo>
                      <a:lnTo>
                        <a:pt x="455" y="2844"/>
                      </a:lnTo>
                      <a:lnTo>
                        <a:pt x="569" y="2844"/>
                      </a:lnTo>
                      <a:cubicBezTo>
                        <a:pt x="632" y="2844"/>
                        <a:pt x="683" y="2794"/>
                        <a:pt x="683" y="2731"/>
                      </a:cubicBezTo>
                      <a:cubicBezTo>
                        <a:pt x="683" y="2668"/>
                        <a:pt x="632" y="2617"/>
                        <a:pt x="569" y="2617"/>
                      </a:cubicBezTo>
                      <a:lnTo>
                        <a:pt x="455" y="2617"/>
                      </a:lnTo>
                      <a:lnTo>
                        <a:pt x="455" y="2276"/>
                      </a:lnTo>
                      <a:lnTo>
                        <a:pt x="569" y="2276"/>
                      </a:lnTo>
                      <a:cubicBezTo>
                        <a:pt x="632" y="2276"/>
                        <a:pt x="683" y="2225"/>
                        <a:pt x="683" y="2162"/>
                      </a:cubicBezTo>
                      <a:cubicBezTo>
                        <a:pt x="683" y="2099"/>
                        <a:pt x="632" y="2048"/>
                        <a:pt x="569" y="2048"/>
                      </a:cubicBezTo>
                      <a:lnTo>
                        <a:pt x="455" y="2048"/>
                      </a:lnTo>
                      <a:lnTo>
                        <a:pt x="455" y="1707"/>
                      </a:lnTo>
                      <a:lnTo>
                        <a:pt x="569" y="1707"/>
                      </a:lnTo>
                      <a:cubicBezTo>
                        <a:pt x="632" y="1707"/>
                        <a:pt x="683" y="1656"/>
                        <a:pt x="683" y="1593"/>
                      </a:cubicBezTo>
                      <a:cubicBezTo>
                        <a:pt x="683" y="1530"/>
                        <a:pt x="632" y="1479"/>
                        <a:pt x="569" y="1479"/>
                      </a:cubicBezTo>
                      <a:lnTo>
                        <a:pt x="455" y="1479"/>
                      </a:lnTo>
                      <a:lnTo>
                        <a:pt x="455" y="1138"/>
                      </a:lnTo>
                      <a:lnTo>
                        <a:pt x="569" y="1138"/>
                      </a:lnTo>
                      <a:cubicBezTo>
                        <a:pt x="632" y="1138"/>
                        <a:pt x="683" y="1087"/>
                        <a:pt x="683" y="1024"/>
                      </a:cubicBezTo>
                      <a:cubicBezTo>
                        <a:pt x="683" y="961"/>
                        <a:pt x="632" y="910"/>
                        <a:pt x="569" y="910"/>
                      </a:cubicBezTo>
                      <a:lnTo>
                        <a:pt x="455" y="910"/>
                      </a:lnTo>
                      <a:lnTo>
                        <a:pt x="455" y="569"/>
                      </a:lnTo>
                      <a:lnTo>
                        <a:pt x="569" y="569"/>
                      </a:lnTo>
                      <a:cubicBezTo>
                        <a:pt x="632" y="569"/>
                        <a:pt x="683" y="518"/>
                        <a:pt x="683" y="455"/>
                      </a:cubicBezTo>
                      <a:cubicBezTo>
                        <a:pt x="683" y="392"/>
                        <a:pt x="632" y="341"/>
                        <a:pt x="569" y="341"/>
                      </a:cubicBezTo>
                      <a:lnTo>
                        <a:pt x="455" y="341"/>
                      </a:lnTo>
                      <a:lnTo>
                        <a:pt x="455" y="114"/>
                      </a:lnTo>
                      <a:cubicBezTo>
                        <a:pt x="455" y="51"/>
                        <a:pt x="404" y="0"/>
                        <a:pt x="341" y="0"/>
                      </a:cubicBezTo>
                      <a:cubicBezTo>
                        <a:pt x="278" y="0"/>
                        <a:pt x="228" y="51"/>
                        <a:pt x="228" y="114"/>
                      </a:cubicBezTo>
                      <a:lnTo>
                        <a:pt x="228" y="341"/>
                      </a:lnTo>
                      <a:lnTo>
                        <a:pt x="114" y="341"/>
                      </a:lnTo>
                      <a:cubicBezTo>
                        <a:pt x="51" y="341"/>
                        <a:pt x="0" y="392"/>
                        <a:pt x="0" y="455"/>
                      </a:cubicBezTo>
                      <a:cubicBezTo>
                        <a:pt x="0" y="518"/>
                        <a:pt x="51" y="569"/>
                        <a:pt x="114" y="569"/>
                      </a:cubicBezTo>
                      <a:lnTo>
                        <a:pt x="228" y="569"/>
                      </a:lnTo>
                      <a:lnTo>
                        <a:pt x="228" y="910"/>
                      </a:lnTo>
                      <a:lnTo>
                        <a:pt x="114" y="910"/>
                      </a:lnTo>
                      <a:cubicBezTo>
                        <a:pt x="51" y="910"/>
                        <a:pt x="0" y="961"/>
                        <a:pt x="0" y="1024"/>
                      </a:cubicBezTo>
                      <a:cubicBezTo>
                        <a:pt x="0" y="1087"/>
                        <a:pt x="51" y="1138"/>
                        <a:pt x="114" y="1138"/>
                      </a:cubicBezTo>
                      <a:lnTo>
                        <a:pt x="228" y="1138"/>
                      </a:lnTo>
                      <a:lnTo>
                        <a:pt x="228" y="1479"/>
                      </a:lnTo>
                      <a:lnTo>
                        <a:pt x="114" y="1479"/>
                      </a:lnTo>
                      <a:cubicBezTo>
                        <a:pt x="51" y="1479"/>
                        <a:pt x="0" y="1530"/>
                        <a:pt x="0" y="1593"/>
                      </a:cubicBezTo>
                      <a:cubicBezTo>
                        <a:pt x="0" y="1656"/>
                        <a:pt x="51" y="1707"/>
                        <a:pt x="114" y="1707"/>
                      </a:cubicBezTo>
                      <a:lnTo>
                        <a:pt x="228" y="1707"/>
                      </a:lnTo>
                      <a:lnTo>
                        <a:pt x="228" y="2048"/>
                      </a:lnTo>
                      <a:lnTo>
                        <a:pt x="114" y="2048"/>
                      </a:lnTo>
                      <a:cubicBezTo>
                        <a:pt x="51" y="2048"/>
                        <a:pt x="0" y="2099"/>
                        <a:pt x="0" y="2162"/>
                      </a:cubicBezTo>
                      <a:cubicBezTo>
                        <a:pt x="0" y="2225"/>
                        <a:pt x="51" y="2276"/>
                        <a:pt x="114" y="2276"/>
                      </a:cubicBezTo>
                      <a:lnTo>
                        <a:pt x="228" y="2276"/>
                      </a:lnTo>
                      <a:lnTo>
                        <a:pt x="228" y="2617"/>
                      </a:lnTo>
                      <a:lnTo>
                        <a:pt x="114" y="2617"/>
                      </a:lnTo>
                      <a:cubicBezTo>
                        <a:pt x="51" y="2617"/>
                        <a:pt x="0" y="2668"/>
                        <a:pt x="0" y="2731"/>
                      </a:cubicBezTo>
                      <a:cubicBezTo>
                        <a:pt x="0" y="2794"/>
                        <a:pt x="51" y="2844"/>
                        <a:pt x="114" y="2844"/>
                      </a:cubicBezTo>
                      <a:lnTo>
                        <a:pt x="228" y="2844"/>
                      </a:lnTo>
                      <a:lnTo>
                        <a:pt x="228" y="3186"/>
                      </a:lnTo>
                      <a:lnTo>
                        <a:pt x="114" y="3186"/>
                      </a:lnTo>
                      <a:cubicBezTo>
                        <a:pt x="51" y="3186"/>
                        <a:pt x="0" y="3237"/>
                        <a:pt x="0" y="3300"/>
                      </a:cubicBezTo>
                      <a:cubicBezTo>
                        <a:pt x="0" y="3362"/>
                        <a:pt x="51" y="3413"/>
                        <a:pt x="114" y="3413"/>
                      </a:cubicBezTo>
                      <a:lnTo>
                        <a:pt x="228" y="3413"/>
                      </a:lnTo>
                      <a:lnTo>
                        <a:pt x="228" y="3755"/>
                      </a:lnTo>
                      <a:lnTo>
                        <a:pt x="114" y="3755"/>
                      </a:lnTo>
                      <a:cubicBezTo>
                        <a:pt x="51" y="3755"/>
                        <a:pt x="0" y="3806"/>
                        <a:pt x="0" y="3868"/>
                      </a:cubicBezTo>
                      <a:cubicBezTo>
                        <a:pt x="0" y="3931"/>
                        <a:pt x="51" y="3982"/>
                        <a:pt x="114" y="3982"/>
                      </a:cubicBezTo>
                      <a:lnTo>
                        <a:pt x="228" y="3982"/>
                      </a:lnTo>
                      <a:lnTo>
                        <a:pt x="228" y="4324"/>
                      </a:lnTo>
                      <a:lnTo>
                        <a:pt x="114" y="4324"/>
                      </a:lnTo>
                      <a:cubicBezTo>
                        <a:pt x="51" y="4324"/>
                        <a:pt x="0" y="4374"/>
                        <a:pt x="0" y="4437"/>
                      </a:cubicBezTo>
                      <a:cubicBezTo>
                        <a:pt x="0" y="4500"/>
                        <a:pt x="51" y="4551"/>
                        <a:pt x="114" y="4551"/>
                      </a:cubicBezTo>
                      <a:lnTo>
                        <a:pt x="228" y="4551"/>
                      </a:lnTo>
                      <a:lnTo>
                        <a:pt x="228" y="4892"/>
                      </a:lnTo>
                      <a:lnTo>
                        <a:pt x="114" y="4892"/>
                      </a:lnTo>
                      <a:cubicBezTo>
                        <a:pt x="51" y="4892"/>
                        <a:pt x="0" y="4943"/>
                        <a:pt x="0" y="5006"/>
                      </a:cubicBezTo>
                      <a:cubicBezTo>
                        <a:pt x="0" y="5069"/>
                        <a:pt x="51" y="5120"/>
                        <a:pt x="114" y="5120"/>
                      </a:cubicBezTo>
                      <a:lnTo>
                        <a:pt x="228" y="5120"/>
                      </a:lnTo>
                      <a:lnTo>
                        <a:pt x="228" y="5461"/>
                      </a:lnTo>
                      <a:lnTo>
                        <a:pt x="114" y="5461"/>
                      </a:lnTo>
                      <a:cubicBezTo>
                        <a:pt x="51" y="5461"/>
                        <a:pt x="0" y="5512"/>
                        <a:pt x="0" y="5575"/>
                      </a:cubicBezTo>
                      <a:cubicBezTo>
                        <a:pt x="0" y="5638"/>
                        <a:pt x="51" y="5689"/>
                        <a:pt x="114" y="5689"/>
                      </a:cubicBezTo>
                      <a:lnTo>
                        <a:pt x="228" y="5689"/>
                      </a:lnTo>
                      <a:lnTo>
                        <a:pt x="228" y="6030"/>
                      </a:lnTo>
                      <a:lnTo>
                        <a:pt x="114" y="6030"/>
                      </a:lnTo>
                      <a:cubicBezTo>
                        <a:pt x="51" y="6030"/>
                        <a:pt x="0" y="6081"/>
                        <a:pt x="0" y="6144"/>
                      </a:cubicBezTo>
                      <a:cubicBezTo>
                        <a:pt x="0" y="6207"/>
                        <a:pt x="51" y="6258"/>
                        <a:pt x="114" y="6258"/>
                      </a:cubicBezTo>
                      <a:lnTo>
                        <a:pt x="228" y="6258"/>
                      </a:lnTo>
                      <a:lnTo>
                        <a:pt x="228" y="6485"/>
                      </a:lnTo>
                      <a:cubicBezTo>
                        <a:pt x="228" y="6548"/>
                        <a:pt x="278" y="6599"/>
                        <a:pt x="341" y="6599"/>
                      </a:cubicBezTo>
                      <a:lnTo>
                        <a:pt x="683" y="6599"/>
                      </a:lnTo>
                      <a:lnTo>
                        <a:pt x="683" y="6713"/>
                      </a:lnTo>
                      <a:cubicBezTo>
                        <a:pt x="683" y="6776"/>
                        <a:pt x="734" y="6827"/>
                        <a:pt x="796" y="6827"/>
                      </a:cubicBezTo>
                      <a:cubicBezTo>
                        <a:pt x="859" y="6827"/>
                        <a:pt x="910" y="6776"/>
                        <a:pt x="910" y="6713"/>
                      </a:cubicBezTo>
                      <a:lnTo>
                        <a:pt x="910" y="6599"/>
                      </a:lnTo>
                      <a:lnTo>
                        <a:pt x="1252" y="6599"/>
                      </a:lnTo>
                      <a:lnTo>
                        <a:pt x="1252" y="6713"/>
                      </a:lnTo>
                      <a:cubicBezTo>
                        <a:pt x="1252" y="6776"/>
                        <a:pt x="1302" y="6827"/>
                        <a:pt x="1365" y="6827"/>
                      </a:cubicBezTo>
                      <a:cubicBezTo>
                        <a:pt x="1428" y="6827"/>
                        <a:pt x="1479" y="6776"/>
                        <a:pt x="1479" y="6713"/>
                      </a:cubicBezTo>
                      <a:lnTo>
                        <a:pt x="1479" y="6599"/>
                      </a:lnTo>
                      <a:lnTo>
                        <a:pt x="1820" y="6599"/>
                      </a:lnTo>
                      <a:lnTo>
                        <a:pt x="1820" y="6713"/>
                      </a:lnTo>
                      <a:cubicBezTo>
                        <a:pt x="1820" y="6776"/>
                        <a:pt x="1871" y="6827"/>
                        <a:pt x="1934" y="6827"/>
                      </a:cubicBezTo>
                      <a:cubicBezTo>
                        <a:pt x="1997" y="6827"/>
                        <a:pt x="2048" y="6776"/>
                        <a:pt x="2048" y="6713"/>
                      </a:cubicBezTo>
                      <a:lnTo>
                        <a:pt x="2048" y="6599"/>
                      </a:lnTo>
                      <a:lnTo>
                        <a:pt x="2389" y="6599"/>
                      </a:lnTo>
                      <a:lnTo>
                        <a:pt x="2389" y="6713"/>
                      </a:lnTo>
                      <a:cubicBezTo>
                        <a:pt x="2389" y="6776"/>
                        <a:pt x="2440" y="6827"/>
                        <a:pt x="2503" y="6827"/>
                      </a:cubicBezTo>
                      <a:cubicBezTo>
                        <a:pt x="2566" y="6827"/>
                        <a:pt x="2617" y="6776"/>
                        <a:pt x="2617" y="6713"/>
                      </a:cubicBezTo>
                      <a:lnTo>
                        <a:pt x="2617" y="6599"/>
                      </a:lnTo>
                      <a:lnTo>
                        <a:pt x="2958" y="6599"/>
                      </a:lnTo>
                      <a:lnTo>
                        <a:pt x="2958" y="6713"/>
                      </a:lnTo>
                      <a:cubicBezTo>
                        <a:pt x="2958" y="6776"/>
                        <a:pt x="3009" y="6827"/>
                        <a:pt x="3072" y="6827"/>
                      </a:cubicBezTo>
                      <a:cubicBezTo>
                        <a:pt x="3135" y="6827"/>
                        <a:pt x="3186" y="6776"/>
                        <a:pt x="3186" y="6713"/>
                      </a:cubicBezTo>
                      <a:lnTo>
                        <a:pt x="3186" y="6599"/>
                      </a:lnTo>
                      <a:lnTo>
                        <a:pt x="3527" y="6599"/>
                      </a:lnTo>
                      <a:lnTo>
                        <a:pt x="3527" y="6713"/>
                      </a:lnTo>
                      <a:cubicBezTo>
                        <a:pt x="3527" y="6776"/>
                        <a:pt x="3578" y="6827"/>
                        <a:pt x="3641" y="6827"/>
                      </a:cubicBezTo>
                      <a:cubicBezTo>
                        <a:pt x="3704" y="6827"/>
                        <a:pt x="3755" y="6776"/>
                        <a:pt x="3755" y="6713"/>
                      </a:cubicBezTo>
                      <a:lnTo>
                        <a:pt x="3755" y="6599"/>
                      </a:lnTo>
                      <a:lnTo>
                        <a:pt x="4096" y="6599"/>
                      </a:lnTo>
                      <a:lnTo>
                        <a:pt x="4096" y="6713"/>
                      </a:lnTo>
                      <a:cubicBezTo>
                        <a:pt x="4096" y="6776"/>
                        <a:pt x="4147" y="6827"/>
                        <a:pt x="4210" y="6827"/>
                      </a:cubicBezTo>
                      <a:cubicBezTo>
                        <a:pt x="4273" y="6827"/>
                        <a:pt x="4323" y="6776"/>
                        <a:pt x="4323" y="6713"/>
                      </a:cubicBezTo>
                      <a:lnTo>
                        <a:pt x="4323" y="6599"/>
                      </a:lnTo>
                      <a:lnTo>
                        <a:pt x="4665" y="6599"/>
                      </a:lnTo>
                      <a:lnTo>
                        <a:pt x="4665" y="6713"/>
                      </a:lnTo>
                      <a:cubicBezTo>
                        <a:pt x="4665" y="6776"/>
                        <a:pt x="4716" y="6827"/>
                        <a:pt x="4779" y="6827"/>
                      </a:cubicBezTo>
                      <a:cubicBezTo>
                        <a:pt x="4842" y="6827"/>
                        <a:pt x="4892" y="6776"/>
                        <a:pt x="4892" y="6713"/>
                      </a:cubicBezTo>
                      <a:lnTo>
                        <a:pt x="4892" y="6599"/>
                      </a:lnTo>
                      <a:lnTo>
                        <a:pt x="5234" y="6599"/>
                      </a:lnTo>
                      <a:lnTo>
                        <a:pt x="5234" y="6713"/>
                      </a:lnTo>
                      <a:cubicBezTo>
                        <a:pt x="5234" y="6776"/>
                        <a:pt x="5285" y="6827"/>
                        <a:pt x="5347" y="6827"/>
                      </a:cubicBezTo>
                      <a:cubicBezTo>
                        <a:pt x="5410" y="6827"/>
                        <a:pt x="5461" y="6776"/>
                        <a:pt x="5461" y="6713"/>
                      </a:cubicBezTo>
                      <a:lnTo>
                        <a:pt x="5461" y="6599"/>
                      </a:lnTo>
                      <a:lnTo>
                        <a:pt x="5803" y="6599"/>
                      </a:lnTo>
                      <a:lnTo>
                        <a:pt x="5803" y="6713"/>
                      </a:lnTo>
                      <a:cubicBezTo>
                        <a:pt x="5803" y="6776"/>
                        <a:pt x="5853" y="6827"/>
                        <a:pt x="5916" y="6827"/>
                      </a:cubicBezTo>
                      <a:cubicBezTo>
                        <a:pt x="5979" y="6827"/>
                        <a:pt x="6030" y="6776"/>
                        <a:pt x="6030" y="6713"/>
                      </a:cubicBezTo>
                      <a:lnTo>
                        <a:pt x="6030" y="6599"/>
                      </a:lnTo>
                      <a:lnTo>
                        <a:pt x="6371" y="6599"/>
                      </a:lnTo>
                      <a:lnTo>
                        <a:pt x="6371" y="6713"/>
                      </a:lnTo>
                      <a:cubicBezTo>
                        <a:pt x="6371" y="6776"/>
                        <a:pt x="6422" y="6827"/>
                        <a:pt x="6485" y="6827"/>
                      </a:cubicBezTo>
                      <a:cubicBezTo>
                        <a:pt x="6548" y="6827"/>
                        <a:pt x="6599" y="6776"/>
                        <a:pt x="6599" y="6713"/>
                      </a:cubicBezTo>
                      <a:lnTo>
                        <a:pt x="6599" y="6599"/>
                      </a:lnTo>
                      <a:lnTo>
                        <a:pt x="6713" y="6599"/>
                      </a:lnTo>
                      <a:cubicBezTo>
                        <a:pt x="6776" y="6599"/>
                        <a:pt x="6827" y="6548"/>
                        <a:pt x="6827" y="6485"/>
                      </a:cubicBezTo>
                      <a:cubicBezTo>
                        <a:pt x="6827" y="6422"/>
                        <a:pt x="6776" y="6372"/>
                        <a:pt x="6713" y="6372"/>
                      </a:cubicBezTo>
                      <a:lnTo>
                        <a:pt x="6599" y="6372"/>
                      </a:lnTo>
                      <a:lnTo>
                        <a:pt x="6599" y="6258"/>
                      </a:lnTo>
                      <a:cubicBezTo>
                        <a:pt x="6599" y="6195"/>
                        <a:pt x="6548" y="6144"/>
                        <a:pt x="6485" y="6144"/>
                      </a:cubicBezTo>
                      <a:cubicBezTo>
                        <a:pt x="6422" y="6144"/>
                        <a:pt x="6371" y="6195"/>
                        <a:pt x="6371" y="6258"/>
                      </a:cubicBezTo>
                      <a:lnTo>
                        <a:pt x="6371" y="6372"/>
                      </a:lnTo>
                      <a:lnTo>
                        <a:pt x="6030" y="6372"/>
                      </a:lnTo>
                      <a:lnTo>
                        <a:pt x="6030" y="6258"/>
                      </a:lnTo>
                      <a:cubicBezTo>
                        <a:pt x="6030" y="6195"/>
                        <a:pt x="5979" y="6144"/>
                        <a:pt x="5916" y="6144"/>
                      </a:cubicBezTo>
                      <a:cubicBezTo>
                        <a:pt x="5853" y="6144"/>
                        <a:pt x="5803" y="6195"/>
                        <a:pt x="5803" y="6258"/>
                      </a:cubicBezTo>
                      <a:lnTo>
                        <a:pt x="5803" y="6372"/>
                      </a:lnTo>
                      <a:lnTo>
                        <a:pt x="5461" y="6372"/>
                      </a:lnTo>
                      <a:lnTo>
                        <a:pt x="5461" y="6258"/>
                      </a:lnTo>
                      <a:cubicBezTo>
                        <a:pt x="5461" y="6195"/>
                        <a:pt x="5410" y="6144"/>
                        <a:pt x="5347" y="6144"/>
                      </a:cubicBezTo>
                      <a:cubicBezTo>
                        <a:pt x="5285" y="6144"/>
                        <a:pt x="5234" y="6195"/>
                        <a:pt x="5234" y="6258"/>
                      </a:cubicBezTo>
                      <a:lnTo>
                        <a:pt x="5234" y="6372"/>
                      </a:lnTo>
                      <a:lnTo>
                        <a:pt x="4892" y="6372"/>
                      </a:lnTo>
                      <a:lnTo>
                        <a:pt x="4892" y="6258"/>
                      </a:lnTo>
                      <a:cubicBezTo>
                        <a:pt x="4892" y="6195"/>
                        <a:pt x="4842" y="6144"/>
                        <a:pt x="4779" y="6144"/>
                      </a:cubicBezTo>
                      <a:cubicBezTo>
                        <a:pt x="4716" y="6144"/>
                        <a:pt x="4665" y="6195"/>
                        <a:pt x="4665" y="6258"/>
                      </a:cubicBezTo>
                      <a:lnTo>
                        <a:pt x="4665" y="6372"/>
                      </a:lnTo>
                      <a:lnTo>
                        <a:pt x="4323" y="6372"/>
                      </a:lnTo>
                      <a:lnTo>
                        <a:pt x="4323" y="6258"/>
                      </a:lnTo>
                      <a:cubicBezTo>
                        <a:pt x="4323" y="6195"/>
                        <a:pt x="4273" y="6144"/>
                        <a:pt x="4210" y="6144"/>
                      </a:cubicBezTo>
                      <a:cubicBezTo>
                        <a:pt x="4147" y="6144"/>
                        <a:pt x="4096" y="6195"/>
                        <a:pt x="4096" y="6258"/>
                      </a:cubicBezTo>
                      <a:lnTo>
                        <a:pt x="4096" y="6372"/>
                      </a:lnTo>
                      <a:lnTo>
                        <a:pt x="3755" y="6372"/>
                      </a:lnTo>
                      <a:lnTo>
                        <a:pt x="3755" y="6258"/>
                      </a:lnTo>
                      <a:cubicBezTo>
                        <a:pt x="3755" y="6195"/>
                        <a:pt x="3704" y="6144"/>
                        <a:pt x="3641" y="6144"/>
                      </a:cubicBezTo>
                      <a:cubicBezTo>
                        <a:pt x="3578" y="6144"/>
                        <a:pt x="3527" y="6195"/>
                        <a:pt x="3527" y="6258"/>
                      </a:cubicBezTo>
                      <a:lnTo>
                        <a:pt x="3527" y="6372"/>
                      </a:lnTo>
                      <a:lnTo>
                        <a:pt x="3186" y="6372"/>
                      </a:lnTo>
                      <a:lnTo>
                        <a:pt x="3186" y="6258"/>
                      </a:lnTo>
                      <a:cubicBezTo>
                        <a:pt x="3186" y="6195"/>
                        <a:pt x="3135" y="6144"/>
                        <a:pt x="3072" y="6144"/>
                      </a:cubicBezTo>
                      <a:cubicBezTo>
                        <a:pt x="3009" y="6144"/>
                        <a:pt x="2958" y="6195"/>
                        <a:pt x="2958" y="6258"/>
                      </a:cubicBezTo>
                      <a:lnTo>
                        <a:pt x="2958" y="6372"/>
                      </a:lnTo>
                      <a:lnTo>
                        <a:pt x="2617" y="6372"/>
                      </a:lnTo>
                      <a:lnTo>
                        <a:pt x="2617" y="6258"/>
                      </a:lnTo>
                      <a:cubicBezTo>
                        <a:pt x="2617" y="6195"/>
                        <a:pt x="2566" y="6144"/>
                        <a:pt x="2503" y="6144"/>
                      </a:cubicBezTo>
                      <a:cubicBezTo>
                        <a:pt x="2440" y="6144"/>
                        <a:pt x="2389" y="6195"/>
                        <a:pt x="2389" y="6258"/>
                      </a:cubicBezTo>
                      <a:lnTo>
                        <a:pt x="2389" y="6372"/>
                      </a:lnTo>
                      <a:lnTo>
                        <a:pt x="2048" y="6372"/>
                      </a:lnTo>
                      <a:lnTo>
                        <a:pt x="2048" y="6258"/>
                      </a:lnTo>
                      <a:cubicBezTo>
                        <a:pt x="2048" y="6195"/>
                        <a:pt x="1997" y="6144"/>
                        <a:pt x="1934" y="6144"/>
                      </a:cubicBezTo>
                      <a:cubicBezTo>
                        <a:pt x="1871" y="6144"/>
                        <a:pt x="1820" y="6195"/>
                        <a:pt x="1820" y="6258"/>
                      </a:cubicBezTo>
                      <a:lnTo>
                        <a:pt x="1820" y="6372"/>
                      </a:lnTo>
                      <a:lnTo>
                        <a:pt x="1479" y="6372"/>
                      </a:lnTo>
                      <a:lnTo>
                        <a:pt x="1479" y="6258"/>
                      </a:lnTo>
                      <a:cubicBezTo>
                        <a:pt x="1479" y="6195"/>
                        <a:pt x="1428" y="6144"/>
                        <a:pt x="1365" y="6144"/>
                      </a:cubicBezTo>
                      <a:cubicBezTo>
                        <a:pt x="1302" y="6144"/>
                        <a:pt x="1252" y="6195"/>
                        <a:pt x="1252" y="6258"/>
                      </a:cubicBezTo>
                      <a:lnTo>
                        <a:pt x="1252" y="6372"/>
                      </a:lnTo>
                      <a:lnTo>
                        <a:pt x="910" y="6372"/>
                      </a:lnTo>
                      <a:lnTo>
                        <a:pt x="910" y="6258"/>
                      </a:lnTo>
                      <a:cubicBezTo>
                        <a:pt x="910" y="6195"/>
                        <a:pt x="859" y="6144"/>
                        <a:pt x="796" y="6144"/>
                      </a:cubicBezTo>
                      <a:cubicBezTo>
                        <a:pt x="734" y="6144"/>
                        <a:pt x="683" y="6195"/>
                        <a:pt x="683" y="6258"/>
                      </a:cubicBezTo>
                      <a:lnTo>
                        <a:pt x="683" y="6372"/>
                      </a:lnTo>
                      <a:lnTo>
                        <a:pt x="455" y="6372"/>
                      </a:lnTo>
                      <a:lnTo>
                        <a:pt x="455" y="5234"/>
                      </a:lnTo>
                      <a:lnTo>
                        <a:pt x="1263" y="52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xmlns="" id="{D2CB1DE0-115F-462A-AB70-75F3505DC4D5}"/>
                  </a:ext>
                </a:extLst>
              </p:cNvPr>
              <p:cNvGrpSpPr/>
              <p:nvPr/>
            </p:nvGrpSpPr>
            <p:grpSpPr>
              <a:xfrm>
                <a:off x="7587917" y="3828786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19" name="îṣļîḑé-TextBox 5">
                  <a:extLst>
                    <a:ext uri="{FF2B5EF4-FFF2-40B4-BE49-F238E27FC236}">
                      <a16:creationId xmlns:a16="http://schemas.microsoft.com/office/drawing/2014/main" xmlns="" id="{576C5BD1-4E50-49BB-93EE-08E9A8CE086D}"/>
                    </a:ext>
                  </a:extLst>
                </p:cNvPr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 fontScale="85000" lnSpcReduction="10000"/>
                </a:bodyPr>
                <a:lstStyle/>
                <a:p>
                  <a:pPr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/>
                    <a:t>此部分内容作为文字排版占位显示</a:t>
                  </a:r>
                  <a:br>
                    <a:rPr lang="zh-CN" altLang="en-US" sz="1100"/>
                  </a:br>
                  <a:r>
                    <a:rPr lang="zh-CN" altLang="en-US" sz="1100"/>
                    <a:t>（建议使用主题字体）</a:t>
                  </a:r>
                </a:p>
              </p:txBody>
            </p:sp>
            <p:sp>
              <p:nvSpPr>
                <p:cNvPr id="20" name="îṣļîḑé-Rectangle 19">
                  <a:extLst>
                    <a:ext uri="{FF2B5EF4-FFF2-40B4-BE49-F238E27FC236}">
                      <a16:creationId xmlns:a16="http://schemas.microsoft.com/office/drawing/2014/main" xmlns="" id="{9B6CE6D3-79B1-40DB-BB3D-082987524C64}"/>
                    </a:ext>
                  </a:extLst>
                </p:cNvPr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fontScale="77500" lnSpcReduction="20000"/>
                </a:bodyPr>
                <a:lstStyle/>
                <a:p>
                  <a:pPr lvl="0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solidFill>
                        <a:schemeClr val="accent4"/>
                      </a:solidFill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054CDDF9-8CDC-4DC0-9D23-0DD74F69418B}"/>
                </a:ext>
              </a:extLst>
            </p:cNvPr>
            <p:cNvGrpSpPr/>
            <p:nvPr/>
          </p:nvGrpSpPr>
          <p:grpSpPr>
            <a:xfrm>
              <a:off x="4699254" y="3737795"/>
              <a:ext cx="2925205" cy="784501"/>
              <a:chOff x="6265673" y="4983727"/>
              <a:chExt cx="3900273" cy="1046002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xmlns="" id="{BFA8EDA7-C278-4342-9A54-179BB0AD0F38}"/>
                  </a:ext>
                </a:extLst>
              </p:cNvPr>
              <p:cNvGrpSpPr/>
              <p:nvPr/>
            </p:nvGrpSpPr>
            <p:grpSpPr>
              <a:xfrm>
                <a:off x="6265673" y="5182692"/>
                <a:ext cx="648072" cy="648072"/>
                <a:chOff x="3909160" y="2249137"/>
                <a:chExt cx="648072" cy="648072"/>
              </a:xfrm>
            </p:grpSpPr>
            <p:sp>
              <p:nvSpPr>
                <p:cNvPr id="15" name="îṣļîḑé-Oval 14">
                  <a:extLst>
                    <a:ext uri="{FF2B5EF4-FFF2-40B4-BE49-F238E27FC236}">
                      <a16:creationId xmlns:a16="http://schemas.microsoft.com/office/drawing/2014/main" xmlns="" id="{1B777785-D8EE-4D52-8831-C94BC37ED84F}"/>
                    </a:ext>
                  </a:extLst>
                </p:cNvPr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" name="îṣļîḑé-university7">
                  <a:extLst>
                    <a:ext uri="{FF2B5EF4-FFF2-40B4-BE49-F238E27FC236}">
                      <a16:creationId xmlns:a16="http://schemas.microsoft.com/office/drawing/2014/main" xmlns="" id="{8D8D4A02-52D6-4AA9-94D0-A065BC68E7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xmlns="" id="{CD3D7CC9-AC10-4656-AD94-373DB8202361}"/>
                  </a:ext>
                </a:extLst>
              </p:cNvPr>
              <p:cNvGrpSpPr/>
              <p:nvPr/>
            </p:nvGrpSpPr>
            <p:grpSpPr>
              <a:xfrm>
                <a:off x="7587917" y="4983727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13" name="îṣļîḑé-TextBox 5">
                  <a:extLst>
                    <a:ext uri="{FF2B5EF4-FFF2-40B4-BE49-F238E27FC236}">
                      <a16:creationId xmlns:a16="http://schemas.microsoft.com/office/drawing/2014/main" xmlns="" id="{C6391B0D-9E8B-49E0-B084-4009CDB9299E}"/>
                    </a:ext>
                  </a:extLst>
                </p:cNvPr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 fontScale="85000" lnSpcReduction="10000"/>
                </a:bodyPr>
                <a:lstStyle/>
                <a:p>
                  <a:pPr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/>
                    <a:t>此部分内容作为文字排版占位显示</a:t>
                  </a:r>
                  <a:br>
                    <a:rPr lang="zh-CN" altLang="en-US" sz="1100"/>
                  </a:br>
                  <a:r>
                    <a:rPr lang="zh-CN" altLang="en-US" sz="1100"/>
                    <a:t>（建议使用主题字体）</a:t>
                  </a:r>
                </a:p>
              </p:txBody>
            </p:sp>
            <p:sp>
              <p:nvSpPr>
                <p:cNvPr id="14" name="îṣļîḑé-Rectangle 13">
                  <a:extLst>
                    <a:ext uri="{FF2B5EF4-FFF2-40B4-BE49-F238E27FC236}">
                      <a16:creationId xmlns:a16="http://schemas.microsoft.com/office/drawing/2014/main" xmlns="" id="{262C39F6-8958-409E-BABA-A49E5C4E197D}"/>
                    </a:ext>
                  </a:extLst>
                </p:cNvPr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fontScale="77500" lnSpcReduction="20000"/>
                </a:bodyPr>
                <a:lstStyle/>
                <a:p>
                  <a:pPr lvl="0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</p:grpSp>
        </p:grpSp>
      </p:grpSp>
      <p:sp>
        <p:nvSpPr>
          <p:cNvPr id="38" name="Title 1">
            <a:extLst>
              <a:ext uri="{FF2B5EF4-FFF2-40B4-BE49-F238E27FC236}">
                <a16:creationId xmlns:a16="http://schemas.microsoft.com/office/drawing/2014/main" xmlns="" id="{AC8404AF-7CFA-44BB-ACE6-74F86DEBA904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540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xmlns="" id="{6E782A22-9146-42FF-B10F-B1D03B7BF059}"/>
              </a:ext>
            </a:extLst>
          </p:cNvPr>
          <p:cNvSpPr>
            <a:spLocks/>
          </p:cNvSpPr>
          <p:nvPr/>
        </p:nvSpPr>
        <p:spPr bwMode="auto">
          <a:xfrm>
            <a:off x="-12700" y="-1588"/>
            <a:ext cx="4244975" cy="4586288"/>
          </a:xfrm>
          <a:custGeom>
            <a:avLst/>
            <a:gdLst>
              <a:gd name="T0" fmla="*/ 2236 w 2674"/>
              <a:gd name="T1" fmla="*/ 2889 h 2889"/>
              <a:gd name="T2" fmla="*/ 2674 w 2674"/>
              <a:gd name="T3" fmla="*/ 2483 h 2889"/>
              <a:gd name="T4" fmla="*/ 0 w 2674"/>
              <a:gd name="T5" fmla="*/ 0 h 2889"/>
              <a:gd name="T6" fmla="*/ 0 w 2674"/>
              <a:gd name="T7" fmla="*/ 814 h 2889"/>
              <a:gd name="T8" fmla="*/ 2236 w 2674"/>
              <a:gd name="T9" fmla="*/ 2889 h 2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74" h="2889">
                <a:moveTo>
                  <a:pt x="2236" y="2889"/>
                </a:moveTo>
                <a:lnTo>
                  <a:pt x="2674" y="2483"/>
                </a:lnTo>
                <a:lnTo>
                  <a:pt x="0" y="0"/>
                </a:lnTo>
                <a:lnTo>
                  <a:pt x="0" y="814"/>
                </a:lnTo>
                <a:lnTo>
                  <a:pt x="2236" y="2889"/>
                </a:lnTo>
                <a:close/>
              </a:path>
            </a:pathLst>
          </a:custGeom>
          <a:solidFill>
            <a:srgbClr val="0095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xmlns="" id="{4F661922-56AA-4DB4-92D1-BFCBB707599B}"/>
              </a:ext>
            </a:extLst>
          </p:cNvPr>
          <p:cNvSpPr>
            <a:spLocks/>
          </p:cNvSpPr>
          <p:nvPr/>
        </p:nvSpPr>
        <p:spPr bwMode="auto">
          <a:xfrm>
            <a:off x="1544638" y="3294063"/>
            <a:ext cx="2687638" cy="1849438"/>
          </a:xfrm>
          <a:custGeom>
            <a:avLst/>
            <a:gdLst>
              <a:gd name="T0" fmla="*/ 876 w 1693"/>
              <a:gd name="T1" fmla="*/ 1165 h 1165"/>
              <a:gd name="T2" fmla="*/ 1693 w 1693"/>
              <a:gd name="T3" fmla="*/ 407 h 1165"/>
              <a:gd name="T4" fmla="*/ 1255 w 1693"/>
              <a:gd name="T5" fmla="*/ 0 h 1165"/>
              <a:gd name="T6" fmla="*/ 0 w 1693"/>
              <a:gd name="T7" fmla="*/ 1165 h 1165"/>
              <a:gd name="T8" fmla="*/ 876 w 1693"/>
              <a:gd name="T9" fmla="*/ 1165 h 1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3" h="1165">
                <a:moveTo>
                  <a:pt x="876" y="1165"/>
                </a:moveTo>
                <a:lnTo>
                  <a:pt x="1693" y="407"/>
                </a:lnTo>
                <a:lnTo>
                  <a:pt x="1255" y="0"/>
                </a:lnTo>
                <a:lnTo>
                  <a:pt x="0" y="1165"/>
                </a:lnTo>
                <a:lnTo>
                  <a:pt x="876" y="1165"/>
                </a:lnTo>
                <a:close/>
              </a:path>
            </a:pathLst>
          </a:custGeom>
          <a:solidFill>
            <a:srgbClr val="00A9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3" name="Group 17">
            <a:extLst>
              <a:ext uri="{FF2B5EF4-FFF2-40B4-BE49-F238E27FC236}">
                <a16:creationId xmlns:a16="http://schemas.microsoft.com/office/drawing/2014/main" xmlns="" id="{6A169B03-8374-4BA5-9453-68B6D201925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232650" y="0"/>
            <a:ext cx="1935163" cy="2911475"/>
            <a:chOff x="4556" y="0"/>
            <a:chExt cx="1219" cy="1834"/>
          </a:xfrm>
        </p:grpSpPr>
        <p:sp>
          <p:nvSpPr>
            <p:cNvPr id="24" name="AutoShape 16">
              <a:extLst>
                <a:ext uri="{FF2B5EF4-FFF2-40B4-BE49-F238E27FC236}">
                  <a16:creationId xmlns:a16="http://schemas.microsoft.com/office/drawing/2014/main" xmlns="" id="{7DB002FE-C47A-4BEC-9EC7-77869BAF71C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56" y="0"/>
              <a:ext cx="1219" cy="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xmlns="" id="{F8EA806C-7D76-4E2E-A6EA-30366D6BF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" y="318"/>
              <a:ext cx="1218" cy="1516"/>
            </a:xfrm>
            <a:custGeom>
              <a:avLst/>
              <a:gdLst>
                <a:gd name="T0" fmla="*/ 1218 w 1218"/>
                <a:gd name="T1" fmla="*/ 746 h 1516"/>
                <a:gd name="T2" fmla="*/ 415 w 1218"/>
                <a:gd name="T3" fmla="*/ 0 h 1516"/>
                <a:gd name="T4" fmla="*/ 0 w 1218"/>
                <a:gd name="T5" fmla="*/ 385 h 1516"/>
                <a:gd name="T6" fmla="*/ 1218 w 1218"/>
                <a:gd name="T7" fmla="*/ 1516 h 1516"/>
                <a:gd name="T8" fmla="*/ 1218 w 1218"/>
                <a:gd name="T9" fmla="*/ 746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8" h="1516">
                  <a:moveTo>
                    <a:pt x="1218" y="746"/>
                  </a:moveTo>
                  <a:lnTo>
                    <a:pt x="415" y="0"/>
                  </a:lnTo>
                  <a:lnTo>
                    <a:pt x="0" y="385"/>
                  </a:lnTo>
                  <a:lnTo>
                    <a:pt x="1218" y="1516"/>
                  </a:lnTo>
                  <a:lnTo>
                    <a:pt x="1218" y="746"/>
                  </a:lnTo>
                  <a:close/>
                </a:path>
              </a:pathLst>
            </a:custGeom>
            <a:solidFill>
              <a:srgbClr val="0095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xmlns="" id="{3B407C51-C7D1-431A-9E25-A44705DEF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" y="0"/>
              <a:ext cx="1218" cy="1088"/>
            </a:xfrm>
            <a:custGeom>
              <a:avLst/>
              <a:gdLst>
                <a:gd name="T0" fmla="*/ 1218 w 1218"/>
                <a:gd name="T1" fmla="*/ 0 h 1088"/>
                <a:gd name="T2" fmla="*/ 758 w 1218"/>
                <a:gd name="T3" fmla="*/ 0 h 1088"/>
                <a:gd name="T4" fmla="*/ 0 w 1218"/>
                <a:gd name="T5" fmla="*/ 703 h 1088"/>
                <a:gd name="T6" fmla="*/ 415 w 1218"/>
                <a:gd name="T7" fmla="*/ 1088 h 1088"/>
                <a:gd name="T8" fmla="*/ 1218 w 1218"/>
                <a:gd name="T9" fmla="*/ 342 h 1088"/>
                <a:gd name="T10" fmla="*/ 1218 w 1218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8" h="1088">
                  <a:moveTo>
                    <a:pt x="1218" y="0"/>
                  </a:moveTo>
                  <a:lnTo>
                    <a:pt x="758" y="0"/>
                  </a:lnTo>
                  <a:lnTo>
                    <a:pt x="0" y="703"/>
                  </a:lnTo>
                  <a:lnTo>
                    <a:pt x="415" y="1088"/>
                  </a:lnTo>
                  <a:lnTo>
                    <a:pt x="1218" y="342"/>
                  </a:lnTo>
                  <a:lnTo>
                    <a:pt x="121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A13F918D-BDD9-40D9-8E19-8A56BCCEC621}"/>
              </a:ext>
            </a:extLst>
          </p:cNvPr>
          <p:cNvSpPr/>
          <p:nvPr/>
        </p:nvSpPr>
        <p:spPr>
          <a:xfrm>
            <a:off x="5436096" y="1344598"/>
            <a:ext cx="17949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02</a:t>
            </a:r>
            <a:endParaRPr lang="zh-CN" altLang="en-US" sz="9600" spc="3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xmlns="" id="{353519BD-C85D-44A6-8773-509D35717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334" y="2737832"/>
            <a:ext cx="31768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srgbClr val="0095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4" name="Freeform 13">
            <a:extLst>
              <a:ext uri="{FF2B5EF4-FFF2-40B4-BE49-F238E27FC236}">
                <a16:creationId xmlns:a16="http://schemas.microsoft.com/office/drawing/2014/main" xmlns="" id="{3BEFA9B2-E12C-406B-8279-9E07D626D1CC}"/>
              </a:ext>
            </a:extLst>
          </p:cNvPr>
          <p:cNvSpPr>
            <a:spLocks/>
          </p:cNvSpPr>
          <p:nvPr/>
        </p:nvSpPr>
        <p:spPr bwMode="auto">
          <a:xfrm>
            <a:off x="-12700" y="-1588"/>
            <a:ext cx="3810000" cy="3609975"/>
          </a:xfrm>
          <a:custGeom>
            <a:avLst/>
            <a:gdLst>
              <a:gd name="T0" fmla="*/ 2400 w 2400"/>
              <a:gd name="T1" fmla="*/ 0 h 2274"/>
              <a:gd name="T2" fmla="*/ 1578 w 2400"/>
              <a:gd name="T3" fmla="*/ 0 h 2274"/>
              <a:gd name="T4" fmla="*/ 0 w 2400"/>
              <a:gd name="T5" fmla="*/ 1459 h 2274"/>
              <a:gd name="T6" fmla="*/ 0 w 2400"/>
              <a:gd name="T7" fmla="*/ 2274 h 2274"/>
              <a:gd name="T8" fmla="*/ 2400 w 2400"/>
              <a:gd name="T9" fmla="*/ 27 h 2274"/>
              <a:gd name="T10" fmla="*/ 2400 w 2400"/>
              <a:gd name="T11" fmla="*/ 0 h 2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00" h="2274">
                <a:moveTo>
                  <a:pt x="2400" y="0"/>
                </a:moveTo>
                <a:lnTo>
                  <a:pt x="1578" y="0"/>
                </a:lnTo>
                <a:lnTo>
                  <a:pt x="0" y="1459"/>
                </a:lnTo>
                <a:lnTo>
                  <a:pt x="0" y="2274"/>
                </a:lnTo>
                <a:lnTo>
                  <a:pt x="2400" y="27"/>
                </a:lnTo>
                <a:lnTo>
                  <a:pt x="2400" y="0"/>
                </a:lnTo>
                <a:close/>
              </a:path>
            </a:pathLst>
          </a:custGeom>
          <a:solidFill>
            <a:srgbClr val="00A99D">
              <a:alpha val="28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67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2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3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Scale>
                                          <p:cBhvr>
                                            <p:cTn id="33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4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5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6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27" grpId="0"/>
          <p:bldP spid="28" grpId="0"/>
          <p:bldP spid="28" grpId="1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3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Scale>
                                          <p:cBhvr>
                                            <p:cTn id="33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4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5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6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27" grpId="0"/>
          <p:bldP spid="28" grpId="0"/>
          <p:bldP spid="28" grpId="1"/>
          <p:bldP spid="34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00E18EED-8C05-4E9B-8E2C-E7B823004201}"/>
              </a:ext>
            </a:extLst>
          </p:cNvPr>
          <p:cNvGrpSpPr/>
          <p:nvPr/>
        </p:nvGrpSpPr>
        <p:grpSpPr>
          <a:xfrm>
            <a:off x="1512921" y="1347614"/>
            <a:ext cx="2034425" cy="2693931"/>
            <a:chOff x="1512921" y="1347614"/>
            <a:chExt cx="2034425" cy="2693931"/>
          </a:xfrm>
        </p:grpSpPr>
        <p:sp>
          <p:nvSpPr>
            <p:cNvPr id="3" name="ïšḻïďê-PA_矩形 1">
              <a:extLst>
                <a:ext uri="{FF2B5EF4-FFF2-40B4-BE49-F238E27FC236}">
                  <a16:creationId xmlns:a16="http://schemas.microsoft.com/office/drawing/2014/main" xmlns="" id="{38C75FFE-3AD1-4ADF-B623-E260619263DC}"/>
                </a:ext>
              </a:extLst>
            </p:cNvPr>
            <p:cNvSpPr/>
            <p:nvPr/>
          </p:nvSpPr>
          <p:spPr>
            <a:xfrm>
              <a:off x="1512921" y="1506190"/>
              <a:ext cx="2034425" cy="156112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PA_组合 44">
              <a:extLst>
                <a:ext uri="{FF2B5EF4-FFF2-40B4-BE49-F238E27FC236}">
                  <a16:creationId xmlns:a16="http://schemas.microsoft.com/office/drawing/2014/main" xmlns="" id="{D73F7BE0-4A9A-43FD-9EB2-C9B32B492BBA}"/>
                </a:ext>
              </a:extLst>
            </p:cNvPr>
            <p:cNvGrpSpPr/>
            <p:nvPr/>
          </p:nvGrpSpPr>
          <p:grpSpPr>
            <a:xfrm>
              <a:off x="2287106" y="2824283"/>
              <a:ext cx="486054" cy="486054"/>
              <a:chOff x="3023394" y="4355240"/>
              <a:chExt cx="648072" cy="648072"/>
            </a:xfrm>
          </p:grpSpPr>
          <p:sp>
            <p:nvSpPr>
              <p:cNvPr id="23" name="ïšḻïďê-Oval 22">
                <a:extLst>
                  <a:ext uri="{FF2B5EF4-FFF2-40B4-BE49-F238E27FC236}">
                    <a16:creationId xmlns:a16="http://schemas.microsoft.com/office/drawing/2014/main" xmlns="" id="{B3B2273B-1501-4CC6-9F58-2821FC4754D1}"/>
                  </a:ext>
                </a:extLst>
              </p:cNvPr>
              <p:cNvSpPr/>
              <p:nvPr/>
            </p:nvSpPr>
            <p:spPr>
              <a:xfrm>
                <a:off x="3023394" y="4355240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4" name="ïšḻïďê-university7">
                <a:extLst>
                  <a:ext uri="{FF2B5EF4-FFF2-40B4-BE49-F238E27FC236}">
                    <a16:creationId xmlns:a16="http://schemas.microsoft.com/office/drawing/2014/main" xmlns="" id="{43303573-6C8A-429D-8845-763BFEBB8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7284" y="4496131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</p:grpSp>
        <p:grpSp>
          <p:nvGrpSpPr>
            <p:cNvPr id="11" name="PA_组合 27">
              <a:extLst>
                <a:ext uri="{FF2B5EF4-FFF2-40B4-BE49-F238E27FC236}">
                  <a16:creationId xmlns:a16="http://schemas.microsoft.com/office/drawing/2014/main" xmlns="" id="{4A74B50F-0379-4C2C-ABC9-A226E2700B7D}"/>
                </a:ext>
              </a:extLst>
            </p:cNvPr>
            <p:cNvGrpSpPr/>
            <p:nvPr/>
          </p:nvGrpSpPr>
          <p:grpSpPr>
            <a:xfrm>
              <a:off x="1563166" y="3453540"/>
              <a:ext cx="1933522" cy="588005"/>
              <a:chOff x="251866" y="1988839"/>
              <a:chExt cx="3288629" cy="784007"/>
            </a:xfrm>
          </p:grpSpPr>
          <p:sp>
            <p:nvSpPr>
              <p:cNvPr id="21" name="ïšḻïďê-TextBox 5">
                <a:extLst>
                  <a:ext uri="{FF2B5EF4-FFF2-40B4-BE49-F238E27FC236}">
                    <a16:creationId xmlns:a16="http://schemas.microsoft.com/office/drawing/2014/main" xmlns="" id="{EA60178B-E561-446E-9ACB-0209B27AF464}"/>
                  </a:ext>
                </a:extLst>
              </p:cNvPr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92500" lnSpcReduction="10000"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（建议使用主题字体）</a:t>
                </a:r>
                <a:endParaRPr lang="en-US" altLang="zh-CN" sz="1100" dirty="0">
                  <a:cs typeface="+mn-ea"/>
                  <a:sym typeface="+mn-lt"/>
                </a:endParaRPr>
              </a:p>
            </p:txBody>
          </p:sp>
          <p:sp>
            <p:nvSpPr>
              <p:cNvPr id="22" name="ïšḻïďê-Rectangle 21">
                <a:extLst>
                  <a:ext uri="{FF2B5EF4-FFF2-40B4-BE49-F238E27FC236}">
                    <a16:creationId xmlns:a16="http://schemas.microsoft.com/office/drawing/2014/main" xmlns="" id="{CECAAAB0-0332-431C-B538-0789F9D883E4}"/>
                  </a:ext>
                </a:extLst>
              </p:cNvPr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6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4" name="ïšḻïďê-PA_圆角矩形 39">
              <a:extLst>
                <a:ext uri="{FF2B5EF4-FFF2-40B4-BE49-F238E27FC236}">
                  <a16:creationId xmlns:a16="http://schemas.microsoft.com/office/drawing/2014/main" xmlns="" id="{65634B5E-FCBF-420B-9FC1-2B474F291C38}"/>
                </a:ext>
              </a:extLst>
            </p:cNvPr>
            <p:cNvSpPr/>
            <p:nvPr/>
          </p:nvSpPr>
          <p:spPr>
            <a:xfrm>
              <a:off x="2125088" y="1347614"/>
              <a:ext cx="810090" cy="317149"/>
            </a:xfrm>
            <a:prstGeom prst="roundRect">
              <a:avLst>
                <a:gd name="adj" fmla="val 1369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rmAutofit/>
            </a:bodyPr>
            <a:lstStyle/>
            <a:p>
              <a:pPr algn="ctr"/>
              <a:r>
                <a:rPr lang="zh-CN" altLang="en-US"/>
                <a:t>关键词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BD9045FA-4797-486D-9150-FA0399193D39}"/>
              </a:ext>
            </a:extLst>
          </p:cNvPr>
          <p:cNvGrpSpPr/>
          <p:nvPr/>
        </p:nvGrpSpPr>
        <p:grpSpPr>
          <a:xfrm>
            <a:off x="3555051" y="1347614"/>
            <a:ext cx="2034425" cy="2693931"/>
            <a:chOff x="3555051" y="1347614"/>
            <a:chExt cx="2034425" cy="2693931"/>
          </a:xfrm>
        </p:grpSpPr>
        <p:sp>
          <p:nvSpPr>
            <p:cNvPr id="4" name="ïšḻïďê-PA_矩形 2">
              <a:extLst>
                <a:ext uri="{FF2B5EF4-FFF2-40B4-BE49-F238E27FC236}">
                  <a16:creationId xmlns:a16="http://schemas.microsoft.com/office/drawing/2014/main" xmlns="" id="{693B2BAE-5D16-44DB-89F4-1D03EE8D4612}"/>
                </a:ext>
              </a:extLst>
            </p:cNvPr>
            <p:cNvSpPr/>
            <p:nvPr/>
          </p:nvSpPr>
          <p:spPr>
            <a:xfrm>
              <a:off x="3555051" y="1506190"/>
              <a:ext cx="2034425" cy="156112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PA_组合 43">
              <a:extLst>
                <a:ext uri="{FF2B5EF4-FFF2-40B4-BE49-F238E27FC236}">
                  <a16:creationId xmlns:a16="http://schemas.microsoft.com/office/drawing/2014/main" xmlns="" id="{81B97DE3-29A4-4468-BF6D-F6DB913E9B3E}"/>
                </a:ext>
              </a:extLst>
            </p:cNvPr>
            <p:cNvGrpSpPr/>
            <p:nvPr/>
          </p:nvGrpSpPr>
          <p:grpSpPr>
            <a:xfrm>
              <a:off x="4328973" y="2824283"/>
              <a:ext cx="486054" cy="486054"/>
              <a:chOff x="5735960" y="4355240"/>
              <a:chExt cx="648072" cy="648072"/>
            </a:xfrm>
          </p:grpSpPr>
          <p:sp>
            <p:nvSpPr>
              <p:cNvPr id="25" name="ïšḻïďê-Oval 24">
                <a:extLst>
                  <a:ext uri="{FF2B5EF4-FFF2-40B4-BE49-F238E27FC236}">
                    <a16:creationId xmlns:a16="http://schemas.microsoft.com/office/drawing/2014/main" xmlns="" id="{62708D09-9A1F-4491-94A0-138F5B40EA05}"/>
                  </a:ext>
                </a:extLst>
              </p:cNvPr>
              <p:cNvSpPr/>
              <p:nvPr/>
            </p:nvSpPr>
            <p:spPr>
              <a:xfrm>
                <a:off x="5735960" y="4355240"/>
                <a:ext cx="648072" cy="648072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6" name="ïšḻïďê-Freeform 70">
                <a:extLst>
                  <a:ext uri="{FF2B5EF4-FFF2-40B4-BE49-F238E27FC236}">
                    <a16:creationId xmlns:a16="http://schemas.microsoft.com/office/drawing/2014/main" xmlns="" id="{CCBAF2BE-7668-4DDC-B6E0-8B1D94218F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9850" y="4496131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288000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828343">
                  <a:lnSpc>
                    <a:spcPct val="150000"/>
                  </a:lnSpc>
                </a:pPr>
                <a:endParaRPr lang="en-GB" sz="3599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PA_组合 36">
              <a:extLst>
                <a:ext uri="{FF2B5EF4-FFF2-40B4-BE49-F238E27FC236}">
                  <a16:creationId xmlns:a16="http://schemas.microsoft.com/office/drawing/2014/main" xmlns="" id="{D0BBB617-316A-45E4-A515-840BA64D4D9D}"/>
                </a:ext>
              </a:extLst>
            </p:cNvPr>
            <p:cNvGrpSpPr/>
            <p:nvPr/>
          </p:nvGrpSpPr>
          <p:grpSpPr>
            <a:xfrm>
              <a:off x="3605239" y="3453540"/>
              <a:ext cx="1933522" cy="588005"/>
              <a:chOff x="251866" y="1988839"/>
              <a:chExt cx="3288629" cy="784007"/>
            </a:xfrm>
          </p:grpSpPr>
          <p:sp>
            <p:nvSpPr>
              <p:cNvPr id="17" name="ïšḻïďê-TextBox 5">
                <a:extLst>
                  <a:ext uri="{FF2B5EF4-FFF2-40B4-BE49-F238E27FC236}">
                    <a16:creationId xmlns:a16="http://schemas.microsoft.com/office/drawing/2014/main" xmlns="" id="{8B48A082-93BA-4BDB-B481-087F8DF9FDD6}"/>
                  </a:ext>
                </a:extLst>
              </p:cNvPr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92500" lnSpcReduction="10000"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（建议使用主题字体）</a:t>
                </a:r>
                <a:endParaRPr lang="en-US" altLang="zh-CN" sz="1100" dirty="0">
                  <a:cs typeface="+mn-ea"/>
                  <a:sym typeface="+mn-lt"/>
                </a:endParaRPr>
              </a:p>
            </p:txBody>
          </p:sp>
          <p:sp>
            <p:nvSpPr>
              <p:cNvPr id="18" name="ïšḻïďê-Rectangle 17">
                <a:extLst>
                  <a:ext uri="{FF2B5EF4-FFF2-40B4-BE49-F238E27FC236}">
                    <a16:creationId xmlns:a16="http://schemas.microsoft.com/office/drawing/2014/main" xmlns="" id="{2938B2BA-4C19-40BB-A23A-580854E9974E}"/>
                  </a:ext>
                </a:extLst>
              </p:cNvPr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6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5" name="ïšḻïďê-PA_圆角矩形 40">
              <a:extLst>
                <a:ext uri="{FF2B5EF4-FFF2-40B4-BE49-F238E27FC236}">
                  <a16:creationId xmlns:a16="http://schemas.microsoft.com/office/drawing/2014/main" xmlns="" id="{0159CDA2-FF5E-4BEC-A965-F0ACA61954FF}"/>
                </a:ext>
              </a:extLst>
            </p:cNvPr>
            <p:cNvSpPr/>
            <p:nvPr/>
          </p:nvSpPr>
          <p:spPr>
            <a:xfrm>
              <a:off x="4166955" y="1347614"/>
              <a:ext cx="810090" cy="317149"/>
            </a:xfrm>
            <a:prstGeom prst="roundRect">
              <a:avLst>
                <a:gd name="adj" fmla="val 1369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rmAutofit/>
            </a:bodyPr>
            <a:lstStyle/>
            <a:p>
              <a:pPr algn="ctr"/>
              <a:r>
                <a:rPr lang="zh-CN" altLang="en-US"/>
                <a:t>关键词</a:t>
              </a:r>
              <a:endParaRPr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A93449F3-6AD4-452D-93F3-E1F9D878D286}"/>
              </a:ext>
            </a:extLst>
          </p:cNvPr>
          <p:cNvGrpSpPr/>
          <p:nvPr/>
        </p:nvGrpSpPr>
        <p:grpSpPr>
          <a:xfrm>
            <a:off x="5596655" y="1347614"/>
            <a:ext cx="2034425" cy="2693931"/>
            <a:chOff x="5596655" y="1347614"/>
            <a:chExt cx="2034425" cy="2693931"/>
          </a:xfrm>
        </p:grpSpPr>
        <p:sp>
          <p:nvSpPr>
            <p:cNvPr id="5" name="ïšḻïďê-PA_矩形 3">
              <a:extLst>
                <a:ext uri="{FF2B5EF4-FFF2-40B4-BE49-F238E27FC236}">
                  <a16:creationId xmlns:a16="http://schemas.microsoft.com/office/drawing/2014/main" xmlns="" id="{105DC506-F935-428F-B0AC-83964596E91D}"/>
                </a:ext>
              </a:extLst>
            </p:cNvPr>
            <p:cNvSpPr/>
            <p:nvPr/>
          </p:nvSpPr>
          <p:spPr>
            <a:xfrm>
              <a:off x="5596655" y="1506190"/>
              <a:ext cx="2034425" cy="1561120"/>
            </a:xfrm>
            <a:prstGeom prst="rect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" name="PA_组合 45">
              <a:extLst>
                <a:ext uri="{FF2B5EF4-FFF2-40B4-BE49-F238E27FC236}">
                  <a16:creationId xmlns:a16="http://schemas.microsoft.com/office/drawing/2014/main" xmlns="" id="{A44B95F6-7FE2-489C-B4B4-ABAD4D69C7BF}"/>
                </a:ext>
              </a:extLst>
            </p:cNvPr>
            <p:cNvGrpSpPr/>
            <p:nvPr/>
          </p:nvGrpSpPr>
          <p:grpSpPr>
            <a:xfrm>
              <a:off x="6370840" y="2824283"/>
              <a:ext cx="486054" cy="486054"/>
              <a:chOff x="8509796" y="4355240"/>
              <a:chExt cx="648072" cy="648072"/>
            </a:xfrm>
          </p:grpSpPr>
          <p:sp>
            <p:nvSpPr>
              <p:cNvPr id="27" name="ïšḻïďê-Oval 26">
                <a:extLst>
                  <a:ext uri="{FF2B5EF4-FFF2-40B4-BE49-F238E27FC236}">
                    <a16:creationId xmlns:a16="http://schemas.microsoft.com/office/drawing/2014/main" xmlns="" id="{064B292B-6CDF-44CD-BF8B-F2829B6C275A}"/>
                  </a:ext>
                </a:extLst>
              </p:cNvPr>
              <p:cNvSpPr/>
              <p:nvPr/>
            </p:nvSpPr>
            <p:spPr>
              <a:xfrm>
                <a:off x="8509796" y="4355240"/>
                <a:ext cx="648072" cy="648072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8" name="ïšḻïďê-Freeform 428">
                <a:extLst>
                  <a:ext uri="{FF2B5EF4-FFF2-40B4-BE49-F238E27FC236}">
                    <a16:creationId xmlns:a16="http://schemas.microsoft.com/office/drawing/2014/main" xmlns="" id="{E847081D-E721-4CA9-9278-EAC3F79B1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3686" y="4496131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7198"/>
              </a:p>
            </p:txBody>
          </p:sp>
        </p:grpSp>
        <p:grpSp>
          <p:nvGrpSpPr>
            <p:cNvPr id="12" name="PA_组合 30">
              <a:extLst>
                <a:ext uri="{FF2B5EF4-FFF2-40B4-BE49-F238E27FC236}">
                  <a16:creationId xmlns:a16="http://schemas.microsoft.com/office/drawing/2014/main" xmlns="" id="{4A9D0158-0ADE-44C4-9FA0-3A5B0844E3A4}"/>
                </a:ext>
              </a:extLst>
            </p:cNvPr>
            <p:cNvGrpSpPr/>
            <p:nvPr/>
          </p:nvGrpSpPr>
          <p:grpSpPr>
            <a:xfrm>
              <a:off x="5647311" y="3453540"/>
              <a:ext cx="1933522" cy="588005"/>
              <a:chOff x="128816" y="2217083"/>
              <a:chExt cx="3288629" cy="784007"/>
            </a:xfrm>
          </p:grpSpPr>
          <p:sp>
            <p:nvSpPr>
              <p:cNvPr id="19" name="ïšḻïďê-TextBox 5">
                <a:extLst>
                  <a:ext uri="{FF2B5EF4-FFF2-40B4-BE49-F238E27FC236}">
                    <a16:creationId xmlns:a16="http://schemas.microsoft.com/office/drawing/2014/main" xmlns="" id="{0508843A-F4E4-44CC-9E20-A1DB85F12BA4}"/>
                  </a:ext>
                </a:extLst>
              </p:cNvPr>
              <p:cNvSpPr txBox="1"/>
              <p:nvPr/>
            </p:nvSpPr>
            <p:spPr>
              <a:xfrm>
                <a:off x="128816" y="2523459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92500" lnSpcReduction="10000"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（建议使用主题字体）</a:t>
                </a:r>
                <a:endParaRPr lang="en-US" altLang="zh-CN" sz="1100" dirty="0">
                  <a:cs typeface="+mn-ea"/>
                  <a:sym typeface="+mn-lt"/>
                </a:endParaRPr>
              </a:p>
            </p:txBody>
          </p:sp>
          <p:sp>
            <p:nvSpPr>
              <p:cNvPr id="20" name="ïšḻïďê-Rectangle 19">
                <a:extLst>
                  <a:ext uri="{FF2B5EF4-FFF2-40B4-BE49-F238E27FC236}">
                    <a16:creationId xmlns:a16="http://schemas.microsoft.com/office/drawing/2014/main" xmlns="" id="{59CDB312-29EC-45E0-B7F2-E06DCF870126}"/>
                  </a:ext>
                </a:extLst>
              </p:cNvPr>
              <p:cNvSpPr/>
              <p:nvPr/>
            </p:nvSpPr>
            <p:spPr>
              <a:xfrm>
                <a:off x="128816" y="2217083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600" b="1" dirty="0">
                  <a:solidFill>
                    <a:schemeClr val="accent4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6" name="ïšḻïďê-PA_圆角矩形 41">
              <a:extLst>
                <a:ext uri="{FF2B5EF4-FFF2-40B4-BE49-F238E27FC236}">
                  <a16:creationId xmlns:a16="http://schemas.microsoft.com/office/drawing/2014/main" xmlns="" id="{7B06EBE9-9A96-4020-BEC7-3044D96FAA24}"/>
                </a:ext>
              </a:extLst>
            </p:cNvPr>
            <p:cNvSpPr/>
            <p:nvPr/>
          </p:nvSpPr>
          <p:spPr>
            <a:xfrm>
              <a:off x="6208822" y="1347614"/>
              <a:ext cx="810090" cy="317149"/>
            </a:xfrm>
            <a:prstGeom prst="roundRect">
              <a:avLst>
                <a:gd name="adj" fmla="val 1369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rmAutofit/>
            </a:bodyPr>
            <a:lstStyle/>
            <a:p>
              <a:pPr algn="ctr"/>
              <a:r>
                <a:rPr lang="zh-CN" altLang="en-US" dirty="0"/>
                <a:t>关键词</a:t>
              </a:r>
            </a:p>
          </p:txBody>
        </p:sp>
      </p:grpSp>
      <p:sp>
        <p:nvSpPr>
          <p:cNvPr id="35" name="Title 1">
            <a:extLst>
              <a:ext uri="{FF2B5EF4-FFF2-40B4-BE49-F238E27FC236}">
                <a16:creationId xmlns:a16="http://schemas.microsoft.com/office/drawing/2014/main" xmlns="" id="{48520C87-2C95-4A73-8BD6-8B93F4F5DF9C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286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/>
          <p:cNvSpPr/>
          <p:nvPr/>
        </p:nvSpPr>
        <p:spPr>
          <a:xfrm>
            <a:off x="539354" y="1331714"/>
            <a:ext cx="937755" cy="3125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365"/>
                </a:lnTo>
                <a:lnTo>
                  <a:pt x="21600" y="1923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1" name="组合 20"/>
          <p:cNvGrpSpPr/>
          <p:nvPr/>
        </p:nvGrpSpPr>
        <p:grpSpPr>
          <a:xfrm>
            <a:off x="-126522" y="3242910"/>
            <a:ext cx="4499134" cy="624574"/>
            <a:chOff x="-126522" y="3242910"/>
            <a:chExt cx="4499134" cy="624574"/>
          </a:xfrm>
        </p:grpSpPr>
        <p:sp>
          <p:nvSpPr>
            <p:cNvPr id="5" name="Freeform: Shape 5"/>
            <p:cNvSpPr/>
            <p:nvPr/>
          </p:nvSpPr>
          <p:spPr>
            <a:xfrm>
              <a:off x="-126522" y="3242910"/>
              <a:ext cx="4499134" cy="624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4113" y="21600"/>
                  </a:lnTo>
                  <a:lnTo>
                    <a:pt x="7287" y="15984"/>
                  </a:lnTo>
                  <a:lnTo>
                    <a:pt x="7287" y="15830"/>
                  </a:lnTo>
                  <a:lnTo>
                    <a:pt x="20613" y="15830"/>
                  </a:lnTo>
                  <a:lnTo>
                    <a:pt x="21600" y="7915"/>
                  </a:lnTo>
                  <a:lnTo>
                    <a:pt x="20613" y="0"/>
                  </a:lnTo>
                  <a:lnTo>
                    <a:pt x="7287" y="0"/>
                  </a:lnTo>
                  <a:lnTo>
                    <a:pt x="4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none" lIns="45719" tIns="45719" rIns="360000" bIns="45719" anchor="t" anchorCtr="0">
              <a:normAutofit/>
            </a:bodyPr>
            <a:lstStyle/>
            <a:p>
              <a:pPr lvl="0" algn="r"/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6" name="Freeform: Shape 6"/>
            <p:cNvSpPr/>
            <p:nvPr/>
          </p:nvSpPr>
          <p:spPr>
            <a:xfrm>
              <a:off x="790493" y="3466831"/>
              <a:ext cx="234527" cy="234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38" y="19791"/>
                  </a:moveTo>
                  <a:lnTo>
                    <a:pt x="19803" y="21138"/>
                  </a:lnTo>
                  <a:cubicBezTo>
                    <a:pt x="19504" y="21425"/>
                    <a:pt x="19092" y="21600"/>
                    <a:pt x="18668" y="21600"/>
                  </a:cubicBezTo>
                  <a:cubicBezTo>
                    <a:pt x="18243" y="21600"/>
                    <a:pt x="17832" y="21425"/>
                    <a:pt x="17545" y="21138"/>
                  </a:cubicBezTo>
                  <a:lnTo>
                    <a:pt x="13015" y="16596"/>
                  </a:lnTo>
                  <a:cubicBezTo>
                    <a:pt x="12715" y="16309"/>
                    <a:pt x="12541" y="15897"/>
                    <a:pt x="12541" y="15473"/>
                  </a:cubicBezTo>
                  <a:cubicBezTo>
                    <a:pt x="12541" y="14999"/>
                    <a:pt x="12740" y="14612"/>
                    <a:pt x="13077" y="14275"/>
                  </a:cubicBezTo>
                  <a:lnTo>
                    <a:pt x="9883" y="11081"/>
                  </a:lnTo>
                  <a:lnTo>
                    <a:pt x="8311" y="12653"/>
                  </a:lnTo>
                  <a:cubicBezTo>
                    <a:pt x="8198" y="12765"/>
                    <a:pt x="8049" y="12828"/>
                    <a:pt x="7886" y="12828"/>
                  </a:cubicBezTo>
                  <a:cubicBezTo>
                    <a:pt x="7724" y="12828"/>
                    <a:pt x="7574" y="12765"/>
                    <a:pt x="7462" y="12653"/>
                  </a:cubicBezTo>
                  <a:cubicBezTo>
                    <a:pt x="7836" y="13027"/>
                    <a:pt x="8186" y="13302"/>
                    <a:pt x="8186" y="13876"/>
                  </a:cubicBezTo>
                  <a:cubicBezTo>
                    <a:pt x="8186" y="14200"/>
                    <a:pt x="8061" y="14487"/>
                    <a:pt x="7836" y="14724"/>
                  </a:cubicBezTo>
                  <a:cubicBezTo>
                    <a:pt x="7412" y="15174"/>
                    <a:pt x="6963" y="15773"/>
                    <a:pt x="6289" y="15773"/>
                  </a:cubicBezTo>
                  <a:cubicBezTo>
                    <a:pt x="5977" y="15773"/>
                    <a:pt x="5665" y="15648"/>
                    <a:pt x="5441" y="15423"/>
                  </a:cubicBezTo>
                  <a:lnTo>
                    <a:pt x="349" y="10332"/>
                  </a:lnTo>
                  <a:cubicBezTo>
                    <a:pt x="125" y="10107"/>
                    <a:pt x="0" y="9795"/>
                    <a:pt x="0" y="9484"/>
                  </a:cubicBezTo>
                  <a:cubicBezTo>
                    <a:pt x="0" y="8810"/>
                    <a:pt x="599" y="8360"/>
                    <a:pt x="1048" y="7936"/>
                  </a:cubicBezTo>
                  <a:cubicBezTo>
                    <a:pt x="1285" y="7712"/>
                    <a:pt x="1572" y="7587"/>
                    <a:pt x="1897" y="7587"/>
                  </a:cubicBezTo>
                  <a:cubicBezTo>
                    <a:pt x="2471" y="7587"/>
                    <a:pt x="2745" y="7936"/>
                    <a:pt x="3120" y="8311"/>
                  </a:cubicBezTo>
                  <a:cubicBezTo>
                    <a:pt x="3007" y="8198"/>
                    <a:pt x="2945" y="8049"/>
                    <a:pt x="2945" y="7886"/>
                  </a:cubicBezTo>
                  <a:cubicBezTo>
                    <a:pt x="2945" y="7724"/>
                    <a:pt x="3007" y="7574"/>
                    <a:pt x="3120" y="7462"/>
                  </a:cubicBezTo>
                  <a:lnTo>
                    <a:pt x="7462" y="3120"/>
                  </a:lnTo>
                  <a:cubicBezTo>
                    <a:pt x="7574" y="3007"/>
                    <a:pt x="7724" y="2945"/>
                    <a:pt x="7886" y="2945"/>
                  </a:cubicBezTo>
                  <a:cubicBezTo>
                    <a:pt x="8049" y="2945"/>
                    <a:pt x="8198" y="3007"/>
                    <a:pt x="8311" y="3120"/>
                  </a:cubicBezTo>
                  <a:cubicBezTo>
                    <a:pt x="7936" y="2745"/>
                    <a:pt x="7587" y="2471"/>
                    <a:pt x="7587" y="1897"/>
                  </a:cubicBezTo>
                  <a:cubicBezTo>
                    <a:pt x="7587" y="1572"/>
                    <a:pt x="7712" y="1285"/>
                    <a:pt x="7936" y="1048"/>
                  </a:cubicBezTo>
                  <a:cubicBezTo>
                    <a:pt x="8360" y="599"/>
                    <a:pt x="8810" y="0"/>
                    <a:pt x="9484" y="0"/>
                  </a:cubicBezTo>
                  <a:cubicBezTo>
                    <a:pt x="9795" y="0"/>
                    <a:pt x="10107" y="125"/>
                    <a:pt x="10332" y="349"/>
                  </a:cubicBezTo>
                  <a:lnTo>
                    <a:pt x="15423" y="5441"/>
                  </a:lnTo>
                  <a:cubicBezTo>
                    <a:pt x="15648" y="5665"/>
                    <a:pt x="15773" y="5977"/>
                    <a:pt x="15773" y="6289"/>
                  </a:cubicBezTo>
                  <a:cubicBezTo>
                    <a:pt x="15773" y="6963"/>
                    <a:pt x="15174" y="7412"/>
                    <a:pt x="14724" y="7836"/>
                  </a:cubicBezTo>
                  <a:cubicBezTo>
                    <a:pt x="14487" y="8061"/>
                    <a:pt x="14200" y="8186"/>
                    <a:pt x="13876" y="8186"/>
                  </a:cubicBezTo>
                  <a:cubicBezTo>
                    <a:pt x="13302" y="8186"/>
                    <a:pt x="13027" y="7836"/>
                    <a:pt x="12653" y="7462"/>
                  </a:cubicBezTo>
                  <a:cubicBezTo>
                    <a:pt x="12765" y="7574"/>
                    <a:pt x="12828" y="7724"/>
                    <a:pt x="12828" y="7886"/>
                  </a:cubicBezTo>
                  <a:cubicBezTo>
                    <a:pt x="12828" y="8049"/>
                    <a:pt x="12765" y="8198"/>
                    <a:pt x="12653" y="8311"/>
                  </a:cubicBezTo>
                  <a:lnTo>
                    <a:pt x="11081" y="9883"/>
                  </a:lnTo>
                  <a:lnTo>
                    <a:pt x="14275" y="13077"/>
                  </a:lnTo>
                  <a:cubicBezTo>
                    <a:pt x="14612" y="12740"/>
                    <a:pt x="14999" y="12541"/>
                    <a:pt x="15473" y="12541"/>
                  </a:cubicBezTo>
                  <a:cubicBezTo>
                    <a:pt x="15897" y="12541"/>
                    <a:pt x="16309" y="12715"/>
                    <a:pt x="16609" y="13002"/>
                  </a:cubicBezTo>
                  <a:lnTo>
                    <a:pt x="21138" y="17532"/>
                  </a:lnTo>
                  <a:cubicBezTo>
                    <a:pt x="21425" y="17832"/>
                    <a:pt x="21600" y="18243"/>
                    <a:pt x="21600" y="18668"/>
                  </a:cubicBezTo>
                  <a:cubicBezTo>
                    <a:pt x="21600" y="19092"/>
                    <a:pt x="21425" y="19504"/>
                    <a:pt x="21138" y="1979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-238257" y="2579124"/>
            <a:ext cx="5010140" cy="631169"/>
            <a:chOff x="-238257" y="2579124"/>
            <a:chExt cx="5010140" cy="631169"/>
          </a:xfrm>
        </p:grpSpPr>
        <p:sp>
          <p:nvSpPr>
            <p:cNvPr id="7" name="Freeform: Shape 8"/>
            <p:cNvSpPr/>
            <p:nvPr/>
          </p:nvSpPr>
          <p:spPr>
            <a:xfrm>
              <a:off x="-238257" y="2579124"/>
              <a:ext cx="5010140" cy="631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3693" y="21600"/>
                  </a:lnTo>
                  <a:lnTo>
                    <a:pt x="6543" y="21600"/>
                  </a:lnTo>
                  <a:lnTo>
                    <a:pt x="6543" y="21380"/>
                  </a:lnTo>
                  <a:lnTo>
                    <a:pt x="20714" y="21380"/>
                  </a:lnTo>
                  <a:lnTo>
                    <a:pt x="21600" y="13548"/>
                  </a:lnTo>
                  <a:lnTo>
                    <a:pt x="20714" y="5441"/>
                  </a:lnTo>
                  <a:lnTo>
                    <a:pt x="6543" y="5441"/>
                  </a:lnTo>
                  <a:lnTo>
                    <a:pt x="36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none" lIns="45719" tIns="45719" rIns="360000" bIns="144000" anchor="b" anchorCtr="0">
              <a:normAutofit/>
            </a:bodyPr>
            <a:lstStyle/>
            <a:p>
              <a:pPr lvl="0" algn="r"/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8" name="Freeform: Shape 9"/>
            <p:cNvSpPr/>
            <p:nvPr/>
          </p:nvSpPr>
          <p:spPr>
            <a:xfrm>
              <a:off x="783371" y="2824182"/>
              <a:ext cx="248771" cy="210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655"/>
                  </a:moveTo>
                  <a:cubicBezTo>
                    <a:pt x="21600" y="20281"/>
                    <a:pt x="20484" y="21600"/>
                    <a:pt x="19108" y="21600"/>
                  </a:cubicBezTo>
                  <a:lnTo>
                    <a:pt x="14123" y="21600"/>
                  </a:lnTo>
                  <a:cubicBezTo>
                    <a:pt x="12747" y="21600"/>
                    <a:pt x="11631" y="20281"/>
                    <a:pt x="11631" y="18655"/>
                  </a:cubicBezTo>
                  <a:lnTo>
                    <a:pt x="11631" y="7855"/>
                  </a:lnTo>
                  <a:cubicBezTo>
                    <a:pt x="11631" y="3528"/>
                    <a:pt x="14616" y="0"/>
                    <a:pt x="18277" y="0"/>
                  </a:cubicBezTo>
                  <a:lnTo>
                    <a:pt x="19108" y="0"/>
                  </a:lnTo>
                  <a:cubicBezTo>
                    <a:pt x="19562" y="0"/>
                    <a:pt x="19938" y="445"/>
                    <a:pt x="19938" y="982"/>
                  </a:cubicBezTo>
                  <a:lnTo>
                    <a:pt x="19938" y="2945"/>
                  </a:lnTo>
                  <a:cubicBezTo>
                    <a:pt x="19938" y="3482"/>
                    <a:pt x="19562" y="3927"/>
                    <a:pt x="19108" y="3927"/>
                  </a:cubicBezTo>
                  <a:lnTo>
                    <a:pt x="18277" y="3927"/>
                  </a:lnTo>
                  <a:cubicBezTo>
                    <a:pt x="16447" y="3927"/>
                    <a:pt x="14954" y="5691"/>
                    <a:pt x="14954" y="7855"/>
                  </a:cubicBezTo>
                  <a:lnTo>
                    <a:pt x="14954" y="8345"/>
                  </a:lnTo>
                  <a:cubicBezTo>
                    <a:pt x="14954" y="9159"/>
                    <a:pt x="15512" y="9818"/>
                    <a:pt x="16200" y="9818"/>
                  </a:cubicBezTo>
                  <a:lnTo>
                    <a:pt x="19108" y="9818"/>
                  </a:lnTo>
                  <a:cubicBezTo>
                    <a:pt x="20484" y="9818"/>
                    <a:pt x="21600" y="11137"/>
                    <a:pt x="21600" y="12764"/>
                  </a:cubicBezTo>
                  <a:cubicBezTo>
                    <a:pt x="21600" y="12764"/>
                    <a:pt x="21600" y="18655"/>
                    <a:pt x="21600" y="18655"/>
                  </a:cubicBezTo>
                  <a:close/>
                  <a:moveTo>
                    <a:pt x="9969" y="18655"/>
                  </a:moveTo>
                  <a:cubicBezTo>
                    <a:pt x="9969" y="20281"/>
                    <a:pt x="8853" y="21600"/>
                    <a:pt x="7477" y="21600"/>
                  </a:cubicBezTo>
                  <a:lnTo>
                    <a:pt x="2492" y="21600"/>
                  </a:lnTo>
                  <a:cubicBezTo>
                    <a:pt x="1116" y="21600"/>
                    <a:pt x="0" y="20281"/>
                    <a:pt x="0" y="18655"/>
                  </a:cubicBezTo>
                  <a:lnTo>
                    <a:pt x="0" y="7855"/>
                  </a:lnTo>
                  <a:cubicBezTo>
                    <a:pt x="0" y="3528"/>
                    <a:pt x="2986" y="0"/>
                    <a:pt x="6646" y="0"/>
                  </a:cubicBezTo>
                  <a:lnTo>
                    <a:pt x="7477" y="0"/>
                  </a:lnTo>
                  <a:cubicBezTo>
                    <a:pt x="7931" y="0"/>
                    <a:pt x="8308" y="445"/>
                    <a:pt x="8308" y="982"/>
                  </a:cubicBezTo>
                  <a:lnTo>
                    <a:pt x="8308" y="2945"/>
                  </a:lnTo>
                  <a:cubicBezTo>
                    <a:pt x="8308" y="3482"/>
                    <a:pt x="7931" y="3927"/>
                    <a:pt x="7477" y="3927"/>
                  </a:cubicBezTo>
                  <a:lnTo>
                    <a:pt x="6646" y="3927"/>
                  </a:lnTo>
                  <a:cubicBezTo>
                    <a:pt x="4816" y="3927"/>
                    <a:pt x="3323" y="5691"/>
                    <a:pt x="3323" y="7855"/>
                  </a:cubicBezTo>
                  <a:lnTo>
                    <a:pt x="3323" y="8345"/>
                  </a:lnTo>
                  <a:cubicBezTo>
                    <a:pt x="3323" y="9159"/>
                    <a:pt x="3881" y="9818"/>
                    <a:pt x="4569" y="9818"/>
                  </a:cubicBezTo>
                  <a:lnTo>
                    <a:pt x="7477" y="9818"/>
                  </a:lnTo>
                  <a:cubicBezTo>
                    <a:pt x="8853" y="9818"/>
                    <a:pt x="9969" y="11137"/>
                    <a:pt x="9969" y="12764"/>
                  </a:cubicBezTo>
                  <a:cubicBezTo>
                    <a:pt x="9969" y="12764"/>
                    <a:pt x="9969" y="18655"/>
                    <a:pt x="9969" y="1865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-110558" y="1908207"/>
            <a:ext cx="4426133" cy="791590"/>
            <a:chOff x="-110558" y="1908207"/>
            <a:chExt cx="4426133" cy="791590"/>
          </a:xfrm>
        </p:grpSpPr>
        <p:sp>
          <p:nvSpPr>
            <p:cNvPr id="9" name="Freeform: Shape 11"/>
            <p:cNvSpPr/>
            <p:nvPr/>
          </p:nvSpPr>
          <p:spPr>
            <a:xfrm>
              <a:off x="-110558" y="1908207"/>
              <a:ext cx="4426133" cy="791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7262"/>
                  </a:lnTo>
                  <a:lnTo>
                    <a:pt x="4180" y="17262"/>
                  </a:lnTo>
                  <a:lnTo>
                    <a:pt x="7407" y="21600"/>
                  </a:lnTo>
                  <a:lnTo>
                    <a:pt x="20597" y="21600"/>
                  </a:lnTo>
                  <a:lnTo>
                    <a:pt x="21600" y="15399"/>
                  </a:lnTo>
                  <a:lnTo>
                    <a:pt x="20597" y="8935"/>
                  </a:lnTo>
                  <a:lnTo>
                    <a:pt x="7407" y="8935"/>
                  </a:lnTo>
                  <a:lnTo>
                    <a:pt x="41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none" lIns="45719" tIns="45719" rIns="360000" bIns="144000" anchor="b" anchorCtr="0">
              <a:normAutofit/>
            </a:bodyPr>
            <a:lstStyle/>
            <a:p>
              <a:pPr lvl="0" algn="r"/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0" name="Freeform: Shape 12"/>
            <p:cNvSpPr/>
            <p:nvPr/>
          </p:nvSpPr>
          <p:spPr>
            <a:xfrm>
              <a:off x="784802" y="2145491"/>
              <a:ext cx="245906" cy="234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63" y="9024"/>
                  </a:moveTo>
                  <a:lnTo>
                    <a:pt x="16550" y="13842"/>
                  </a:lnTo>
                  <a:lnTo>
                    <a:pt x="17667" y="20647"/>
                  </a:lnTo>
                  <a:cubicBezTo>
                    <a:pt x="17680" y="20743"/>
                    <a:pt x="17680" y="20824"/>
                    <a:pt x="17680" y="20919"/>
                  </a:cubicBezTo>
                  <a:cubicBezTo>
                    <a:pt x="17680" y="21273"/>
                    <a:pt x="17524" y="21600"/>
                    <a:pt x="17148" y="21600"/>
                  </a:cubicBezTo>
                  <a:cubicBezTo>
                    <a:pt x="16966" y="21600"/>
                    <a:pt x="16784" y="21532"/>
                    <a:pt x="16628" y="21437"/>
                  </a:cubicBezTo>
                  <a:lnTo>
                    <a:pt x="10800" y="18225"/>
                  </a:lnTo>
                  <a:lnTo>
                    <a:pt x="4972" y="21437"/>
                  </a:lnTo>
                  <a:cubicBezTo>
                    <a:pt x="4803" y="21532"/>
                    <a:pt x="4634" y="21600"/>
                    <a:pt x="4452" y="21600"/>
                  </a:cubicBezTo>
                  <a:cubicBezTo>
                    <a:pt x="4076" y="21600"/>
                    <a:pt x="3907" y="21273"/>
                    <a:pt x="3907" y="20919"/>
                  </a:cubicBezTo>
                  <a:cubicBezTo>
                    <a:pt x="3907" y="20824"/>
                    <a:pt x="3920" y="20743"/>
                    <a:pt x="3933" y="20647"/>
                  </a:cubicBezTo>
                  <a:lnTo>
                    <a:pt x="5050" y="13842"/>
                  </a:lnTo>
                  <a:lnTo>
                    <a:pt x="325" y="9024"/>
                  </a:lnTo>
                  <a:cubicBezTo>
                    <a:pt x="169" y="8847"/>
                    <a:pt x="0" y="8616"/>
                    <a:pt x="0" y="8371"/>
                  </a:cubicBezTo>
                  <a:cubicBezTo>
                    <a:pt x="0" y="7962"/>
                    <a:pt x="402" y="7799"/>
                    <a:pt x="727" y="7744"/>
                  </a:cubicBezTo>
                  <a:lnTo>
                    <a:pt x="7243" y="6751"/>
                  </a:lnTo>
                  <a:lnTo>
                    <a:pt x="10164" y="558"/>
                  </a:lnTo>
                  <a:cubicBezTo>
                    <a:pt x="10281" y="299"/>
                    <a:pt x="10501" y="0"/>
                    <a:pt x="10800" y="0"/>
                  </a:cubicBezTo>
                  <a:cubicBezTo>
                    <a:pt x="11099" y="0"/>
                    <a:pt x="11319" y="299"/>
                    <a:pt x="11436" y="558"/>
                  </a:cubicBezTo>
                  <a:lnTo>
                    <a:pt x="14357" y="6751"/>
                  </a:lnTo>
                  <a:lnTo>
                    <a:pt x="20873" y="7744"/>
                  </a:lnTo>
                  <a:cubicBezTo>
                    <a:pt x="21185" y="7799"/>
                    <a:pt x="21600" y="7962"/>
                    <a:pt x="21600" y="8371"/>
                  </a:cubicBezTo>
                  <a:cubicBezTo>
                    <a:pt x="21600" y="8616"/>
                    <a:pt x="21431" y="8847"/>
                    <a:pt x="21263" y="902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Group 31"/>
          <p:cNvGrpSpPr/>
          <p:nvPr/>
        </p:nvGrpSpPr>
        <p:grpSpPr>
          <a:xfrm>
            <a:off x="5166066" y="3365546"/>
            <a:ext cx="3170728" cy="745382"/>
            <a:chOff x="7284132" y="5074715"/>
            <a:chExt cx="2262955" cy="993840"/>
          </a:xfrm>
        </p:grpSpPr>
        <p:sp>
          <p:nvSpPr>
            <p:cNvPr id="18" name="TextBox 32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9" name="TextBox 33"/>
            <p:cNvSpPr txBox="1">
              <a:spLocks/>
            </p:cNvSpPr>
            <p:nvPr/>
          </p:nvSpPr>
          <p:spPr>
            <a:xfrm>
              <a:off x="7284132" y="5366119"/>
              <a:ext cx="2262955" cy="702436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1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此部分内容作为文字排版占位显示（建议使用主题字体）</a:t>
              </a:r>
              <a:br>
                <a:rPr lang="zh-CN" altLang="en-US" sz="1051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1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2" name="Group 34"/>
          <p:cNvGrpSpPr/>
          <p:nvPr/>
        </p:nvGrpSpPr>
        <p:grpSpPr>
          <a:xfrm>
            <a:off x="5166066" y="2483315"/>
            <a:ext cx="3170728" cy="726985"/>
            <a:chOff x="7284132" y="5074715"/>
            <a:chExt cx="2262955" cy="969311"/>
          </a:xfrm>
        </p:grpSpPr>
        <p:sp>
          <p:nvSpPr>
            <p:cNvPr id="16" name="TextBox 35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7" name="TextBox 36"/>
            <p:cNvSpPr txBox="1">
              <a:spLocks/>
            </p:cNvSpPr>
            <p:nvPr/>
          </p:nvSpPr>
          <p:spPr>
            <a:xfrm>
              <a:off x="7284132" y="5366119"/>
              <a:ext cx="2262955" cy="677907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1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此部分内容作为文字排版占位显示（建议使用主题字体）</a:t>
              </a:r>
              <a:br>
                <a:rPr lang="zh-CN" altLang="en-US" sz="1051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1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3" name="Group 37"/>
          <p:cNvGrpSpPr/>
          <p:nvPr/>
        </p:nvGrpSpPr>
        <p:grpSpPr>
          <a:xfrm>
            <a:off x="5166066" y="1601070"/>
            <a:ext cx="3170728" cy="726991"/>
            <a:chOff x="7284132" y="5074715"/>
            <a:chExt cx="2262955" cy="969322"/>
          </a:xfrm>
        </p:grpSpPr>
        <p:sp>
          <p:nvSpPr>
            <p:cNvPr id="14" name="TextBox 38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5" name="TextBox 39"/>
            <p:cNvSpPr txBox="1">
              <a:spLocks/>
            </p:cNvSpPr>
            <p:nvPr/>
          </p:nvSpPr>
          <p:spPr>
            <a:xfrm>
              <a:off x="7284132" y="5366120"/>
              <a:ext cx="2262955" cy="677917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00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此部分内容作为文字排版占位显示（建议使用主题字体）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如需更改请在（设置形状格式）菜单下（文本选项）中调整</a:t>
              </a:r>
            </a:p>
          </p:txBody>
        </p:sp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xmlns="" id="{664EF23E-662C-446B-A92C-450335A15287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738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4"/>
          <p:cNvGrpSpPr/>
          <p:nvPr/>
        </p:nvGrpSpPr>
        <p:grpSpPr>
          <a:xfrm>
            <a:off x="3070564" y="924567"/>
            <a:ext cx="2750753" cy="772288"/>
            <a:chOff x="4094085" y="1232756"/>
            <a:chExt cx="3667671" cy="1029717"/>
          </a:xfrm>
        </p:grpSpPr>
        <p:sp>
          <p:nvSpPr>
            <p:cNvPr id="13" name="TextBox 22"/>
            <p:cNvSpPr txBox="1"/>
            <p:nvPr/>
          </p:nvSpPr>
          <p:spPr>
            <a:xfrm>
              <a:off x="4094085" y="1232756"/>
              <a:ext cx="3667671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4" name="Rectangle 23"/>
            <p:cNvSpPr/>
            <p:nvPr/>
          </p:nvSpPr>
          <p:spPr>
            <a:xfrm>
              <a:off x="4094085" y="1478976"/>
              <a:ext cx="3667671" cy="783497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此部分内容作为文字排版占位显示（建议使用主题字体）</a:t>
              </a:r>
              <a:br>
                <a:rPr lang="zh-CN" altLang="en-US" sz="1100" dirty="0"/>
              </a:br>
              <a:r>
                <a:rPr lang="zh-CN" altLang="en-US" sz="1100" dirty="0"/>
                <a:t>如需更改请在（设置形状格式）菜单下（文本选项）中调整</a:t>
              </a: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5060207" y="2305636"/>
            <a:ext cx="2750753" cy="772288"/>
            <a:chOff x="4094085" y="1232756"/>
            <a:chExt cx="3667671" cy="1029717"/>
          </a:xfrm>
        </p:grpSpPr>
        <p:sp>
          <p:nvSpPr>
            <p:cNvPr id="11" name="TextBox 26"/>
            <p:cNvSpPr txBox="1"/>
            <p:nvPr/>
          </p:nvSpPr>
          <p:spPr>
            <a:xfrm>
              <a:off x="4094085" y="1232756"/>
              <a:ext cx="3667671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2" name="Rectangle 27"/>
            <p:cNvSpPr/>
            <p:nvPr/>
          </p:nvSpPr>
          <p:spPr>
            <a:xfrm>
              <a:off x="4094085" y="1478976"/>
              <a:ext cx="3667671" cy="783497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  <a:br>
                <a:rPr lang="zh-CN" altLang="en-US" sz="1100"/>
              </a:br>
              <a:r>
                <a:rPr lang="zh-CN" altLang="en-US" sz="1100"/>
                <a:t>如需更改请在（设置形状格式）菜单下（文本选项）中调整</a:t>
              </a:r>
            </a:p>
          </p:txBody>
        </p:sp>
      </p:grpSp>
      <p:grpSp>
        <p:nvGrpSpPr>
          <p:cNvPr id="7" name="Group 28"/>
          <p:cNvGrpSpPr/>
          <p:nvPr/>
        </p:nvGrpSpPr>
        <p:grpSpPr>
          <a:xfrm>
            <a:off x="3414424" y="3797022"/>
            <a:ext cx="2750753" cy="772288"/>
            <a:chOff x="4094085" y="1232756"/>
            <a:chExt cx="3667671" cy="1029717"/>
          </a:xfrm>
        </p:grpSpPr>
        <p:sp>
          <p:nvSpPr>
            <p:cNvPr id="9" name="TextBox 29"/>
            <p:cNvSpPr txBox="1"/>
            <p:nvPr/>
          </p:nvSpPr>
          <p:spPr>
            <a:xfrm>
              <a:off x="4094085" y="1232756"/>
              <a:ext cx="3667671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0" name="Rectangle 30"/>
            <p:cNvSpPr/>
            <p:nvPr/>
          </p:nvSpPr>
          <p:spPr>
            <a:xfrm>
              <a:off x="4094085" y="1478976"/>
              <a:ext cx="3667671" cy="783497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  <a:br>
                <a:rPr lang="zh-CN" altLang="en-US" sz="1100"/>
              </a:br>
              <a:r>
                <a:rPr lang="zh-CN" altLang="en-US" sz="1100"/>
                <a:t>如需更改请在（设置形状格式）菜单下（文本选项）中调整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515723" y="969493"/>
            <a:ext cx="3346256" cy="3449679"/>
            <a:chOff x="1515723" y="969493"/>
            <a:chExt cx="3346256" cy="3449679"/>
          </a:xfrm>
        </p:grpSpPr>
        <p:grpSp>
          <p:nvGrpSpPr>
            <p:cNvPr id="4" name="Group 1"/>
            <p:cNvGrpSpPr/>
            <p:nvPr/>
          </p:nvGrpSpPr>
          <p:grpSpPr>
            <a:xfrm>
              <a:off x="1515723" y="969493"/>
              <a:ext cx="3346256" cy="3449679"/>
              <a:chOff x="2020964" y="1292657"/>
              <a:chExt cx="4461674" cy="4599572"/>
            </a:xfrm>
          </p:grpSpPr>
          <p:sp>
            <p:nvSpPr>
              <p:cNvPr id="15" name="Freeform: Shape 4"/>
              <p:cNvSpPr/>
              <p:nvPr/>
            </p:nvSpPr>
            <p:spPr>
              <a:xfrm>
                <a:off x="3009449" y="2425847"/>
                <a:ext cx="3473189" cy="2340000"/>
              </a:xfrm>
              <a:custGeom>
                <a:avLst/>
                <a:gdLst>
                  <a:gd name="connsiteX0" fmla="*/ 1170000 w 3473189"/>
                  <a:gd name="connsiteY0" fmla="*/ 0 h 2340000"/>
                  <a:gd name="connsiteX1" fmla="*/ 2316230 w 3473189"/>
                  <a:gd name="connsiteY1" fmla="*/ 934204 h 2340000"/>
                  <a:gd name="connsiteX2" fmla="*/ 2322677 w 3473189"/>
                  <a:gd name="connsiteY2" fmla="*/ 976446 h 2340000"/>
                  <a:gd name="connsiteX3" fmla="*/ 2762234 w 3473189"/>
                  <a:gd name="connsiteY3" fmla="*/ 976446 h 2340000"/>
                  <a:gd name="connsiteX4" fmla="*/ 2762234 w 3473189"/>
                  <a:gd name="connsiteY4" fmla="*/ 782892 h 2340000"/>
                  <a:gd name="connsiteX5" fmla="*/ 3473189 w 3473189"/>
                  <a:gd name="connsiteY5" fmla="*/ 1170000 h 2340000"/>
                  <a:gd name="connsiteX6" fmla="*/ 2762234 w 3473189"/>
                  <a:gd name="connsiteY6" fmla="*/ 1557108 h 2340000"/>
                  <a:gd name="connsiteX7" fmla="*/ 2762234 w 3473189"/>
                  <a:gd name="connsiteY7" fmla="*/ 1363554 h 2340000"/>
                  <a:gd name="connsiteX8" fmla="*/ 2322677 w 3473189"/>
                  <a:gd name="connsiteY8" fmla="*/ 1363554 h 2340000"/>
                  <a:gd name="connsiteX9" fmla="*/ 2316230 w 3473189"/>
                  <a:gd name="connsiteY9" fmla="*/ 1405796 h 2340000"/>
                  <a:gd name="connsiteX10" fmla="*/ 1170000 w 3473189"/>
                  <a:gd name="connsiteY10" fmla="*/ 2340000 h 2340000"/>
                  <a:gd name="connsiteX11" fmla="*/ 0 w 3473189"/>
                  <a:gd name="connsiteY11" fmla="*/ 1170000 h 2340000"/>
                  <a:gd name="connsiteX12" fmla="*/ 1170000 w 3473189"/>
                  <a:gd name="connsiteY12" fmla="*/ 0 h 23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3189" h="2340000">
                    <a:moveTo>
                      <a:pt x="1170000" y="0"/>
                    </a:moveTo>
                    <a:cubicBezTo>
                      <a:pt x="1735401" y="0"/>
                      <a:pt x="2207132" y="401055"/>
                      <a:pt x="2316230" y="934204"/>
                    </a:cubicBezTo>
                    <a:lnTo>
                      <a:pt x="2322677" y="976446"/>
                    </a:lnTo>
                    <a:lnTo>
                      <a:pt x="2762234" y="976446"/>
                    </a:lnTo>
                    <a:lnTo>
                      <a:pt x="2762234" y="782892"/>
                    </a:lnTo>
                    <a:lnTo>
                      <a:pt x="3473189" y="1170000"/>
                    </a:lnTo>
                    <a:lnTo>
                      <a:pt x="2762234" y="1557108"/>
                    </a:lnTo>
                    <a:lnTo>
                      <a:pt x="2762234" y="1363554"/>
                    </a:lnTo>
                    <a:lnTo>
                      <a:pt x="2322677" y="1363554"/>
                    </a:lnTo>
                    <a:lnTo>
                      <a:pt x="2316230" y="1405796"/>
                    </a:lnTo>
                    <a:cubicBezTo>
                      <a:pt x="2207132" y="1938945"/>
                      <a:pt x="1735401" y="2340000"/>
                      <a:pt x="1170000" y="2340000"/>
                    </a:cubicBezTo>
                    <a:cubicBezTo>
                      <a:pt x="523827" y="2340000"/>
                      <a:pt x="0" y="1816173"/>
                      <a:pt x="0" y="1170000"/>
                    </a:cubicBezTo>
                    <a:cubicBezTo>
                      <a:pt x="0" y="523827"/>
                      <a:pt x="523827" y="0"/>
                      <a:pt x="117000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Freeform: Shape 5"/>
              <p:cNvSpPr/>
              <p:nvPr/>
            </p:nvSpPr>
            <p:spPr>
              <a:xfrm rot="5400000">
                <a:off x="2166476" y="2985635"/>
                <a:ext cx="3473189" cy="2340000"/>
              </a:xfrm>
              <a:custGeom>
                <a:avLst/>
                <a:gdLst>
                  <a:gd name="connsiteX0" fmla="*/ 1170000 w 3473189"/>
                  <a:gd name="connsiteY0" fmla="*/ 0 h 2340000"/>
                  <a:gd name="connsiteX1" fmla="*/ 2316230 w 3473189"/>
                  <a:gd name="connsiteY1" fmla="*/ 934204 h 2340000"/>
                  <a:gd name="connsiteX2" fmla="*/ 2322677 w 3473189"/>
                  <a:gd name="connsiteY2" fmla="*/ 976446 h 2340000"/>
                  <a:gd name="connsiteX3" fmla="*/ 2762234 w 3473189"/>
                  <a:gd name="connsiteY3" fmla="*/ 976446 h 2340000"/>
                  <a:gd name="connsiteX4" fmla="*/ 2762234 w 3473189"/>
                  <a:gd name="connsiteY4" fmla="*/ 782892 h 2340000"/>
                  <a:gd name="connsiteX5" fmla="*/ 3473189 w 3473189"/>
                  <a:gd name="connsiteY5" fmla="*/ 1170000 h 2340000"/>
                  <a:gd name="connsiteX6" fmla="*/ 2762234 w 3473189"/>
                  <a:gd name="connsiteY6" fmla="*/ 1557108 h 2340000"/>
                  <a:gd name="connsiteX7" fmla="*/ 2762234 w 3473189"/>
                  <a:gd name="connsiteY7" fmla="*/ 1363554 h 2340000"/>
                  <a:gd name="connsiteX8" fmla="*/ 2322677 w 3473189"/>
                  <a:gd name="connsiteY8" fmla="*/ 1363554 h 2340000"/>
                  <a:gd name="connsiteX9" fmla="*/ 2316230 w 3473189"/>
                  <a:gd name="connsiteY9" fmla="*/ 1405796 h 2340000"/>
                  <a:gd name="connsiteX10" fmla="*/ 1170000 w 3473189"/>
                  <a:gd name="connsiteY10" fmla="*/ 2340000 h 2340000"/>
                  <a:gd name="connsiteX11" fmla="*/ 0 w 3473189"/>
                  <a:gd name="connsiteY11" fmla="*/ 1170000 h 2340000"/>
                  <a:gd name="connsiteX12" fmla="*/ 1170000 w 3473189"/>
                  <a:gd name="connsiteY12" fmla="*/ 0 h 23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3189" h="2340000">
                    <a:moveTo>
                      <a:pt x="1170000" y="0"/>
                    </a:moveTo>
                    <a:cubicBezTo>
                      <a:pt x="1735401" y="0"/>
                      <a:pt x="2207132" y="401055"/>
                      <a:pt x="2316230" y="934204"/>
                    </a:cubicBezTo>
                    <a:lnTo>
                      <a:pt x="2322677" y="976446"/>
                    </a:lnTo>
                    <a:lnTo>
                      <a:pt x="2762234" y="976446"/>
                    </a:lnTo>
                    <a:lnTo>
                      <a:pt x="2762234" y="782892"/>
                    </a:lnTo>
                    <a:lnTo>
                      <a:pt x="3473189" y="1170000"/>
                    </a:lnTo>
                    <a:lnTo>
                      <a:pt x="2762234" y="1557108"/>
                    </a:lnTo>
                    <a:lnTo>
                      <a:pt x="2762234" y="1363554"/>
                    </a:lnTo>
                    <a:lnTo>
                      <a:pt x="2322677" y="1363554"/>
                    </a:lnTo>
                    <a:lnTo>
                      <a:pt x="2316230" y="1405796"/>
                    </a:lnTo>
                    <a:cubicBezTo>
                      <a:pt x="2207132" y="1938945"/>
                      <a:pt x="1735401" y="2340000"/>
                      <a:pt x="1170000" y="2340000"/>
                    </a:cubicBezTo>
                    <a:cubicBezTo>
                      <a:pt x="523827" y="2340000"/>
                      <a:pt x="0" y="1816173"/>
                      <a:pt x="0" y="1170000"/>
                    </a:cubicBezTo>
                    <a:cubicBezTo>
                      <a:pt x="0" y="523827"/>
                      <a:pt x="523827" y="0"/>
                      <a:pt x="11700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6"/>
              <p:cNvSpPr/>
              <p:nvPr/>
            </p:nvSpPr>
            <p:spPr>
              <a:xfrm rot="16200000">
                <a:off x="1810422" y="1859252"/>
                <a:ext cx="3473189" cy="2340000"/>
              </a:xfrm>
              <a:custGeom>
                <a:avLst/>
                <a:gdLst>
                  <a:gd name="connsiteX0" fmla="*/ 1170000 w 3473189"/>
                  <a:gd name="connsiteY0" fmla="*/ 0 h 2340000"/>
                  <a:gd name="connsiteX1" fmla="*/ 2316230 w 3473189"/>
                  <a:gd name="connsiteY1" fmla="*/ 934204 h 2340000"/>
                  <a:gd name="connsiteX2" fmla="*/ 2322677 w 3473189"/>
                  <a:gd name="connsiteY2" fmla="*/ 976446 h 2340000"/>
                  <a:gd name="connsiteX3" fmla="*/ 2762234 w 3473189"/>
                  <a:gd name="connsiteY3" fmla="*/ 976446 h 2340000"/>
                  <a:gd name="connsiteX4" fmla="*/ 2762234 w 3473189"/>
                  <a:gd name="connsiteY4" fmla="*/ 782892 h 2340000"/>
                  <a:gd name="connsiteX5" fmla="*/ 3473189 w 3473189"/>
                  <a:gd name="connsiteY5" fmla="*/ 1170000 h 2340000"/>
                  <a:gd name="connsiteX6" fmla="*/ 2762234 w 3473189"/>
                  <a:gd name="connsiteY6" fmla="*/ 1557108 h 2340000"/>
                  <a:gd name="connsiteX7" fmla="*/ 2762234 w 3473189"/>
                  <a:gd name="connsiteY7" fmla="*/ 1363554 h 2340000"/>
                  <a:gd name="connsiteX8" fmla="*/ 2322677 w 3473189"/>
                  <a:gd name="connsiteY8" fmla="*/ 1363554 h 2340000"/>
                  <a:gd name="connsiteX9" fmla="*/ 2316230 w 3473189"/>
                  <a:gd name="connsiteY9" fmla="*/ 1405796 h 2340000"/>
                  <a:gd name="connsiteX10" fmla="*/ 1170000 w 3473189"/>
                  <a:gd name="connsiteY10" fmla="*/ 2340000 h 2340000"/>
                  <a:gd name="connsiteX11" fmla="*/ 0 w 3473189"/>
                  <a:gd name="connsiteY11" fmla="*/ 1170000 h 2340000"/>
                  <a:gd name="connsiteX12" fmla="*/ 1170000 w 3473189"/>
                  <a:gd name="connsiteY12" fmla="*/ 0 h 23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3189" h="2340000">
                    <a:moveTo>
                      <a:pt x="1170000" y="0"/>
                    </a:moveTo>
                    <a:cubicBezTo>
                      <a:pt x="1735401" y="0"/>
                      <a:pt x="2207132" y="401055"/>
                      <a:pt x="2316230" y="934204"/>
                    </a:cubicBezTo>
                    <a:lnTo>
                      <a:pt x="2322677" y="976446"/>
                    </a:lnTo>
                    <a:lnTo>
                      <a:pt x="2762234" y="976446"/>
                    </a:lnTo>
                    <a:lnTo>
                      <a:pt x="2762234" y="782892"/>
                    </a:lnTo>
                    <a:lnTo>
                      <a:pt x="3473189" y="1170000"/>
                    </a:lnTo>
                    <a:lnTo>
                      <a:pt x="2762234" y="1557108"/>
                    </a:lnTo>
                    <a:lnTo>
                      <a:pt x="2762234" y="1363554"/>
                    </a:lnTo>
                    <a:lnTo>
                      <a:pt x="2322677" y="1363554"/>
                    </a:lnTo>
                    <a:lnTo>
                      <a:pt x="2316230" y="1405796"/>
                    </a:lnTo>
                    <a:cubicBezTo>
                      <a:pt x="2207132" y="1938945"/>
                      <a:pt x="1735401" y="2340000"/>
                      <a:pt x="1170000" y="2340000"/>
                    </a:cubicBezTo>
                    <a:cubicBezTo>
                      <a:pt x="523827" y="2340000"/>
                      <a:pt x="0" y="1816173"/>
                      <a:pt x="0" y="1170000"/>
                    </a:cubicBezTo>
                    <a:cubicBezTo>
                      <a:pt x="0" y="523827"/>
                      <a:pt x="523827" y="0"/>
                      <a:pt x="11700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Oval 7"/>
              <p:cNvSpPr>
                <a:spLocks noChangeAspect="1"/>
              </p:cNvSpPr>
              <p:nvPr/>
            </p:nvSpPr>
            <p:spPr>
              <a:xfrm>
                <a:off x="2020964" y="2419040"/>
                <a:ext cx="2340000" cy="2340000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9" name="Group 8"/>
              <p:cNvGrpSpPr>
                <a:grpSpLocks noChangeAspect="1"/>
              </p:cNvGrpSpPr>
              <p:nvPr/>
            </p:nvGrpSpPr>
            <p:grpSpPr>
              <a:xfrm>
                <a:off x="2837797" y="2832824"/>
                <a:ext cx="701772" cy="355442"/>
                <a:chOff x="4325938" y="280988"/>
                <a:chExt cx="488950" cy="247650"/>
              </a:xfrm>
              <a:solidFill>
                <a:schemeClr val="bg1"/>
              </a:solidFill>
            </p:grpSpPr>
            <p:sp>
              <p:nvSpPr>
                <p:cNvPr id="21" name="Freeform: Shape 12"/>
                <p:cNvSpPr>
                  <a:spLocks/>
                </p:cNvSpPr>
                <p:nvPr/>
              </p:nvSpPr>
              <p:spPr bwMode="auto">
                <a:xfrm>
                  <a:off x="4325938" y="458788"/>
                  <a:ext cx="69850" cy="69850"/>
                </a:xfrm>
                <a:custGeom>
                  <a:avLst/>
                  <a:gdLst>
                    <a:gd name="T0" fmla="*/ 44 w 44"/>
                    <a:gd name="T1" fmla="*/ 22 h 44"/>
                    <a:gd name="T2" fmla="*/ 44 w 44"/>
                    <a:gd name="T3" fmla="*/ 22 h 44"/>
                    <a:gd name="T4" fmla="*/ 42 w 44"/>
                    <a:gd name="T5" fmla="*/ 30 h 44"/>
                    <a:gd name="T6" fmla="*/ 36 w 44"/>
                    <a:gd name="T7" fmla="*/ 36 h 44"/>
                    <a:gd name="T8" fmla="*/ 30 w 44"/>
                    <a:gd name="T9" fmla="*/ 42 h 44"/>
                    <a:gd name="T10" fmla="*/ 22 w 44"/>
                    <a:gd name="T11" fmla="*/ 44 h 44"/>
                    <a:gd name="T12" fmla="*/ 22 w 44"/>
                    <a:gd name="T13" fmla="*/ 44 h 44"/>
                    <a:gd name="T14" fmla="*/ 14 w 44"/>
                    <a:gd name="T15" fmla="*/ 42 h 44"/>
                    <a:gd name="T16" fmla="*/ 6 w 44"/>
                    <a:gd name="T17" fmla="*/ 36 h 44"/>
                    <a:gd name="T18" fmla="*/ 2 w 44"/>
                    <a:gd name="T19" fmla="*/ 30 h 44"/>
                    <a:gd name="T20" fmla="*/ 0 w 44"/>
                    <a:gd name="T21" fmla="*/ 22 h 44"/>
                    <a:gd name="T22" fmla="*/ 0 w 44"/>
                    <a:gd name="T23" fmla="*/ 22 h 44"/>
                    <a:gd name="T24" fmla="*/ 2 w 44"/>
                    <a:gd name="T25" fmla="*/ 14 h 44"/>
                    <a:gd name="T26" fmla="*/ 6 w 44"/>
                    <a:gd name="T27" fmla="*/ 6 h 44"/>
                    <a:gd name="T28" fmla="*/ 14 w 44"/>
                    <a:gd name="T29" fmla="*/ 2 h 44"/>
                    <a:gd name="T30" fmla="*/ 22 w 44"/>
                    <a:gd name="T31" fmla="*/ 0 h 44"/>
                    <a:gd name="T32" fmla="*/ 22 w 44"/>
                    <a:gd name="T33" fmla="*/ 0 h 44"/>
                    <a:gd name="T34" fmla="*/ 30 w 44"/>
                    <a:gd name="T35" fmla="*/ 2 h 44"/>
                    <a:gd name="T36" fmla="*/ 36 w 44"/>
                    <a:gd name="T37" fmla="*/ 6 h 44"/>
                    <a:gd name="T38" fmla="*/ 42 w 44"/>
                    <a:gd name="T39" fmla="*/ 14 h 44"/>
                    <a:gd name="T40" fmla="*/ 44 w 44"/>
                    <a:gd name="T41" fmla="*/ 22 h 44"/>
                    <a:gd name="T42" fmla="*/ 44 w 44"/>
                    <a:gd name="T43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4" h="44">
                      <a:moveTo>
                        <a:pt x="44" y="22"/>
                      </a:moveTo>
                      <a:lnTo>
                        <a:pt x="44" y="22"/>
                      </a:lnTo>
                      <a:lnTo>
                        <a:pt x="42" y="30"/>
                      </a:lnTo>
                      <a:lnTo>
                        <a:pt x="36" y="36"/>
                      </a:lnTo>
                      <a:lnTo>
                        <a:pt x="30" y="42"/>
                      </a:lnTo>
                      <a:lnTo>
                        <a:pt x="22" y="44"/>
                      </a:lnTo>
                      <a:lnTo>
                        <a:pt x="22" y="44"/>
                      </a:lnTo>
                      <a:lnTo>
                        <a:pt x="14" y="42"/>
                      </a:lnTo>
                      <a:lnTo>
                        <a:pt x="6" y="36"/>
                      </a:lnTo>
                      <a:lnTo>
                        <a:pt x="2" y="30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2" y="14"/>
                      </a:lnTo>
                      <a:lnTo>
                        <a:pt x="6" y="6"/>
                      </a:lnTo>
                      <a:lnTo>
                        <a:pt x="14" y="2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2"/>
                      </a:lnTo>
                      <a:lnTo>
                        <a:pt x="36" y="6"/>
                      </a:lnTo>
                      <a:lnTo>
                        <a:pt x="42" y="14"/>
                      </a:lnTo>
                      <a:lnTo>
                        <a:pt x="44" y="22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Freeform: Shape 13"/>
                <p:cNvSpPr>
                  <a:spLocks/>
                </p:cNvSpPr>
                <p:nvPr/>
              </p:nvSpPr>
              <p:spPr bwMode="auto">
                <a:xfrm>
                  <a:off x="4414838" y="401638"/>
                  <a:ext cx="66675" cy="66675"/>
                </a:xfrm>
                <a:custGeom>
                  <a:avLst/>
                  <a:gdLst>
                    <a:gd name="T0" fmla="*/ 42 w 42"/>
                    <a:gd name="T1" fmla="*/ 20 h 42"/>
                    <a:gd name="T2" fmla="*/ 42 w 42"/>
                    <a:gd name="T3" fmla="*/ 20 h 42"/>
                    <a:gd name="T4" fmla="*/ 42 w 42"/>
                    <a:gd name="T5" fmla="*/ 30 h 42"/>
                    <a:gd name="T6" fmla="*/ 36 w 42"/>
                    <a:gd name="T7" fmla="*/ 36 h 42"/>
                    <a:gd name="T8" fmla="*/ 30 w 42"/>
                    <a:gd name="T9" fmla="*/ 40 h 42"/>
                    <a:gd name="T10" fmla="*/ 22 w 42"/>
                    <a:gd name="T11" fmla="*/ 42 h 42"/>
                    <a:gd name="T12" fmla="*/ 22 w 42"/>
                    <a:gd name="T13" fmla="*/ 42 h 42"/>
                    <a:gd name="T14" fmla="*/ 12 w 42"/>
                    <a:gd name="T15" fmla="*/ 40 h 42"/>
                    <a:gd name="T16" fmla="*/ 6 w 42"/>
                    <a:gd name="T17" fmla="*/ 36 h 42"/>
                    <a:gd name="T18" fmla="*/ 2 w 42"/>
                    <a:gd name="T19" fmla="*/ 30 h 42"/>
                    <a:gd name="T20" fmla="*/ 0 w 42"/>
                    <a:gd name="T21" fmla="*/ 20 h 42"/>
                    <a:gd name="T22" fmla="*/ 0 w 42"/>
                    <a:gd name="T23" fmla="*/ 20 h 42"/>
                    <a:gd name="T24" fmla="*/ 2 w 42"/>
                    <a:gd name="T25" fmla="*/ 12 h 42"/>
                    <a:gd name="T26" fmla="*/ 6 w 42"/>
                    <a:gd name="T27" fmla="*/ 6 h 42"/>
                    <a:gd name="T28" fmla="*/ 12 w 42"/>
                    <a:gd name="T29" fmla="*/ 0 h 42"/>
                    <a:gd name="T30" fmla="*/ 22 w 42"/>
                    <a:gd name="T31" fmla="*/ 0 h 42"/>
                    <a:gd name="T32" fmla="*/ 22 w 42"/>
                    <a:gd name="T33" fmla="*/ 0 h 42"/>
                    <a:gd name="T34" fmla="*/ 30 w 42"/>
                    <a:gd name="T35" fmla="*/ 0 h 42"/>
                    <a:gd name="T36" fmla="*/ 36 w 42"/>
                    <a:gd name="T37" fmla="*/ 6 h 42"/>
                    <a:gd name="T38" fmla="*/ 42 w 42"/>
                    <a:gd name="T39" fmla="*/ 12 h 42"/>
                    <a:gd name="T40" fmla="*/ 42 w 42"/>
                    <a:gd name="T41" fmla="*/ 20 h 42"/>
                    <a:gd name="T42" fmla="*/ 42 w 42"/>
                    <a:gd name="T43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2" h="42">
                      <a:moveTo>
                        <a:pt x="42" y="20"/>
                      </a:moveTo>
                      <a:lnTo>
                        <a:pt x="42" y="20"/>
                      </a:lnTo>
                      <a:lnTo>
                        <a:pt x="42" y="30"/>
                      </a:lnTo>
                      <a:lnTo>
                        <a:pt x="36" y="36"/>
                      </a:lnTo>
                      <a:lnTo>
                        <a:pt x="30" y="40"/>
                      </a:lnTo>
                      <a:lnTo>
                        <a:pt x="22" y="42"/>
                      </a:lnTo>
                      <a:lnTo>
                        <a:pt x="22" y="42"/>
                      </a:lnTo>
                      <a:lnTo>
                        <a:pt x="12" y="40"/>
                      </a:lnTo>
                      <a:lnTo>
                        <a:pt x="6" y="36"/>
                      </a:lnTo>
                      <a:lnTo>
                        <a:pt x="2" y="30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2" y="12"/>
                      </a:lnTo>
                      <a:lnTo>
                        <a:pt x="6" y="6"/>
                      </a:lnTo>
                      <a:lnTo>
                        <a:pt x="12" y="0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0"/>
                      </a:lnTo>
                      <a:lnTo>
                        <a:pt x="36" y="6"/>
                      </a:lnTo>
                      <a:lnTo>
                        <a:pt x="42" y="12"/>
                      </a:lnTo>
                      <a:lnTo>
                        <a:pt x="42" y="20"/>
                      </a:lnTo>
                      <a:lnTo>
                        <a:pt x="42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Freeform: Shape 14"/>
                <p:cNvSpPr>
                  <a:spLocks/>
                </p:cNvSpPr>
                <p:nvPr/>
              </p:nvSpPr>
              <p:spPr bwMode="auto">
                <a:xfrm>
                  <a:off x="4513263" y="427038"/>
                  <a:ext cx="69850" cy="69850"/>
                </a:xfrm>
                <a:custGeom>
                  <a:avLst/>
                  <a:gdLst>
                    <a:gd name="T0" fmla="*/ 44 w 44"/>
                    <a:gd name="T1" fmla="*/ 22 h 44"/>
                    <a:gd name="T2" fmla="*/ 44 w 44"/>
                    <a:gd name="T3" fmla="*/ 22 h 44"/>
                    <a:gd name="T4" fmla="*/ 42 w 44"/>
                    <a:gd name="T5" fmla="*/ 32 h 44"/>
                    <a:gd name="T6" fmla="*/ 36 w 44"/>
                    <a:gd name="T7" fmla="*/ 38 h 44"/>
                    <a:gd name="T8" fmla="*/ 30 w 44"/>
                    <a:gd name="T9" fmla="*/ 42 h 44"/>
                    <a:gd name="T10" fmla="*/ 22 w 44"/>
                    <a:gd name="T11" fmla="*/ 44 h 44"/>
                    <a:gd name="T12" fmla="*/ 22 w 44"/>
                    <a:gd name="T13" fmla="*/ 44 h 44"/>
                    <a:gd name="T14" fmla="*/ 14 w 44"/>
                    <a:gd name="T15" fmla="*/ 42 h 44"/>
                    <a:gd name="T16" fmla="*/ 6 w 44"/>
                    <a:gd name="T17" fmla="*/ 38 h 44"/>
                    <a:gd name="T18" fmla="*/ 2 w 44"/>
                    <a:gd name="T19" fmla="*/ 32 h 44"/>
                    <a:gd name="T20" fmla="*/ 0 w 44"/>
                    <a:gd name="T21" fmla="*/ 22 h 44"/>
                    <a:gd name="T22" fmla="*/ 0 w 44"/>
                    <a:gd name="T23" fmla="*/ 22 h 44"/>
                    <a:gd name="T24" fmla="*/ 2 w 44"/>
                    <a:gd name="T25" fmla="*/ 14 h 44"/>
                    <a:gd name="T26" fmla="*/ 6 w 44"/>
                    <a:gd name="T27" fmla="*/ 8 h 44"/>
                    <a:gd name="T28" fmla="*/ 14 w 44"/>
                    <a:gd name="T29" fmla="*/ 2 h 44"/>
                    <a:gd name="T30" fmla="*/ 22 w 44"/>
                    <a:gd name="T31" fmla="*/ 0 h 44"/>
                    <a:gd name="T32" fmla="*/ 22 w 44"/>
                    <a:gd name="T33" fmla="*/ 0 h 44"/>
                    <a:gd name="T34" fmla="*/ 30 w 44"/>
                    <a:gd name="T35" fmla="*/ 2 h 44"/>
                    <a:gd name="T36" fmla="*/ 36 w 44"/>
                    <a:gd name="T37" fmla="*/ 8 h 44"/>
                    <a:gd name="T38" fmla="*/ 42 w 44"/>
                    <a:gd name="T39" fmla="*/ 14 h 44"/>
                    <a:gd name="T40" fmla="*/ 44 w 44"/>
                    <a:gd name="T41" fmla="*/ 22 h 44"/>
                    <a:gd name="T42" fmla="*/ 44 w 44"/>
                    <a:gd name="T43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4" h="44">
                      <a:moveTo>
                        <a:pt x="44" y="22"/>
                      </a:moveTo>
                      <a:lnTo>
                        <a:pt x="44" y="22"/>
                      </a:lnTo>
                      <a:lnTo>
                        <a:pt x="42" y="32"/>
                      </a:lnTo>
                      <a:lnTo>
                        <a:pt x="36" y="38"/>
                      </a:lnTo>
                      <a:lnTo>
                        <a:pt x="30" y="42"/>
                      </a:lnTo>
                      <a:lnTo>
                        <a:pt x="22" y="44"/>
                      </a:lnTo>
                      <a:lnTo>
                        <a:pt x="22" y="44"/>
                      </a:lnTo>
                      <a:lnTo>
                        <a:pt x="14" y="42"/>
                      </a:lnTo>
                      <a:lnTo>
                        <a:pt x="6" y="38"/>
                      </a:lnTo>
                      <a:lnTo>
                        <a:pt x="2" y="32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2" y="14"/>
                      </a:lnTo>
                      <a:lnTo>
                        <a:pt x="6" y="8"/>
                      </a:lnTo>
                      <a:lnTo>
                        <a:pt x="14" y="2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2"/>
                      </a:lnTo>
                      <a:lnTo>
                        <a:pt x="36" y="8"/>
                      </a:lnTo>
                      <a:lnTo>
                        <a:pt x="42" y="14"/>
                      </a:lnTo>
                      <a:lnTo>
                        <a:pt x="44" y="22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Freeform: Shape 15"/>
                <p:cNvSpPr>
                  <a:spLocks/>
                </p:cNvSpPr>
                <p:nvPr/>
              </p:nvSpPr>
              <p:spPr bwMode="auto">
                <a:xfrm>
                  <a:off x="4589463" y="338138"/>
                  <a:ext cx="69850" cy="69850"/>
                </a:xfrm>
                <a:custGeom>
                  <a:avLst/>
                  <a:gdLst>
                    <a:gd name="T0" fmla="*/ 44 w 44"/>
                    <a:gd name="T1" fmla="*/ 22 h 44"/>
                    <a:gd name="T2" fmla="*/ 44 w 44"/>
                    <a:gd name="T3" fmla="*/ 22 h 44"/>
                    <a:gd name="T4" fmla="*/ 42 w 44"/>
                    <a:gd name="T5" fmla="*/ 30 h 44"/>
                    <a:gd name="T6" fmla="*/ 38 w 44"/>
                    <a:gd name="T7" fmla="*/ 38 h 44"/>
                    <a:gd name="T8" fmla="*/ 30 w 44"/>
                    <a:gd name="T9" fmla="*/ 42 h 44"/>
                    <a:gd name="T10" fmla="*/ 22 w 44"/>
                    <a:gd name="T11" fmla="*/ 44 h 44"/>
                    <a:gd name="T12" fmla="*/ 22 w 44"/>
                    <a:gd name="T13" fmla="*/ 44 h 44"/>
                    <a:gd name="T14" fmla="*/ 14 w 44"/>
                    <a:gd name="T15" fmla="*/ 42 h 44"/>
                    <a:gd name="T16" fmla="*/ 8 w 44"/>
                    <a:gd name="T17" fmla="*/ 38 h 44"/>
                    <a:gd name="T18" fmla="*/ 2 w 44"/>
                    <a:gd name="T19" fmla="*/ 30 h 44"/>
                    <a:gd name="T20" fmla="*/ 0 w 44"/>
                    <a:gd name="T21" fmla="*/ 22 h 44"/>
                    <a:gd name="T22" fmla="*/ 0 w 44"/>
                    <a:gd name="T23" fmla="*/ 22 h 44"/>
                    <a:gd name="T24" fmla="*/ 2 w 44"/>
                    <a:gd name="T25" fmla="*/ 14 h 44"/>
                    <a:gd name="T26" fmla="*/ 8 w 44"/>
                    <a:gd name="T27" fmla="*/ 6 h 44"/>
                    <a:gd name="T28" fmla="*/ 14 w 44"/>
                    <a:gd name="T29" fmla="*/ 2 h 44"/>
                    <a:gd name="T30" fmla="*/ 22 w 44"/>
                    <a:gd name="T31" fmla="*/ 0 h 44"/>
                    <a:gd name="T32" fmla="*/ 22 w 44"/>
                    <a:gd name="T33" fmla="*/ 0 h 44"/>
                    <a:gd name="T34" fmla="*/ 30 w 44"/>
                    <a:gd name="T35" fmla="*/ 2 h 44"/>
                    <a:gd name="T36" fmla="*/ 38 w 44"/>
                    <a:gd name="T37" fmla="*/ 6 h 44"/>
                    <a:gd name="T38" fmla="*/ 42 w 44"/>
                    <a:gd name="T39" fmla="*/ 14 h 44"/>
                    <a:gd name="T40" fmla="*/ 44 w 44"/>
                    <a:gd name="T41" fmla="*/ 22 h 44"/>
                    <a:gd name="T42" fmla="*/ 44 w 44"/>
                    <a:gd name="T43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4" h="44">
                      <a:moveTo>
                        <a:pt x="44" y="22"/>
                      </a:moveTo>
                      <a:lnTo>
                        <a:pt x="44" y="22"/>
                      </a:lnTo>
                      <a:lnTo>
                        <a:pt x="42" y="30"/>
                      </a:lnTo>
                      <a:lnTo>
                        <a:pt x="38" y="38"/>
                      </a:lnTo>
                      <a:lnTo>
                        <a:pt x="30" y="42"/>
                      </a:lnTo>
                      <a:lnTo>
                        <a:pt x="22" y="44"/>
                      </a:lnTo>
                      <a:lnTo>
                        <a:pt x="22" y="44"/>
                      </a:lnTo>
                      <a:lnTo>
                        <a:pt x="14" y="42"/>
                      </a:lnTo>
                      <a:lnTo>
                        <a:pt x="8" y="38"/>
                      </a:lnTo>
                      <a:lnTo>
                        <a:pt x="2" y="30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2" y="14"/>
                      </a:lnTo>
                      <a:lnTo>
                        <a:pt x="8" y="6"/>
                      </a:lnTo>
                      <a:lnTo>
                        <a:pt x="14" y="2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2"/>
                      </a:lnTo>
                      <a:lnTo>
                        <a:pt x="38" y="6"/>
                      </a:lnTo>
                      <a:lnTo>
                        <a:pt x="42" y="14"/>
                      </a:lnTo>
                      <a:lnTo>
                        <a:pt x="44" y="22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Freeform: Shape 16"/>
                <p:cNvSpPr>
                  <a:spLocks/>
                </p:cNvSpPr>
                <p:nvPr/>
              </p:nvSpPr>
              <p:spPr bwMode="auto">
                <a:xfrm>
                  <a:off x="4665663" y="395288"/>
                  <a:ext cx="69850" cy="66675"/>
                </a:xfrm>
                <a:custGeom>
                  <a:avLst/>
                  <a:gdLst>
                    <a:gd name="T0" fmla="*/ 44 w 44"/>
                    <a:gd name="T1" fmla="*/ 20 h 42"/>
                    <a:gd name="T2" fmla="*/ 44 w 44"/>
                    <a:gd name="T3" fmla="*/ 20 h 42"/>
                    <a:gd name="T4" fmla="*/ 42 w 44"/>
                    <a:gd name="T5" fmla="*/ 30 h 42"/>
                    <a:gd name="T6" fmla="*/ 38 w 44"/>
                    <a:gd name="T7" fmla="*/ 36 h 42"/>
                    <a:gd name="T8" fmla="*/ 30 w 44"/>
                    <a:gd name="T9" fmla="*/ 40 h 42"/>
                    <a:gd name="T10" fmla="*/ 22 w 44"/>
                    <a:gd name="T11" fmla="*/ 42 h 42"/>
                    <a:gd name="T12" fmla="*/ 22 w 44"/>
                    <a:gd name="T13" fmla="*/ 42 h 42"/>
                    <a:gd name="T14" fmla="*/ 14 w 44"/>
                    <a:gd name="T15" fmla="*/ 40 h 42"/>
                    <a:gd name="T16" fmla="*/ 6 w 44"/>
                    <a:gd name="T17" fmla="*/ 36 h 42"/>
                    <a:gd name="T18" fmla="*/ 2 w 44"/>
                    <a:gd name="T19" fmla="*/ 30 h 42"/>
                    <a:gd name="T20" fmla="*/ 0 w 44"/>
                    <a:gd name="T21" fmla="*/ 20 h 42"/>
                    <a:gd name="T22" fmla="*/ 0 w 44"/>
                    <a:gd name="T23" fmla="*/ 20 h 42"/>
                    <a:gd name="T24" fmla="*/ 2 w 44"/>
                    <a:gd name="T25" fmla="*/ 12 h 42"/>
                    <a:gd name="T26" fmla="*/ 6 w 44"/>
                    <a:gd name="T27" fmla="*/ 6 h 42"/>
                    <a:gd name="T28" fmla="*/ 14 w 44"/>
                    <a:gd name="T29" fmla="*/ 0 h 42"/>
                    <a:gd name="T30" fmla="*/ 22 w 44"/>
                    <a:gd name="T31" fmla="*/ 0 h 42"/>
                    <a:gd name="T32" fmla="*/ 22 w 44"/>
                    <a:gd name="T33" fmla="*/ 0 h 42"/>
                    <a:gd name="T34" fmla="*/ 30 w 44"/>
                    <a:gd name="T35" fmla="*/ 0 h 42"/>
                    <a:gd name="T36" fmla="*/ 38 w 44"/>
                    <a:gd name="T37" fmla="*/ 6 h 42"/>
                    <a:gd name="T38" fmla="*/ 42 w 44"/>
                    <a:gd name="T39" fmla="*/ 12 h 42"/>
                    <a:gd name="T40" fmla="*/ 44 w 44"/>
                    <a:gd name="T41" fmla="*/ 20 h 42"/>
                    <a:gd name="T42" fmla="*/ 44 w 44"/>
                    <a:gd name="T43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4" h="42">
                      <a:moveTo>
                        <a:pt x="44" y="20"/>
                      </a:moveTo>
                      <a:lnTo>
                        <a:pt x="44" y="20"/>
                      </a:lnTo>
                      <a:lnTo>
                        <a:pt x="42" y="30"/>
                      </a:lnTo>
                      <a:lnTo>
                        <a:pt x="38" y="36"/>
                      </a:lnTo>
                      <a:lnTo>
                        <a:pt x="30" y="40"/>
                      </a:lnTo>
                      <a:lnTo>
                        <a:pt x="22" y="42"/>
                      </a:lnTo>
                      <a:lnTo>
                        <a:pt x="22" y="42"/>
                      </a:lnTo>
                      <a:lnTo>
                        <a:pt x="14" y="40"/>
                      </a:lnTo>
                      <a:lnTo>
                        <a:pt x="6" y="36"/>
                      </a:lnTo>
                      <a:lnTo>
                        <a:pt x="2" y="30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2" y="12"/>
                      </a:lnTo>
                      <a:lnTo>
                        <a:pt x="6" y="6"/>
                      </a:lnTo>
                      <a:lnTo>
                        <a:pt x="14" y="0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0"/>
                      </a:lnTo>
                      <a:lnTo>
                        <a:pt x="38" y="6"/>
                      </a:lnTo>
                      <a:lnTo>
                        <a:pt x="42" y="12"/>
                      </a:lnTo>
                      <a:lnTo>
                        <a:pt x="44" y="20"/>
                      </a:lnTo>
                      <a:lnTo>
                        <a:pt x="44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Freeform: Shape 17"/>
                <p:cNvSpPr>
                  <a:spLocks/>
                </p:cNvSpPr>
                <p:nvPr/>
              </p:nvSpPr>
              <p:spPr bwMode="auto">
                <a:xfrm>
                  <a:off x="4745038" y="280988"/>
                  <a:ext cx="69850" cy="66675"/>
                </a:xfrm>
                <a:custGeom>
                  <a:avLst/>
                  <a:gdLst>
                    <a:gd name="T0" fmla="*/ 44 w 44"/>
                    <a:gd name="T1" fmla="*/ 22 h 42"/>
                    <a:gd name="T2" fmla="*/ 44 w 44"/>
                    <a:gd name="T3" fmla="*/ 22 h 42"/>
                    <a:gd name="T4" fmla="*/ 42 w 44"/>
                    <a:gd name="T5" fmla="*/ 30 h 42"/>
                    <a:gd name="T6" fmla="*/ 38 w 44"/>
                    <a:gd name="T7" fmla="*/ 36 h 42"/>
                    <a:gd name="T8" fmla="*/ 30 w 44"/>
                    <a:gd name="T9" fmla="*/ 42 h 42"/>
                    <a:gd name="T10" fmla="*/ 22 w 44"/>
                    <a:gd name="T11" fmla="*/ 42 h 42"/>
                    <a:gd name="T12" fmla="*/ 22 w 44"/>
                    <a:gd name="T13" fmla="*/ 42 h 42"/>
                    <a:gd name="T14" fmla="*/ 14 w 44"/>
                    <a:gd name="T15" fmla="*/ 42 h 42"/>
                    <a:gd name="T16" fmla="*/ 6 w 44"/>
                    <a:gd name="T17" fmla="*/ 36 h 42"/>
                    <a:gd name="T18" fmla="*/ 2 w 44"/>
                    <a:gd name="T19" fmla="*/ 30 h 42"/>
                    <a:gd name="T20" fmla="*/ 0 w 44"/>
                    <a:gd name="T21" fmla="*/ 22 h 42"/>
                    <a:gd name="T22" fmla="*/ 0 w 44"/>
                    <a:gd name="T23" fmla="*/ 22 h 42"/>
                    <a:gd name="T24" fmla="*/ 2 w 44"/>
                    <a:gd name="T25" fmla="*/ 12 h 42"/>
                    <a:gd name="T26" fmla="*/ 6 w 44"/>
                    <a:gd name="T27" fmla="*/ 6 h 42"/>
                    <a:gd name="T28" fmla="*/ 14 w 44"/>
                    <a:gd name="T29" fmla="*/ 2 h 42"/>
                    <a:gd name="T30" fmla="*/ 22 w 44"/>
                    <a:gd name="T31" fmla="*/ 0 h 42"/>
                    <a:gd name="T32" fmla="*/ 22 w 44"/>
                    <a:gd name="T33" fmla="*/ 0 h 42"/>
                    <a:gd name="T34" fmla="*/ 30 w 44"/>
                    <a:gd name="T35" fmla="*/ 2 h 42"/>
                    <a:gd name="T36" fmla="*/ 38 w 44"/>
                    <a:gd name="T37" fmla="*/ 6 h 42"/>
                    <a:gd name="T38" fmla="*/ 42 w 44"/>
                    <a:gd name="T39" fmla="*/ 12 h 42"/>
                    <a:gd name="T40" fmla="*/ 44 w 44"/>
                    <a:gd name="T41" fmla="*/ 22 h 42"/>
                    <a:gd name="T42" fmla="*/ 44 w 44"/>
                    <a:gd name="T43" fmla="*/ 2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4" h="42">
                      <a:moveTo>
                        <a:pt x="44" y="22"/>
                      </a:moveTo>
                      <a:lnTo>
                        <a:pt x="44" y="22"/>
                      </a:lnTo>
                      <a:lnTo>
                        <a:pt x="42" y="30"/>
                      </a:lnTo>
                      <a:lnTo>
                        <a:pt x="38" y="36"/>
                      </a:lnTo>
                      <a:lnTo>
                        <a:pt x="30" y="42"/>
                      </a:lnTo>
                      <a:lnTo>
                        <a:pt x="22" y="42"/>
                      </a:lnTo>
                      <a:lnTo>
                        <a:pt x="22" y="42"/>
                      </a:lnTo>
                      <a:lnTo>
                        <a:pt x="14" y="42"/>
                      </a:lnTo>
                      <a:lnTo>
                        <a:pt x="6" y="36"/>
                      </a:lnTo>
                      <a:lnTo>
                        <a:pt x="2" y="30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2" y="12"/>
                      </a:lnTo>
                      <a:lnTo>
                        <a:pt x="6" y="6"/>
                      </a:lnTo>
                      <a:lnTo>
                        <a:pt x="14" y="2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2"/>
                      </a:lnTo>
                      <a:lnTo>
                        <a:pt x="38" y="6"/>
                      </a:lnTo>
                      <a:lnTo>
                        <a:pt x="42" y="12"/>
                      </a:lnTo>
                      <a:lnTo>
                        <a:pt x="44" y="22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Freeform: Shape 18"/>
                <p:cNvSpPr>
                  <a:spLocks/>
                </p:cNvSpPr>
                <p:nvPr/>
              </p:nvSpPr>
              <p:spPr bwMode="auto">
                <a:xfrm>
                  <a:off x="4348163" y="303213"/>
                  <a:ext cx="444500" cy="203200"/>
                </a:xfrm>
                <a:custGeom>
                  <a:avLst/>
                  <a:gdLst>
                    <a:gd name="T0" fmla="*/ 8 w 280"/>
                    <a:gd name="T1" fmla="*/ 128 h 128"/>
                    <a:gd name="T2" fmla="*/ 8 w 280"/>
                    <a:gd name="T3" fmla="*/ 128 h 128"/>
                    <a:gd name="T4" fmla="*/ 4 w 280"/>
                    <a:gd name="T5" fmla="*/ 126 h 128"/>
                    <a:gd name="T6" fmla="*/ 0 w 280"/>
                    <a:gd name="T7" fmla="*/ 124 h 128"/>
                    <a:gd name="T8" fmla="*/ 0 w 280"/>
                    <a:gd name="T9" fmla="*/ 124 h 128"/>
                    <a:gd name="T10" fmla="*/ 0 w 280"/>
                    <a:gd name="T11" fmla="*/ 122 h 128"/>
                    <a:gd name="T12" fmla="*/ 0 w 280"/>
                    <a:gd name="T13" fmla="*/ 118 h 128"/>
                    <a:gd name="T14" fmla="*/ 0 w 280"/>
                    <a:gd name="T15" fmla="*/ 116 h 128"/>
                    <a:gd name="T16" fmla="*/ 4 w 280"/>
                    <a:gd name="T17" fmla="*/ 112 h 128"/>
                    <a:gd name="T18" fmla="*/ 62 w 280"/>
                    <a:gd name="T19" fmla="*/ 74 h 128"/>
                    <a:gd name="T20" fmla="*/ 122 w 280"/>
                    <a:gd name="T21" fmla="*/ 92 h 128"/>
                    <a:gd name="T22" fmla="*/ 174 w 280"/>
                    <a:gd name="T23" fmla="*/ 32 h 128"/>
                    <a:gd name="T24" fmla="*/ 220 w 280"/>
                    <a:gd name="T25" fmla="*/ 68 h 128"/>
                    <a:gd name="T26" fmla="*/ 266 w 280"/>
                    <a:gd name="T27" fmla="*/ 2 h 128"/>
                    <a:gd name="T28" fmla="*/ 266 w 280"/>
                    <a:gd name="T29" fmla="*/ 2 h 128"/>
                    <a:gd name="T30" fmla="*/ 268 w 280"/>
                    <a:gd name="T31" fmla="*/ 0 h 128"/>
                    <a:gd name="T32" fmla="*/ 270 w 280"/>
                    <a:gd name="T33" fmla="*/ 0 h 128"/>
                    <a:gd name="T34" fmla="*/ 274 w 280"/>
                    <a:gd name="T35" fmla="*/ 0 h 128"/>
                    <a:gd name="T36" fmla="*/ 276 w 280"/>
                    <a:gd name="T37" fmla="*/ 0 h 128"/>
                    <a:gd name="T38" fmla="*/ 276 w 280"/>
                    <a:gd name="T39" fmla="*/ 0 h 128"/>
                    <a:gd name="T40" fmla="*/ 278 w 280"/>
                    <a:gd name="T41" fmla="*/ 2 h 128"/>
                    <a:gd name="T42" fmla="*/ 280 w 280"/>
                    <a:gd name="T43" fmla="*/ 6 h 128"/>
                    <a:gd name="T44" fmla="*/ 280 w 280"/>
                    <a:gd name="T45" fmla="*/ 8 h 128"/>
                    <a:gd name="T46" fmla="*/ 278 w 280"/>
                    <a:gd name="T47" fmla="*/ 12 h 128"/>
                    <a:gd name="T48" fmla="*/ 224 w 280"/>
                    <a:gd name="T49" fmla="*/ 90 h 128"/>
                    <a:gd name="T50" fmla="*/ 176 w 280"/>
                    <a:gd name="T51" fmla="*/ 54 h 128"/>
                    <a:gd name="T52" fmla="*/ 128 w 280"/>
                    <a:gd name="T53" fmla="*/ 110 h 128"/>
                    <a:gd name="T54" fmla="*/ 64 w 280"/>
                    <a:gd name="T55" fmla="*/ 92 h 128"/>
                    <a:gd name="T56" fmla="*/ 12 w 280"/>
                    <a:gd name="T57" fmla="*/ 126 h 128"/>
                    <a:gd name="T58" fmla="*/ 12 w 280"/>
                    <a:gd name="T59" fmla="*/ 126 h 128"/>
                    <a:gd name="T60" fmla="*/ 8 w 280"/>
                    <a:gd name="T61" fmla="*/ 128 h 128"/>
                    <a:gd name="T62" fmla="*/ 8 w 280"/>
                    <a:gd name="T63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80" h="128">
                      <a:moveTo>
                        <a:pt x="8" y="128"/>
                      </a:moveTo>
                      <a:lnTo>
                        <a:pt x="8" y="128"/>
                      </a:lnTo>
                      <a:lnTo>
                        <a:pt x="4" y="126"/>
                      </a:lnTo>
                      <a:lnTo>
                        <a:pt x="0" y="124"/>
                      </a:lnTo>
                      <a:lnTo>
                        <a:pt x="0" y="124"/>
                      </a:lnTo>
                      <a:lnTo>
                        <a:pt x="0" y="122"/>
                      </a:lnTo>
                      <a:lnTo>
                        <a:pt x="0" y="118"/>
                      </a:lnTo>
                      <a:lnTo>
                        <a:pt x="0" y="116"/>
                      </a:lnTo>
                      <a:lnTo>
                        <a:pt x="4" y="112"/>
                      </a:lnTo>
                      <a:lnTo>
                        <a:pt x="62" y="74"/>
                      </a:lnTo>
                      <a:lnTo>
                        <a:pt x="122" y="92"/>
                      </a:lnTo>
                      <a:lnTo>
                        <a:pt x="174" y="32"/>
                      </a:lnTo>
                      <a:lnTo>
                        <a:pt x="220" y="68"/>
                      </a:lnTo>
                      <a:lnTo>
                        <a:pt x="266" y="2"/>
                      </a:lnTo>
                      <a:lnTo>
                        <a:pt x="266" y="2"/>
                      </a:lnTo>
                      <a:lnTo>
                        <a:pt x="268" y="0"/>
                      </a:lnTo>
                      <a:lnTo>
                        <a:pt x="270" y="0"/>
                      </a:lnTo>
                      <a:lnTo>
                        <a:pt x="274" y="0"/>
                      </a:lnTo>
                      <a:lnTo>
                        <a:pt x="276" y="0"/>
                      </a:lnTo>
                      <a:lnTo>
                        <a:pt x="276" y="0"/>
                      </a:lnTo>
                      <a:lnTo>
                        <a:pt x="278" y="2"/>
                      </a:lnTo>
                      <a:lnTo>
                        <a:pt x="280" y="6"/>
                      </a:lnTo>
                      <a:lnTo>
                        <a:pt x="280" y="8"/>
                      </a:lnTo>
                      <a:lnTo>
                        <a:pt x="278" y="12"/>
                      </a:lnTo>
                      <a:lnTo>
                        <a:pt x="224" y="90"/>
                      </a:lnTo>
                      <a:lnTo>
                        <a:pt x="176" y="54"/>
                      </a:lnTo>
                      <a:lnTo>
                        <a:pt x="128" y="110"/>
                      </a:lnTo>
                      <a:lnTo>
                        <a:pt x="64" y="92"/>
                      </a:lnTo>
                      <a:lnTo>
                        <a:pt x="12" y="126"/>
                      </a:lnTo>
                      <a:lnTo>
                        <a:pt x="12" y="126"/>
                      </a:lnTo>
                      <a:lnTo>
                        <a:pt x="8" y="128"/>
                      </a:lnTo>
                      <a:lnTo>
                        <a:pt x="8" y="1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0" name="TextBox 20"/>
              <p:cNvSpPr txBox="1"/>
              <p:nvPr/>
            </p:nvSpPr>
            <p:spPr>
              <a:xfrm>
                <a:off x="2047893" y="3478104"/>
                <a:ext cx="2271646" cy="24905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  <p:sp>
          <p:nvSpPr>
            <p:cNvPr id="8" name="Rectangle 35"/>
            <p:cNvSpPr/>
            <p:nvPr/>
          </p:nvSpPr>
          <p:spPr>
            <a:xfrm>
              <a:off x="1723413" y="2741791"/>
              <a:ext cx="1385690" cy="640560"/>
            </a:xfrm>
            <a:prstGeom prst="rect">
              <a:avLst/>
            </a:prstGeom>
          </p:spPr>
          <p:txBody>
            <a:bodyPr wrap="square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bg1"/>
                  </a:solidFill>
                </a:rPr>
              </a:br>
              <a:r>
                <a:rPr lang="zh-CN" altLang="en-US" sz="110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xmlns="" id="{2D877386-1968-4B62-9F81-E768258E7FBE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987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xmlns="" id="{087D4C3B-23AA-45FE-8F26-F90EAB6FD656}"/>
              </a:ext>
            </a:extLst>
          </p:cNvPr>
          <p:cNvSpPr>
            <a:spLocks/>
          </p:cNvSpPr>
          <p:nvPr/>
        </p:nvSpPr>
        <p:spPr bwMode="auto">
          <a:xfrm>
            <a:off x="-12700" y="-1588"/>
            <a:ext cx="4244975" cy="4586288"/>
          </a:xfrm>
          <a:custGeom>
            <a:avLst/>
            <a:gdLst>
              <a:gd name="T0" fmla="*/ 2236 w 2674"/>
              <a:gd name="T1" fmla="*/ 2889 h 2889"/>
              <a:gd name="T2" fmla="*/ 2674 w 2674"/>
              <a:gd name="T3" fmla="*/ 2483 h 2889"/>
              <a:gd name="T4" fmla="*/ 0 w 2674"/>
              <a:gd name="T5" fmla="*/ 0 h 2889"/>
              <a:gd name="T6" fmla="*/ 0 w 2674"/>
              <a:gd name="T7" fmla="*/ 814 h 2889"/>
              <a:gd name="T8" fmla="*/ 2236 w 2674"/>
              <a:gd name="T9" fmla="*/ 2889 h 2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74" h="2889">
                <a:moveTo>
                  <a:pt x="2236" y="2889"/>
                </a:moveTo>
                <a:lnTo>
                  <a:pt x="2674" y="2483"/>
                </a:lnTo>
                <a:lnTo>
                  <a:pt x="0" y="0"/>
                </a:lnTo>
                <a:lnTo>
                  <a:pt x="0" y="814"/>
                </a:lnTo>
                <a:lnTo>
                  <a:pt x="2236" y="2889"/>
                </a:lnTo>
                <a:close/>
              </a:path>
            </a:pathLst>
          </a:custGeom>
          <a:solidFill>
            <a:srgbClr val="0095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xmlns="" id="{7E4DD690-914A-421B-BB88-5C6D349DCE4B}"/>
              </a:ext>
            </a:extLst>
          </p:cNvPr>
          <p:cNvSpPr>
            <a:spLocks/>
          </p:cNvSpPr>
          <p:nvPr/>
        </p:nvSpPr>
        <p:spPr bwMode="auto">
          <a:xfrm>
            <a:off x="1544638" y="3294063"/>
            <a:ext cx="2687638" cy="1849438"/>
          </a:xfrm>
          <a:custGeom>
            <a:avLst/>
            <a:gdLst>
              <a:gd name="T0" fmla="*/ 876 w 1693"/>
              <a:gd name="T1" fmla="*/ 1165 h 1165"/>
              <a:gd name="T2" fmla="*/ 1693 w 1693"/>
              <a:gd name="T3" fmla="*/ 407 h 1165"/>
              <a:gd name="T4" fmla="*/ 1255 w 1693"/>
              <a:gd name="T5" fmla="*/ 0 h 1165"/>
              <a:gd name="T6" fmla="*/ 0 w 1693"/>
              <a:gd name="T7" fmla="*/ 1165 h 1165"/>
              <a:gd name="T8" fmla="*/ 876 w 1693"/>
              <a:gd name="T9" fmla="*/ 1165 h 1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3" h="1165">
                <a:moveTo>
                  <a:pt x="876" y="1165"/>
                </a:moveTo>
                <a:lnTo>
                  <a:pt x="1693" y="407"/>
                </a:lnTo>
                <a:lnTo>
                  <a:pt x="1255" y="0"/>
                </a:lnTo>
                <a:lnTo>
                  <a:pt x="0" y="1165"/>
                </a:lnTo>
                <a:lnTo>
                  <a:pt x="876" y="1165"/>
                </a:lnTo>
                <a:close/>
              </a:path>
            </a:pathLst>
          </a:custGeom>
          <a:solidFill>
            <a:srgbClr val="00A9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7" name="Group 17">
            <a:extLst>
              <a:ext uri="{FF2B5EF4-FFF2-40B4-BE49-F238E27FC236}">
                <a16:creationId xmlns:a16="http://schemas.microsoft.com/office/drawing/2014/main" xmlns="" id="{43745C65-22B5-4899-AF6A-A477992B34E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232650" y="0"/>
            <a:ext cx="1935163" cy="2911475"/>
            <a:chOff x="4556" y="0"/>
            <a:chExt cx="1219" cy="1834"/>
          </a:xfrm>
        </p:grpSpPr>
        <p:sp>
          <p:nvSpPr>
            <p:cNvPr id="28" name="AutoShape 16">
              <a:extLst>
                <a:ext uri="{FF2B5EF4-FFF2-40B4-BE49-F238E27FC236}">
                  <a16:creationId xmlns:a16="http://schemas.microsoft.com/office/drawing/2014/main" xmlns="" id="{264D6DDE-959B-467A-BD66-EA01DDA1E56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56" y="0"/>
              <a:ext cx="1219" cy="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xmlns="" id="{BF7935BE-F1A4-4C64-A4A5-119308638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" y="318"/>
              <a:ext cx="1218" cy="1516"/>
            </a:xfrm>
            <a:custGeom>
              <a:avLst/>
              <a:gdLst>
                <a:gd name="T0" fmla="*/ 1218 w 1218"/>
                <a:gd name="T1" fmla="*/ 746 h 1516"/>
                <a:gd name="T2" fmla="*/ 415 w 1218"/>
                <a:gd name="T3" fmla="*/ 0 h 1516"/>
                <a:gd name="T4" fmla="*/ 0 w 1218"/>
                <a:gd name="T5" fmla="*/ 385 h 1516"/>
                <a:gd name="T6" fmla="*/ 1218 w 1218"/>
                <a:gd name="T7" fmla="*/ 1516 h 1516"/>
                <a:gd name="T8" fmla="*/ 1218 w 1218"/>
                <a:gd name="T9" fmla="*/ 746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8" h="1516">
                  <a:moveTo>
                    <a:pt x="1218" y="746"/>
                  </a:moveTo>
                  <a:lnTo>
                    <a:pt x="415" y="0"/>
                  </a:lnTo>
                  <a:lnTo>
                    <a:pt x="0" y="385"/>
                  </a:lnTo>
                  <a:lnTo>
                    <a:pt x="1218" y="1516"/>
                  </a:lnTo>
                  <a:lnTo>
                    <a:pt x="1218" y="746"/>
                  </a:lnTo>
                  <a:close/>
                </a:path>
              </a:pathLst>
            </a:custGeom>
            <a:solidFill>
              <a:srgbClr val="0095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xmlns="" id="{C02510C9-BAC9-476A-87B3-47835B172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" y="0"/>
              <a:ext cx="1218" cy="1088"/>
            </a:xfrm>
            <a:custGeom>
              <a:avLst/>
              <a:gdLst>
                <a:gd name="T0" fmla="*/ 1218 w 1218"/>
                <a:gd name="T1" fmla="*/ 0 h 1088"/>
                <a:gd name="T2" fmla="*/ 758 w 1218"/>
                <a:gd name="T3" fmla="*/ 0 h 1088"/>
                <a:gd name="T4" fmla="*/ 0 w 1218"/>
                <a:gd name="T5" fmla="*/ 703 h 1088"/>
                <a:gd name="T6" fmla="*/ 415 w 1218"/>
                <a:gd name="T7" fmla="*/ 1088 h 1088"/>
                <a:gd name="T8" fmla="*/ 1218 w 1218"/>
                <a:gd name="T9" fmla="*/ 342 h 1088"/>
                <a:gd name="T10" fmla="*/ 1218 w 1218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8" h="1088">
                  <a:moveTo>
                    <a:pt x="1218" y="0"/>
                  </a:moveTo>
                  <a:lnTo>
                    <a:pt x="758" y="0"/>
                  </a:lnTo>
                  <a:lnTo>
                    <a:pt x="0" y="703"/>
                  </a:lnTo>
                  <a:lnTo>
                    <a:pt x="415" y="1088"/>
                  </a:lnTo>
                  <a:lnTo>
                    <a:pt x="1218" y="342"/>
                  </a:lnTo>
                  <a:lnTo>
                    <a:pt x="121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C410D6DC-8052-4688-BEA3-B670CDC4B74F}"/>
              </a:ext>
            </a:extLst>
          </p:cNvPr>
          <p:cNvSpPr/>
          <p:nvPr/>
        </p:nvSpPr>
        <p:spPr>
          <a:xfrm>
            <a:off x="5436097" y="1344598"/>
            <a:ext cx="13615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03</a:t>
            </a:r>
            <a:endParaRPr lang="zh-CN" altLang="en-US" sz="9600" spc="3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xmlns="" id="{7BDFCDC2-E677-4777-B5DD-7C5C7442B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334" y="2737832"/>
            <a:ext cx="31768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srgbClr val="0095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3" name="Freeform 13">
            <a:extLst>
              <a:ext uri="{FF2B5EF4-FFF2-40B4-BE49-F238E27FC236}">
                <a16:creationId xmlns:a16="http://schemas.microsoft.com/office/drawing/2014/main" xmlns="" id="{3E8C3DB4-E65A-46E2-8659-E62AED5E2091}"/>
              </a:ext>
            </a:extLst>
          </p:cNvPr>
          <p:cNvSpPr>
            <a:spLocks/>
          </p:cNvSpPr>
          <p:nvPr/>
        </p:nvSpPr>
        <p:spPr bwMode="auto">
          <a:xfrm>
            <a:off x="-12700" y="-1588"/>
            <a:ext cx="3810000" cy="3609975"/>
          </a:xfrm>
          <a:custGeom>
            <a:avLst/>
            <a:gdLst>
              <a:gd name="T0" fmla="*/ 2400 w 2400"/>
              <a:gd name="T1" fmla="*/ 0 h 2274"/>
              <a:gd name="T2" fmla="*/ 1578 w 2400"/>
              <a:gd name="T3" fmla="*/ 0 h 2274"/>
              <a:gd name="T4" fmla="*/ 0 w 2400"/>
              <a:gd name="T5" fmla="*/ 1459 h 2274"/>
              <a:gd name="T6" fmla="*/ 0 w 2400"/>
              <a:gd name="T7" fmla="*/ 2274 h 2274"/>
              <a:gd name="T8" fmla="*/ 2400 w 2400"/>
              <a:gd name="T9" fmla="*/ 27 h 2274"/>
              <a:gd name="T10" fmla="*/ 2400 w 2400"/>
              <a:gd name="T11" fmla="*/ 0 h 2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00" h="2274">
                <a:moveTo>
                  <a:pt x="2400" y="0"/>
                </a:moveTo>
                <a:lnTo>
                  <a:pt x="1578" y="0"/>
                </a:lnTo>
                <a:lnTo>
                  <a:pt x="0" y="1459"/>
                </a:lnTo>
                <a:lnTo>
                  <a:pt x="0" y="2274"/>
                </a:lnTo>
                <a:lnTo>
                  <a:pt x="2400" y="27"/>
                </a:lnTo>
                <a:lnTo>
                  <a:pt x="2400" y="0"/>
                </a:lnTo>
                <a:close/>
              </a:path>
            </a:pathLst>
          </a:custGeom>
          <a:solidFill>
            <a:srgbClr val="00A99D">
              <a:alpha val="28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86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2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3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Scale>
                                          <p:cBhvr>
                                            <p:cTn id="33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4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5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6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31" grpId="0"/>
          <p:bldP spid="32" grpId="0"/>
          <p:bldP spid="32" grpId="1"/>
          <p:bldP spid="3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3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Scale>
                                          <p:cBhvr>
                                            <p:cTn id="33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4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5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6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31" grpId="0"/>
          <p:bldP spid="32" grpId="0"/>
          <p:bldP spid="32" grpId="1"/>
          <p:bldP spid="33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ṥļîḑé-Rectangle 7">
            <a:extLst>
              <a:ext uri="{FF2B5EF4-FFF2-40B4-BE49-F238E27FC236}">
                <a16:creationId xmlns:a16="http://schemas.microsoft.com/office/drawing/2014/main" xmlns="" id="{83960BF8-B0F3-4A32-97B8-B82E5DBD4890}"/>
              </a:ext>
            </a:extLst>
          </p:cNvPr>
          <p:cNvSpPr/>
          <p:nvPr/>
        </p:nvSpPr>
        <p:spPr>
          <a:xfrm>
            <a:off x="805295" y="3867894"/>
            <a:ext cx="7533409" cy="71958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100" dirty="0"/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4" name="îṥļîḑé-Diamond 8">
            <a:extLst>
              <a:ext uri="{FF2B5EF4-FFF2-40B4-BE49-F238E27FC236}">
                <a16:creationId xmlns:a16="http://schemas.microsoft.com/office/drawing/2014/main" xmlns="" id="{A808232B-B04B-4960-9452-33AE01A257CC}"/>
              </a:ext>
            </a:extLst>
          </p:cNvPr>
          <p:cNvSpPr/>
          <p:nvPr/>
        </p:nvSpPr>
        <p:spPr>
          <a:xfrm>
            <a:off x="1948484" y="1588253"/>
            <a:ext cx="685800" cy="68580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ṥļîḑé-Diamond 9">
            <a:extLst>
              <a:ext uri="{FF2B5EF4-FFF2-40B4-BE49-F238E27FC236}">
                <a16:creationId xmlns:a16="http://schemas.microsoft.com/office/drawing/2014/main" xmlns="" id="{BC386F6D-5706-49F4-A77E-D7DAFAA2F075}"/>
              </a:ext>
            </a:extLst>
          </p:cNvPr>
          <p:cNvSpPr/>
          <p:nvPr/>
        </p:nvSpPr>
        <p:spPr>
          <a:xfrm>
            <a:off x="4229099" y="2731829"/>
            <a:ext cx="685800" cy="6858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ïşḻïďê-Diamond 10">
            <a:extLst>
              <a:ext uri="{FF2B5EF4-FFF2-40B4-BE49-F238E27FC236}">
                <a16:creationId xmlns:a16="http://schemas.microsoft.com/office/drawing/2014/main" xmlns="" id="{E245C71C-9102-4E19-A993-D4D2AE092E58}"/>
              </a:ext>
            </a:extLst>
          </p:cNvPr>
          <p:cNvSpPr/>
          <p:nvPr/>
        </p:nvSpPr>
        <p:spPr>
          <a:xfrm>
            <a:off x="6509716" y="1588253"/>
            <a:ext cx="685800" cy="6858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ïşḻïďê-Diamond 1">
            <a:extLst>
              <a:ext uri="{FF2B5EF4-FFF2-40B4-BE49-F238E27FC236}">
                <a16:creationId xmlns:a16="http://schemas.microsoft.com/office/drawing/2014/main" xmlns="" id="{C81A25D1-8207-4E8C-BF40-28C80946CE8D}"/>
              </a:ext>
            </a:extLst>
          </p:cNvPr>
          <p:cNvSpPr/>
          <p:nvPr/>
        </p:nvSpPr>
        <p:spPr>
          <a:xfrm>
            <a:off x="583530" y="1572639"/>
            <a:ext cx="1908906" cy="1903761"/>
          </a:xfrm>
          <a:prstGeom prst="diamond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9000" t="-3000" r="-7000" b="-7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ïşḻïďê-Diamond 2">
            <a:extLst>
              <a:ext uri="{FF2B5EF4-FFF2-40B4-BE49-F238E27FC236}">
                <a16:creationId xmlns:a16="http://schemas.microsoft.com/office/drawing/2014/main" xmlns="" id="{F7D7E744-3B1E-4806-91A8-83AE6714ED95}"/>
              </a:ext>
            </a:extLst>
          </p:cNvPr>
          <p:cNvSpPr/>
          <p:nvPr/>
        </p:nvSpPr>
        <p:spPr>
          <a:xfrm>
            <a:off x="2606208" y="1572639"/>
            <a:ext cx="1908906" cy="1903761"/>
          </a:xfrm>
          <a:prstGeom prst="diamond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9000" t="-3000" r="-7000" b="-7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ïşḻïďê-Diamond 3">
            <a:extLst>
              <a:ext uri="{FF2B5EF4-FFF2-40B4-BE49-F238E27FC236}">
                <a16:creationId xmlns:a16="http://schemas.microsoft.com/office/drawing/2014/main" xmlns="" id="{EE0C091B-DEE2-4916-A8F6-92BCC1EE7B66}"/>
              </a:ext>
            </a:extLst>
          </p:cNvPr>
          <p:cNvSpPr/>
          <p:nvPr/>
        </p:nvSpPr>
        <p:spPr>
          <a:xfrm>
            <a:off x="4628885" y="1572639"/>
            <a:ext cx="1908906" cy="1903761"/>
          </a:xfrm>
          <a:prstGeom prst="diamond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9000" t="-3000" r="-7000" b="-7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şḻïďê-Diamond 4">
            <a:extLst>
              <a:ext uri="{FF2B5EF4-FFF2-40B4-BE49-F238E27FC236}">
                <a16:creationId xmlns:a16="http://schemas.microsoft.com/office/drawing/2014/main" xmlns="" id="{A23488E7-7E31-4693-AC87-5856716FBBE9}"/>
              </a:ext>
            </a:extLst>
          </p:cNvPr>
          <p:cNvSpPr/>
          <p:nvPr/>
        </p:nvSpPr>
        <p:spPr>
          <a:xfrm>
            <a:off x="6651561" y="1572639"/>
            <a:ext cx="1908906" cy="1903761"/>
          </a:xfrm>
          <a:prstGeom prst="diamond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9000" t="-3000" r="-7000" b="-7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43279C60-8762-4132-9EF8-F93A8DCD0788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391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d6f89d9-bc29-4334-9233-2e92ffce17ce"/>
          <p:cNvGrpSpPr>
            <a:grpSpLocks noChangeAspect="1"/>
          </p:cNvGrpSpPr>
          <p:nvPr/>
        </p:nvGrpSpPr>
        <p:grpSpPr>
          <a:xfrm>
            <a:off x="511159" y="1647594"/>
            <a:ext cx="8094989" cy="2202202"/>
            <a:chOff x="681546" y="2196792"/>
            <a:chExt cx="10793318" cy="2936269"/>
          </a:xfrm>
        </p:grpSpPr>
        <p:sp>
          <p:nvSpPr>
            <p:cNvPr id="4" name="Freeform: Shape 3"/>
            <p:cNvSpPr/>
            <p:nvPr/>
          </p:nvSpPr>
          <p:spPr>
            <a:xfrm>
              <a:off x="3705023" y="3739369"/>
              <a:ext cx="3412040" cy="594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9" extrusionOk="0">
                  <a:moveTo>
                    <a:pt x="10442" y="1046"/>
                  </a:moveTo>
                  <a:lnTo>
                    <a:pt x="19585" y="1274"/>
                  </a:lnTo>
                  <a:cubicBezTo>
                    <a:pt x="19676" y="1275"/>
                    <a:pt x="19762" y="1492"/>
                    <a:pt x="19823" y="1872"/>
                  </a:cubicBezTo>
                  <a:lnTo>
                    <a:pt x="21531" y="10572"/>
                  </a:lnTo>
                  <a:cubicBezTo>
                    <a:pt x="21599" y="10917"/>
                    <a:pt x="21600" y="11524"/>
                    <a:pt x="21533" y="11878"/>
                  </a:cubicBezTo>
                  <a:lnTo>
                    <a:pt x="19814" y="21008"/>
                  </a:lnTo>
                  <a:cubicBezTo>
                    <a:pt x="19752" y="21387"/>
                    <a:pt x="19666" y="21600"/>
                    <a:pt x="19576" y="21599"/>
                  </a:cubicBezTo>
                  <a:cubicBezTo>
                    <a:pt x="19576" y="21599"/>
                    <a:pt x="11326" y="21382"/>
                    <a:pt x="10952" y="21377"/>
                  </a:cubicBezTo>
                  <a:cubicBezTo>
                    <a:pt x="10599" y="21371"/>
                    <a:pt x="10351" y="20537"/>
                    <a:pt x="10188" y="19685"/>
                  </a:cubicBezTo>
                  <a:cubicBezTo>
                    <a:pt x="10182" y="19650"/>
                    <a:pt x="10172" y="19599"/>
                    <a:pt x="10160" y="19541"/>
                  </a:cubicBezTo>
                  <a:cubicBezTo>
                    <a:pt x="10160" y="19541"/>
                    <a:pt x="8152" y="9137"/>
                    <a:pt x="7505" y="5917"/>
                  </a:cubicBezTo>
                  <a:cubicBezTo>
                    <a:pt x="7393" y="5359"/>
                    <a:pt x="7232" y="4410"/>
                    <a:pt x="6797" y="4402"/>
                  </a:cubicBezTo>
                  <a:cubicBezTo>
                    <a:pt x="6763" y="4401"/>
                    <a:pt x="6732" y="4404"/>
                    <a:pt x="6704" y="4404"/>
                  </a:cubicBezTo>
                  <a:cubicBezTo>
                    <a:pt x="6574" y="4401"/>
                    <a:pt x="5633" y="4689"/>
                    <a:pt x="4226" y="4668"/>
                  </a:cubicBezTo>
                  <a:cubicBezTo>
                    <a:pt x="2972" y="4648"/>
                    <a:pt x="254" y="4606"/>
                    <a:pt x="0" y="4602"/>
                  </a:cubicBezTo>
                  <a:lnTo>
                    <a:pt x="2" y="182"/>
                  </a:lnTo>
                  <a:lnTo>
                    <a:pt x="7826" y="0"/>
                  </a:lnTo>
                  <a:cubicBezTo>
                    <a:pt x="7826" y="0"/>
                    <a:pt x="10225" y="1043"/>
                    <a:pt x="10442" y="104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4"/>
            <p:cNvSpPr/>
            <p:nvPr/>
          </p:nvSpPr>
          <p:spPr>
            <a:xfrm>
              <a:off x="3642549" y="4013099"/>
              <a:ext cx="3474259" cy="1073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7" extrusionOk="0">
                  <a:moveTo>
                    <a:pt x="7083" y="0"/>
                  </a:moveTo>
                  <a:cubicBezTo>
                    <a:pt x="7458" y="33"/>
                    <a:pt x="7662" y="624"/>
                    <a:pt x="7771" y="971"/>
                  </a:cubicBezTo>
                  <a:cubicBezTo>
                    <a:pt x="8393" y="2943"/>
                    <a:pt x="10350" y="9086"/>
                    <a:pt x="10350" y="9086"/>
                  </a:cubicBezTo>
                  <a:cubicBezTo>
                    <a:pt x="10529" y="9562"/>
                    <a:pt x="10787" y="10133"/>
                    <a:pt x="11163" y="10135"/>
                  </a:cubicBezTo>
                  <a:cubicBezTo>
                    <a:pt x="11675" y="10140"/>
                    <a:pt x="19622" y="10335"/>
                    <a:pt x="19622" y="10335"/>
                  </a:cubicBezTo>
                  <a:cubicBezTo>
                    <a:pt x="19710" y="10336"/>
                    <a:pt x="19795" y="10456"/>
                    <a:pt x="19855" y="10667"/>
                  </a:cubicBezTo>
                  <a:lnTo>
                    <a:pt x="21534" y="15621"/>
                  </a:lnTo>
                  <a:cubicBezTo>
                    <a:pt x="21600" y="15815"/>
                    <a:pt x="21600" y="16151"/>
                    <a:pt x="21533" y="16345"/>
                  </a:cubicBezTo>
                  <a:lnTo>
                    <a:pt x="19846" y="21269"/>
                  </a:lnTo>
                  <a:cubicBezTo>
                    <a:pt x="19786" y="21479"/>
                    <a:pt x="19701" y="21597"/>
                    <a:pt x="19612" y="21596"/>
                  </a:cubicBezTo>
                  <a:cubicBezTo>
                    <a:pt x="19612" y="21596"/>
                    <a:pt x="11845" y="21402"/>
                    <a:pt x="11489" y="21399"/>
                  </a:cubicBezTo>
                  <a:cubicBezTo>
                    <a:pt x="10771" y="21393"/>
                    <a:pt x="10299" y="19241"/>
                    <a:pt x="10008" y="17357"/>
                  </a:cubicBezTo>
                  <a:cubicBezTo>
                    <a:pt x="9670" y="15162"/>
                    <a:pt x="8041" y="6145"/>
                    <a:pt x="7515" y="3234"/>
                  </a:cubicBezTo>
                  <a:cubicBezTo>
                    <a:pt x="7351" y="2328"/>
                    <a:pt x="7046" y="2284"/>
                    <a:pt x="6926" y="2283"/>
                  </a:cubicBezTo>
                  <a:cubicBezTo>
                    <a:pt x="6854" y="2282"/>
                    <a:pt x="1355" y="2402"/>
                    <a:pt x="901" y="2398"/>
                  </a:cubicBezTo>
                  <a:lnTo>
                    <a:pt x="0" y="413"/>
                  </a:lnTo>
                  <a:lnTo>
                    <a:pt x="408" y="110"/>
                  </a:lnTo>
                  <a:cubicBezTo>
                    <a:pt x="937" y="115"/>
                    <a:pt x="7050" y="-3"/>
                    <a:pt x="7083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3705023" y="3005119"/>
              <a:ext cx="3412040" cy="594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9" extrusionOk="0">
                  <a:moveTo>
                    <a:pt x="10442" y="20553"/>
                  </a:moveTo>
                  <a:lnTo>
                    <a:pt x="19585" y="20326"/>
                  </a:lnTo>
                  <a:cubicBezTo>
                    <a:pt x="19676" y="20324"/>
                    <a:pt x="19762" y="20108"/>
                    <a:pt x="19823" y="19727"/>
                  </a:cubicBezTo>
                  <a:lnTo>
                    <a:pt x="21531" y="11027"/>
                  </a:lnTo>
                  <a:cubicBezTo>
                    <a:pt x="21599" y="10682"/>
                    <a:pt x="21600" y="10075"/>
                    <a:pt x="21533" y="9722"/>
                  </a:cubicBezTo>
                  <a:lnTo>
                    <a:pt x="19814" y="591"/>
                  </a:lnTo>
                  <a:cubicBezTo>
                    <a:pt x="19752" y="212"/>
                    <a:pt x="19666" y="-1"/>
                    <a:pt x="19576" y="0"/>
                  </a:cubicBezTo>
                  <a:cubicBezTo>
                    <a:pt x="19576" y="0"/>
                    <a:pt x="11326" y="216"/>
                    <a:pt x="10952" y="221"/>
                  </a:cubicBezTo>
                  <a:cubicBezTo>
                    <a:pt x="10599" y="228"/>
                    <a:pt x="10351" y="1062"/>
                    <a:pt x="10188" y="1914"/>
                  </a:cubicBezTo>
                  <a:cubicBezTo>
                    <a:pt x="10182" y="1949"/>
                    <a:pt x="10172" y="1999"/>
                    <a:pt x="10160" y="2058"/>
                  </a:cubicBezTo>
                  <a:cubicBezTo>
                    <a:pt x="10160" y="2058"/>
                    <a:pt x="8152" y="12462"/>
                    <a:pt x="7505" y="15682"/>
                  </a:cubicBezTo>
                  <a:cubicBezTo>
                    <a:pt x="7393" y="16240"/>
                    <a:pt x="7232" y="17190"/>
                    <a:pt x="6797" y="17197"/>
                  </a:cubicBezTo>
                  <a:cubicBezTo>
                    <a:pt x="6763" y="17198"/>
                    <a:pt x="6732" y="17195"/>
                    <a:pt x="6704" y="17195"/>
                  </a:cubicBezTo>
                  <a:cubicBezTo>
                    <a:pt x="6574" y="17198"/>
                    <a:pt x="5633" y="16910"/>
                    <a:pt x="4226" y="16931"/>
                  </a:cubicBezTo>
                  <a:cubicBezTo>
                    <a:pt x="2972" y="16950"/>
                    <a:pt x="254" y="16993"/>
                    <a:pt x="0" y="16997"/>
                  </a:cubicBezTo>
                  <a:lnTo>
                    <a:pt x="2" y="21417"/>
                  </a:lnTo>
                  <a:lnTo>
                    <a:pt x="7826" y="21599"/>
                  </a:lnTo>
                  <a:cubicBezTo>
                    <a:pt x="7826" y="21599"/>
                    <a:pt x="10225" y="20556"/>
                    <a:pt x="10442" y="2055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3642549" y="2256444"/>
              <a:ext cx="3474259" cy="1073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7" extrusionOk="0">
                  <a:moveTo>
                    <a:pt x="7083" y="21596"/>
                  </a:moveTo>
                  <a:cubicBezTo>
                    <a:pt x="7458" y="21563"/>
                    <a:pt x="7662" y="20972"/>
                    <a:pt x="7771" y="20625"/>
                  </a:cubicBezTo>
                  <a:cubicBezTo>
                    <a:pt x="8393" y="18654"/>
                    <a:pt x="10350" y="12510"/>
                    <a:pt x="10350" y="12510"/>
                  </a:cubicBezTo>
                  <a:cubicBezTo>
                    <a:pt x="10529" y="12034"/>
                    <a:pt x="10787" y="11464"/>
                    <a:pt x="11163" y="11461"/>
                  </a:cubicBezTo>
                  <a:cubicBezTo>
                    <a:pt x="11675" y="11456"/>
                    <a:pt x="19622" y="11261"/>
                    <a:pt x="19622" y="11261"/>
                  </a:cubicBezTo>
                  <a:cubicBezTo>
                    <a:pt x="19710" y="11260"/>
                    <a:pt x="19795" y="11140"/>
                    <a:pt x="19855" y="10929"/>
                  </a:cubicBezTo>
                  <a:lnTo>
                    <a:pt x="21534" y="5975"/>
                  </a:lnTo>
                  <a:cubicBezTo>
                    <a:pt x="21600" y="5781"/>
                    <a:pt x="21600" y="5445"/>
                    <a:pt x="21533" y="5251"/>
                  </a:cubicBezTo>
                  <a:lnTo>
                    <a:pt x="19846" y="327"/>
                  </a:lnTo>
                  <a:cubicBezTo>
                    <a:pt x="19786" y="117"/>
                    <a:pt x="19701" y="-1"/>
                    <a:pt x="19612" y="0"/>
                  </a:cubicBezTo>
                  <a:cubicBezTo>
                    <a:pt x="19612" y="0"/>
                    <a:pt x="11845" y="194"/>
                    <a:pt x="11489" y="197"/>
                  </a:cubicBezTo>
                  <a:cubicBezTo>
                    <a:pt x="10771" y="203"/>
                    <a:pt x="10299" y="2355"/>
                    <a:pt x="10008" y="4239"/>
                  </a:cubicBezTo>
                  <a:cubicBezTo>
                    <a:pt x="9670" y="6434"/>
                    <a:pt x="8041" y="15451"/>
                    <a:pt x="7515" y="18362"/>
                  </a:cubicBezTo>
                  <a:cubicBezTo>
                    <a:pt x="7351" y="19268"/>
                    <a:pt x="7046" y="19312"/>
                    <a:pt x="6926" y="19313"/>
                  </a:cubicBezTo>
                  <a:cubicBezTo>
                    <a:pt x="6854" y="19314"/>
                    <a:pt x="1355" y="19194"/>
                    <a:pt x="901" y="19198"/>
                  </a:cubicBezTo>
                  <a:lnTo>
                    <a:pt x="0" y="21183"/>
                  </a:lnTo>
                  <a:lnTo>
                    <a:pt x="408" y="21486"/>
                  </a:lnTo>
                  <a:cubicBezTo>
                    <a:pt x="937" y="21481"/>
                    <a:pt x="7050" y="21599"/>
                    <a:pt x="7083" y="2159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8"/>
            <p:cNvSpPr/>
            <p:nvPr/>
          </p:nvSpPr>
          <p:spPr>
            <a:xfrm rot="7570713">
              <a:off x="599355" y="3462662"/>
              <a:ext cx="628781" cy="464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2" h="19773" extrusionOk="0">
                  <a:moveTo>
                    <a:pt x="20408" y="216"/>
                  </a:moveTo>
                  <a:cubicBezTo>
                    <a:pt x="21036" y="1346"/>
                    <a:pt x="16992" y="6592"/>
                    <a:pt x="11374" y="11933"/>
                  </a:cubicBezTo>
                  <a:cubicBezTo>
                    <a:pt x="5756" y="17273"/>
                    <a:pt x="693" y="20686"/>
                    <a:pt x="65" y="19557"/>
                  </a:cubicBezTo>
                  <a:cubicBezTo>
                    <a:pt x="-564" y="18426"/>
                    <a:pt x="3481" y="13181"/>
                    <a:pt x="9099" y="7840"/>
                  </a:cubicBezTo>
                  <a:cubicBezTo>
                    <a:pt x="14716" y="2499"/>
                    <a:pt x="19779" y="-914"/>
                    <a:pt x="20408" y="21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9"/>
            <p:cNvSpPr/>
            <p:nvPr/>
          </p:nvSpPr>
          <p:spPr>
            <a:xfrm rot="5475139">
              <a:off x="3601736" y="2327251"/>
              <a:ext cx="2678203" cy="2678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10"/>
            <p:cNvSpPr/>
            <p:nvPr/>
          </p:nvSpPr>
          <p:spPr>
            <a:xfrm rot="7570713">
              <a:off x="2810637" y="3294449"/>
              <a:ext cx="779353" cy="797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275"/>
                  </a:moveTo>
                  <a:lnTo>
                    <a:pt x="9878" y="21600"/>
                  </a:lnTo>
                  <a:lnTo>
                    <a:pt x="0" y="8326"/>
                  </a:lnTo>
                  <a:lnTo>
                    <a:pt x="11723" y="0"/>
                  </a:lnTo>
                  <a:cubicBezTo>
                    <a:pt x="11723" y="0"/>
                    <a:pt x="21600" y="13275"/>
                    <a:pt x="21600" y="1327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1"/>
            <p:cNvSpPr/>
            <p:nvPr/>
          </p:nvSpPr>
          <p:spPr>
            <a:xfrm rot="7570713">
              <a:off x="2646569" y="3353973"/>
              <a:ext cx="761960" cy="698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506"/>
                  </a:moveTo>
                  <a:lnTo>
                    <a:pt x="6340" y="21600"/>
                  </a:lnTo>
                  <a:lnTo>
                    <a:pt x="0" y="12094"/>
                  </a:lnTo>
                  <a:lnTo>
                    <a:pt x="15260" y="0"/>
                  </a:lnTo>
                  <a:cubicBezTo>
                    <a:pt x="15260" y="0"/>
                    <a:pt x="21600" y="9506"/>
                    <a:pt x="21600" y="950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12"/>
            <p:cNvSpPr/>
            <p:nvPr/>
          </p:nvSpPr>
          <p:spPr>
            <a:xfrm rot="7570713">
              <a:off x="1014316" y="2657288"/>
              <a:ext cx="1805867" cy="2078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880"/>
                  </a:moveTo>
                  <a:lnTo>
                    <a:pt x="14126" y="21600"/>
                  </a:lnTo>
                  <a:lnTo>
                    <a:pt x="0" y="4720"/>
                  </a:lnTo>
                  <a:lnTo>
                    <a:pt x="7474" y="0"/>
                  </a:lnTo>
                  <a:cubicBezTo>
                    <a:pt x="7474" y="0"/>
                    <a:pt x="21600" y="16880"/>
                    <a:pt x="21600" y="16880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3"/>
            <p:cNvSpPr/>
            <p:nvPr/>
          </p:nvSpPr>
          <p:spPr>
            <a:xfrm rot="7570713">
              <a:off x="3475210" y="2196789"/>
              <a:ext cx="2936269" cy="2936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44" h="19144" extrusionOk="0">
                  <a:moveTo>
                    <a:pt x="6609" y="17709"/>
                  </a:moveTo>
                  <a:cubicBezTo>
                    <a:pt x="2115" y="16073"/>
                    <a:pt x="-202" y="11103"/>
                    <a:pt x="1435" y="6609"/>
                  </a:cubicBezTo>
                  <a:cubicBezTo>
                    <a:pt x="3071" y="2115"/>
                    <a:pt x="8041" y="-202"/>
                    <a:pt x="12535" y="1435"/>
                  </a:cubicBezTo>
                  <a:cubicBezTo>
                    <a:pt x="17029" y="3071"/>
                    <a:pt x="19346" y="8041"/>
                    <a:pt x="17709" y="12535"/>
                  </a:cubicBezTo>
                  <a:cubicBezTo>
                    <a:pt x="16073" y="17029"/>
                    <a:pt x="11103" y="19346"/>
                    <a:pt x="6609" y="17709"/>
                  </a:cubicBezTo>
                  <a:close/>
                  <a:moveTo>
                    <a:pt x="12846" y="580"/>
                  </a:moveTo>
                  <a:cubicBezTo>
                    <a:pt x="7880" y="-1228"/>
                    <a:pt x="2388" y="1332"/>
                    <a:pt x="580" y="6298"/>
                  </a:cubicBezTo>
                  <a:cubicBezTo>
                    <a:pt x="-1228" y="11264"/>
                    <a:pt x="1332" y="16755"/>
                    <a:pt x="6298" y="18564"/>
                  </a:cubicBezTo>
                  <a:cubicBezTo>
                    <a:pt x="11264" y="20372"/>
                    <a:pt x="16755" y="17812"/>
                    <a:pt x="18564" y="12846"/>
                  </a:cubicBezTo>
                  <a:cubicBezTo>
                    <a:pt x="20372" y="7880"/>
                    <a:pt x="17812" y="2389"/>
                    <a:pt x="12846" y="580"/>
                  </a:cubicBezTo>
                  <a:close/>
                </a:path>
              </a:pathLst>
            </a:custGeom>
            <a:solidFill>
              <a:schemeClr val="accent6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4363362" y="3165439"/>
              <a:ext cx="1169173" cy="857393"/>
              <a:chOff x="0" y="0"/>
              <a:chExt cx="2320771" cy="1701899"/>
            </a:xfrm>
          </p:grpSpPr>
          <p:sp>
            <p:nvSpPr>
              <p:cNvPr id="35" name="Freeform: Shape 15"/>
              <p:cNvSpPr/>
              <p:nvPr/>
            </p:nvSpPr>
            <p:spPr>
              <a:xfrm>
                <a:off x="0" y="0"/>
                <a:ext cx="2320771" cy="17018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80" y="21600"/>
                    </a:moveTo>
                    <a:lnTo>
                      <a:pt x="5040" y="21600"/>
                    </a:lnTo>
                    <a:cubicBezTo>
                      <a:pt x="2261" y="21600"/>
                      <a:pt x="0" y="18516"/>
                      <a:pt x="0" y="14727"/>
                    </a:cubicBezTo>
                    <a:cubicBezTo>
                      <a:pt x="0" y="11981"/>
                      <a:pt x="1192" y="9603"/>
                      <a:pt x="2902" y="8514"/>
                    </a:cubicBezTo>
                    <a:cubicBezTo>
                      <a:pt x="2891" y="8299"/>
                      <a:pt x="2880" y="8069"/>
                      <a:pt x="2880" y="7855"/>
                    </a:cubicBezTo>
                    <a:cubicBezTo>
                      <a:pt x="2880" y="3513"/>
                      <a:pt x="5456" y="0"/>
                      <a:pt x="8640" y="0"/>
                    </a:cubicBezTo>
                    <a:cubicBezTo>
                      <a:pt x="11048" y="0"/>
                      <a:pt x="13106" y="2010"/>
                      <a:pt x="13973" y="4878"/>
                    </a:cubicBezTo>
                    <a:cubicBezTo>
                      <a:pt x="14468" y="4280"/>
                      <a:pt x="15120" y="3927"/>
                      <a:pt x="15840" y="3927"/>
                    </a:cubicBezTo>
                    <a:cubicBezTo>
                      <a:pt x="17426" y="3927"/>
                      <a:pt x="18720" y="5691"/>
                      <a:pt x="18720" y="7855"/>
                    </a:cubicBezTo>
                    <a:cubicBezTo>
                      <a:pt x="18720" y="8637"/>
                      <a:pt x="18551" y="9358"/>
                      <a:pt x="18259" y="9972"/>
                    </a:cubicBezTo>
                    <a:cubicBezTo>
                      <a:pt x="20171" y="10585"/>
                      <a:pt x="21600" y="12917"/>
                      <a:pt x="21600" y="15709"/>
                    </a:cubicBezTo>
                    <a:cubicBezTo>
                      <a:pt x="21600" y="18961"/>
                      <a:pt x="19665" y="21600"/>
                      <a:pt x="17280" y="216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16"/>
              <p:cNvSpPr/>
              <p:nvPr/>
            </p:nvSpPr>
            <p:spPr>
              <a:xfrm>
                <a:off x="991222" y="657818"/>
                <a:ext cx="338326" cy="6503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600" extrusionOk="0">
                    <a:moveTo>
                      <a:pt x="13265" y="19105"/>
                    </a:moveTo>
                    <a:lnTo>
                      <a:pt x="13265" y="21214"/>
                    </a:lnTo>
                    <a:cubicBezTo>
                      <a:pt x="13265" y="21431"/>
                      <a:pt x="12941" y="21600"/>
                      <a:pt x="12525" y="21600"/>
                    </a:cubicBezTo>
                    <a:lnTo>
                      <a:pt x="9407" y="21600"/>
                    </a:lnTo>
                    <a:cubicBezTo>
                      <a:pt x="9014" y="21600"/>
                      <a:pt x="8667" y="21431"/>
                      <a:pt x="8667" y="21214"/>
                    </a:cubicBezTo>
                    <a:lnTo>
                      <a:pt x="8667" y="19105"/>
                    </a:lnTo>
                    <a:cubicBezTo>
                      <a:pt x="3262" y="18707"/>
                      <a:pt x="305" y="17020"/>
                      <a:pt x="189" y="16947"/>
                    </a:cubicBezTo>
                    <a:cubicBezTo>
                      <a:pt x="-42" y="16803"/>
                      <a:pt x="-65" y="16598"/>
                      <a:pt x="143" y="16453"/>
                    </a:cubicBezTo>
                    <a:lnTo>
                      <a:pt x="2522" y="14826"/>
                    </a:lnTo>
                    <a:cubicBezTo>
                      <a:pt x="2638" y="14742"/>
                      <a:pt x="2846" y="14693"/>
                      <a:pt x="3054" y="14681"/>
                    </a:cubicBezTo>
                    <a:cubicBezTo>
                      <a:pt x="3262" y="14669"/>
                      <a:pt x="3470" y="14705"/>
                      <a:pt x="3608" y="14790"/>
                    </a:cubicBezTo>
                    <a:cubicBezTo>
                      <a:pt x="3654" y="14802"/>
                      <a:pt x="6889" y="16417"/>
                      <a:pt x="10978" y="16417"/>
                    </a:cubicBezTo>
                    <a:cubicBezTo>
                      <a:pt x="13242" y="16417"/>
                      <a:pt x="15690" y="15790"/>
                      <a:pt x="15690" y="14428"/>
                    </a:cubicBezTo>
                    <a:cubicBezTo>
                      <a:pt x="15690" y="13271"/>
                      <a:pt x="12964" y="12704"/>
                      <a:pt x="9846" y="12054"/>
                    </a:cubicBezTo>
                    <a:cubicBezTo>
                      <a:pt x="5687" y="11198"/>
                      <a:pt x="513" y="10113"/>
                      <a:pt x="513" y="7087"/>
                    </a:cubicBezTo>
                    <a:cubicBezTo>
                      <a:pt x="513" y="4870"/>
                      <a:pt x="3839" y="3037"/>
                      <a:pt x="8667" y="2555"/>
                    </a:cubicBezTo>
                    <a:lnTo>
                      <a:pt x="8667" y="386"/>
                    </a:lnTo>
                    <a:cubicBezTo>
                      <a:pt x="8667" y="169"/>
                      <a:pt x="9014" y="0"/>
                      <a:pt x="9407" y="0"/>
                    </a:cubicBezTo>
                    <a:lnTo>
                      <a:pt x="12525" y="0"/>
                    </a:lnTo>
                    <a:cubicBezTo>
                      <a:pt x="12941" y="0"/>
                      <a:pt x="13265" y="169"/>
                      <a:pt x="13265" y="386"/>
                    </a:cubicBezTo>
                    <a:lnTo>
                      <a:pt x="13265" y="2507"/>
                    </a:lnTo>
                    <a:cubicBezTo>
                      <a:pt x="17954" y="2784"/>
                      <a:pt x="20449" y="4110"/>
                      <a:pt x="20542" y="4158"/>
                    </a:cubicBezTo>
                    <a:cubicBezTo>
                      <a:pt x="20773" y="4291"/>
                      <a:pt x="20819" y="4472"/>
                      <a:pt x="20657" y="4617"/>
                    </a:cubicBezTo>
                    <a:lnTo>
                      <a:pt x="18786" y="6376"/>
                    </a:lnTo>
                    <a:cubicBezTo>
                      <a:pt x="18670" y="6485"/>
                      <a:pt x="18486" y="6557"/>
                      <a:pt x="18255" y="6569"/>
                    </a:cubicBezTo>
                    <a:cubicBezTo>
                      <a:pt x="18024" y="6593"/>
                      <a:pt x="17816" y="6557"/>
                      <a:pt x="17631" y="6485"/>
                    </a:cubicBezTo>
                    <a:cubicBezTo>
                      <a:pt x="17608" y="6473"/>
                      <a:pt x="14812" y="5183"/>
                      <a:pt x="11347" y="5183"/>
                    </a:cubicBezTo>
                    <a:cubicBezTo>
                      <a:pt x="8413" y="5183"/>
                      <a:pt x="6380" y="5942"/>
                      <a:pt x="6380" y="7039"/>
                    </a:cubicBezTo>
                    <a:cubicBezTo>
                      <a:pt x="6380" y="8317"/>
                      <a:pt x="9199" y="8883"/>
                      <a:pt x="12479" y="9546"/>
                    </a:cubicBezTo>
                    <a:cubicBezTo>
                      <a:pt x="16730" y="10402"/>
                      <a:pt x="21535" y="11379"/>
                      <a:pt x="21535" y="14283"/>
                    </a:cubicBezTo>
                    <a:cubicBezTo>
                      <a:pt x="21535" y="16742"/>
                      <a:pt x="18162" y="18683"/>
                      <a:pt x="13265" y="19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Rectangle 18"/>
            <p:cNvSpPr/>
            <p:nvPr/>
          </p:nvSpPr>
          <p:spPr>
            <a:xfrm>
              <a:off x="6561894" y="2255414"/>
              <a:ext cx="575775" cy="5653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9"/>
            <p:cNvSpPr/>
            <p:nvPr/>
          </p:nvSpPr>
          <p:spPr>
            <a:xfrm>
              <a:off x="6726812" y="2415136"/>
              <a:ext cx="245939" cy="245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4" y="3086"/>
                  </a:moveTo>
                  <a:lnTo>
                    <a:pt x="20057" y="3086"/>
                  </a:lnTo>
                  <a:cubicBezTo>
                    <a:pt x="19840" y="3086"/>
                    <a:pt x="19671" y="2917"/>
                    <a:pt x="19671" y="2700"/>
                  </a:cubicBezTo>
                  <a:cubicBezTo>
                    <a:pt x="19671" y="2483"/>
                    <a:pt x="19840" y="2314"/>
                    <a:pt x="20057" y="2314"/>
                  </a:cubicBezTo>
                  <a:lnTo>
                    <a:pt x="21214" y="2314"/>
                  </a:lnTo>
                  <a:cubicBezTo>
                    <a:pt x="21431" y="2314"/>
                    <a:pt x="21600" y="2483"/>
                    <a:pt x="21600" y="2700"/>
                  </a:cubicBezTo>
                  <a:cubicBezTo>
                    <a:pt x="21600" y="2917"/>
                    <a:pt x="21431" y="3086"/>
                    <a:pt x="21214" y="3086"/>
                  </a:cubicBezTo>
                  <a:close/>
                  <a:moveTo>
                    <a:pt x="20829" y="5014"/>
                  </a:moveTo>
                  <a:cubicBezTo>
                    <a:pt x="20732" y="5014"/>
                    <a:pt x="20636" y="4978"/>
                    <a:pt x="20551" y="4906"/>
                  </a:cubicBezTo>
                  <a:lnTo>
                    <a:pt x="19467" y="3809"/>
                  </a:lnTo>
                  <a:cubicBezTo>
                    <a:pt x="19310" y="3664"/>
                    <a:pt x="19310" y="3411"/>
                    <a:pt x="19467" y="3267"/>
                  </a:cubicBezTo>
                  <a:cubicBezTo>
                    <a:pt x="19611" y="3110"/>
                    <a:pt x="19864" y="3110"/>
                    <a:pt x="20009" y="3267"/>
                  </a:cubicBezTo>
                  <a:lnTo>
                    <a:pt x="21106" y="4351"/>
                  </a:lnTo>
                  <a:cubicBezTo>
                    <a:pt x="21250" y="4508"/>
                    <a:pt x="21250" y="4749"/>
                    <a:pt x="21106" y="4906"/>
                  </a:cubicBezTo>
                  <a:cubicBezTo>
                    <a:pt x="21021" y="4978"/>
                    <a:pt x="20925" y="5014"/>
                    <a:pt x="20829" y="5014"/>
                  </a:cubicBezTo>
                  <a:close/>
                  <a:moveTo>
                    <a:pt x="20009" y="2133"/>
                  </a:moveTo>
                  <a:cubicBezTo>
                    <a:pt x="19937" y="2206"/>
                    <a:pt x="19840" y="2254"/>
                    <a:pt x="19744" y="2254"/>
                  </a:cubicBezTo>
                  <a:cubicBezTo>
                    <a:pt x="19635" y="2254"/>
                    <a:pt x="19539" y="2206"/>
                    <a:pt x="19467" y="2133"/>
                  </a:cubicBezTo>
                  <a:cubicBezTo>
                    <a:pt x="19310" y="1989"/>
                    <a:pt x="19310" y="1736"/>
                    <a:pt x="19467" y="1591"/>
                  </a:cubicBezTo>
                  <a:lnTo>
                    <a:pt x="20551" y="494"/>
                  </a:lnTo>
                  <a:cubicBezTo>
                    <a:pt x="20708" y="350"/>
                    <a:pt x="20949" y="350"/>
                    <a:pt x="21106" y="494"/>
                  </a:cubicBezTo>
                  <a:cubicBezTo>
                    <a:pt x="21250" y="651"/>
                    <a:pt x="21250" y="892"/>
                    <a:pt x="21106" y="1049"/>
                  </a:cubicBezTo>
                  <a:cubicBezTo>
                    <a:pt x="21106" y="1049"/>
                    <a:pt x="20009" y="2133"/>
                    <a:pt x="20009" y="2133"/>
                  </a:cubicBezTo>
                  <a:close/>
                  <a:moveTo>
                    <a:pt x="19286" y="1543"/>
                  </a:moveTo>
                  <a:cubicBezTo>
                    <a:pt x="19286" y="1760"/>
                    <a:pt x="19117" y="1929"/>
                    <a:pt x="18900" y="1929"/>
                  </a:cubicBezTo>
                  <a:cubicBezTo>
                    <a:pt x="18683" y="1929"/>
                    <a:pt x="18514" y="1760"/>
                    <a:pt x="18514" y="1543"/>
                  </a:cubicBezTo>
                  <a:lnTo>
                    <a:pt x="18514" y="386"/>
                  </a:lnTo>
                  <a:cubicBezTo>
                    <a:pt x="18514" y="169"/>
                    <a:pt x="18683" y="0"/>
                    <a:pt x="18900" y="0"/>
                  </a:cubicBezTo>
                  <a:cubicBezTo>
                    <a:pt x="19117" y="0"/>
                    <a:pt x="19286" y="169"/>
                    <a:pt x="19286" y="386"/>
                  </a:cubicBezTo>
                  <a:cubicBezTo>
                    <a:pt x="19286" y="386"/>
                    <a:pt x="19286" y="1543"/>
                    <a:pt x="19286" y="1543"/>
                  </a:cubicBezTo>
                  <a:close/>
                  <a:moveTo>
                    <a:pt x="18068" y="2254"/>
                  </a:moveTo>
                  <a:cubicBezTo>
                    <a:pt x="17960" y="2254"/>
                    <a:pt x="17863" y="2206"/>
                    <a:pt x="17791" y="2133"/>
                  </a:cubicBezTo>
                  <a:lnTo>
                    <a:pt x="16694" y="1049"/>
                  </a:lnTo>
                  <a:cubicBezTo>
                    <a:pt x="16550" y="892"/>
                    <a:pt x="16550" y="651"/>
                    <a:pt x="16694" y="494"/>
                  </a:cubicBezTo>
                  <a:cubicBezTo>
                    <a:pt x="16851" y="350"/>
                    <a:pt x="17092" y="350"/>
                    <a:pt x="17249" y="494"/>
                  </a:cubicBezTo>
                  <a:lnTo>
                    <a:pt x="18333" y="1591"/>
                  </a:lnTo>
                  <a:cubicBezTo>
                    <a:pt x="18490" y="1736"/>
                    <a:pt x="18490" y="1989"/>
                    <a:pt x="18333" y="2133"/>
                  </a:cubicBezTo>
                  <a:cubicBezTo>
                    <a:pt x="18261" y="2206"/>
                    <a:pt x="18165" y="2254"/>
                    <a:pt x="18068" y="2254"/>
                  </a:cubicBezTo>
                  <a:close/>
                  <a:moveTo>
                    <a:pt x="5882" y="6678"/>
                  </a:moveTo>
                  <a:cubicBezTo>
                    <a:pt x="4146" y="7377"/>
                    <a:pt x="2748" y="8775"/>
                    <a:pt x="2049" y="10511"/>
                  </a:cubicBezTo>
                  <a:cubicBezTo>
                    <a:pt x="1892" y="10908"/>
                    <a:pt x="2073" y="11354"/>
                    <a:pt x="2471" y="11511"/>
                  </a:cubicBezTo>
                  <a:cubicBezTo>
                    <a:pt x="2567" y="11547"/>
                    <a:pt x="2664" y="11571"/>
                    <a:pt x="2760" y="11571"/>
                  </a:cubicBezTo>
                  <a:cubicBezTo>
                    <a:pt x="3074" y="11571"/>
                    <a:pt x="3351" y="11391"/>
                    <a:pt x="3483" y="11089"/>
                  </a:cubicBezTo>
                  <a:cubicBezTo>
                    <a:pt x="4026" y="9739"/>
                    <a:pt x="5111" y="8654"/>
                    <a:pt x="6461" y="8112"/>
                  </a:cubicBezTo>
                  <a:cubicBezTo>
                    <a:pt x="6858" y="7943"/>
                    <a:pt x="7051" y="7497"/>
                    <a:pt x="6883" y="7100"/>
                  </a:cubicBezTo>
                  <a:cubicBezTo>
                    <a:pt x="6726" y="6702"/>
                    <a:pt x="6280" y="6521"/>
                    <a:pt x="5882" y="6678"/>
                  </a:cubicBezTo>
                  <a:close/>
                  <a:moveTo>
                    <a:pt x="18792" y="3363"/>
                  </a:moveTo>
                  <a:lnTo>
                    <a:pt x="15850" y="6292"/>
                  </a:lnTo>
                  <a:lnTo>
                    <a:pt x="16670" y="7112"/>
                  </a:lnTo>
                  <a:cubicBezTo>
                    <a:pt x="16971" y="7413"/>
                    <a:pt x="16971" y="7907"/>
                    <a:pt x="16670" y="8208"/>
                  </a:cubicBezTo>
                  <a:lnTo>
                    <a:pt x="15899" y="8980"/>
                  </a:lnTo>
                  <a:cubicBezTo>
                    <a:pt x="16574" y="10197"/>
                    <a:pt x="16971" y="11608"/>
                    <a:pt x="16971" y="13114"/>
                  </a:cubicBezTo>
                  <a:cubicBezTo>
                    <a:pt x="16971" y="17803"/>
                    <a:pt x="13175" y="21600"/>
                    <a:pt x="8486" y="21600"/>
                  </a:cubicBezTo>
                  <a:cubicBezTo>
                    <a:pt x="3797" y="21600"/>
                    <a:pt x="0" y="17803"/>
                    <a:pt x="0" y="13114"/>
                  </a:cubicBezTo>
                  <a:cubicBezTo>
                    <a:pt x="0" y="8425"/>
                    <a:pt x="3797" y="4629"/>
                    <a:pt x="8486" y="4629"/>
                  </a:cubicBezTo>
                  <a:cubicBezTo>
                    <a:pt x="9992" y="4629"/>
                    <a:pt x="11403" y="5026"/>
                    <a:pt x="12620" y="5701"/>
                  </a:cubicBezTo>
                  <a:lnTo>
                    <a:pt x="13392" y="4930"/>
                  </a:lnTo>
                  <a:cubicBezTo>
                    <a:pt x="13693" y="4629"/>
                    <a:pt x="14187" y="4629"/>
                    <a:pt x="14488" y="4930"/>
                  </a:cubicBezTo>
                  <a:lnTo>
                    <a:pt x="15308" y="5750"/>
                  </a:lnTo>
                  <a:lnTo>
                    <a:pt x="18237" y="2808"/>
                  </a:lnTo>
                  <a:cubicBezTo>
                    <a:pt x="18237" y="2808"/>
                    <a:pt x="18792" y="3363"/>
                    <a:pt x="18792" y="3363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Rectangle 21"/>
            <p:cNvSpPr/>
            <p:nvPr/>
          </p:nvSpPr>
          <p:spPr>
            <a:xfrm>
              <a:off x="6561894" y="3003790"/>
              <a:ext cx="575775" cy="5653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22"/>
            <p:cNvSpPr/>
            <p:nvPr/>
          </p:nvSpPr>
          <p:spPr>
            <a:xfrm>
              <a:off x="6746706" y="3183407"/>
              <a:ext cx="206151" cy="206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29"/>
                  </a:moveTo>
                  <a:cubicBezTo>
                    <a:pt x="21600" y="21250"/>
                    <a:pt x="21250" y="21600"/>
                    <a:pt x="20829" y="21600"/>
                  </a:cubicBezTo>
                  <a:lnTo>
                    <a:pt x="14657" y="21600"/>
                  </a:lnTo>
                  <a:cubicBezTo>
                    <a:pt x="14235" y="21600"/>
                    <a:pt x="13886" y="21250"/>
                    <a:pt x="13886" y="20829"/>
                  </a:cubicBezTo>
                  <a:lnTo>
                    <a:pt x="13886" y="13886"/>
                  </a:lnTo>
                  <a:cubicBezTo>
                    <a:pt x="13464" y="13886"/>
                    <a:pt x="13114" y="13536"/>
                    <a:pt x="13114" y="13114"/>
                  </a:cubicBezTo>
                  <a:lnTo>
                    <a:pt x="13114" y="3857"/>
                  </a:lnTo>
                  <a:lnTo>
                    <a:pt x="18225" y="3857"/>
                  </a:lnTo>
                  <a:cubicBezTo>
                    <a:pt x="18394" y="3857"/>
                    <a:pt x="18550" y="3966"/>
                    <a:pt x="18599" y="4134"/>
                  </a:cubicBezTo>
                  <a:lnTo>
                    <a:pt x="21600" y="14657"/>
                  </a:lnTo>
                  <a:cubicBezTo>
                    <a:pt x="21600" y="14657"/>
                    <a:pt x="21600" y="20829"/>
                    <a:pt x="21600" y="20829"/>
                  </a:cubicBezTo>
                  <a:close/>
                  <a:moveTo>
                    <a:pt x="16971" y="3086"/>
                  </a:moveTo>
                  <a:lnTo>
                    <a:pt x="12729" y="3086"/>
                  </a:lnTo>
                  <a:lnTo>
                    <a:pt x="12729" y="386"/>
                  </a:lnTo>
                  <a:cubicBezTo>
                    <a:pt x="12729" y="169"/>
                    <a:pt x="12897" y="0"/>
                    <a:pt x="13114" y="0"/>
                  </a:cubicBezTo>
                  <a:lnTo>
                    <a:pt x="16586" y="0"/>
                  </a:lnTo>
                  <a:cubicBezTo>
                    <a:pt x="16803" y="0"/>
                    <a:pt x="16971" y="169"/>
                    <a:pt x="16971" y="386"/>
                  </a:cubicBezTo>
                  <a:cubicBezTo>
                    <a:pt x="16971" y="386"/>
                    <a:pt x="16971" y="3086"/>
                    <a:pt x="16971" y="3086"/>
                  </a:cubicBezTo>
                  <a:close/>
                  <a:moveTo>
                    <a:pt x="12343" y="12343"/>
                  </a:moveTo>
                  <a:lnTo>
                    <a:pt x="9257" y="12343"/>
                  </a:lnTo>
                  <a:lnTo>
                    <a:pt x="9257" y="3857"/>
                  </a:lnTo>
                  <a:lnTo>
                    <a:pt x="12343" y="3857"/>
                  </a:lnTo>
                  <a:cubicBezTo>
                    <a:pt x="12343" y="3857"/>
                    <a:pt x="12343" y="12343"/>
                    <a:pt x="12343" y="12343"/>
                  </a:cubicBezTo>
                  <a:close/>
                  <a:moveTo>
                    <a:pt x="8871" y="3086"/>
                  </a:moveTo>
                  <a:lnTo>
                    <a:pt x="4629" y="3086"/>
                  </a:lnTo>
                  <a:lnTo>
                    <a:pt x="4629" y="386"/>
                  </a:lnTo>
                  <a:cubicBezTo>
                    <a:pt x="4629" y="169"/>
                    <a:pt x="4797" y="0"/>
                    <a:pt x="5014" y="0"/>
                  </a:cubicBezTo>
                  <a:lnTo>
                    <a:pt x="8486" y="0"/>
                  </a:lnTo>
                  <a:cubicBezTo>
                    <a:pt x="8703" y="0"/>
                    <a:pt x="8871" y="169"/>
                    <a:pt x="8871" y="386"/>
                  </a:cubicBezTo>
                  <a:cubicBezTo>
                    <a:pt x="8871" y="386"/>
                    <a:pt x="8871" y="3086"/>
                    <a:pt x="8871" y="3086"/>
                  </a:cubicBezTo>
                  <a:close/>
                  <a:moveTo>
                    <a:pt x="8486" y="13114"/>
                  </a:moveTo>
                  <a:cubicBezTo>
                    <a:pt x="8486" y="13536"/>
                    <a:pt x="8136" y="13886"/>
                    <a:pt x="7714" y="13886"/>
                  </a:cubicBezTo>
                  <a:lnTo>
                    <a:pt x="7714" y="20829"/>
                  </a:lnTo>
                  <a:cubicBezTo>
                    <a:pt x="7714" y="21250"/>
                    <a:pt x="7365" y="21600"/>
                    <a:pt x="6943" y="21600"/>
                  </a:cubicBezTo>
                  <a:lnTo>
                    <a:pt x="771" y="21600"/>
                  </a:lnTo>
                  <a:cubicBezTo>
                    <a:pt x="350" y="21600"/>
                    <a:pt x="0" y="21250"/>
                    <a:pt x="0" y="20829"/>
                  </a:cubicBezTo>
                  <a:lnTo>
                    <a:pt x="0" y="14657"/>
                  </a:lnTo>
                  <a:lnTo>
                    <a:pt x="3001" y="4134"/>
                  </a:lnTo>
                  <a:cubicBezTo>
                    <a:pt x="3050" y="3966"/>
                    <a:pt x="3206" y="3857"/>
                    <a:pt x="3375" y="3857"/>
                  </a:cubicBezTo>
                  <a:lnTo>
                    <a:pt x="8486" y="3857"/>
                  </a:lnTo>
                  <a:cubicBezTo>
                    <a:pt x="8486" y="3857"/>
                    <a:pt x="8486" y="13114"/>
                    <a:pt x="8486" y="1311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Rectangle 24"/>
            <p:cNvSpPr/>
            <p:nvPr/>
          </p:nvSpPr>
          <p:spPr>
            <a:xfrm>
              <a:off x="6561894" y="3773182"/>
              <a:ext cx="575775" cy="5653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25"/>
            <p:cNvSpPr/>
            <p:nvPr/>
          </p:nvSpPr>
          <p:spPr>
            <a:xfrm>
              <a:off x="6718028" y="3913709"/>
              <a:ext cx="263507" cy="245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600" extrusionOk="0">
                  <a:moveTo>
                    <a:pt x="19357" y="12343"/>
                  </a:moveTo>
                  <a:lnTo>
                    <a:pt x="17854" y="12343"/>
                  </a:lnTo>
                  <a:cubicBezTo>
                    <a:pt x="17102" y="11379"/>
                    <a:pt x="16048" y="10836"/>
                    <a:pt x="14882" y="10800"/>
                  </a:cubicBezTo>
                  <a:cubicBezTo>
                    <a:pt x="15465" y="9896"/>
                    <a:pt x="15790" y="8811"/>
                    <a:pt x="15790" y="7714"/>
                  </a:cubicBezTo>
                  <a:cubicBezTo>
                    <a:pt x="15790" y="7449"/>
                    <a:pt x="15768" y="7184"/>
                    <a:pt x="15734" y="6919"/>
                  </a:cubicBezTo>
                  <a:cubicBezTo>
                    <a:pt x="16216" y="7100"/>
                    <a:pt x="16710" y="7196"/>
                    <a:pt x="17226" y="7196"/>
                  </a:cubicBezTo>
                  <a:cubicBezTo>
                    <a:pt x="18740" y="7196"/>
                    <a:pt x="19906" y="6171"/>
                    <a:pt x="20142" y="6171"/>
                  </a:cubicBezTo>
                  <a:cubicBezTo>
                    <a:pt x="21566" y="6171"/>
                    <a:pt x="21532" y="9450"/>
                    <a:pt x="21532" y="10426"/>
                  </a:cubicBezTo>
                  <a:cubicBezTo>
                    <a:pt x="21532" y="11764"/>
                    <a:pt x="20478" y="12343"/>
                    <a:pt x="19357" y="12343"/>
                  </a:cubicBezTo>
                  <a:close/>
                  <a:moveTo>
                    <a:pt x="17226" y="6171"/>
                  </a:moveTo>
                  <a:cubicBezTo>
                    <a:pt x="15645" y="6171"/>
                    <a:pt x="14355" y="4785"/>
                    <a:pt x="14355" y="3086"/>
                  </a:cubicBezTo>
                  <a:cubicBezTo>
                    <a:pt x="14355" y="1386"/>
                    <a:pt x="15645" y="0"/>
                    <a:pt x="17226" y="0"/>
                  </a:cubicBezTo>
                  <a:cubicBezTo>
                    <a:pt x="18807" y="0"/>
                    <a:pt x="20097" y="1386"/>
                    <a:pt x="20097" y="3086"/>
                  </a:cubicBezTo>
                  <a:cubicBezTo>
                    <a:pt x="20097" y="4785"/>
                    <a:pt x="18807" y="6171"/>
                    <a:pt x="17226" y="6171"/>
                  </a:cubicBezTo>
                  <a:close/>
                  <a:moveTo>
                    <a:pt x="10766" y="12343"/>
                  </a:moveTo>
                  <a:cubicBezTo>
                    <a:pt x="8388" y="12343"/>
                    <a:pt x="6459" y="10270"/>
                    <a:pt x="6459" y="7714"/>
                  </a:cubicBezTo>
                  <a:cubicBezTo>
                    <a:pt x="6459" y="5159"/>
                    <a:pt x="8388" y="3086"/>
                    <a:pt x="10766" y="3086"/>
                  </a:cubicBezTo>
                  <a:cubicBezTo>
                    <a:pt x="13144" y="3086"/>
                    <a:pt x="15073" y="5159"/>
                    <a:pt x="15073" y="7714"/>
                  </a:cubicBezTo>
                  <a:cubicBezTo>
                    <a:pt x="15073" y="10270"/>
                    <a:pt x="13144" y="12343"/>
                    <a:pt x="10766" y="12343"/>
                  </a:cubicBezTo>
                  <a:close/>
                  <a:moveTo>
                    <a:pt x="15667" y="21600"/>
                  </a:moveTo>
                  <a:lnTo>
                    <a:pt x="5865" y="21600"/>
                  </a:lnTo>
                  <a:cubicBezTo>
                    <a:pt x="4071" y="21600"/>
                    <a:pt x="2871" y="20431"/>
                    <a:pt x="2871" y="18478"/>
                  </a:cubicBezTo>
                  <a:cubicBezTo>
                    <a:pt x="2871" y="15754"/>
                    <a:pt x="3465" y="11571"/>
                    <a:pt x="6751" y="11571"/>
                  </a:cubicBezTo>
                  <a:cubicBezTo>
                    <a:pt x="7132" y="11571"/>
                    <a:pt x="8523" y="13247"/>
                    <a:pt x="10766" y="13247"/>
                  </a:cubicBezTo>
                  <a:cubicBezTo>
                    <a:pt x="13009" y="13247"/>
                    <a:pt x="14400" y="11571"/>
                    <a:pt x="14781" y="11571"/>
                  </a:cubicBezTo>
                  <a:cubicBezTo>
                    <a:pt x="18067" y="11571"/>
                    <a:pt x="18661" y="15754"/>
                    <a:pt x="18661" y="18478"/>
                  </a:cubicBezTo>
                  <a:cubicBezTo>
                    <a:pt x="18661" y="20431"/>
                    <a:pt x="17461" y="21600"/>
                    <a:pt x="15667" y="21600"/>
                  </a:cubicBezTo>
                  <a:close/>
                  <a:moveTo>
                    <a:pt x="4306" y="6171"/>
                  </a:moveTo>
                  <a:cubicBezTo>
                    <a:pt x="2725" y="6171"/>
                    <a:pt x="1435" y="4785"/>
                    <a:pt x="1435" y="3086"/>
                  </a:cubicBezTo>
                  <a:cubicBezTo>
                    <a:pt x="1435" y="1386"/>
                    <a:pt x="2725" y="0"/>
                    <a:pt x="4306" y="0"/>
                  </a:cubicBezTo>
                  <a:cubicBezTo>
                    <a:pt x="5887" y="0"/>
                    <a:pt x="7177" y="1386"/>
                    <a:pt x="7177" y="3086"/>
                  </a:cubicBezTo>
                  <a:cubicBezTo>
                    <a:pt x="7177" y="4785"/>
                    <a:pt x="5887" y="6171"/>
                    <a:pt x="4306" y="6171"/>
                  </a:cubicBezTo>
                  <a:close/>
                  <a:moveTo>
                    <a:pt x="3678" y="12343"/>
                  </a:moveTo>
                  <a:lnTo>
                    <a:pt x="2175" y="12343"/>
                  </a:lnTo>
                  <a:cubicBezTo>
                    <a:pt x="1054" y="12343"/>
                    <a:pt x="0" y="11764"/>
                    <a:pt x="0" y="10426"/>
                  </a:cubicBezTo>
                  <a:cubicBezTo>
                    <a:pt x="0" y="9450"/>
                    <a:pt x="-34" y="6171"/>
                    <a:pt x="1390" y="6171"/>
                  </a:cubicBezTo>
                  <a:cubicBezTo>
                    <a:pt x="1626" y="6171"/>
                    <a:pt x="2792" y="7196"/>
                    <a:pt x="4306" y="7196"/>
                  </a:cubicBezTo>
                  <a:cubicBezTo>
                    <a:pt x="4822" y="7196"/>
                    <a:pt x="5316" y="7100"/>
                    <a:pt x="5798" y="6919"/>
                  </a:cubicBezTo>
                  <a:cubicBezTo>
                    <a:pt x="5764" y="7184"/>
                    <a:pt x="5742" y="7449"/>
                    <a:pt x="5742" y="7714"/>
                  </a:cubicBezTo>
                  <a:cubicBezTo>
                    <a:pt x="5742" y="8811"/>
                    <a:pt x="6067" y="9896"/>
                    <a:pt x="6650" y="10800"/>
                  </a:cubicBezTo>
                  <a:cubicBezTo>
                    <a:pt x="5484" y="10836"/>
                    <a:pt x="4430" y="11379"/>
                    <a:pt x="3678" y="12343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Rectangle 27"/>
            <p:cNvSpPr/>
            <p:nvPr/>
          </p:nvSpPr>
          <p:spPr>
            <a:xfrm>
              <a:off x="6561894" y="4524814"/>
              <a:ext cx="575775" cy="5653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28"/>
            <p:cNvSpPr/>
            <p:nvPr/>
          </p:nvSpPr>
          <p:spPr>
            <a:xfrm>
              <a:off x="6745731" y="4684536"/>
              <a:ext cx="208101" cy="245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27" y="11631"/>
                  </a:moveTo>
                  <a:lnTo>
                    <a:pt x="12764" y="12462"/>
                  </a:lnTo>
                  <a:lnTo>
                    <a:pt x="11291" y="14123"/>
                  </a:lnTo>
                  <a:lnTo>
                    <a:pt x="12764" y="19938"/>
                  </a:lnTo>
                  <a:cubicBezTo>
                    <a:pt x="12764" y="19938"/>
                    <a:pt x="14727" y="11631"/>
                    <a:pt x="14727" y="11631"/>
                  </a:cubicBezTo>
                  <a:close/>
                  <a:moveTo>
                    <a:pt x="10309" y="14123"/>
                  </a:moveTo>
                  <a:lnTo>
                    <a:pt x="8836" y="12462"/>
                  </a:lnTo>
                  <a:lnTo>
                    <a:pt x="6873" y="11631"/>
                  </a:lnTo>
                  <a:lnTo>
                    <a:pt x="8836" y="19938"/>
                  </a:lnTo>
                  <a:cubicBezTo>
                    <a:pt x="8836" y="19938"/>
                    <a:pt x="10309" y="14123"/>
                    <a:pt x="10309" y="14123"/>
                  </a:cubicBezTo>
                  <a:close/>
                  <a:moveTo>
                    <a:pt x="15157" y="6750"/>
                  </a:moveTo>
                  <a:cubicBezTo>
                    <a:pt x="15019" y="6659"/>
                    <a:pt x="13914" y="6646"/>
                    <a:pt x="13684" y="6646"/>
                  </a:cubicBezTo>
                  <a:cubicBezTo>
                    <a:pt x="12810" y="6646"/>
                    <a:pt x="11981" y="6750"/>
                    <a:pt x="11122" y="6893"/>
                  </a:cubicBezTo>
                  <a:cubicBezTo>
                    <a:pt x="11015" y="6919"/>
                    <a:pt x="10907" y="6919"/>
                    <a:pt x="10800" y="6919"/>
                  </a:cubicBezTo>
                  <a:cubicBezTo>
                    <a:pt x="10693" y="6919"/>
                    <a:pt x="10585" y="6919"/>
                    <a:pt x="10478" y="6893"/>
                  </a:cubicBezTo>
                  <a:cubicBezTo>
                    <a:pt x="9619" y="6750"/>
                    <a:pt x="8790" y="6646"/>
                    <a:pt x="7916" y="6646"/>
                  </a:cubicBezTo>
                  <a:cubicBezTo>
                    <a:pt x="7686" y="6646"/>
                    <a:pt x="6581" y="6659"/>
                    <a:pt x="6443" y="6750"/>
                  </a:cubicBezTo>
                  <a:cubicBezTo>
                    <a:pt x="6412" y="6776"/>
                    <a:pt x="6397" y="6802"/>
                    <a:pt x="6382" y="6828"/>
                  </a:cubicBezTo>
                  <a:cubicBezTo>
                    <a:pt x="6397" y="6945"/>
                    <a:pt x="6412" y="7062"/>
                    <a:pt x="6443" y="7178"/>
                  </a:cubicBezTo>
                  <a:cubicBezTo>
                    <a:pt x="6535" y="7282"/>
                    <a:pt x="6612" y="7243"/>
                    <a:pt x="6673" y="7399"/>
                  </a:cubicBezTo>
                  <a:cubicBezTo>
                    <a:pt x="7072" y="8321"/>
                    <a:pt x="7256" y="9035"/>
                    <a:pt x="8637" y="9035"/>
                  </a:cubicBezTo>
                  <a:cubicBezTo>
                    <a:pt x="10616" y="9035"/>
                    <a:pt x="10064" y="7490"/>
                    <a:pt x="10708" y="7490"/>
                  </a:cubicBezTo>
                  <a:lnTo>
                    <a:pt x="10892" y="7490"/>
                  </a:lnTo>
                  <a:cubicBezTo>
                    <a:pt x="11536" y="7490"/>
                    <a:pt x="10984" y="9035"/>
                    <a:pt x="12963" y="9035"/>
                  </a:cubicBezTo>
                  <a:cubicBezTo>
                    <a:pt x="14344" y="9035"/>
                    <a:pt x="14528" y="8321"/>
                    <a:pt x="14927" y="7399"/>
                  </a:cubicBezTo>
                  <a:cubicBezTo>
                    <a:pt x="14988" y="7243"/>
                    <a:pt x="15065" y="7282"/>
                    <a:pt x="15157" y="7178"/>
                  </a:cubicBezTo>
                  <a:cubicBezTo>
                    <a:pt x="15188" y="7062"/>
                    <a:pt x="15203" y="6945"/>
                    <a:pt x="15218" y="6828"/>
                  </a:cubicBezTo>
                  <a:cubicBezTo>
                    <a:pt x="15203" y="6802"/>
                    <a:pt x="15188" y="6776"/>
                    <a:pt x="15157" y="6750"/>
                  </a:cubicBezTo>
                  <a:close/>
                  <a:moveTo>
                    <a:pt x="17504" y="21600"/>
                  </a:moveTo>
                  <a:lnTo>
                    <a:pt x="4096" y="21600"/>
                  </a:lnTo>
                  <a:cubicBezTo>
                    <a:pt x="1641" y="21600"/>
                    <a:pt x="0" y="20354"/>
                    <a:pt x="0" y="18238"/>
                  </a:cubicBezTo>
                  <a:cubicBezTo>
                    <a:pt x="0" y="15888"/>
                    <a:pt x="491" y="12332"/>
                    <a:pt x="3344" y="11163"/>
                  </a:cubicBezTo>
                  <a:lnTo>
                    <a:pt x="1964" y="8308"/>
                  </a:lnTo>
                  <a:lnTo>
                    <a:pt x="5247" y="8308"/>
                  </a:lnTo>
                  <a:cubicBezTo>
                    <a:pt x="5032" y="7775"/>
                    <a:pt x="4909" y="7217"/>
                    <a:pt x="4909" y="6646"/>
                  </a:cubicBezTo>
                  <a:cubicBezTo>
                    <a:pt x="4909" y="6503"/>
                    <a:pt x="4924" y="6361"/>
                    <a:pt x="4940" y="6231"/>
                  </a:cubicBezTo>
                  <a:cubicBezTo>
                    <a:pt x="4341" y="6127"/>
                    <a:pt x="1964" y="5712"/>
                    <a:pt x="1964" y="4985"/>
                  </a:cubicBezTo>
                  <a:cubicBezTo>
                    <a:pt x="1964" y="4219"/>
                    <a:pt x="4572" y="3803"/>
                    <a:pt x="5185" y="3700"/>
                  </a:cubicBezTo>
                  <a:cubicBezTo>
                    <a:pt x="5507" y="2726"/>
                    <a:pt x="6274" y="1246"/>
                    <a:pt x="7057" y="480"/>
                  </a:cubicBezTo>
                  <a:cubicBezTo>
                    <a:pt x="7364" y="182"/>
                    <a:pt x="7747" y="0"/>
                    <a:pt x="8223" y="0"/>
                  </a:cubicBezTo>
                  <a:cubicBezTo>
                    <a:pt x="9143" y="0"/>
                    <a:pt x="9880" y="805"/>
                    <a:pt x="10800" y="805"/>
                  </a:cubicBezTo>
                  <a:cubicBezTo>
                    <a:pt x="11720" y="805"/>
                    <a:pt x="12457" y="0"/>
                    <a:pt x="13377" y="0"/>
                  </a:cubicBezTo>
                  <a:cubicBezTo>
                    <a:pt x="13853" y="0"/>
                    <a:pt x="14236" y="182"/>
                    <a:pt x="14543" y="480"/>
                  </a:cubicBezTo>
                  <a:cubicBezTo>
                    <a:pt x="15326" y="1246"/>
                    <a:pt x="16093" y="2726"/>
                    <a:pt x="16415" y="3700"/>
                  </a:cubicBezTo>
                  <a:cubicBezTo>
                    <a:pt x="17028" y="3803"/>
                    <a:pt x="19636" y="4219"/>
                    <a:pt x="19636" y="4985"/>
                  </a:cubicBezTo>
                  <a:cubicBezTo>
                    <a:pt x="19636" y="5712"/>
                    <a:pt x="17259" y="6127"/>
                    <a:pt x="16660" y="6231"/>
                  </a:cubicBezTo>
                  <a:cubicBezTo>
                    <a:pt x="16737" y="6932"/>
                    <a:pt x="16630" y="7633"/>
                    <a:pt x="16353" y="8308"/>
                  </a:cubicBezTo>
                  <a:lnTo>
                    <a:pt x="19636" y="8308"/>
                  </a:lnTo>
                  <a:lnTo>
                    <a:pt x="18378" y="11228"/>
                  </a:lnTo>
                  <a:cubicBezTo>
                    <a:pt x="21124" y="12436"/>
                    <a:pt x="21600" y="15927"/>
                    <a:pt x="21600" y="18238"/>
                  </a:cubicBezTo>
                  <a:cubicBezTo>
                    <a:pt x="21600" y="20354"/>
                    <a:pt x="19959" y="21600"/>
                    <a:pt x="17504" y="216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3" name="Group 1"/>
            <p:cNvGrpSpPr/>
            <p:nvPr/>
          </p:nvGrpSpPr>
          <p:grpSpPr>
            <a:xfrm>
              <a:off x="7151173" y="2255413"/>
              <a:ext cx="4323691" cy="565384"/>
              <a:chOff x="7151174" y="2255413"/>
              <a:chExt cx="4323690" cy="565384"/>
            </a:xfrm>
          </p:grpSpPr>
          <p:sp>
            <p:nvSpPr>
              <p:cNvPr id="33" name="Rectangle 34"/>
              <p:cNvSpPr/>
              <p:nvPr/>
            </p:nvSpPr>
            <p:spPr>
              <a:xfrm>
                <a:off x="7151174" y="2255413"/>
                <a:ext cx="4323690" cy="273486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lnSpcReduction="10000"/>
              </a:bodyPr>
              <a:lstStyle/>
              <a:p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34" name="Rectangle 35"/>
              <p:cNvSpPr/>
              <p:nvPr/>
            </p:nvSpPr>
            <p:spPr>
              <a:xfrm>
                <a:off x="7151174" y="2528899"/>
                <a:ext cx="4323690" cy="291898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1">
                    <a:solidFill>
                      <a:srgbClr val="000000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24" name="Group 36"/>
            <p:cNvGrpSpPr/>
            <p:nvPr/>
          </p:nvGrpSpPr>
          <p:grpSpPr>
            <a:xfrm>
              <a:off x="7151173" y="3014471"/>
              <a:ext cx="4323691" cy="565384"/>
              <a:chOff x="7151174" y="2255413"/>
              <a:chExt cx="4323690" cy="565384"/>
            </a:xfrm>
          </p:grpSpPr>
          <p:sp>
            <p:nvSpPr>
              <p:cNvPr id="31" name="Rectangle 37"/>
              <p:cNvSpPr/>
              <p:nvPr/>
            </p:nvSpPr>
            <p:spPr>
              <a:xfrm>
                <a:off x="7151174" y="2255413"/>
                <a:ext cx="4323690" cy="273486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lnSpcReduction="10000"/>
              </a:bodyPr>
              <a:lstStyle/>
              <a:p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32" name="Rectangle 38"/>
              <p:cNvSpPr/>
              <p:nvPr/>
            </p:nvSpPr>
            <p:spPr>
              <a:xfrm>
                <a:off x="7151174" y="2528899"/>
                <a:ext cx="4323690" cy="291898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1">
                    <a:solidFill>
                      <a:srgbClr val="000000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25" name="Group 39"/>
            <p:cNvGrpSpPr/>
            <p:nvPr/>
          </p:nvGrpSpPr>
          <p:grpSpPr>
            <a:xfrm>
              <a:off x="7151173" y="3753987"/>
              <a:ext cx="4323691" cy="565384"/>
              <a:chOff x="7151174" y="2255413"/>
              <a:chExt cx="4323690" cy="565384"/>
            </a:xfrm>
          </p:grpSpPr>
          <p:sp>
            <p:nvSpPr>
              <p:cNvPr id="29" name="Rectangle 40"/>
              <p:cNvSpPr/>
              <p:nvPr/>
            </p:nvSpPr>
            <p:spPr>
              <a:xfrm>
                <a:off x="7151174" y="2255413"/>
                <a:ext cx="4323690" cy="273486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lnSpcReduction="10000"/>
              </a:bodyPr>
              <a:lstStyle/>
              <a:p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30" name="Rectangle 41"/>
              <p:cNvSpPr/>
              <p:nvPr/>
            </p:nvSpPr>
            <p:spPr>
              <a:xfrm>
                <a:off x="7151174" y="2528899"/>
                <a:ext cx="4323690" cy="291898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1">
                    <a:solidFill>
                      <a:srgbClr val="000000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26" name="Group 42"/>
            <p:cNvGrpSpPr/>
            <p:nvPr/>
          </p:nvGrpSpPr>
          <p:grpSpPr>
            <a:xfrm>
              <a:off x="7151173" y="4517381"/>
              <a:ext cx="4323691" cy="565384"/>
              <a:chOff x="7151174" y="2255413"/>
              <a:chExt cx="4323690" cy="565384"/>
            </a:xfrm>
          </p:grpSpPr>
          <p:sp>
            <p:nvSpPr>
              <p:cNvPr id="27" name="Rectangle 43"/>
              <p:cNvSpPr/>
              <p:nvPr/>
            </p:nvSpPr>
            <p:spPr>
              <a:xfrm>
                <a:off x="7151174" y="2255413"/>
                <a:ext cx="4323690" cy="273486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lnSpcReduction="10000"/>
              </a:bodyPr>
              <a:lstStyle/>
              <a:p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28" name="Rectangle 44"/>
              <p:cNvSpPr/>
              <p:nvPr/>
            </p:nvSpPr>
            <p:spPr>
              <a:xfrm>
                <a:off x="7151174" y="2528899"/>
                <a:ext cx="4323690" cy="291898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1">
                    <a:solidFill>
                      <a:srgbClr val="000000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xmlns="" id="{F5D1157E-D042-498C-95B5-6416D7DD06D2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722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0657 0.000598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10674" y="1634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818583" y="1146956"/>
            <a:ext cx="1760631" cy="3233996"/>
            <a:chOff x="818583" y="1146956"/>
            <a:chExt cx="1760631" cy="3233996"/>
          </a:xfrm>
        </p:grpSpPr>
        <p:sp>
          <p:nvSpPr>
            <p:cNvPr id="4" name="Freeform: Shape 36"/>
            <p:cNvSpPr/>
            <p:nvPr/>
          </p:nvSpPr>
          <p:spPr>
            <a:xfrm>
              <a:off x="971600" y="2220711"/>
              <a:ext cx="1440161" cy="2160241"/>
            </a:xfrm>
            <a:custGeom>
              <a:avLst/>
              <a:gdLst>
                <a:gd name="connsiteX0" fmla="*/ 528059 w 1920214"/>
                <a:gd name="connsiteY0" fmla="*/ 0 h 2880321"/>
                <a:gd name="connsiteX1" fmla="*/ 672075 w 1920214"/>
                <a:gd name="connsiteY1" fmla="*/ 0 h 2880321"/>
                <a:gd name="connsiteX2" fmla="*/ 1248139 w 1920214"/>
                <a:gd name="connsiteY2" fmla="*/ 0 h 2880321"/>
                <a:gd name="connsiteX3" fmla="*/ 1392154 w 1920214"/>
                <a:gd name="connsiteY3" fmla="*/ 0 h 2880321"/>
                <a:gd name="connsiteX4" fmla="*/ 1440160 w 1920214"/>
                <a:gd name="connsiteY4" fmla="*/ 48006 h 2880321"/>
                <a:gd name="connsiteX5" fmla="*/ 1440160 w 1920214"/>
                <a:gd name="connsiteY5" fmla="*/ 240026 h 2880321"/>
                <a:gd name="connsiteX6" fmla="*/ 1392154 w 1920214"/>
                <a:gd name="connsiteY6" fmla="*/ 288032 h 2880321"/>
                <a:gd name="connsiteX7" fmla="*/ 1248139 w 1920214"/>
                <a:gd name="connsiteY7" fmla="*/ 288032 h 2880321"/>
                <a:gd name="connsiteX8" fmla="*/ 1248139 w 1920214"/>
                <a:gd name="connsiteY8" fmla="*/ 1102527 h 2880321"/>
                <a:gd name="connsiteX9" fmla="*/ 1333824 w 1920214"/>
                <a:gd name="connsiteY9" fmla="*/ 1127795 h 2880321"/>
                <a:gd name="connsiteX10" fmla="*/ 1920214 w 1920214"/>
                <a:gd name="connsiteY10" fmla="*/ 1968219 h 2880321"/>
                <a:gd name="connsiteX11" fmla="*/ 960107 w 1920214"/>
                <a:gd name="connsiteY11" fmla="*/ 2880321 h 2880321"/>
                <a:gd name="connsiteX12" fmla="*/ 0 w 1920214"/>
                <a:gd name="connsiteY12" fmla="*/ 1968219 h 2880321"/>
                <a:gd name="connsiteX13" fmla="*/ 586390 w 1920214"/>
                <a:gd name="connsiteY13" fmla="*/ 1127795 h 2880321"/>
                <a:gd name="connsiteX14" fmla="*/ 672075 w 1920214"/>
                <a:gd name="connsiteY14" fmla="*/ 1102527 h 2880321"/>
                <a:gd name="connsiteX15" fmla="*/ 672075 w 1920214"/>
                <a:gd name="connsiteY15" fmla="*/ 288032 h 2880321"/>
                <a:gd name="connsiteX16" fmla="*/ 528059 w 1920214"/>
                <a:gd name="connsiteY16" fmla="*/ 288032 h 2880321"/>
                <a:gd name="connsiteX17" fmla="*/ 480053 w 1920214"/>
                <a:gd name="connsiteY17" fmla="*/ 240026 h 2880321"/>
                <a:gd name="connsiteX18" fmla="*/ 480053 w 1920214"/>
                <a:gd name="connsiteY18" fmla="*/ 48006 h 2880321"/>
                <a:gd name="connsiteX19" fmla="*/ 528059 w 1920214"/>
                <a:gd name="connsiteY19" fmla="*/ 0 h 2880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20214" h="2880321">
                  <a:moveTo>
                    <a:pt x="528059" y="0"/>
                  </a:moveTo>
                  <a:lnTo>
                    <a:pt x="672075" y="0"/>
                  </a:lnTo>
                  <a:lnTo>
                    <a:pt x="1248139" y="0"/>
                  </a:lnTo>
                  <a:lnTo>
                    <a:pt x="1392154" y="0"/>
                  </a:lnTo>
                  <a:cubicBezTo>
                    <a:pt x="1418667" y="0"/>
                    <a:pt x="1440160" y="21493"/>
                    <a:pt x="1440160" y="48006"/>
                  </a:cubicBezTo>
                  <a:lnTo>
                    <a:pt x="1440160" y="240026"/>
                  </a:lnTo>
                  <a:cubicBezTo>
                    <a:pt x="1440160" y="266539"/>
                    <a:pt x="1418667" y="288032"/>
                    <a:pt x="1392154" y="288032"/>
                  </a:cubicBezTo>
                  <a:lnTo>
                    <a:pt x="1248139" y="288032"/>
                  </a:lnTo>
                  <a:lnTo>
                    <a:pt x="1248139" y="1102527"/>
                  </a:lnTo>
                  <a:lnTo>
                    <a:pt x="1333824" y="1127795"/>
                  </a:lnTo>
                  <a:cubicBezTo>
                    <a:pt x="1678421" y="1266259"/>
                    <a:pt x="1920214" y="1590414"/>
                    <a:pt x="1920214" y="1968219"/>
                  </a:cubicBezTo>
                  <a:cubicBezTo>
                    <a:pt x="1920214" y="2471959"/>
                    <a:pt x="1490359" y="2880321"/>
                    <a:pt x="960107" y="2880321"/>
                  </a:cubicBezTo>
                  <a:cubicBezTo>
                    <a:pt x="429855" y="2880321"/>
                    <a:pt x="0" y="2471959"/>
                    <a:pt x="0" y="1968219"/>
                  </a:cubicBezTo>
                  <a:cubicBezTo>
                    <a:pt x="0" y="1590414"/>
                    <a:pt x="241793" y="1266259"/>
                    <a:pt x="586390" y="1127795"/>
                  </a:cubicBezTo>
                  <a:lnTo>
                    <a:pt x="672075" y="1102527"/>
                  </a:lnTo>
                  <a:lnTo>
                    <a:pt x="672075" y="288032"/>
                  </a:lnTo>
                  <a:lnTo>
                    <a:pt x="528059" y="288032"/>
                  </a:lnTo>
                  <a:cubicBezTo>
                    <a:pt x="501546" y="288032"/>
                    <a:pt x="480053" y="266539"/>
                    <a:pt x="480053" y="240026"/>
                  </a:cubicBezTo>
                  <a:lnTo>
                    <a:pt x="480053" y="48006"/>
                  </a:lnTo>
                  <a:cubicBezTo>
                    <a:pt x="480053" y="21493"/>
                    <a:pt x="501546" y="0"/>
                    <a:pt x="528059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14"/>
            <p:cNvSpPr/>
            <p:nvPr/>
          </p:nvSpPr>
          <p:spPr>
            <a:xfrm rot="17384753">
              <a:off x="1129879" y="3147083"/>
              <a:ext cx="1072080" cy="1288131"/>
            </a:xfrm>
            <a:custGeom>
              <a:avLst/>
              <a:gdLst>
                <a:gd name="connsiteX0" fmla="*/ 1072041 w 1230349"/>
                <a:gd name="connsiteY0" fmla="*/ 1139095 h 1364458"/>
                <a:gd name="connsiteX1" fmla="*/ 283459 w 1230349"/>
                <a:gd name="connsiteY1" fmla="*/ 1256777 h 1364458"/>
                <a:gd name="connsiteX2" fmla="*/ 17206 w 1230349"/>
                <a:gd name="connsiteY2" fmla="*/ 522003 h 1364458"/>
                <a:gd name="connsiteX3" fmla="*/ 615175 w 1230349"/>
                <a:gd name="connsiteY3" fmla="*/ -1 h 1364458"/>
                <a:gd name="connsiteX4" fmla="*/ 1072041 w 1230349"/>
                <a:gd name="connsiteY4" fmla="*/ 1139095 h 1364458"/>
                <a:gd name="connsiteX0" fmla="*/ 1072080 w 1072080"/>
                <a:gd name="connsiteY0" fmla="*/ 1139096 h 1364480"/>
                <a:gd name="connsiteX1" fmla="*/ 283498 w 1072080"/>
                <a:gd name="connsiteY1" fmla="*/ 1256778 h 1364480"/>
                <a:gd name="connsiteX2" fmla="*/ 17245 w 1072080"/>
                <a:gd name="connsiteY2" fmla="*/ 522004 h 1364480"/>
                <a:gd name="connsiteX3" fmla="*/ 615214 w 1072080"/>
                <a:gd name="connsiteY3" fmla="*/ 0 h 1364480"/>
                <a:gd name="connsiteX4" fmla="*/ 1072080 w 1072080"/>
                <a:gd name="connsiteY4" fmla="*/ 1139096 h 1364480"/>
                <a:gd name="connsiteX0" fmla="*/ 1072080 w 1072080"/>
                <a:gd name="connsiteY0" fmla="*/ 1139096 h 1364480"/>
                <a:gd name="connsiteX1" fmla="*/ 283498 w 1072080"/>
                <a:gd name="connsiteY1" fmla="*/ 1256778 h 1364480"/>
                <a:gd name="connsiteX2" fmla="*/ 17245 w 1072080"/>
                <a:gd name="connsiteY2" fmla="*/ 522004 h 1364480"/>
                <a:gd name="connsiteX3" fmla="*/ 615214 w 1072080"/>
                <a:gd name="connsiteY3" fmla="*/ 0 h 1364480"/>
                <a:gd name="connsiteX4" fmla="*/ 1072080 w 1072080"/>
                <a:gd name="connsiteY4" fmla="*/ 1139096 h 1364480"/>
                <a:gd name="connsiteX0" fmla="*/ 1072080 w 1072080"/>
                <a:gd name="connsiteY0" fmla="*/ 1139096 h 1364480"/>
                <a:gd name="connsiteX1" fmla="*/ 283498 w 1072080"/>
                <a:gd name="connsiteY1" fmla="*/ 1256778 h 1364480"/>
                <a:gd name="connsiteX2" fmla="*/ 17245 w 1072080"/>
                <a:gd name="connsiteY2" fmla="*/ 522004 h 1364480"/>
                <a:gd name="connsiteX3" fmla="*/ 615214 w 1072080"/>
                <a:gd name="connsiteY3" fmla="*/ 0 h 1364480"/>
                <a:gd name="connsiteX4" fmla="*/ 1072080 w 1072080"/>
                <a:gd name="connsiteY4" fmla="*/ 1139096 h 1364480"/>
                <a:gd name="connsiteX0" fmla="*/ 1072080 w 1072080"/>
                <a:gd name="connsiteY0" fmla="*/ 1139096 h 1364480"/>
                <a:gd name="connsiteX1" fmla="*/ 283498 w 1072080"/>
                <a:gd name="connsiteY1" fmla="*/ 1256778 h 1364480"/>
                <a:gd name="connsiteX2" fmla="*/ 17245 w 1072080"/>
                <a:gd name="connsiteY2" fmla="*/ 522004 h 1364480"/>
                <a:gd name="connsiteX3" fmla="*/ 615214 w 1072080"/>
                <a:gd name="connsiteY3" fmla="*/ 0 h 1364480"/>
                <a:gd name="connsiteX4" fmla="*/ 1072080 w 1072080"/>
                <a:gd name="connsiteY4" fmla="*/ 1139096 h 1364480"/>
                <a:gd name="connsiteX0" fmla="*/ 1072080 w 1072080"/>
                <a:gd name="connsiteY0" fmla="*/ 1097514 h 1322898"/>
                <a:gd name="connsiteX1" fmla="*/ 283498 w 1072080"/>
                <a:gd name="connsiteY1" fmla="*/ 1215196 h 1322898"/>
                <a:gd name="connsiteX2" fmla="*/ 17245 w 1072080"/>
                <a:gd name="connsiteY2" fmla="*/ 480422 h 1322898"/>
                <a:gd name="connsiteX3" fmla="*/ 512972 w 1072080"/>
                <a:gd name="connsiteY3" fmla="*/ 0 h 1322898"/>
                <a:gd name="connsiteX4" fmla="*/ 1072080 w 1072080"/>
                <a:gd name="connsiteY4" fmla="*/ 1097514 h 132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080" h="1322898">
                  <a:moveTo>
                    <a:pt x="1072080" y="1097514"/>
                  </a:moveTo>
                  <a:cubicBezTo>
                    <a:pt x="870556" y="1345364"/>
                    <a:pt x="536931" y="1395152"/>
                    <a:pt x="283498" y="1215196"/>
                  </a:cubicBezTo>
                  <a:cubicBezTo>
                    <a:pt x="62539" y="1058299"/>
                    <a:pt x="-44374" y="763253"/>
                    <a:pt x="17245" y="480422"/>
                  </a:cubicBezTo>
                  <a:cubicBezTo>
                    <a:pt x="83967" y="174169"/>
                    <a:pt x="228873" y="0"/>
                    <a:pt x="512972" y="0"/>
                  </a:cubicBezTo>
                  <a:cubicBezTo>
                    <a:pt x="666152" y="164569"/>
                    <a:pt x="708983" y="905772"/>
                    <a:pt x="1072080" y="10975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Teardrop 17"/>
            <p:cNvSpPr/>
            <p:nvPr/>
          </p:nvSpPr>
          <p:spPr>
            <a:xfrm rot="18900000">
              <a:off x="1592404" y="1977420"/>
              <a:ext cx="216024" cy="216024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25"/>
            <p:cNvGrpSpPr/>
            <p:nvPr/>
          </p:nvGrpSpPr>
          <p:grpSpPr>
            <a:xfrm>
              <a:off x="818583" y="1146956"/>
              <a:ext cx="1760631" cy="830464"/>
              <a:chOff x="5157230" y="1101621"/>
              <a:chExt cx="2699991" cy="1107285"/>
            </a:xfrm>
          </p:grpSpPr>
          <p:sp>
            <p:nvSpPr>
              <p:cNvPr id="20" name="TextBox 26"/>
              <p:cNvSpPr txBox="1"/>
              <p:nvPr/>
            </p:nvSpPr>
            <p:spPr>
              <a:xfrm>
                <a:off x="5157230" y="1101621"/>
                <a:ext cx="2699991" cy="398468"/>
              </a:xfrm>
              <a:prstGeom prst="rect">
                <a:avLst/>
              </a:prstGeom>
              <a:noFill/>
            </p:spPr>
            <p:txBody>
              <a:bodyPr wrap="none" lIns="216000" tIns="0" rIns="216000" bIns="0" anchor="ctr" anchorCtr="1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1" name="TextBox 27"/>
              <p:cNvSpPr txBox="1">
                <a:spLocks/>
              </p:cNvSpPr>
              <p:nvPr/>
            </p:nvSpPr>
            <p:spPr>
              <a:xfrm>
                <a:off x="5157231" y="1500087"/>
                <a:ext cx="2699990" cy="708819"/>
              </a:xfrm>
              <a:prstGeom prst="rect">
                <a:avLst/>
              </a:prstGeom>
            </p:spPr>
            <p:txBody>
              <a:bodyPr vert="horz" wrap="square" lIns="216000" tIns="0" rIns="216000" bIns="0" anchor="t" anchorCtr="1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3700421" y="1146956"/>
            <a:ext cx="1760631" cy="3233996"/>
            <a:chOff x="3700421" y="1146956"/>
            <a:chExt cx="1760631" cy="3233996"/>
          </a:xfrm>
        </p:grpSpPr>
        <p:grpSp>
          <p:nvGrpSpPr>
            <p:cNvPr id="22" name="组合 21"/>
            <p:cNvGrpSpPr/>
            <p:nvPr/>
          </p:nvGrpSpPr>
          <p:grpSpPr>
            <a:xfrm>
              <a:off x="3851921" y="1977420"/>
              <a:ext cx="1440161" cy="2403532"/>
              <a:chOff x="3851921" y="1977420"/>
              <a:chExt cx="1440161" cy="2403532"/>
            </a:xfrm>
          </p:grpSpPr>
          <p:sp>
            <p:nvSpPr>
              <p:cNvPr id="6" name="Freeform: Shape 35"/>
              <p:cNvSpPr/>
              <p:nvPr/>
            </p:nvSpPr>
            <p:spPr>
              <a:xfrm>
                <a:off x="3851921" y="2220711"/>
                <a:ext cx="1440161" cy="2160241"/>
              </a:xfrm>
              <a:custGeom>
                <a:avLst/>
                <a:gdLst>
                  <a:gd name="connsiteX0" fmla="*/ 528059 w 1920214"/>
                  <a:gd name="connsiteY0" fmla="*/ 0 h 2880321"/>
                  <a:gd name="connsiteX1" fmla="*/ 672075 w 1920214"/>
                  <a:gd name="connsiteY1" fmla="*/ 0 h 2880321"/>
                  <a:gd name="connsiteX2" fmla="*/ 1248139 w 1920214"/>
                  <a:gd name="connsiteY2" fmla="*/ 0 h 2880321"/>
                  <a:gd name="connsiteX3" fmla="*/ 1392154 w 1920214"/>
                  <a:gd name="connsiteY3" fmla="*/ 0 h 2880321"/>
                  <a:gd name="connsiteX4" fmla="*/ 1440160 w 1920214"/>
                  <a:gd name="connsiteY4" fmla="*/ 48006 h 2880321"/>
                  <a:gd name="connsiteX5" fmla="*/ 1440160 w 1920214"/>
                  <a:gd name="connsiteY5" fmla="*/ 240026 h 2880321"/>
                  <a:gd name="connsiteX6" fmla="*/ 1392154 w 1920214"/>
                  <a:gd name="connsiteY6" fmla="*/ 288032 h 2880321"/>
                  <a:gd name="connsiteX7" fmla="*/ 1248139 w 1920214"/>
                  <a:gd name="connsiteY7" fmla="*/ 288032 h 2880321"/>
                  <a:gd name="connsiteX8" fmla="*/ 1248139 w 1920214"/>
                  <a:gd name="connsiteY8" fmla="*/ 1102527 h 2880321"/>
                  <a:gd name="connsiteX9" fmla="*/ 1333824 w 1920214"/>
                  <a:gd name="connsiteY9" fmla="*/ 1127795 h 2880321"/>
                  <a:gd name="connsiteX10" fmla="*/ 1920214 w 1920214"/>
                  <a:gd name="connsiteY10" fmla="*/ 1968219 h 2880321"/>
                  <a:gd name="connsiteX11" fmla="*/ 960107 w 1920214"/>
                  <a:gd name="connsiteY11" fmla="*/ 2880321 h 2880321"/>
                  <a:gd name="connsiteX12" fmla="*/ 0 w 1920214"/>
                  <a:gd name="connsiteY12" fmla="*/ 1968219 h 2880321"/>
                  <a:gd name="connsiteX13" fmla="*/ 586390 w 1920214"/>
                  <a:gd name="connsiteY13" fmla="*/ 1127795 h 2880321"/>
                  <a:gd name="connsiteX14" fmla="*/ 672075 w 1920214"/>
                  <a:gd name="connsiteY14" fmla="*/ 1102527 h 2880321"/>
                  <a:gd name="connsiteX15" fmla="*/ 672075 w 1920214"/>
                  <a:gd name="connsiteY15" fmla="*/ 288032 h 2880321"/>
                  <a:gd name="connsiteX16" fmla="*/ 528059 w 1920214"/>
                  <a:gd name="connsiteY16" fmla="*/ 288032 h 2880321"/>
                  <a:gd name="connsiteX17" fmla="*/ 480053 w 1920214"/>
                  <a:gd name="connsiteY17" fmla="*/ 240026 h 2880321"/>
                  <a:gd name="connsiteX18" fmla="*/ 480053 w 1920214"/>
                  <a:gd name="connsiteY18" fmla="*/ 48006 h 2880321"/>
                  <a:gd name="connsiteX19" fmla="*/ 528059 w 1920214"/>
                  <a:gd name="connsiteY19" fmla="*/ 0 h 288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20214" h="2880321">
                    <a:moveTo>
                      <a:pt x="528059" y="0"/>
                    </a:moveTo>
                    <a:lnTo>
                      <a:pt x="672075" y="0"/>
                    </a:lnTo>
                    <a:lnTo>
                      <a:pt x="1248139" y="0"/>
                    </a:lnTo>
                    <a:lnTo>
                      <a:pt x="1392154" y="0"/>
                    </a:lnTo>
                    <a:cubicBezTo>
                      <a:pt x="1418667" y="0"/>
                      <a:pt x="1440160" y="21493"/>
                      <a:pt x="1440160" y="48006"/>
                    </a:cubicBezTo>
                    <a:lnTo>
                      <a:pt x="1440160" y="240026"/>
                    </a:lnTo>
                    <a:cubicBezTo>
                      <a:pt x="1440160" y="266539"/>
                      <a:pt x="1418667" y="288032"/>
                      <a:pt x="1392154" y="288032"/>
                    </a:cubicBezTo>
                    <a:lnTo>
                      <a:pt x="1248139" y="288032"/>
                    </a:lnTo>
                    <a:lnTo>
                      <a:pt x="1248139" y="1102527"/>
                    </a:lnTo>
                    <a:lnTo>
                      <a:pt x="1333824" y="1127795"/>
                    </a:lnTo>
                    <a:cubicBezTo>
                      <a:pt x="1678421" y="1266259"/>
                      <a:pt x="1920214" y="1590414"/>
                      <a:pt x="1920214" y="1968219"/>
                    </a:cubicBezTo>
                    <a:cubicBezTo>
                      <a:pt x="1920214" y="2471959"/>
                      <a:pt x="1490359" y="2880321"/>
                      <a:pt x="960107" y="2880321"/>
                    </a:cubicBezTo>
                    <a:cubicBezTo>
                      <a:pt x="429855" y="2880321"/>
                      <a:pt x="0" y="2471959"/>
                      <a:pt x="0" y="1968219"/>
                    </a:cubicBezTo>
                    <a:cubicBezTo>
                      <a:pt x="0" y="1590414"/>
                      <a:pt x="241793" y="1266259"/>
                      <a:pt x="586390" y="1127795"/>
                    </a:cubicBezTo>
                    <a:lnTo>
                      <a:pt x="672075" y="1102527"/>
                    </a:lnTo>
                    <a:lnTo>
                      <a:pt x="672075" y="288032"/>
                    </a:lnTo>
                    <a:lnTo>
                      <a:pt x="528059" y="288032"/>
                    </a:lnTo>
                    <a:cubicBezTo>
                      <a:pt x="501546" y="288032"/>
                      <a:pt x="480053" y="266539"/>
                      <a:pt x="480053" y="240026"/>
                    </a:cubicBezTo>
                    <a:lnTo>
                      <a:pt x="480053" y="48006"/>
                    </a:lnTo>
                    <a:cubicBezTo>
                      <a:pt x="480053" y="21493"/>
                      <a:pt x="501546" y="0"/>
                      <a:pt x="528059" y="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Freeform: Shape 16"/>
              <p:cNvSpPr/>
              <p:nvPr/>
            </p:nvSpPr>
            <p:spPr>
              <a:xfrm rot="17360487">
                <a:off x="4121120" y="3299726"/>
                <a:ext cx="787279" cy="1294205"/>
              </a:xfrm>
              <a:custGeom>
                <a:avLst/>
                <a:gdLst>
                  <a:gd name="connsiteX0" fmla="*/ 784880 w 1308604"/>
                  <a:gd name="connsiteY0" fmla="*/ 1275518 h 1288478"/>
                  <a:gd name="connsiteX1" fmla="*/ 27967 w 1308604"/>
                  <a:gd name="connsiteY1" fmla="*/ 830578 h 1288478"/>
                  <a:gd name="connsiteX2" fmla="*/ 418231 w 1308604"/>
                  <a:gd name="connsiteY2" fmla="*/ 43393 h 1288478"/>
                  <a:gd name="connsiteX3" fmla="*/ 784880 w 1308604"/>
                  <a:gd name="connsiteY3" fmla="*/ 1275518 h 1288478"/>
                  <a:gd name="connsiteX0" fmla="*/ 787279 w 787279"/>
                  <a:gd name="connsiteY0" fmla="*/ 1281152 h 1294205"/>
                  <a:gd name="connsiteX1" fmla="*/ 30366 w 787279"/>
                  <a:gd name="connsiteY1" fmla="*/ 836212 h 1294205"/>
                  <a:gd name="connsiteX2" fmla="*/ 398693 w 787279"/>
                  <a:gd name="connsiteY2" fmla="*/ 0 h 1294205"/>
                  <a:gd name="connsiteX3" fmla="*/ 787279 w 787279"/>
                  <a:gd name="connsiteY3" fmla="*/ 1281152 h 1294205"/>
                  <a:gd name="connsiteX0" fmla="*/ 787279 w 787279"/>
                  <a:gd name="connsiteY0" fmla="*/ 1281152 h 1294205"/>
                  <a:gd name="connsiteX1" fmla="*/ 30366 w 787279"/>
                  <a:gd name="connsiteY1" fmla="*/ 836212 h 1294205"/>
                  <a:gd name="connsiteX2" fmla="*/ 398693 w 787279"/>
                  <a:gd name="connsiteY2" fmla="*/ 0 h 1294205"/>
                  <a:gd name="connsiteX3" fmla="*/ 787279 w 787279"/>
                  <a:gd name="connsiteY3" fmla="*/ 1281152 h 1294205"/>
                  <a:gd name="connsiteX0" fmla="*/ 787279 w 787279"/>
                  <a:gd name="connsiteY0" fmla="*/ 1281152 h 1294205"/>
                  <a:gd name="connsiteX1" fmla="*/ 30366 w 787279"/>
                  <a:gd name="connsiteY1" fmla="*/ 836212 h 1294205"/>
                  <a:gd name="connsiteX2" fmla="*/ 398693 w 787279"/>
                  <a:gd name="connsiteY2" fmla="*/ 0 h 1294205"/>
                  <a:gd name="connsiteX3" fmla="*/ 787279 w 787279"/>
                  <a:gd name="connsiteY3" fmla="*/ 1281152 h 1294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7279" h="1294205">
                    <a:moveTo>
                      <a:pt x="787279" y="1281152"/>
                    </a:moveTo>
                    <a:cubicBezTo>
                      <a:pt x="456136" y="1347557"/>
                      <a:pt x="128113" y="1154734"/>
                      <a:pt x="30366" y="836212"/>
                    </a:cubicBezTo>
                    <a:cubicBezTo>
                      <a:pt x="-68603" y="513706"/>
                      <a:pt x="79571" y="121555"/>
                      <a:pt x="398693" y="0"/>
                    </a:cubicBezTo>
                    <a:cubicBezTo>
                      <a:pt x="590757" y="367281"/>
                      <a:pt x="584119" y="747583"/>
                      <a:pt x="787279" y="12811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Teardrop 18"/>
              <p:cNvSpPr/>
              <p:nvPr/>
            </p:nvSpPr>
            <p:spPr>
              <a:xfrm rot="18900000">
                <a:off x="4472724" y="1977420"/>
                <a:ext cx="216024" cy="216024"/>
              </a:xfrm>
              <a:prstGeom prst="teardrop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28"/>
            <p:cNvGrpSpPr/>
            <p:nvPr/>
          </p:nvGrpSpPr>
          <p:grpSpPr>
            <a:xfrm>
              <a:off x="3700421" y="1146956"/>
              <a:ext cx="1760631" cy="830464"/>
              <a:chOff x="5157230" y="1101621"/>
              <a:chExt cx="2699991" cy="1107285"/>
            </a:xfrm>
          </p:grpSpPr>
          <p:sp>
            <p:nvSpPr>
              <p:cNvPr id="18" name="TextBox 29"/>
              <p:cNvSpPr txBox="1"/>
              <p:nvPr/>
            </p:nvSpPr>
            <p:spPr>
              <a:xfrm>
                <a:off x="5157230" y="1101621"/>
                <a:ext cx="2699991" cy="398468"/>
              </a:xfrm>
              <a:prstGeom prst="rect">
                <a:avLst/>
              </a:prstGeom>
              <a:noFill/>
            </p:spPr>
            <p:txBody>
              <a:bodyPr wrap="none" lIns="216000" tIns="0" rIns="216000" bIns="0" anchor="ctr" anchorCtr="1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9" name="TextBox 30"/>
              <p:cNvSpPr txBox="1">
                <a:spLocks/>
              </p:cNvSpPr>
              <p:nvPr/>
            </p:nvSpPr>
            <p:spPr>
              <a:xfrm>
                <a:off x="5157231" y="1500087"/>
                <a:ext cx="2699990" cy="708819"/>
              </a:xfrm>
              <a:prstGeom prst="rect">
                <a:avLst/>
              </a:prstGeom>
            </p:spPr>
            <p:txBody>
              <a:bodyPr vert="horz" wrap="square" lIns="216000" tIns="0" rIns="216000" bIns="0" anchor="t" anchorCtr="1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582258" y="1146956"/>
            <a:ext cx="1760631" cy="3233996"/>
            <a:chOff x="6582258" y="1146956"/>
            <a:chExt cx="1760631" cy="3233996"/>
          </a:xfrm>
        </p:grpSpPr>
        <p:sp>
          <p:nvSpPr>
            <p:cNvPr id="5" name="Freeform: Shape 34"/>
            <p:cNvSpPr/>
            <p:nvPr/>
          </p:nvSpPr>
          <p:spPr>
            <a:xfrm>
              <a:off x="6732239" y="2220711"/>
              <a:ext cx="1440161" cy="2160241"/>
            </a:xfrm>
            <a:custGeom>
              <a:avLst/>
              <a:gdLst>
                <a:gd name="connsiteX0" fmla="*/ 528059 w 1920214"/>
                <a:gd name="connsiteY0" fmla="*/ 0 h 2880321"/>
                <a:gd name="connsiteX1" fmla="*/ 672075 w 1920214"/>
                <a:gd name="connsiteY1" fmla="*/ 0 h 2880321"/>
                <a:gd name="connsiteX2" fmla="*/ 1248139 w 1920214"/>
                <a:gd name="connsiteY2" fmla="*/ 0 h 2880321"/>
                <a:gd name="connsiteX3" fmla="*/ 1392154 w 1920214"/>
                <a:gd name="connsiteY3" fmla="*/ 0 h 2880321"/>
                <a:gd name="connsiteX4" fmla="*/ 1440160 w 1920214"/>
                <a:gd name="connsiteY4" fmla="*/ 48006 h 2880321"/>
                <a:gd name="connsiteX5" fmla="*/ 1440160 w 1920214"/>
                <a:gd name="connsiteY5" fmla="*/ 240026 h 2880321"/>
                <a:gd name="connsiteX6" fmla="*/ 1392154 w 1920214"/>
                <a:gd name="connsiteY6" fmla="*/ 288032 h 2880321"/>
                <a:gd name="connsiteX7" fmla="*/ 1248139 w 1920214"/>
                <a:gd name="connsiteY7" fmla="*/ 288032 h 2880321"/>
                <a:gd name="connsiteX8" fmla="*/ 1248139 w 1920214"/>
                <a:gd name="connsiteY8" fmla="*/ 1102527 h 2880321"/>
                <a:gd name="connsiteX9" fmla="*/ 1333824 w 1920214"/>
                <a:gd name="connsiteY9" fmla="*/ 1127795 h 2880321"/>
                <a:gd name="connsiteX10" fmla="*/ 1920214 w 1920214"/>
                <a:gd name="connsiteY10" fmla="*/ 1968219 h 2880321"/>
                <a:gd name="connsiteX11" fmla="*/ 960107 w 1920214"/>
                <a:gd name="connsiteY11" fmla="*/ 2880321 h 2880321"/>
                <a:gd name="connsiteX12" fmla="*/ 0 w 1920214"/>
                <a:gd name="connsiteY12" fmla="*/ 1968219 h 2880321"/>
                <a:gd name="connsiteX13" fmla="*/ 586390 w 1920214"/>
                <a:gd name="connsiteY13" fmla="*/ 1127795 h 2880321"/>
                <a:gd name="connsiteX14" fmla="*/ 672075 w 1920214"/>
                <a:gd name="connsiteY14" fmla="*/ 1102527 h 2880321"/>
                <a:gd name="connsiteX15" fmla="*/ 672075 w 1920214"/>
                <a:gd name="connsiteY15" fmla="*/ 288032 h 2880321"/>
                <a:gd name="connsiteX16" fmla="*/ 528059 w 1920214"/>
                <a:gd name="connsiteY16" fmla="*/ 288032 h 2880321"/>
                <a:gd name="connsiteX17" fmla="*/ 480053 w 1920214"/>
                <a:gd name="connsiteY17" fmla="*/ 240026 h 2880321"/>
                <a:gd name="connsiteX18" fmla="*/ 480053 w 1920214"/>
                <a:gd name="connsiteY18" fmla="*/ 48006 h 2880321"/>
                <a:gd name="connsiteX19" fmla="*/ 528059 w 1920214"/>
                <a:gd name="connsiteY19" fmla="*/ 0 h 2880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20214" h="2880321">
                  <a:moveTo>
                    <a:pt x="528059" y="0"/>
                  </a:moveTo>
                  <a:lnTo>
                    <a:pt x="672075" y="0"/>
                  </a:lnTo>
                  <a:lnTo>
                    <a:pt x="1248139" y="0"/>
                  </a:lnTo>
                  <a:lnTo>
                    <a:pt x="1392154" y="0"/>
                  </a:lnTo>
                  <a:cubicBezTo>
                    <a:pt x="1418667" y="0"/>
                    <a:pt x="1440160" y="21493"/>
                    <a:pt x="1440160" y="48006"/>
                  </a:cubicBezTo>
                  <a:lnTo>
                    <a:pt x="1440160" y="240026"/>
                  </a:lnTo>
                  <a:cubicBezTo>
                    <a:pt x="1440160" y="266539"/>
                    <a:pt x="1418667" y="288032"/>
                    <a:pt x="1392154" y="288032"/>
                  </a:cubicBezTo>
                  <a:lnTo>
                    <a:pt x="1248139" y="288032"/>
                  </a:lnTo>
                  <a:lnTo>
                    <a:pt x="1248139" y="1102527"/>
                  </a:lnTo>
                  <a:lnTo>
                    <a:pt x="1333824" y="1127795"/>
                  </a:lnTo>
                  <a:cubicBezTo>
                    <a:pt x="1678421" y="1266259"/>
                    <a:pt x="1920214" y="1590414"/>
                    <a:pt x="1920214" y="1968219"/>
                  </a:cubicBezTo>
                  <a:cubicBezTo>
                    <a:pt x="1920214" y="2471959"/>
                    <a:pt x="1490359" y="2880321"/>
                    <a:pt x="960107" y="2880321"/>
                  </a:cubicBezTo>
                  <a:cubicBezTo>
                    <a:pt x="429855" y="2880321"/>
                    <a:pt x="0" y="2471959"/>
                    <a:pt x="0" y="1968219"/>
                  </a:cubicBezTo>
                  <a:cubicBezTo>
                    <a:pt x="0" y="1590414"/>
                    <a:pt x="241793" y="1266259"/>
                    <a:pt x="586390" y="1127795"/>
                  </a:cubicBezTo>
                  <a:lnTo>
                    <a:pt x="672075" y="1102527"/>
                  </a:lnTo>
                  <a:lnTo>
                    <a:pt x="672075" y="288032"/>
                  </a:lnTo>
                  <a:lnTo>
                    <a:pt x="528059" y="288032"/>
                  </a:lnTo>
                  <a:cubicBezTo>
                    <a:pt x="501546" y="288032"/>
                    <a:pt x="480053" y="266539"/>
                    <a:pt x="480053" y="240026"/>
                  </a:cubicBezTo>
                  <a:lnTo>
                    <a:pt x="480053" y="48006"/>
                  </a:lnTo>
                  <a:cubicBezTo>
                    <a:pt x="480053" y="21493"/>
                    <a:pt x="501546" y="0"/>
                    <a:pt x="528059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15"/>
            <p:cNvSpPr/>
            <p:nvPr/>
          </p:nvSpPr>
          <p:spPr>
            <a:xfrm rot="17481949">
              <a:off x="7083213" y="3474011"/>
              <a:ext cx="675676" cy="1079455"/>
            </a:xfrm>
            <a:custGeom>
              <a:avLst/>
              <a:gdLst>
                <a:gd name="connsiteX0" fmla="*/ 675667 w 1191804"/>
                <a:gd name="connsiteY0" fmla="*/ 1295968 h 1301826"/>
                <a:gd name="connsiteX1" fmla="*/ 54536 w 1191804"/>
                <a:gd name="connsiteY1" fmla="*/ 922944 h 1301826"/>
                <a:gd name="connsiteX2" fmla="*/ 147348 w 1191804"/>
                <a:gd name="connsiteY2" fmla="*/ 222399 h 1301826"/>
                <a:gd name="connsiteX3" fmla="*/ 675667 w 1191804"/>
                <a:gd name="connsiteY3" fmla="*/ 1295968 h 1301826"/>
                <a:gd name="connsiteX0" fmla="*/ 675676 w 675676"/>
                <a:gd name="connsiteY0" fmla="*/ 1073569 h 1079455"/>
                <a:gd name="connsiteX1" fmla="*/ 54545 w 675676"/>
                <a:gd name="connsiteY1" fmla="*/ 700545 h 1079455"/>
                <a:gd name="connsiteX2" fmla="*/ 147357 w 675676"/>
                <a:gd name="connsiteY2" fmla="*/ 0 h 1079455"/>
                <a:gd name="connsiteX3" fmla="*/ 675676 w 675676"/>
                <a:gd name="connsiteY3" fmla="*/ 1073569 h 1079455"/>
                <a:gd name="connsiteX0" fmla="*/ 675676 w 675676"/>
                <a:gd name="connsiteY0" fmla="*/ 1073569 h 1079455"/>
                <a:gd name="connsiteX1" fmla="*/ 54545 w 675676"/>
                <a:gd name="connsiteY1" fmla="*/ 700545 h 1079455"/>
                <a:gd name="connsiteX2" fmla="*/ 147357 w 675676"/>
                <a:gd name="connsiteY2" fmla="*/ 0 h 1079455"/>
                <a:gd name="connsiteX3" fmla="*/ 675676 w 675676"/>
                <a:gd name="connsiteY3" fmla="*/ 1073569 h 107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676" h="1079455">
                  <a:moveTo>
                    <a:pt x="675676" y="1073569"/>
                  </a:moveTo>
                  <a:cubicBezTo>
                    <a:pt x="416077" y="1111870"/>
                    <a:pt x="164022" y="960497"/>
                    <a:pt x="54545" y="700545"/>
                  </a:cubicBezTo>
                  <a:cubicBezTo>
                    <a:pt x="-43619" y="467458"/>
                    <a:pt x="-7274" y="193127"/>
                    <a:pt x="147357" y="0"/>
                  </a:cubicBezTo>
                  <a:cubicBezTo>
                    <a:pt x="296367" y="435512"/>
                    <a:pt x="505724" y="560036"/>
                    <a:pt x="675676" y="1073569"/>
                  </a:cubicBezTo>
                  <a:close/>
                </a:path>
              </a:pathLst>
            </a:cu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Teardrop 19"/>
            <p:cNvSpPr/>
            <p:nvPr/>
          </p:nvSpPr>
          <p:spPr>
            <a:xfrm rot="18900000">
              <a:off x="7353044" y="1977420"/>
              <a:ext cx="216024" cy="216024"/>
            </a:xfrm>
            <a:prstGeom prst="teardrop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31"/>
            <p:cNvGrpSpPr/>
            <p:nvPr/>
          </p:nvGrpSpPr>
          <p:grpSpPr>
            <a:xfrm>
              <a:off x="6582258" y="1146956"/>
              <a:ext cx="1760631" cy="830464"/>
              <a:chOff x="5157230" y="1101621"/>
              <a:chExt cx="2699991" cy="1107285"/>
            </a:xfrm>
          </p:grpSpPr>
          <p:sp>
            <p:nvSpPr>
              <p:cNvPr id="16" name="TextBox 32"/>
              <p:cNvSpPr txBox="1"/>
              <p:nvPr/>
            </p:nvSpPr>
            <p:spPr>
              <a:xfrm>
                <a:off x="5157230" y="1101621"/>
                <a:ext cx="2699991" cy="398468"/>
              </a:xfrm>
              <a:prstGeom prst="rect">
                <a:avLst/>
              </a:prstGeom>
              <a:noFill/>
            </p:spPr>
            <p:txBody>
              <a:bodyPr wrap="none" lIns="216000" tIns="0" rIns="216000" bIns="0" anchor="ctr" anchorCtr="1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7" name="TextBox 33"/>
              <p:cNvSpPr txBox="1">
                <a:spLocks/>
              </p:cNvSpPr>
              <p:nvPr/>
            </p:nvSpPr>
            <p:spPr>
              <a:xfrm>
                <a:off x="5157231" y="1500087"/>
                <a:ext cx="2699990" cy="708819"/>
              </a:xfrm>
              <a:prstGeom prst="rect">
                <a:avLst/>
              </a:prstGeom>
            </p:spPr>
            <p:txBody>
              <a:bodyPr vert="horz" wrap="square" lIns="216000" tIns="0" rIns="216000" bIns="0" anchor="t" anchorCtr="1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xmlns="" id="{7E7BC56A-6073-489C-B9D4-898EA81260CC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690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组合 93">
            <a:extLst>
              <a:ext uri="{FF2B5EF4-FFF2-40B4-BE49-F238E27FC236}">
                <a16:creationId xmlns:a16="http://schemas.microsoft.com/office/drawing/2014/main" xmlns="" id="{BFC8D279-99AD-4671-A899-B2F1275097B0}"/>
              </a:ext>
            </a:extLst>
          </p:cNvPr>
          <p:cNvGrpSpPr/>
          <p:nvPr/>
        </p:nvGrpSpPr>
        <p:grpSpPr>
          <a:xfrm>
            <a:off x="2861488" y="1011222"/>
            <a:ext cx="3411701" cy="3357068"/>
            <a:chOff x="2861488" y="1011222"/>
            <a:chExt cx="3411701" cy="3357068"/>
          </a:xfrm>
        </p:grpSpPr>
        <p:sp>
          <p:nvSpPr>
            <p:cNvPr id="3" name="îṣļîḑé-Oval 5">
              <a:extLst>
                <a:ext uri="{FF2B5EF4-FFF2-40B4-BE49-F238E27FC236}">
                  <a16:creationId xmlns:a16="http://schemas.microsoft.com/office/drawing/2014/main" xmlns="" id="{06C06F16-00B0-45FC-BA84-D205DCCA7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5249" y="1830694"/>
              <a:ext cx="1742984" cy="174420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îṣļîḑé-Freeform: Shape 6">
              <a:extLst>
                <a:ext uri="{FF2B5EF4-FFF2-40B4-BE49-F238E27FC236}">
                  <a16:creationId xmlns:a16="http://schemas.microsoft.com/office/drawing/2014/main" xmlns="" id="{EC70AF07-2C43-4C95-869F-529B43952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6057" y="1828246"/>
              <a:ext cx="1548368" cy="646275"/>
            </a:xfrm>
            <a:custGeom>
              <a:avLst/>
              <a:gdLst>
                <a:gd name="T0" fmla="*/ 969 w 1024"/>
                <a:gd name="T1" fmla="*/ 171 h 427"/>
                <a:gd name="T2" fmla="*/ 782 w 1024"/>
                <a:gd name="T3" fmla="*/ 46 h 427"/>
                <a:gd name="T4" fmla="*/ 562 w 1024"/>
                <a:gd name="T5" fmla="*/ 3 h 427"/>
                <a:gd name="T6" fmla="*/ 342 w 1024"/>
                <a:gd name="T7" fmla="*/ 46 h 427"/>
                <a:gd name="T8" fmla="*/ 156 w 1024"/>
                <a:gd name="T9" fmla="*/ 171 h 427"/>
                <a:gd name="T10" fmla="*/ 30 w 1024"/>
                <a:gd name="T11" fmla="*/ 357 h 427"/>
                <a:gd name="T12" fmla="*/ 29 w 1024"/>
                <a:gd name="T13" fmla="*/ 357 h 427"/>
                <a:gd name="T14" fmla="*/ 154 w 1024"/>
                <a:gd name="T15" fmla="*/ 169 h 427"/>
                <a:gd name="T16" fmla="*/ 341 w 1024"/>
                <a:gd name="T17" fmla="*/ 44 h 427"/>
                <a:gd name="T18" fmla="*/ 562 w 1024"/>
                <a:gd name="T19" fmla="*/ 0 h 427"/>
                <a:gd name="T20" fmla="*/ 783 w 1024"/>
                <a:gd name="T21" fmla="*/ 44 h 427"/>
                <a:gd name="T22" fmla="*/ 971 w 1024"/>
                <a:gd name="T23" fmla="*/ 169 h 427"/>
                <a:gd name="T24" fmla="*/ 969 w 1024"/>
                <a:gd name="T25" fmla="*/ 171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4" h="427">
                  <a:moveTo>
                    <a:pt x="969" y="171"/>
                  </a:moveTo>
                  <a:cubicBezTo>
                    <a:pt x="916" y="117"/>
                    <a:pt x="852" y="75"/>
                    <a:pt x="782" y="46"/>
                  </a:cubicBezTo>
                  <a:cubicBezTo>
                    <a:pt x="713" y="17"/>
                    <a:pt x="638" y="2"/>
                    <a:pt x="562" y="3"/>
                  </a:cubicBezTo>
                  <a:cubicBezTo>
                    <a:pt x="487" y="2"/>
                    <a:pt x="412" y="17"/>
                    <a:pt x="342" y="46"/>
                  </a:cubicBezTo>
                  <a:cubicBezTo>
                    <a:pt x="273" y="75"/>
                    <a:pt x="209" y="117"/>
                    <a:pt x="156" y="171"/>
                  </a:cubicBezTo>
                  <a:cubicBezTo>
                    <a:pt x="102" y="224"/>
                    <a:pt x="59" y="288"/>
                    <a:pt x="30" y="357"/>
                  </a:cubicBezTo>
                  <a:cubicBezTo>
                    <a:pt x="1" y="427"/>
                    <a:pt x="0" y="426"/>
                    <a:pt x="29" y="357"/>
                  </a:cubicBezTo>
                  <a:cubicBezTo>
                    <a:pt x="58" y="287"/>
                    <a:pt x="101" y="223"/>
                    <a:pt x="154" y="169"/>
                  </a:cubicBezTo>
                  <a:cubicBezTo>
                    <a:pt x="207" y="116"/>
                    <a:pt x="271" y="73"/>
                    <a:pt x="341" y="44"/>
                  </a:cubicBezTo>
                  <a:cubicBezTo>
                    <a:pt x="411" y="15"/>
                    <a:pt x="487" y="0"/>
                    <a:pt x="562" y="0"/>
                  </a:cubicBezTo>
                  <a:cubicBezTo>
                    <a:pt x="638" y="0"/>
                    <a:pt x="714" y="15"/>
                    <a:pt x="783" y="44"/>
                  </a:cubicBezTo>
                  <a:cubicBezTo>
                    <a:pt x="853" y="73"/>
                    <a:pt x="917" y="116"/>
                    <a:pt x="971" y="169"/>
                  </a:cubicBezTo>
                  <a:cubicBezTo>
                    <a:pt x="1024" y="223"/>
                    <a:pt x="1022" y="224"/>
                    <a:pt x="969" y="171"/>
                  </a:cubicBezTo>
                  <a:close/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ṣļîḑé-Freeform: Shape 7">
              <a:extLst>
                <a:ext uri="{FF2B5EF4-FFF2-40B4-BE49-F238E27FC236}">
                  <a16:creationId xmlns:a16="http://schemas.microsoft.com/office/drawing/2014/main" xmlns="" id="{5939B648-E8EB-4A67-ADAF-5187C258DF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860" y="1447580"/>
              <a:ext cx="1250934" cy="1250934"/>
            </a:xfrm>
            <a:custGeom>
              <a:avLst/>
              <a:gdLst>
                <a:gd name="T0" fmla="*/ 827 w 827"/>
                <a:gd name="T1" fmla="*/ 827 h 827"/>
                <a:gd name="T2" fmla="*/ 788 w 827"/>
                <a:gd name="T3" fmla="*/ 827 h 827"/>
                <a:gd name="T4" fmla="*/ 0 w 827"/>
                <a:gd name="T5" fmla="*/ 40 h 827"/>
                <a:gd name="T6" fmla="*/ 0 w 827"/>
                <a:gd name="T7" fmla="*/ 0 h 827"/>
                <a:gd name="T8" fmla="*/ 585 w 827"/>
                <a:gd name="T9" fmla="*/ 242 h 827"/>
                <a:gd name="T10" fmla="*/ 827 w 827"/>
                <a:gd name="T11" fmla="*/ 82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827">
                  <a:moveTo>
                    <a:pt x="827" y="827"/>
                  </a:moveTo>
                  <a:cubicBezTo>
                    <a:pt x="788" y="827"/>
                    <a:pt x="788" y="827"/>
                    <a:pt x="788" y="827"/>
                  </a:cubicBezTo>
                  <a:cubicBezTo>
                    <a:pt x="788" y="395"/>
                    <a:pt x="436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0" y="0"/>
                    <a:pt x="429" y="86"/>
                    <a:pt x="585" y="242"/>
                  </a:cubicBezTo>
                  <a:cubicBezTo>
                    <a:pt x="742" y="399"/>
                    <a:pt x="827" y="607"/>
                    <a:pt x="827" y="8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ṣļîḑé-Freeform: Shape 8">
              <a:extLst>
                <a:ext uri="{FF2B5EF4-FFF2-40B4-BE49-F238E27FC236}">
                  <a16:creationId xmlns:a16="http://schemas.microsoft.com/office/drawing/2014/main" xmlns="" id="{545C44A5-59D0-4068-9D42-FCCAF5814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8256" y="1447580"/>
              <a:ext cx="1254606" cy="1250934"/>
            </a:xfrm>
            <a:custGeom>
              <a:avLst/>
              <a:gdLst>
                <a:gd name="T0" fmla="*/ 40 w 830"/>
                <a:gd name="T1" fmla="*/ 827 h 827"/>
                <a:gd name="T2" fmla="*/ 0 w 830"/>
                <a:gd name="T3" fmla="*/ 827 h 827"/>
                <a:gd name="T4" fmla="*/ 244 w 830"/>
                <a:gd name="T5" fmla="*/ 242 h 827"/>
                <a:gd name="T6" fmla="*/ 830 w 830"/>
                <a:gd name="T7" fmla="*/ 0 h 827"/>
                <a:gd name="T8" fmla="*/ 830 w 830"/>
                <a:gd name="T9" fmla="*/ 40 h 827"/>
                <a:gd name="T10" fmla="*/ 40 w 830"/>
                <a:gd name="T11" fmla="*/ 82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0" h="827">
                  <a:moveTo>
                    <a:pt x="40" y="827"/>
                  </a:moveTo>
                  <a:cubicBezTo>
                    <a:pt x="0" y="827"/>
                    <a:pt x="0" y="827"/>
                    <a:pt x="0" y="827"/>
                  </a:cubicBezTo>
                  <a:cubicBezTo>
                    <a:pt x="0" y="607"/>
                    <a:pt x="87" y="399"/>
                    <a:pt x="244" y="242"/>
                  </a:cubicBezTo>
                  <a:cubicBezTo>
                    <a:pt x="400" y="86"/>
                    <a:pt x="610" y="0"/>
                    <a:pt x="830" y="0"/>
                  </a:cubicBezTo>
                  <a:cubicBezTo>
                    <a:pt x="830" y="40"/>
                    <a:pt x="830" y="40"/>
                    <a:pt x="830" y="40"/>
                  </a:cubicBezTo>
                  <a:cubicBezTo>
                    <a:pt x="394" y="40"/>
                    <a:pt x="40" y="395"/>
                    <a:pt x="40" y="8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ṣļîḑé-Freeform: Shape 9">
              <a:extLst>
                <a:ext uri="{FF2B5EF4-FFF2-40B4-BE49-F238E27FC236}">
                  <a16:creationId xmlns:a16="http://schemas.microsoft.com/office/drawing/2014/main" xmlns="" id="{8065A22E-028F-4620-AA73-B3F826FD5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8256" y="2698514"/>
              <a:ext cx="1254606" cy="1255830"/>
            </a:xfrm>
            <a:custGeom>
              <a:avLst/>
              <a:gdLst>
                <a:gd name="T0" fmla="*/ 830 w 830"/>
                <a:gd name="T1" fmla="*/ 830 h 830"/>
                <a:gd name="T2" fmla="*/ 244 w 830"/>
                <a:gd name="T3" fmla="*/ 587 h 830"/>
                <a:gd name="T4" fmla="*/ 0 w 830"/>
                <a:gd name="T5" fmla="*/ 0 h 830"/>
                <a:gd name="T6" fmla="*/ 40 w 830"/>
                <a:gd name="T7" fmla="*/ 0 h 830"/>
                <a:gd name="T8" fmla="*/ 830 w 830"/>
                <a:gd name="T9" fmla="*/ 791 h 830"/>
                <a:gd name="T10" fmla="*/ 830 w 830"/>
                <a:gd name="T11" fmla="*/ 83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0" h="830">
                  <a:moveTo>
                    <a:pt x="830" y="830"/>
                  </a:moveTo>
                  <a:cubicBezTo>
                    <a:pt x="610" y="830"/>
                    <a:pt x="400" y="743"/>
                    <a:pt x="244" y="587"/>
                  </a:cubicBezTo>
                  <a:cubicBezTo>
                    <a:pt x="87" y="430"/>
                    <a:pt x="0" y="224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436"/>
                    <a:pt x="394" y="791"/>
                    <a:pt x="830" y="791"/>
                  </a:cubicBezTo>
                  <a:lnTo>
                    <a:pt x="830" y="8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ṣļîḑé-Freeform: Shape 10">
              <a:extLst>
                <a:ext uri="{FF2B5EF4-FFF2-40B4-BE49-F238E27FC236}">
                  <a16:creationId xmlns:a16="http://schemas.microsoft.com/office/drawing/2014/main" xmlns="" id="{0DF1B98E-469F-4E82-8B5E-7883CF3B3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860" y="2698514"/>
              <a:ext cx="1250934" cy="1255830"/>
            </a:xfrm>
            <a:custGeom>
              <a:avLst/>
              <a:gdLst>
                <a:gd name="T0" fmla="*/ 0 w 827"/>
                <a:gd name="T1" fmla="*/ 830 h 830"/>
                <a:gd name="T2" fmla="*/ 0 w 827"/>
                <a:gd name="T3" fmla="*/ 791 h 830"/>
                <a:gd name="T4" fmla="*/ 788 w 827"/>
                <a:gd name="T5" fmla="*/ 0 h 830"/>
                <a:gd name="T6" fmla="*/ 827 w 827"/>
                <a:gd name="T7" fmla="*/ 0 h 830"/>
                <a:gd name="T8" fmla="*/ 585 w 827"/>
                <a:gd name="T9" fmla="*/ 587 h 830"/>
                <a:gd name="T10" fmla="*/ 0 w 827"/>
                <a:gd name="T11" fmla="*/ 83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830">
                  <a:moveTo>
                    <a:pt x="0" y="830"/>
                  </a:moveTo>
                  <a:cubicBezTo>
                    <a:pt x="0" y="791"/>
                    <a:pt x="0" y="791"/>
                    <a:pt x="0" y="791"/>
                  </a:cubicBezTo>
                  <a:cubicBezTo>
                    <a:pt x="436" y="791"/>
                    <a:pt x="788" y="436"/>
                    <a:pt x="788" y="0"/>
                  </a:cubicBezTo>
                  <a:cubicBezTo>
                    <a:pt x="827" y="0"/>
                    <a:pt x="827" y="0"/>
                    <a:pt x="827" y="0"/>
                  </a:cubicBezTo>
                  <a:cubicBezTo>
                    <a:pt x="827" y="224"/>
                    <a:pt x="742" y="430"/>
                    <a:pt x="585" y="587"/>
                  </a:cubicBezTo>
                  <a:cubicBezTo>
                    <a:pt x="429" y="743"/>
                    <a:pt x="220" y="830"/>
                    <a:pt x="0" y="8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ṣļîḑé-Oval 11">
              <a:extLst>
                <a:ext uri="{FF2B5EF4-FFF2-40B4-BE49-F238E27FC236}">
                  <a16:creationId xmlns:a16="http://schemas.microsoft.com/office/drawing/2014/main" xmlns="" id="{96E1EC0D-4AA3-42FA-88A5-74C647D7B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885" y="1415756"/>
              <a:ext cx="121177" cy="12117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ṣļîḑé-Oval 12">
              <a:extLst>
                <a:ext uri="{FF2B5EF4-FFF2-40B4-BE49-F238E27FC236}">
                  <a16:creationId xmlns:a16="http://schemas.microsoft.com/office/drawing/2014/main" xmlns="" id="{2A6F6AA3-1569-4F10-8AA4-7CD4ABFEA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885" y="3861318"/>
              <a:ext cx="121177" cy="1211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ṣļîḑé-Oval 13">
              <a:extLst>
                <a:ext uri="{FF2B5EF4-FFF2-40B4-BE49-F238E27FC236}">
                  <a16:creationId xmlns:a16="http://schemas.microsoft.com/office/drawing/2014/main" xmlns="" id="{886339D2-5DB9-4522-A314-87E50ECA9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4442" y="2638538"/>
              <a:ext cx="123625" cy="12240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ṣļîḑé-Freeform: Shape 14">
              <a:extLst>
                <a:ext uri="{FF2B5EF4-FFF2-40B4-BE49-F238E27FC236}">
                  <a16:creationId xmlns:a16="http://schemas.microsoft.com/office/drawing/2014/main" xmlns="" id="{187E6204-EC16-4FDC-B203-4A60A6C9F88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47506" y="2254199"/>
              <a:ext cx="1387055" cy="1318400"/>
            </a:xfrm>
            <a:custGeom>
              <a:avLst/>
              <a:gdLst>
                <a:gd name="T0" fmla="*/ 691 w 921"/>
                <a:gd name="T1" fmla="*/ 0 h 875"/>
                <a:gd name="T2" fmla="*/ 0 w 921"/>
                <a:gd name="T3" fmla="*/ 602 h 875"/>
                <a:gd name="T4" fmla="*/ 268 w 921"/>
                <a:gd name="T5" fmla="*/ 870 h 875"/>
                <a:gd name="T6" fmla="*/ 344 w 921"/>
                <a:gd name="T7" fmla="*/ 875 h 875"/>
                <a:gd name="T8" fmla="*/ 921 w 921"/>
                <a:gd name="T9" fmla="*/ 299 h 875"/>
                <a:gd name="T10" fmla="*/ 916 w 921"/>
                <a:gd name="T11" fmla="*/ 224 h 875"/>
                <a:gd name="T12" fmla="*/ 691 w 921"/>
                <a:gd name="T13" fmla="*/ 0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875">
                  <a:moveTo>
                    <a:pt x="691" y="0"/>
                  </a:moveTo>
                  <a:cubicBezTo>
                    <a:pt x="0" y="602"/>
                    <a:pt x="0" y="602"/>
                    <a:pt x="0" y="602"/>
                  </a:cubicBezTo>
                  <a:cubicBezTo>
                    <a:pt x="268" y="870"/>
                    <a:pt x="268" y="870"/>
                    <a:pt x="268" y="870"/>
                  </a:cubicBezTo>
                  <a:cubicBezTo>
                    <a:pt x="293" y="873"/>
                    <a:pt x="318" y="875"/>
                    <a:pt x="344" y="875"/>
                  </a:cubicBezTo>
                  <a:cubicBezTo>
                    <a:pt x="663" y="875"/>
                    <a:pt x="921" y="617"/>
                    <a:pt x="921" y="299"/>
                  </a:cubicBezTo>
                  <a:cubicBezTo>
                    <a:pt x="921" y="273"/>
                    <a:pt x="919" y="249"/>
                    <a:pt x="916" y="224"/>
                  </a:cubicBezTo>
                  <a:cubicBezTo>
                    <a:pt x="691" y="0"/>
                    <a:pt x="691" y="0"/>
                    <a:pt x="691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ṣļîḑé-Freeform: Shape 15">
              <a:extLst>
                <a:ext uri="{FF2B5EF4-FFF2-40B4-BE49-F238E27FC236}">
                  <a16:creationId xmlns:a16="http://schemas.microsoft.com/office/drawing/2014/main" xmlns="" id="{0695C204-1E0C-48DE-A86D-D9C23C8CD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4294" y="2699737"/>
              <a:ext cx="873941" cy="875165"/>
            </a:xfrm>
            <a:custGeom>
              <a:avLst/>
              <a:gdLst>
                <a:gd name="T0" fmla="*/ 1 w 578"/>
                <a:gd name="T1" fmla="*/ 578 h 578"/>
                <a:gd name="T2" fmla="*/ 1 w 578"/>
                <a:gd name="T3" fmla="*/ 578 h 578"/>
                <a:gd name="T4" fmla="*/ 1 w 578"/>
                <a:gd name="T5" fmla="*/ 578 h 578"/>
                <a:gd name="T6" fmla="*/ 0 w 578"/>
                <a:gd name="T7" fmla="*/ 578 h 578"/>
                <a:gd name="T8" fmla="*/ 0 w 578"/>
                <a:gd name="T9" fmla="*/ 578 h 578"/>
                <a:gd name="T10" fmla="*/ 0 w 578"/>
                <a:gd name="T11" fmla="*/ 578 h 578"/>
                <a:gd name="T12" fmla="*/ 578 w 578"/>
                <a:gd name="T13" fmla="*/ 1 h 578"/>
                <a:gd name="T14" fmla="*/ 578 w 578"/>
                <a:gd name="T15" fmla="*/ 1 h 578"/>
                <a:gd name="T16" fmla="*/ 578 w 578"/>
                <a:gd name="T17" fmla="*/ 1 h 578"/>
                <a:gd name="T18" fmla="*/ 578 w 578"/>
                <a:gd name="T19" fmla="*/ 0 h 578"/>
                <a:gd name="T20" fmla="*/ 578 w 578"/>
                <a:gd name="T21" fmla="*/ 0 h 578"/>
                <a:gd name="T22" fmla="*/ 578 w 578"/>
                <a:gd name="T23" fmla="*/ 0 h 578"/>
                <a:gd name="T24" fmla="*/ 578 w 578"/>
                <a:gd name="T25" fmla="*/ 0 h 578"/>
                <a:gd name="T26" fmla="*/ 578 w 578"/>
                <a:gd name="T27" fmla="*/ 0 h 578"/>
                <a:gd name="T28" fmla="*/ 578 w 578"/>
                <a:gd name="T29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8" h="578">
                  <a:moveTo>
                    <a:pt x="1" y="578"/>
                  </a:moveTo>
                  <a:cubicBezTo>
                    <a:pt x="1" y="578"/>
                    <a:pt x="1" y="578"/>
                    <a:pt x="1" y="578"/>
                  </a:cubicBezTo>
                  <a:cubicBezTo>
                    <a:pt x="1" y="578"/>
                    <a:pt x="1" y="578"/>
                    <a:pt x="1" y="578"/>
                  </a:cubicBezTo>
                  <a:moveTo>
                    <a:pt x="0" y="578"/>
                  </a:moveTo>
                  <a:cubicBezTo>
                    <a:pt x="0" y="578"/>
                    <a:pt x="0" y="578"/>
                    <a:pt x="0" y="578"/>
                  </a:cubicBezTo>
                  <a:cubicBezTo>
                    <a:pt x="0" y="578"/>
                    <a:pt x="0" y="578"/>
                    <a:pt x="0" y="578"/>
                  </a:cubicBezTo>
                  <a:moveTo>
                    <a:pt x="578" y="1"/>
                  </a:moveTo>
                  <a:cubicBezTo>
                    <a:pt x="578" y="1"/>
                    <a:pt x="578" y="1"/>
                    <a:pt x="578" y="1"/>
                  </a:cubicBezTo>
                  <a:cubicBezTo>
                    <a:pt x="578" y="1"/>
                    <a:pt x="578" y="1"/>
                    <a:pt x="578" y="1"/>
                  </a:cubicBezTo>
                  <a:moveTo>
                    <a:pt x="578" y="0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578" y="0"/>
                    <a:pt x="578" y="0"/>
                    <a:pt x="578" y="0"/>
                  </a:cubicBezTo>
                  <a:moveTo>
                    <a:pt x="578" y="0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578" y="0"/>
                    <a:pt x="578" y="0"/>
                    <a:pt x="578" y="0"/>
                  </a:cubicBezTo>
                </a:path>
              </a:pathLst>
            </a:custGeom>
            <a:solidFill>
              <a:srgbClr val="DCF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ṣļîḑé-Oval 16">
              <a:extLst>
                <a:ext uri="{FF2B5EF4-FFF2-40B4-BE49-F238E27FC236}">
                  <a16:creationId xmlns:a16="http://schemas.microsoft.com/office/drawing/2014/main" xmlns="" id="{AC8FB1A5-A0E5-4D97-883A-C6351D67E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729" y="2009399"/>
              <a:ext cx="1385574" cy="138679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ṣļîḑé-Oval 17">
              <a:extLst>
                <a:ext uri="{FF2B5EF4-FFF2-40B4-BE49-F238E27FC236}">
                  <a16:creationId xmlns:a16="http://schemas.microsoft.com/office/drawing/2014/main" xmlns="" id="{2032B02B-3BD4-4963-B659-1F7AC187E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8643" y="2022862"/>
              <a:ext cx="1354974" cy="135497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ṣļîḑé-Freeform: Shape 18">
              <a:extLst>
                <a:ext uri="{FF2B5EF4-FFF2-40B4-BE49-F238E27FC236}">
                  <a16:creationId xmlns:a16="http://schemas.microsoft.com/office/drawing/2014/main" xmlns="" id="{ECD193DC-9724-4A40-8910-AF0442114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7828" y="2581008"/>
              <a:ext cx="632812" cy="587523"/>
            </a:xfrm>
            <a:custGeom>
              <a:avLst/>
              <a:gdLst>
                <a:gd name="T0" fmla="*/ 418 w 418"/>
                <a:gd name="T1" fmla="*/ 175 h 389"/>
                <a:gd name="T2" fmla="*/ 244 w 418"/>
                <a:gd name="T3" fmla="*/ 0 h 389"/>
                <a:gd name="T4" fmla="*/ 0 w 418"/>
                <a:gd name="T5" fmla="*/ 188 h 389"/>
                <a:gd name="T6" fmla="*/ 201 w 418"/>
                <a:gd name="T7" fmla="*/ 389 h 389"/>
                <a:gd name="T8" fmla="*/ 418 w 418"/>
                <a:gd name="T9" fmla="*/ 175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8" h="389">
                  <a:moveTo>
                    <a:pt x="418" y="175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01" y="389"/>
                    <a:pt x="201" y="389"/>
                    <a:pt x="201" y="389"/>
                  </a:cubicBezTo>
                  <a:cubicBezTo>
                    <a:pt x="304" y="359"/>
                    <a:pt x="387" y="278"/>
                    <a:pt x="418" y="175"/>
                  </a:cubicBezTo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ṣļîḑé-Oval 19">
              <a:extLst>
                <a:ext uri="{FF2B5EF4-FFF2-40B4-BE49-F238E27FC236}">
                  <a16:creationId xmlns:a16="http://schemas.microsoft.com/office/drawing/2014/main" xmlns="" id="{15ADFAF3-D2C7-4226-AA34-E42E6DCC6F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0811" y="2216255"/>
              <a:ext cx="970637" cy="97308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ṣļîḑé-Oval 20">
              <a:extLst>
                <a:ext uri="{FF2B5EF4-FFF2-40B4-BE49-F238E27FC236}">
                  <a16:creationId xmlns:a16="http://schemas.microsoft.com/office/drawing/2014/main" xmlns="" id="{4AD343CB-9AE6-4F5C-A914-3BB782C12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3051" y="2229719"/>
              <a:ext cx="946157" cy="95962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ṣļîḑé-Freeform: Shape 21">
              <a:extLst>
                <a:ext uri="{FF2B5EF4-FFF2-40B4-BE49-F238E27FC236}">
                  <a16:creationId xmlns:a16="http://schemas.microsoft.com/office/drawing/2014/main" xmlns="" id="{967627C6-6AD0-4566-80A9-870C325F6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9604" y="2610385"/>
              <a:ext cx="238682" cy="266834"/>
            </a:xfrm>
            <a:custGeom>
              <a:avLst/>
              <a:gdLst>
                <a:gd name="T0" fmla="*/ 101 w 158"/>
                <a:gd name="T1" fmla="*/ 176 h 176"/>
                <a:gd name="T2" fmla="*/ 158 w 158"/>
                <a:gd name="T3" fmla="*/ 61 h 176"/>
                <a:gd name="T4" fmla="*/ 144 w 158"/>
                <a:gd name="T5" fmla="*/ 0 h 176"/>
                <a:gd name="T6" fmla="*/ 0 w 158"/>
                <a:gd name="T7" fmla="*/ 74 h 176"/>
                <a:gd name="T8" fmla="*/ 101 w 158"/>
                <a:gd name="T9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76">
                  <a:moveTo>
                    <a:pt x="101" y="176"/>
                  </a:moveTo>
                  <a:cubicBezTo>
                    <a:pt x="135" y="149"/>
                    <a:pt x="158" y="107"/>
                    <a:pt x="158" y="61"/>
                  </a:cubicBezTo>
                  <a:cubicBezTo>
                    <a:pt x="158" y="39"/>
                    <a:pt x="153" y="18"/>
                    <a:pt x="144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01" y="176"/>
                    <a:pt x="101" y="176"/>
                    <a:pt x="101" y="176"/>
                  </a:cubicBezTo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îṣļîḑé-Oval 22">
              <a:extLst>
                <a:ext uri="{FF2B5EF4-FFF2-40B4-BE49-F238E27FC236}">
                  <a16:creationId xmlns:a16="http://schemas.microsoft.com/office/drawing/2014/main" xmlns="" id="{35B090B1-3AC4-4D22-97CB-F4F583E21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731" y="2467176"/>
              <a:ext cx="468795" cy="47001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îṣļîḑé-Oval 23">
              <a:extLst>
                <a:ext uri="{FF2B5EF4-FFF2-40B4-BE49-F238E27FC236}">
                  <a16:creationId xmlns:a16="http://schemas.microsoft.com/office/drawing/2014/main" xmlns="" id="{45FBC855-3D55-41BC-AC7B-80E365361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5195" y="2480640"/>
              <a:ext cx="443090" cy="4430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ṣļîḑé-Freeform: Shape 24">
              <a:extLst>
                <a:ext uri="{FF2B5EF4-FFF2-40B4-BE49-F238E27FC236}">
                  <a16:creationId xmlns:a16="http://schemas.microsoft.com/office/drawing/2014/main" xmlns="" id="{9FF9D5EC-3FA1-430D-9711-6AC9CC4A7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0853" y="3183219"/>
              <a:ext cx="79560" cy="6120"/>
            </a:xfrm>
            <a:custGeom>
              <a:avLst/>
              <a:gdLst>
                <a:gd name="T0" fmla="*/ 0 w 53"/>
                <a:gd name="T1" fmla="*/ 0 h 4"/>
                <a:gd name="T2" fmla="*/ 0 w 53"/>
                <a:gd name="T3" fmla="*/ 0 h 4"/>
                <a:gd name="T4" fmla="*/ 50 w 53"/>
                <a:gd name="T5" fmla="*/ 4 h 4"/>
                <a:gd name="T6" fmla="*/ 53 w 53"/>
                <a:gd name="T7" fmla="*/ 4 h 4"/>
                <a:gd name="T8" fmla="*/ 53 w 53"/>
                <a:gd name="T9" fmla="*/ 4 h 4"/>
                <a:gd name="T10" fmla="*/ 50 w 53"/>
                <a:gd name="T11" fmla="*/ 4 h 4"/>
                <a:gd name="T12" fmla="*/ 0 w 5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7" y="2"/>
                    <a:pt x="33" y="4"/>
                    <a:pt x="50" y="4"/>
                  </a:cubicBezTo>
                  <a:cubicBezTo>
                    <a:pt x="51" y="4"/>
                    <a:pt x="52" y="4"/>
                    <a:pt x="53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2" y="4"/>
                    <a:pt x="51" y="4"/>
                    <a:pt x="50" y="4"/>
                  </a:cubicBezTo>
                  <a:cubicBezTo>
                    <a:pt x="33" y="4"/>
                    <a:pt x="17" y="2"/>
                    <a:pt x="0" y="0"/>
                  </a:cubicBezTo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ṣļîḑé-Oval 25">
              <a:extLst>
                <a:ext uri="{FF2B5EF4-FFF2-40B4-BE49-F238E27FC236}">
                  <a16:creationId xmlns:a16="http://schemas.microsoft.com/office/drawing/2014/main" xmlns="" id="{0924ED10-8C9C-42DE-9AB0-DA04997CF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8880" y="2638538"/>
              <a:ext cx="123625" cy="12240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4" name="Group 292">
              <a:extLst>
                <a:ext uri="{FF2B5EF4-FFF2-40B4-BE49-F238E27FC236}">
                  <a16:creationId xmlns:a16="http://schemas.microsoft.com/office/drawing/2014/main" xmlns="" id="{EF7776CD-8135-4028-ABF4-57AF2C2765DE}"/>
                </a:ext>
              </a:extLst>
            </p:cNvPr>
            <p:cNvGrpSpPr/>
            <p:nvPr/>
          </p:nvGrpSpPr>
          <p:grpSpPr>
            <a:xfrm>
              <a:off x="4545955" y="2204018"/>
              <a:ext cx="658294" cy="539788"/>
              <a:chOff x="6076950" y="3000376"/>
              <a:chExt cx="853785" cy="700088"/>
            </a:xfrm>
          </p:grpSpPr>
          <p:sp>
            <p:nvSpPr>
              <p:cNvPr id="87" name="îṣļîḑé-Oval 293">
                <a:extLst>
                  <a:ext uri="{FF2B5EF4-FFF2-40B4-BE49-F238E27FC236}">
                    <a16:creationId xmlns:a16="http://schemas.microsoft.com/office/drawing/2014/main" xmlns="" id="{E05CD572-786C-4625-BD8E-1C4472938C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8538" y="3625851"/>
                <a:ext cx="65088" cy="74613"/>
              </a:xfrm>
              <a:prstGeom prst="ellipse">
                <a:avLst/>
              </a:prstGeom>
              <a:solidFill>
                <a:srgbClr val="A8FF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îṣļîḑé-Freeform: Shape 294">
                <a:extLst>
                  <a:ext uri="{FF2B5EF4-FFF2-40B4-BE49-F238E27FC236}">
                    <a16:creationId xmlns:a16="http://schemas.microsoft.com/office/drawing/2014/main" xmlns="" id="{665C051F-5748-45ED-9410-7CDC7DCF7C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4788" y="3000376"/>
                <a:ext cx="293688" cy="390525"/>
              </a:xfrm>
              <a:custGeom>
                <a:avLst/>
                <a:gdLst>
                  <a:gd name="T0" fmla="*/ 0 w 185"/>
                  <a:gd name="T1" fmla="*/ 246 h 246"/>
                  <a:gd name="T2" fmla="*/ 18 w 185"/>
                  <a:gd name="T3" fmla="*/ 132 h 246"/>
                  <a:gd name="T4" fmla="*/ 185 w 185"/>
                  <a:gd name="T5" fmla="*/ 0 h 246"/>
                  <a:gd name="T6" fmla="*/ 164 w 185"/>
                  <a:gd name="T7" fmla="*/ 154 h 246"/>
                  <a:gd name="T8" fmla="*/ 0 w 185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5" h="246">
                    <a:moveTo>
                      <a:pt x="0" y="246"/>
                    </a:moveTo>
                    <a:lnTo>
                      <a:pt x="18" y="132"/>
                    </a:lnTo>
                    <a:lnTo>
                      <a:pt x="185" y="0"/>
                    </a:lnTo>
                    <a:lnTo>
                      <a:pt x="164" y="154"/>
                    </a:lnTo>
                    <a:lnTo>
                      <a:pt x="0" y="24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îṣļîḑé-Freeform: Shape 295">
                <a:extLst>
                  <a:ext uri="{FF2B5EF4-FFF2-40B4-BE49-F238E27FC236}">
                    <a16:creationId xmlns:a16="http://schemas.microsoft.com/office/drawing/2014/main" xmlns="" id="{4F39DDDA-E720-469A-9F72-AE50E27C0F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0500" y="3438526"/>
                <a:ext cx="250825" cy="252413"/>
              </a:xfrm>
              <a:custGeom>
                <a:avLst/>
                <a:gdLst>
                  <a:gd name="T0" fmla="*/ 4 w 158"/>
                  <a:gd name="T1" fmla="*/ 58 h 159"/>
                  <a:gd name="T2" fmla="*/ 0 w 158"/>
                  <a:gd name="T3" fmla="*/ 128 h 159"/>
                  <a:gd name="T4" fmla="*/ 132 w 158"/>
                  <a:gd name="T5" fmla="*/ 159 h 159"/>
                  <a:gd name="T6" fmla="*/ 158 w 158"/>
                  <a:gd name="T7" fmla="*/ 0 h 159"/>
                  <a:gd name="T8" fmla="*/ 4 w 158"/>
                  <a:gd name="T9" fmla="*/ 58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9">
                    <a:moveTo>
                      <a:pt x="4" y="58"/>
                    </a:moveTo>
                    <a:lnTo>
                      <a:pt x="0" y="128"/>
                    </a:lnTo>
                    <a:lnTo>
                      <a:pt x="132" y="159"/>
                    </a:lnTo>
                    <a:lnTo>
                      <a:pt x="158" y="0"/>
                    </a:lnTo>
                    <a:lnTo>
                      <a:pt x="4" y="5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îṣļîḑé-Freeform: Shape 296">
                <a:extLst>
                  <a:ext uri="{FF2B5EF4-FFF2-40B4-BE49-F238E27FC236}">
                    <a16:creationId xmlns:a16="http://schemas.microsoft.com/office/drawing/2014/main" xmlns="" id="{815E70FA-CA41-4526-A52C-A5B506E26A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5138" y="3000376"/>
                <a:ext cx="53975" cy="244475"/>
              </a:xfrm>
              <a:custGeom>
                <a:avLst/>
                <a:gdLst>
                  <a:gd name="T0" fmla="*/ 21 w 34"/>
                  <a:gd name="T1" fmla="*/ 0 h 154"/>
                  <a:gd name="T2" fmla="*/ 34 w 34"/>
                  <a:gd name="T3" fmla="*/ 4 h 154"/>
                  <a:gd name="T4" fmla="*/ 15 w 34"/>
                  <a:gd name="T5" fmla="*/ 151 h 154"/>
                  <a:gd name="T6" fmla="*/ 0 w 34"/>
                  <a:gd name="T7" fmla="*/ 154 h 154"/>
                  <a:gd name="T8" fmla="*/ 21 w 34"/>
                  <a:gd name="T9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154">
                    <a:moveTo>
                      <a:pt x="21" y="0"/>
                    </a:moveTo>
                    <a:lnTo>
                      <a:pt x="34" y="4"/>
                    </a:lnTo>
                    <a:lnTo>
                      <a:pt x="15" y="151"/>
                    </a:lnTo>
                    <a:lnTo>
                      <a:pt x="0" y="154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íṩľíḍè-Freeform: Shape 297">
                <a:extLst>
                  <a:ext uri="{FF2B5EF4-FFF2-40B4-BE49-F238E27FC236}">
                    <a16:creationId xmlns:a16="http://schemas.microsoft.com/office/drawing/2014/main" xmlns="" id="{83E65C21-4943-4A38-BDF2-6FC7E8379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0050" y="3430589"/>
                <a:ext cx="58738" cy="261938"/>
              </a:xfrm>
              <a:custGeom>
                <a:avLst/>
                <a:gdLst>
                  <a:gd name="T0" fmla="*/ 26 w 37"/>
                  <a:gd name="T1" fmla="*/ 5 h 165"/>
                  <a:gd name="T2" fmla="*/ 0 w 37"/>
                  <a:gd name="T3" fmla="*/ 164 h 165"/>
                  <a:gd name="T4" fmla="*/ 10 w 37"/>
                  <a:gd name="T5" fmla="*/ 165 h 165"/>
                  <a:gd name="T6" fmla="*/ 37 w 37"/>
                  <a:gd name="T7" fmla="*/ 0 h 165"/>
                  <a:gd name="T8" fmla="*/ 36 w 37"/>
                  <a:gd name="T9" fmla="*/ 0 h 165"/>
                  <a:gd name="T10" fmla="*/ 26 w 37"/>
                  <a:gd name="T11" fmla="*/ 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165">
                    <a:moveTo>
                      <a:pt x="26" y="5"/>
                    </a:moveTo>
                    <a:lnTo>
                      <a:pt x="0" y="164"/>
                    </a:lnTo>
                    <a:lnTo>
                      <a:pt x="10" y="165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26" y="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íṩľíḍè-Freeform: Shape 298">
                <a:extLst>
                  <a:ext uri="{FF2B5EF4-FFF2-40B4-BE49-F238E27FC236}">
                    <a16:creationId xmlns:a16="http://schemas.microsoft.com/office/drawing/2014/main" xmlns="" id="{FD83C545-6009-46C7-8B99-ECD92E1B17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6950" y="3236914"/>
                <a:ext cx="792163" cy="463550"/>
              </a:xfrm>
              <a:custGeom>
                <a:avLst/>
                <a:gdLst>
                  <a:gd name="T0" fmla="*/ 404 w 404"/>
                  <a:gd name="T1" fmla="*/ 91 h 236"/>
                  <a:gd name="T2" fmla="*/ 379 w 404"/>
                  <a:gd name="T3" fmla="*/ 0 h 236"/>
                  <a:gd name="T4" fmla="*/ 15 w 404"/>
                  <a:gd name="T5" fmla="*/ 198 h 236"/>
                  <a:gd name="T6" fmla="*/ 2 w 404"/>
                  <a:gd name="T7" fmla="*/ 214 h 236"/>
                  <a:gd name="T8" fmla="*/ 18 w 404"/>
                  <a:gd name="T9" fmla="*/ 236 h 236"/>
                  <a:gd name="T10" fmla="*/ 31 w 404"/>
                  <a:gd name="T11" fmla="*/ 233 h 236"/>
                  <a:gd name="T12" fmla="*/ 404 w 404"/>
                  <a:gd name="T13" fmla="*/ 91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4" h="236">
                    <a:moveTo>
                      <a:pt x="404" y="91"/>
                    </a:moveTo>
                    <a:cubicBezTo>
                      <a:pt x="379" y="0"/>
                      <a:pt x="379" y="0"/>
                      <a:pt x="379" y="0"/>
                    </a:cubicBezTo>
                    <a:cubicBezTo>
                      <a:pt x="15" y="198"/>
                      <a:pt x="15" y="198"/>
                      <a:pt x="15" y="198"/>
                    </a:cubicBezTo>
                    <a:cubicBezTo>
                      <a:pt x="9" y="201"/>
                      <a:pt x="3" y="206"/>
                      <a:pt x="2" y="214"/>
                    </a:cubicBezTo>
                    <a:cubicBezTo>
                      <a:pt x="0" y="224"/>
                      <a:pt x="7" y="234"/>
                      <a:pt x="18" y="236"/>
                    </a:cubicBezTo>
                    <a:cubicBezTo>
                      <a:pt x="23" y="236"/>
                      <a:pt x="31" y="233"/>
                      <a:pt x="31" y="233"/>
                    </a:cubicBezTo>
                    <a:lnTo>
                      <a:pt x="404" y="9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íṩľíḍè-Freeform: Shape 299">
                <a:extLst>
                  <a:ext uri="{FF2B5EF4-FFF2-40B4-BE49-F238E27FC236}">
                    <a16:creationId xmlns:a16="http://schemas.microsoft.com/office/drawing/2014/main" xmlns="" id="{99004220-222C-4234-9382-6F16C45B66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3863" y="3229286"/>
                <a:ext cx="156872" cy="186653"/>
              </a:xfrm>
              <a:custGeom>
                <a:avLst/>
                <a:gdLst>
                  <a:gd name="connsiteX0" fmla="*/ 2011 w 156872"/>
                  <a:gd name="connsiteY0" fmla="*/ 96556 h 186653"/>
                  <a:gd name="connsiteX1" fmla="*/ 1966 w 156872"/>
                  <a:gd name="connsiteY1" fmla="*/ 96893 h 186653"/>
                  <a:gd name="connsiteX2" fmla="*/ 2926 w 156872"/>
                  <a:gd name="connsiteY2" fmla="*/ 101152 h 186653"/>
                  <a:gd name="connsiteX3" fmla="*/ 20091 w 156872"/>
                  <a:gd name="connsiteY3" fmla="*/ 34045 h 186653"/>
                  <a:gd name="connsiteX4" fmla="*/ 19655 w 156872"/>
                  <a:gd name="connsiteY4" fmla="*/ 34451 h 186653"/>
                  <a:gd name="connsiteX5" fmla="*/ 18215 w 156872"/>
                  <a:gd name="connsiteY5" fmla="*/ 37683 h 186653"/>
                  <a:gd name="connsiteX6" fmla="*/ 76435 w 156872"/>
                  <a:gd name="connsiteY6" fmla="*/ 68 h 186653"/>
                  <a:gd name="connsiteX7" fmla="*/ 156790 w 156872"/>
                  <a:gd name="connsiteY7" fmla="*/ 90408 h 186653"/>
                  <a:gd name="connsiteX8" fmla="*/ 112418 w 156872"/>
                  <a:gd name="connsiteY8" fmla="*/ 179061 h 186653"/>
                  <a:gd name="connsiteX9" fmla="*/ 82399 w 156872"/>
                  <a:gd name="connsiteY9" fmla="*/ 186619 h 186653"/>
                  <a:gd name="connsiteX10" fmla="*/ 82550 w 156872"/>
                  <a:gd name="connsiteY10" fmla="*/ 186653 h 186653"/>
                  <a:gd name="connsiteX11" fmla="*/ 82382 w 156872"/>
                  <a:gd name="connsiteY11" fmla="*/ 186623 h 186653"/>
                  <a:gd name="connsiteX12" fmla="*/ 82315 w 156872"/>
                  <a:gd name="connsiteY12" fmla="*/ 186640 h 186653"/>
                  <a:gd name="connsiteX13" fmla="*/ 80555 w 156872"/>
                  <a:gd name="connsiteY13" fmla="*/ 186303 h 186653"/>
                  <a:gd name="connsiteX14" fmla="*/ 49137 w 156872"/>
                  <a:gd name="connsiteY14" fmla="*/ 180799 h 186653"/>
                  <a:gd name="connsiteX15" fmla="*/ 28143 w 156872"/>
                  <a:gd name="connsiteY15" fmla="*/ 163163 h 186653"/>
                  <a:gd name="connsiteX16" fmla="*/ 26704 w 156872"/>
                  <a:gd name="connsiteY16" fmla="*/ 162091 h 186653"/>
                  <a:gd name="connsiteX17" fmla="*/ 26537 w 156872"/>
                  <a:gd name="connsiteY17" fmla="*/ 161814 h 186653"/>
                  <a:gd name="connsiteX18" fmla="*/ 23586 w 156872"/>
                  <a:gd name="connsiteY18" fmla="*/ 159335 h 186653"/>
                  <a:gd name="connsiteX19" fmla="*/ 0 w 156872"/>
                  <a:gd name="connsiteY19" fmla="*/ 96893 h 186653"/>
                  <a:gd name="connsiteX20" fmla="*/ 19655 w 156872"/>
                  <a:gd name="connsiteY20" fmla="*/ 32500 h 186653"/>
                  <a:gd name="connsiteX21" fmla="*/ 22180 w 156872"/>
                  <a:gd name="connsiteY21" fmla="*/ 29994 h 186653"/>
                  <a:gd name="connsiteX22" fmla="*/ 22294 w 156872"/>
                  <a:gd name="connsiteY22" fmla="*/ 29772 h 186653"/>
                  <a:gd name="connsiteX23" fmla="*/ 23206 w 156872"/>
                  <a:gd name="connsiteY23" fmla="*/ 28975 h 186653"/>
                  <a:gd name="connsiteX24" fmla="*/ 43241 w 156872"/>
                  <a:gd name="connsiteY24" fmla="*/ 9084 h 186653"/>
                  <a:gd name="connsiteX25" fmla="*/ 53442 w 156872"/>
                  <a:gd name="connsiteY25" fmla="*/ 6701 h 18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56872" h="186653">
                    <a:moveTo>
                      <a:pt x="2011" y="96556"/>
                    </a:moveTo>
                    <a:lnTo>
                      <a:pt x="1966" y="96893"/>
                    </a:lnTo>
                    <a:lnTo>
                      <a:pt x="2926" y="101152"/>
                    </a:lnTo>
                    <a:close/>
                    <a:moveTo>
                      <a:pt x="20091" y="34045"/>
                    </a:moveTo>
                    <a:lnTo>
                      <a:pt x="19655" y="34451"/>
                    </a:lnTo>
                    <a:lnTo>
                      <a:pt x="18215" y="37683"/>
                    </a:lnTo>
                    <a:close/>
                    <a:moveTo>
                      <a:pt x="76435" y="68"/>
                    </a:moveTo>
                    <a:cubicBezTo>
                      <a:pt x="119553" y="-1896"/>
                      <a:pt x="154830" y="39346"/>
                      <a:pt x="156790" y="90408"/>
                    </a:cubicBezTo>
                    <a:cubicBezTo>
                      <a:pt x="158260" y="130178"/>
                      <a:pt x="139886" y="164423"/>
                      <a:pt x="112418" y="179061"/>
                    </a:cubicBezTo>
                    <a:lnTo>
                      <a:pt x="82399" y="186619"/>
                    </a:lnTo>
                    <a:lnTo>
                      <a:pt x="82550" y="186653"/>
                    </a:lnTo>
                    <a:lnTo>
                      <a:pt x="82382" y="186623"/>
                    </a:lnTo>
                    <a:lnTo>
                      <a:pt x="82315" y="186640"/>
                    </a:lnTo>
                    <a:lnTo>
                      <a:pt x="80555" y="186303"/>
                    </a:lnTo>
                    <a:lnTo>
                      <a:pt x="49137" y="180799"/>
                    </a:lnTo>
                    <a:lnTo>
                      <a:pt x="28143" y="163163"/>
                    </a:lnTo>
                    <a:lnTo>
                      <a:pt x="26704" y="162091"/>
                    </a:lnTo>
                    <a:lnTo>
                      <a:pt x="26537" y="161814"/>
                    </a:lnTo>
                    <a:lnTo>
                      <a:pt x="23586" y="159335"/>
                    </a:lnTo>
                    <a:cubicBezTo>
                      <a:pt x="7862" y="141773"/>
                      <a:pt x="0" y="120309"/>
                      <a:pt x="0" y="96893"/>
                    </a:cubicBezTo>
                    <a:cubicBezTo>
                      <a:pt x="0" y="75429"/>
                      <a:pt x="5897" y="52013"/>
                      <a:pt x="19655" y="32500"/>
                    </a:cubicBezTo>
                    <a:lnTo>
                      <a:pt x="22180" y="29994"/>
                    </a:lnTo>
                    <a:lnTo>
                      <a:pt x="22294" y="29772"/>
                    </a:lnTo>
                    <a:lnTo>
                      <a:pt x="23206" y="28975"/>
                    </a:lnTo>
                    <a:lnTo>
                      <a:pt x="43241" y="9084"/>
                    </a:lnTo>
                    <a:lnTo>
                      <a:pt x="53442" y="6701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5" name="Group 300">
              <a:extLst>
                <a:ext uri="{FF2B5EF4-FFF2-40B4-BE49-F238E27FC236}">
                  <a16:creationId xmlns:a16="http://schemas.microsoft.com/office/drawing/2014/main" xmlns="" id="{11AC8FCE-C34A-44B4-B838-FE1C0958DDAF}"/>
                </a:ext>
              </a:extLst>
            </p:cNvPr>
            <p:cNvGrpSpPr/>
            <p:nvPr/>
          </p:nvGrpSpPr>
          <p:grpSpPr>
            <a:xfrm>
              <a:off x="4356223" y="2169749"/>
              <a:ext cx="337826" cy="571613"/>
              <a:chOff x="5830888" y="2955926"/>
              <a:chExt cx="438150" cy="741363"/>
            </a:xfrm>
          </p:grpSpPr>
          <p:sp>
            <p:nvSpPr>
              <p:cNvPr id="81" name="íṩľíḍè-Freeform: Shape 301">
                <a:extLst>
                  <a:ext uri="{FF2B5EF4-FFF2-40B4-BE49-F238E27FC236}">
                    <a16:creationId xmlns:a16="http://schemas.microsoft.com/office/drawing/2014/main" xmlns="" id="{9DCA00A7-BB15-450D-811F-C0B31D059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9175" y="2968626"/>
                <a:ext cx="169863" cy="320675"/>
              </a:xfrm>
              <a:custGeom>
                <a:avLst/>
                <a:gdLst>
                  <a:gd name="T0" fmla="*/ 0 w 107"/>
                  <a:gd name="T1" fmla="*/ 202 h 202"/>
                  <a:gd name="T2" fmla="*/ 70 w 107"/>
                  <a:gd name="T3" fmla="*/ 153 h 202"/>
                  <a:gd name="T4" fmla="*/ 107 w 107"/>
                  <a:gd name="T5" fmla="*/ 0 h 202"/>
                  <a:gd name="T6" fmla="*/ 10 w 107"/>
                  <a:gd name="T7" fmla="*/ 62 h 202"/>
                  <a:gd name="T8" fmla="*/ 0 w 107"/>
                  <a:gd name="T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202">
                    <a:moveTo>
                      <a:pt x="0" y="202"/>
                    </a:moveTo>
                    <a:lnTo>
                      <a:pt x="70" y="153"/>
                    </a:lnTo>
                    <a:lnTo>
                      <a:pt x="107" y="0"/>
                    </a:lnTo>
                    <a:lnTo>
                      <a:pt x="10" y="62"/>
                    </a:lnTo>
                    <a:lnTo>
                      <a:pt x="0" y="20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ïṧḷïḓê-Freeform: Shape 302">
                <a:extLst>
                  <a:ext uri="{FF2B5EF4-FFF2-40B4-BE49-F238E27FC236}">
                    <a16:creationId xmlns:a16="http://schemas.microsoft.com/office/drawing/2014/main" xmlns="" id="{F6E4737A-20B3-43B0-BD57-EC4DBEEED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5650" y="3143251"/>
                <a:ext cx="171450" cy="231775"/>
              </a:xfrm>
              <a:custGeom>
                <a:avLst/>
                <a:gdLst>
                  <a:gd name="T0" fmla="*/ 108 w 108"/>
                  <a:gd name="T1" fmla="*/ 121 h 146"/>
                  <a:gd name="T2" fmla="*/ 62 w 108"/>
                  <a:gd name="T3" fmla="*/ 146 h 146"/>
                  <a:gd name="T4" fmla="*/ 0 w 108"/>
                  <a:gd name="T5" fmla="*/ 67 h 146"/>
                  <a:gd name="T6" fmla="*/ 99 w 108"/>
                  <a:gd name="T7" fmla="*/ 0 h 146"/>
                  <a:gd name="T8" fmla="*/ 108 w 108"/>
                  <a:gd name="T9" fmla="*/ 121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46">
                    <a:moveTo>
                      <a:pt x="108" y="121"/>
                    </a:moveTo>
                    <a:lnTo>
                      <a:pt x="62" y="146"/>
                    </a:lnTo>
                    <a:lnTo>
                      <a:pt x="0" y="67"/>
                    </a:lnTo>
                    <a:lnTo>
                      <a:pt x="99" y="0"/>
                    </a:lnTo>
                    <a:lnTo>
                      <a:pt x="108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ïṧḷïḓê-Freeform: Shape 303">
                <a:extLst>
                  <a:ext uri="{FF2B5EF4-FFF2-40B4-BE49-F238E27FC236}">
                    <a16:creationId xmlns:a16="http://schemas.microsoft.com/office/drawing/2014/main" xmlns="" id="{B9CBA523-C34F-41EE-A461-B555507DE5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0288" y="2955926"/>
                <a:ext cx="158750" cy="111125"/>
              </a:xfrm>
              <a:custGeom>
                <a:avLst/>
                <a:gdLst>
                  <a:gd name="T0" fmla="*/ 100 w 100"/>
                  <a:gd name="T1" fmla="*/ 8 h 70"/>
                  <a:gd name="T2" fmla="*/ 93 w 100"/>
                  <a:gd name="T3" fmla="*/ 0 h 70"/>
                  <a:gd name="T4" fmla="*/ 0 w 100"/>
                  <a:gd name="T5" fmla="*/ 59 h 70"/>
                  <a:gd name="T6" fmla="*/ 3 w 100"/>
                  <a:gd name="T7" fmla="*/ 70 h 70"/>
                  <a:gd name="T8" fmla="*/ 100 w 100"/>
                  <a:gd name="T9" fmla="*/ 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70">
                    <a:moveTo>
                      <a:pt x="100" y="8"/>
                    </a:moveTo>
                    <a:lnTo>
                      <a:pt x="93" y="0"/>
                    </a:lnTo>
                    <a:lnTo>
                      <a:pt x="0" y="59"/>
                    </a:lnTo>
                    <a:lnTo>
                      <a:pt x="3" y="70"/>
                    </a:lnTo>
                    <a:lnTo>
                      <a:pt x="100" y="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ïṧḷïḓê-Freeform: Shape 304">
                <a:extLst>
                  <a:ext uri="{FF2B5EF4-FFF2-40B4-BE49-F238E27FC236}">
                    <a16:creationId xmlns:a16="http://schemas.microsoft.com/office/drawing/2014/main" xmlns="" id="{67813CE6-9C77-4365-9920-EC10E8FD6C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0888" y="3130551"/>
                <a:ext cx="161925" cy="119063"/>
              </a:xfrm>
              <a:custGeom>
                <a:avLst/>
                <a:gdLst>
                  <a:gd name="T0" fmla="*/ 102 w 102"/>
                  <a:gd name="T1" fmla="*/ 8 h 75"/>
                  <a:gd name="T2" fmla="*/ 3 w 102"/>
                  <a:gd name="T3" fmla="*/ 75 h 75"/>
                  <a:gd name="T4" fmla="*/ 0 w 102"/>
                  <a:gd name="T5" fmla="*/ 69 h 75"/>
                  <a:gd name="T6" fmla="*/ 102 w 102"/>
                  <a:gd name="T7" fmla="*/ 0 h 75"/>
                  <a:gd name="T8" fmla="*/ 102 w 102"/>
                  <a:gd name="T9" fmla="*/ 0 h 75"/>
                  <a:gd name="T10" fmla="*/ 102 w 102"/>
                  <a:gd name="T11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75">
                    <a:moveTo>
                      <a:pt x="102" y="8"/>
                    </a:moveTo>
                    <a:lnTo>
                      <a:pt x="3" y="75"/>
                    </a:lnTo>
                    <a:lnTo>
                      <a:pt x="0" y="69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ïṧḷïḓê-Freeform: Shape 305">
                <a:extLst>
                  <a:ext uri="{FF2B5EF4-FFF2-40B4-BE49-F238E27FC236}">
                    <a16:creationId xmlns:a16="http://schemas.microsoft.com/office/drawing/2014/main" xmlns="" id="{B06FBC1B-D16B-48FE-BE59-8024525691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288" y="3060701"/>
                <a:ext cx="133350" cy="636588"/>
              </a:xfrm>
              <a:custGeom>
                <a:avLst/>
                <a:gdLst>
                  <a:gd name="T0" fmla="*/ 0 w 68"/>
                  <a:gd name="T1" fmla="*/ 12 h 324"/>
                  <a:gd name="T2" fmla="*/ 68 w 68"/>
                  <a:gd name="T3" fmla="*/ 0 h 324"/>
                  <a:gd name="T4" fmla="*/ 49 w 68"/>
                  <a:gd name="T5" fmla="*/ 306 h 324"/>
                  <a:gd name="T6" fmla="*/ 43 w 68"/>
                  <a:gd name="T7" fmla="*/ 320 h 324"/>
                  <a:gd name="T8" fmla="*/ 23 w 68"/>
                  <a:gd name="T9" fmla="*/ 316 h 324"/>
                  <a:gd name="T10" fmla="*/ 21 w 68"/>
                  <a:gd name="T11" fmla="*/ 306 h 324"/>
                  <a:gd name="T12" fmla="*/ 0 w 68"/>
                  <a:gd name="T13" fmla="*/ 12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324">
                    <a:moveTo>
                      <a:pt x="0" y="12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49" y="306"/>
                      <a:pt x="49" y="306"/>
                      <a:pt x="49" y="306"/>
                    </a:cubicBezTo>
                    <a:cubicBezTo>
                      <a:pt x="49" y="311"/>
                      <a:pt x="48" y="316"/>
                      <a:pt x="43" y="320"/>
                    </a:cubicBezTo>
                    <a:cubicBezTo>
                      <a:pt x="36" y="324"/>
                      <a:pt x="28" y="322"/>
                      <a:pt x="23" y="316"/>
                    </a:cubicBezTo>
                    <a:cubicBezTo>
                      <a:pt x="21" y="313"/>
                      <a:pt x="21" y="306"/>
                      <a:pt x="21" y="306"/>
                    </a:cubicBezTo>
                    <a:lnTo>
                      <a:pt x="0" y="1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ïṧḷïḓê-Freeform: Shape 306">
                <a:extLst>
                  <a:ext uri="{FF2B5EF4-FFF2-40B4-BE49-F238E27FC236}">
                    <a16:creationId xmlns:a16="http://schemas.microsoft.com/office/drawing/2014/main" xmlns="" id="{D410C5DD-551E-4969-9A71-B85B4ADDC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049" y="3007482"/>
                <a:ext cx="135009" cy="120601"/>
              </a:xfrm>
              <a:custGeom>
                <a:avLst/>
                <a:gdLst>
                  <a:gd name="connsiteX0" fmla="*/ 3415 w 135009"/>
                  <a:gd name="connsiteY0" fmla="*/ 85696 h 120601"/>
                  <a:gd name="connsiteX1" fmla="*/ 40675 w 135009"/>
                  <a:gd name="connsiteY1" fmla="*/ 117170 h 120601"/>
                  <a:gd name="connsiteX2" fmla="*/ 17142 w 135009"/>
                  <a:gd name="connsiteY2" fmla="*/ 107334 h 120601"/>
                  <a:gd name="connsiteX3" fmla="*/ 3415 w 135009"/>
                  <a:gd name="connsiteY3" fmla="*/ 85696 h 120601"/>
                  <a:gd name="connsiteX4" fmla="*/ 71769 w 135009"/>
                  <a:gd name="connsiteY4" fmla="*/ 200 h 120601"/>
                  <a:gd name="connsiteX5" fmla="*/ 131392 w 135009"/>
                  <a:gd name="connsiteY5" fmla="*/ 32376 h 120601"/>
                  <a:gd name="connsiteX6" fmla="*/ 134873 w 135009"/>
                  <a:gd name="connsiteY6" fmla="*/ 55080 h 120601"/>
                  <a:gd name="connsiteX7" fmla="*/ 134713 w 135009"/>
                  <a:gd name="connsiteY7" fmla="*/ 55640 h 120601"/>
                  <a:gd name="connsiteX8" fmla="*/ 134804 w 135009"/>
                  <a:gd name="connsiteY8" fmla="*/ 56189 h 120601"/>
                  <a:gd name="connsiteX9" fmla="*/ 131363 w 135009"/>
                  <a:gd name="connsiteY9" fmla="*/ 67407 h 120601"/>
                  <a:gd name="connsiteX10" fmla="*/ 128461 w 135009"/>
                  <a:gd name="connsiteY10" fmla="*/ 77600 h 120601"/>
                  <a:gd name="connsiteX11" fmla="*/ 128085 w 135009"/>
                  <a:gd name="connsiteY11" fmla="*/ 78094 h 120601"/>
                  <a:gd name="connsiteX12" fmla="*/ 126960 w 135009"/>
                  <a:gd name="connsiteY12" fmla="*/ 81761 h 120601"/>
                  <a:gd name="connsiteX13" fmla="*/ 89701 w 135009"/>
                  <a:gd name="connsiteY13" fmla="*/ 113235 h 120601"/>
                  <a:gd name="connsiteX14" fmla="*/ 40675 w 135009"/>
                  <a:gd name="connsiteY14" fmla="*/ 117170 h 120601"/>
                  <a:gd name="connsiteX15" fmla="*/ 64943 w 135009"/>
                  <a:gd name="connsiteY15" fmla="*/ 118645 h 120601"/>
                  <a:gd name="connsiteX16" fmla="*/ 71347 w 135009"/>
                  <a:gd name="connsiteY16" fmla="*/ 116573 h 120601"/>
                  <a:gd name="connsiteX17" fmla="*/ 63740 w 135009"/>
                  <a:gd name="connsiteY17" fmla="*/ 118179 h 120601"/>
                  <a:gd name="connsiteX18" fmla="*/ 4392 w 135009"/>
                  <a:gd name="connsiteY18" fmla="*/ 85178 h 120601"/>
                  <a:gd name="connsiteX19" fmla="*/ 45423 w 135009"/>
                  <a:gd name="connsiteY19" fmla="*/ 6953 h 120601"/>
                  <a:gd name="connsiteX20" fmla="*/ 71769 w 135009"/>
                  <a:gd name="connsiteY20" fmla="*/ 200 h 120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5009" h="120601">
                    <a:moveTo>
                      <a:pt x="3415" y="85696"/>
                    </a:moveTo>
                    <a:cubicBezTo>
                      <a:pt x="9298" y="101433"/>
                      <a:pt x="24987" y="113235"/>
                      <a:pt x="40675" y="117170"/>
                    </a:cubicBezTo>
                    <a:cubicBezTo>
                      <a:pt x="30870" y="115203"/>
                      <a:pt x="23026" y="111268"/>
                      <a:pt x="17142" y="107334"/>
                    </a:cubicBezTo>
                    <a:cubicBezTo>
                      <a:pt x="11259" y="101433"/>
                      <a:pt x="5376" y="93564"/>
                      <a:pt x="3415" y="85696"/>
                    </a:cubicBezTo>
                    <a:close/>
                    <a:moveTo>
                      <a:pt x="71769" y="200"/>
                    </a:moveTo>
                    <a:cubicBezTo>
                      <a:pt x="97688" y="-1725"/>
                      <a:pt x="121134" y="10375"/>
                      <a:pt x="131392" y="32376"/>
                    </a:cubicBezTo>
                    <a:cubicBezTo>
                      <a:pt x="134323" y="39710"/>
                      <a:pt x="135422" y="47410"/>
                      <a:pt x="134873" y="55080"/>
                    </a:cubicBezTo>
                    <a:lnTo>
                      <a:pt x="134713" y="55640"/>
                    </a:lnTo>
                    <a:lnTo>
                      <a:pt x="134804" y="56189"/>
                    </a:lnTo>
                    <a:lnTo>
                      <a:pt x="131363" y="67407"/>
                    </a:lnTo>
                    <a:lnTo>
                      <a:pt x="128461" y="77600"/>
                    </a:lnTo>
                    <a:lnTo>
                      <a:pt x="128085" y="78094"/>
                    </a:lnTo>
                    <a:lnTo>
                      <a:pt x="126960" y="81761"/>
                    </a:lnTo>
                    <a:cubicBezTo>
                      <a:pt x="119116" y="95531"/>
                      <a:pt x="105389" y="107334"/>
                      <a:pt x="89701" y="113235"/>
                    </a:cubicBezTo>
                    <a:cubicBezTo>
                      <a:pt x="74012" y="121104"/>
                      <a:pt x="56363" y="123071"/>
                      <a:pt x="40675" y="117170"/>
                    </a:cubicBezTo>
                    <a:cubicBezTo>
                      <a:pt x="48519" y="119137"/>
                      <a:pt x="56853" y="119629"/>
                      <a:pt x="64943" y="118645"/>
                    </a:cubicBezTo>
                    <a:lnTo>
                      <a:pt x="71347" y="116573"/>
                    </a:lnTo>
                    <a:lnTo>
                      <a:pt x="63740" y="118179"/>
                    </a:lnTo>
                    <a:cubicBezTo>
                      <a:pt x="37363" y="119279"/>
                      <a:pt x="13185" y="107179"/>
                      <a:pt x="4392" y="85178"/>
                    </a:cubicBezTo>
                    <a:cubicBezTo>
                      <a:pt x="-9285" y="55844"/>
                      <a:pt x="10254" y="20642"/>
                      <a:pt x="45423" y="6953"/>
                    </a:cubicBezTo>
                    <a:cubicBezTo>
                      <a:pt x="54215" y="3042"/>
                      <a:pt x="63130" y="842"/>
                      <a:pt x="71769" y="20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6" name="Group 307">
              <a:extLst>
                <a:ext uri="{FF2B5EF4-FFF2-40B4-BE49-F238E27FC236}">
                  <a16:creationId xmlns:a16="http://schemas.microsoft.com/office/drawing/2014/main" xmlns="" id="{150E3975-2161-42D5-95F3-1334BCD704BE}"/>
                </a:ext>
              </a:extLst>
            </p:cNvPr>
            <p:cNvGrpSpPr/>
            <p:nvPr/>
          </p:nvGrpSpPr>
          <p:grpSpPr>
            <a:xfrm>
              <a:off x="3973098" y="2730345"/>
              <a:ext cx="592419" cy="276626"/>
              <a:chOff x="5334000" y="3683001"/>
              <a:chExt cx="768350" cy="358776"/>
            </a:xfrm>
          </p:grpSpPr>
          <p:sp>
            <p:nvSpPr>
              <p:cNvPr id="75" name="ïṧḷïḓê-Freeform: Shape 308">
                <a:extLst>
                  <a:ext uri="{FF2B5EF4-FFF2-40B4-BE49-F238E27FC236}">
                    <a16:creationId xmlns:a16="http://schemas.microsoft.com/office/drawing/2014/main" xmlns="" id="{2F0C7F8F-32B6-4F7E-AE07-5A5CA5C3D0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3525" y="3683001"/>
                <a:ext cx="350838" cy="131763"/>
              </a:xfrm>
              <a:custGeom>
                <a:avLst/>
                <a:gdLst>
                  <a:gd name="T0" fmla="*/ 221 w 221"/>
                  <a:gd name="T1" fmla="*/ 54 h 83"/>
                  <a:gd name="T2" fmla="*/ 157 w 221"/>
                  <a:gd name="T3" fmla="*/ 0 h 83"/>
                  <a:gd name="T4" fmla="*/ 0 w 221"/>
                  <a:gd name="T5" fmla="*/ 5 h 83"/>
                  <a:gd name="T6" fmla="*/ 85 w 221"/>
                  <a:gd name="T7" fmla="*/ 83 h 83"/>
                  <a:gd name="T8" fmla="*/ 221 w 221"/>
                  <a:gd name="T9" fmla="*/ 5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83">
                    <a:moveTo>
                      <a:pt x="221" y="54"/>
                    </a:moveTo>
                    <a:lnTo>
                      <a:pt x="157" y="0"/>
                    </a:lnTo>
                    <a:lnTo>
                      <a:pt x="0" y="5"/>
                    </a:lnTo>
                    <a:lnTo>
                      <a:pt x="85" y="83"/>
                    </a:lnTo>
                    <a:lnTo>
                      <a:pt x="221" y="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ïṧḷïḓê-Freeform: Shape 309">
                <a:extLst>
                  <a:ext uri="{FF2B5EF4-FFF2-40B4-BE49-F238E27FC236}">
                    <a16:creationId xmlns:a16="http://schemas.microsoft.com/office/drawing/2014/main" xmlns="" id="{0AF7F379-2BE4-4999-9798-EB86B91A0F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4825" y="3846514"/>
                <a:ext cx="239713" cy="187325"/>
              </a:xfrm>
              <a:custGeom>
                <a:avLst/>
                <a:gdLst>
                  <a:gd name="T0" fmla="*/ 115 w 151"/>
                  <a:gd name="T1" fmla="*/ 0 h 118"/>
                  <a:gd name="T2" fmla="*/ 151 w 151"/>
                  <a:gd name="T3" fmla="*/ 37 h 118"/>
                  <a:gd name="T4" fmla="*/ 92 w 151"/>
                  <a:gd name="T5" fmla="*/ 118 h 118"/>
                  <a:gd name="T6" fmla="*/ 0 w 151"/>
                  <a:gd name="T7" fmla="*/ 40 h 118"/>
                  <a:gd name="T8" fmla="*/ 115 w 151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118">
                    <a:moveTo>
                      <a:pt x="115" y="0"/>
                    </a:moveTo>
                    <a:lnTo>
                      <a:pt x="151" y="37"/>
                    </a:lnTo>
                    <a:lnTo>
                      <a:pt x="92" y="118"/>
                    </a:lnTo>
                    <a:lnTo>
                      <a:pt x="0" y="40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ïṧḷïḓê-Freeform: Shape 310">
                <a:extLst>
                  <a:ext uri="{FF2B5EF4-FFF2-40B4-BE49-F238E27FC236}">
                    <a16:creationId xmlns:a16="http://schemas.microsoft.com/office/drawing/2014/main" xmlns="" id="{998D2677-59A3-4774-AFC1-D907FD6929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4000" y="3690939"/>
                <a:ext cx="144463" cy="131763"/>
              </a:xfrm>
              <a:custGeom>
                <a:avLst/>
                <a:gdLst>
                  <a:gd name="T0" fmla="*/ 6 w 91"/>
                  <a:gd name="T1" fmla="*/ 0 h 83"/>
                  <a:gd name="T2" fmla="*/ 0 w 91"/>
                  <a:gd name="T3" fmla="*/ 9 h 83"/>
                  <a:gd name="T4" fmla="*/ 81 w 91"/>
                  <a:gd name="T5" fmla="*/ 83 h 83"/>
                  <a:gd name="T6" fmla="*/ 91 w 91"/>
                  <a:gd name="T7" fmla="*/ 78 h 83"/>
                  <a:gd name="T8" fmla="*/ 6 w 91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3">
                    <a:moveTo>
                      <a:pt x="6" y="0"/>
                    </a:moveTo>
                    <a:lnTo>
                      <a:pt x="0" y="9"/>
                    </a:lnTo>
                    <a:lnTo>
                      <a:pt x="81" y="83"/>
                    </a:lnTo>
                    <a:lnTo>
                      <a:pt x="91" y="78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ïṧḷïḓê-Freeform: Shape 311">
                <a:extLst>
                  <a:ext uri="{FF2B5EF4-FFF2-40B4-BE49-F238E27FC236}">
                    <a16:creationId xmlns:a16="http://schemas.microsoft.com/office/drawing/2014/main" xmlns="" id="{C95C4756-D76D-47D3-8B85-79963DA84B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0538" y="3910014"/>
                <a:ext cx="160338" cy="131763"/>
              </a:xfrm>
              <a:custGeom>
                <a:avLst/>
                <a:gdLst>
                  <a:gd name="T0" fmla="*/ 9 w 101"/>
                  <a:gd name="T1" fmla="*/ 0 h 83"/>
                  <a:gd name="T2" fmla="*/ 101 w 101"/>
                  <a:gd name="T3" fmla="*/ 78 h 83"/>
                  <a:gd name="T4" fmla="*/ 94 w 101"/>
                  <a:gd name="T5" fmla="*/ 83 h 83"/>
                  <a:gd name="T6" fmla="*/ 0 w 101"/>
                  <a:gd name="T7" fmla="*/ 3 h 83"/>
                  <a:gd name="T8" fmla="*/ 0 w 101"/>
                  <a:gd name="T9" fmla="*/ 3 h 83"/>
                  <a:gd name="T10" fmla="*/ 9 w 101"/>
                  <a:gd name="T11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83">
                    <a:moveTo>
                      <a:pt x="9" y="0"/>
                    </a:moveTo>
                    <a:lnTo>
                      <a:pt x="101" y="78"/>
                    </a:lnTo>
                    <a:lnTo>
                      <a:pt x="94" y="8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ïṧḷïḓê-Freeform: Shape 312">
                <a:extLst>
                  <a:ext uri="{FF2B5EF4-FFF2-40B4-BE49-F238E27FC236}">
                    <a16:creationId xmlns:a16="http://schemas.microsoft.com/office/drawing/2014/main" xmlns="" id="{D69618D0-27C6-47ED-99F6-B0A0A4B195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3700" y="3684589"/>
                <a:ext cx="628650" cy="250825"/>
              </a:xfrm>
              <a:custGeom>
                <a:avLst/>
                <a:gdLst>
                  <a:gd name="T0" fmla="*/ 29 w 321"/>
                  <a:gd name="T1" fmla="*/ 128 h 128"/>
                  <a:gd name="T2" fmla="*/ 0 w 321"/>
                  <a:gd name="T3" fmla="*/ 65 h 128"/>
                  <a:gd name="T4" fmla="*/ 299 w 321"/>
                  <a:gd name="T5" fmla="*/ 2 h 128"/>
                  <a:gd name="T6" fmla="*/ 314 w 321"/>
                  <a:gd name="T7" fmla="*/ 4 h 128"/>
                  <a:gd name="T8" fmla="*/ 316 w 321"/>
                  <a:gd name="T9" fmla="*/ 24 h 128"/>
                  <a:gd name="T10" fmla="*/ 307 w 321"/>
                  <a:gd name="T11" fmla="*/ 29 h 128"/>
                  <a:gd name="T12" fmla="*/ 29 w 321"/>
                  <a:gd name="T13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1" h="128">
                    <a:moveTo>
                      <a:pt x="29" y="128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299" y="2"/>
                      <a:pt x="299" y="2"/>
                      <a:pt x="299" y="2"/>
                    </a:cubicBezTo>
                    <a:cubicBezTo>
                      <a:pt x="304" y="0"/>
                      <a:pt x="310" y="0"/>
                      <a:pt x="314" y="4"/>
                    </a:cubicBezTo>
                    <a:cubicBezTo>
                      <a:pt x="320" y="9"/>
                      <a:pt x="321" y="18"/>
                      <a:pt x="316" y="24"/>
                    </a:cubicBezTo>
                    <a:cubicBezTo>
                      <a:pt x="313" y="27"/>
                      <a:pt x="307" y="29"/>
                      <a:pt x="307" y="29"/>
                    </a:cubicBezTo>
                    <a:lnTo>
                      <a:pt x="29" y="12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ïṧḷïḓê-Freeform: Shape 313">
                <a:extLst>
                  <a:ext uri="{FF2B5EF4-FFF2-40B4-BE49-F238E27FC236}">
                    <a16:creationId xmlns:a16="http://schemas.microsoft.com/office/drawing/2014/main" xmlns="" id="{3C613FE9-EC52-48A0-B213-9F504BE16C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2233" y="3810386"/>
                <a:ext cx="125789" cy="130462"/>
              </a:xfrm>
              <a:custGeom>
                <a:avLst/>
                <a:gdLst>
                  <a:gd name="connsiteX0" fmla="*/ 121391 w 125789"/>
                  <a:gd name="connsiteY0" fmla="*/ 98426 h 130462"/>
                  <a:gd name="connsiteX1" fmla="*/ 120861 w 125789"/>
                  <a:gd name="connsiteY1" fmla="*/ 100883 h 130462"/>
                  <a:gd name="connsiteX2" fmla="*/ 120927 w 125789"/>
                  <a:gd name="connsiteY2" fmla="*/ 100797 h 130462"/>
                  <a:gd name="connsiteX3" fmla="*/ 42140 w 125789"/>
                  <a:gd name="connsiteY3" fmla="*/ 1232 h 130462"/>
                  <a:gd name="connsiteX4" fmla="*/ 41181 w 125789"/>
                  <a:gd name="connsiteY4" fmla="*/ 1676 h 130462"/>
                  <a:gd name="connsiteX5" fmla="*/ 46309 w 125789"/>
                  <a:gd name="connsiteY5" fmla="*/ 1696 h 130462"/>
                  <a:gd name="connsiteX6" fmla="*/ 42878 w 125789"/>
                  <a:gd name="connsiteY6" fmla="*/ 0 h 130462"/>
                  <a:gd name="connsiteX7" fmla="*/ 68484 w 125789"/>
                  <a:gd name="connsiteY7" fmla="*/ 1971 h 130462"/>
                  <a:gd name="connsiteX8" fmla="*/ 109848 w 125789"/>
                  <a:gd name="connsiteY8" fmla="*/ 29573 h 130462"/>
                  <a:gd name="connsiteX9" fmla="*/ 125605 w 125789"/>
                  <a:gd name="connsiteY9" fmla="*/ 76891 h 130462"/>
                  <a:gd name="connsiteX10" fmla="*/ 125587 w 125789"/>
                  <a:gd name="connsiteY10" fmla="*/ 76844 h 130462"/>
                  <a:gd name="connsiteX11" fmla="*/ 125600 w 125789"/>
                  <a:gd name="connsiteY11" fmla="*/ 76918 h 130462"/>
                  <a:gd name="connsiteX12" fmla="*/ 125605 w 125789"/>
                  <a:gd name="connsiteY12" fmla="*/ 76891 h 130462"/>
                  <a:gd name="connsiteX13" fmla="*/ 125600 w 125789"/>
                  <a:gd name="connsiteY13" fmla="*/ 76921 h 130462"/>
                  <a:gd name="connsiteX14" fmla="*/ 125789 w 125789"/>
                  <a:gd name="connsiteY14" fmla="*/ 78046 h 130462"/>
                  <a:gd name="connsiteX15" fmla="*/ 124141 w 125789"/>
                  <a:gd name="connsiteY15" fmla="*/ 85683 h 130462"/>
                  <a:gd name="connsiteX16" fmla="*/ 121666 w 125789"/>
                  <a:gd name="connsiteY16" fmla="*/ 100550 h 130462"/>
                  <a:gd name="connsiteX17" fmla="*/ 105908 w 125789"/>
                  <a:gd name="connsiteY17" fmla="*/ 120266 h 130462"/>
                  <a:gd name="connsiteX18" fmla="*/ 110222 w 125789"/>
                  <a:gd name="connsiteY18" fmla="*/ 114675 h 130462"/>
                  <a:gd name="connsiteX19" fmla="*/ 106306 w 125789"/>
                  <a:gd name="connsiteY19" fmla="*/ 119631 h 130462"/>
                  <a:gd name="connsiteX20" fmla="*/ 17519 w 125789"/>
                  <a:gd name="connsiteY20" fmla="*/ 101915 h 130462"/>
                  <a:gd name="connsiteX21" fmla="*/ 19492 w 125789"/>
                  <a:gd name="connsiteY21" fmla="*/ 11363 h 130462"/>
                  <a:gd name="connsiteX22" fmla="*/ 26752 w 125789"/>
                  <a:gd name="connsiteY22" fmla="*/ 8071 h 13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5789" h="130462">
                    <a:moveTo>
                      <a:pt x="121391" y="98426"/>
                    </a:moveTo>
                    <a:lnTo>
                      <a:pt x="120861" y="100883"/>
                    </a:lnTo>
                    <a:lnTo>
                      <a:pt x="120927" y="100797"/>
                    </a:lnTo>
                    <a:close/>
                    <a:moveTo>
                      <a:pt x="42140" y="1232"/>
                    </a:moveTo>
                    <a:lnTo>
                      <a:pt x="41181" y="1676"/>
                    </a:lnTo>
                    <a:lnTo>
                      <a:pt x="46309" y="1696"/>
                    </a:lnTo>
                    <a:close/>
                    <a:moveTo>
                      <a:pt x="42878" y="0"/>
                    </a:moveTo>
                    <a:cubicBezTo>
                      <a:pt x="50757" y="0"/>
                      <a:pt x="58636" y="0"/>
                      <a:pt x="68484" y="1971"/>
                    </a:cubicBezTo>
                    <a:cubicBezTo>
                      <a:pt x="84242" y="5914"/>
                      <a:pt x="98030" y="15772"/>
                      <a:pt x="109848" y="29573"/>
                    </a:cubicBezTo>
                    <a:cubicBezTo>
                      <a:pt x="119696" y="43374"/>
                      <a:pt x="125605" y="59147"/>
                      <a:pt x="125605" y="76891"/>
                    </a:cubicBezTo>
                    <a:lnTo>
                      <a:pt x="125587" y="76844"/>
                    </a:lnTo>
                    <a:lnTo>
                      <a:pt x="125600" y="76918"/>
                    </a:lnTo>
                    <a:lnTo>
                      <a:pt x="125605" y="76891"/>
                    </a:lnTo>
                    <a:lnTo>
                      <a:pt x="125600" y="76921"/>
                    </a:lnTo>
                    <a:lnTo>
                      <a:pt x="125789" y="78046"/>
                    </a:lnTo>
                    <a:lnTo>
                      <a:pt x="124141" y="85683"/>
                    </a:lnTo>
                    <a:lnTo>
                      <a:pt x="121666" y="100550"/>
                    </a:lnTo>
                    <a:cubicBezTo>
                      <a:pt x="117727" y="108437"/>
                      <a:pt x="111817" y="116323"/>
                      <a:pt x="105908" y="120266"/>
                    </a:cubicBezTo>
                    <a:lnTo>
                      <a:pt x="110222" y="114675"/>
                    </a:lnTo>
                    <a:lnTo>
                      <a:pt x="106306" y="119631"/>
                    </a:lnTo>
                    <a:cubicBezTo>
                      <a:pt x="80656" y="139316"/>
                      <a:pt x="41195" y="131442"/>
                      <a:pt x="17519" y="101915"/>
                    </a:cubicBezTo>
                    <a:cubicBezTo>
                      <a:pt x="-6158" y="70418"/>
                      <a:pt x="-6158" y="31048"/>
                      <a:pt x="19492" y="11363"/>
                    </a:cubicBezTo>
                    <a:lnTo>
                      <a:pt x="26752" y="8071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7" name="Group 314">
              <a:extLst>
                <a:ext uri="{FF2B5EF4-FFF2-40B4-BE49-F238E27FC236}">
                  <a16:creationId xmlns:a16="http://schemas.microsoft.com/office/drawing/2014/main" xmlns="" id="{A7888D88-2305-432F-9AC5-4F259E336A52}"/>
                </a:ext>
              </a:extLst>
            </p:cNvPr>
            <p:cNvGrpSpPr/>
            <p:nvPr/>
          </p:nvGrpSpPr>
          <p:grpSpPr>
            <a:xfrm>
              <a:off x="5956171" y="2563261"/>
              <a:ext cx="317018" cy="271730"/>
              <a:chOff x="7496784" y="3881993"/>
              <a:chExt cx="321165" cy="275284"/>
            </a:xfrm>
          </p:grpSpPr>
          <p:sp>
            <p:nvSpPr>
              <p:cNvPr id="67" name="ïṧḷïḓê-Freeform: Shape 315">
                <a:extLst>
                  <a:ext uri="{FF2B5EF4-FFF2-40B4-BE49-F238E27FC236}">
                    <a16:creationId xmlns:a16="http://schemas.microsoft.com/office/drawing/2014/main" xmlns="" id="{D38A0958-2552-4D62-92DC-4E703495FA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784" y="3881993"/>
                <a:ext cx="321165" cy="275284"/>
              </a:xfrm>
              <a:custGeom>
                <a:avLst/>
                <a:gdLst>
                  <a:gd name="T0" fmla="*/ 65 w 259"/>
                  <a:gd name="T1" fmla="*/ 222 h 222"/>
                  <a:gd name="T2" fmla="*/ 0 w 259"/>
                  <a:gd name="T3" fmla="*/ 111 h 222"/>
                  <a:gd name="T4" fmla="*/ 65 w 259"/>
                  <a:gd name="T5" fmla="*/ 0 h 222"/>
                  <a:gd name="T6" fmla="*/ 195 w 259"/>
                  <a:gd name="T7" fmla="*/ 0 h 222"/>
                  <a:gd name="T8" fmla="*/ 259 w 259"/>
                  <a:gd name="T9" fmla="*/ 111 h 222"/>
                  <a:gd name="T10" fmla="*/ 195 w 259"/>
                  <a:gd name="T11" fmla="*/ 222 h 222"/>
                  <a:gd name="T12" fmla="*/ 65 w 259"/>
                  <a:gd name="T13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222">
                    <a:moveTo>
                      <a:pt x="65" y="222"/>
                    </a:moveTo>
                    <a:lnTo>
                      <a:pt x="0" y="111"/>
                    </a:lnTo>
                    <a:lnTo>
                      <a:pt x="65" y="0"/>
                    </a:lnTo>
                    <a:lnTo>
                      <a:pt x="195" y="0"/>
                    </a:lnTo>
                    <a:lnTo>
                      <a:pt x="259" y="111"/>
                    </a:lnTo>
                    <a:lnTo>
                      <a:pt x="195" y="222"/>
                    </a:lnTo>
                    <a:lnTo>
                      <a:pt x="65" y="22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68" name="Group 316">
                <a:extLst>
                  <a:ext uri="{FF2B5EF4-FFF2-40B4-BE49-F238E27FC236}">
                    <a16:creationId xmlns:a16="http://schemas.microsoft.com/office/drawing/2014/main" xmlns="" id="{BF69141B-D569-4B5C-86BB-7C3700CA5DAE}"/>
                  </a:ext>
                </a:extLst>
              </p:cNvPr>
              <p:cNvGrpSpPr/>
              <p:nvPr/>
            </p:nvGrpSpPr>
            <p:grpSpPr>
              <a:xfrm>
                <a:off x="7573652" y="3935778"/>
                <a:ext cx="167429" cy="167715"/>
                <a:chOff x="7275629" y="3973834"/>
                <a:chExt cx="464344" cy="465138"/>
              </a:xfrm>
              <a:solidFill>
                <a:schemeClr val="bg1"/>
              </a:solidFill>
            </p:grpSpPr>
            <p:sp>
              <p:nvSpPr>
                <p:cNvPr id="69" name="ïṧḷïḓê-Freeform: Shape 317">
                  <a:extLst>
                    <a:ext uri="{FF2B5EF4-FFF2-40B4-BE49-F238E27FC236}">
                      <a16:creationId xmlns:a16="http://schemas.microsoft.com/office/drawing/2014/main" xmlns="" id="{7D2C1E65-7449-4DB2-9ADB-EE931C2FDD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75629" y="4017490"/>
                  <a:ext cx="423069" cy="421482"/>
                </a:xfrm>
                <a:custGeom>
                  <a:avLst/>
                  <a:gdLst>
                    <a:gd name="T0" fmla="+- 0 10849 98"/>
                    <a:gd name="T1" fmla="*/ T0 w 21502"/>
                    <a:gd name="T2" fmla="*/ 10800 h 21600"/>
                    <a:gd name="T3" fmla="+- 0 10849 98"/>
                    <a:gd name="T4" fmla="*/ T3 w 21502"/>
                    <a:gd name="T5" fmla="*/ 10800 h 21600"/>
                    <a:gd name="T6" fmla="+- 0 10849 98"/>
                    <a:gd name="T7" fmla="*/ T6 w 21502"/>
                    <a:gd name="T8" fmla="*/ 10800 h 21600"/>
                    <a:gd name="T9" fmla="+- 0 10849 98"/>
                    <a:gd name="T10" fmla="*/ T9 w 21502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502" h="21600">
                      <a:moveTo>
                        <a:pt x="19917" y="7880"/>
                      </a:moveTo>
                      <a:lnTo>
                        <a:pt x="18875" y="8932"/>
                      </a:lnTo>
                      <a:cubicBezTo>
                        <a:pt x="18730" y="9079"/>
                        <a:pt x="18497" y="9079"/>
                        <a:pt x="18353" y="8932"/>
                      </a:cubicBezTo>
                      <a:lnTo>
                        <a:pt x="17048" y="7617"/>
                      </a:lnTo>
                      <a:lnTo>
                        <a:pt x="15991" y="10290"/>
                      </a:lnTo>
                      <a:lnTo>
                        <a:pt x="16080" y="10064"/>
                      </a:lnTo>
                      <a:cubicBezTo>
                        <a:pt x="13859" y="7826"/>
                        <a:pt x="11601" y="7544"/>
                        <a:pt x="9565" y="7291"/>
                      </a:cubicBezTo>
                      <a:cubicBezTo>
                        <a:pt x="8910" y="7210"/>
                        <a:pt x="8276" y="7126"/>
                        <a:pt x="7652" y="6990"/>
                      </a:cubicBezTo>
                      <a:lnTo>
                        <a:pt x="13918" y="4456"/>
                      </a:lnTo>
                      <a:lnTo>
                        <a:pt x="12652" y="3179"/>
                      </a:lnTo>
                      <a:cubicBezTo>
                        <a:pt x="12508" y="3033"/>
                        <a:pt x="12508" y="2798"/>
                        <a:pt x="12652" y="2652"/>
                      </a:cubicBezTo>
                      <a:lnTo>
                        <a:pt x="13695" y="1598"/>
                      </a:lnTo>
                      <a:cubicBezTo>
                        <a:pt x="13840" y="1453"/>
                        <a:pt x="14073" y="1453"/>
                        <a:pt x="14217" y="1598"/>
                      </a:cubicBezTo>
                      <a:lnTo>
                        <a:pt x="19917" y="7353"/>
                      </a:lnTo>
                      <a:cubicBezTo>
                        <a:pt x="20062" y="7499"/>
                        <a:pt x="20062" y="7734"/>
                        <a:pt x="19917" y="7880"/>
                      </a:cubicBezTo>
                      <a:moveTo>
                        <a:pt x="12292" y="19639"/>
                      </a:moveTo>
                      <a:cubicBezTo>
                        <a:pt x="12200" y="19872"/>
                        <a:pt x="11999" y="20044"/>
                        <a:pt x="11756" y="20095"/>
                      </a:cubicBezTo>
                      <a:cubicBezTo>
                        <a:pt x="11700" y="20106"/>
                        <a:pt x="11643" y="20111"/>
                        <a:pt x="11587" y="20110"/>
                      </a:cubicBezTo>
                      <a:cubicBezTo>
                        <a:pt x="11400" y="20105"/>
                        <a:pt x="11219" y="20030"/>
                        <a:pt x="11084" y="19892"/>
                      </a:cubicBezTo>
                      <a:lnTo>
                        <a:pt x="1692" y="10517"/>
                      </a:lnTo>
                      <a:cubicBezTo>
                        <a:pt x="1519" y="10343"/>
                        <a:pt x="1443" y="10094"/>
                        <a:pt x="1488" y="9852"/>
                      </a:cubicBezTo>
                      <a:cubicBezTo>
                        <a:pt x="1533" y="9610"/>
                        <a:pt x="1695" y="9407"/>
                        <a:pt x="1917" y="9308"/>
                      </a:cubicBezTo>
                      <a:lnTo>
                        <a:pt x="6505" y="7453"/>
                      </a:lnTo>
                      <a:cubicBezTo>
                        <a:pt x="9597" y="8490"/>
                        <a:pt x="12689" y="7491"/>
                        <a:pt x="15781" y="10821"/>
                      </a:cubicBezTo>
                      <a:cubicBezTo>
                        <a:pt x="15781" y="10821"/>
                        <a:pt x="12292" y="19639"/>
                        <a:pt x="12292" y="19639"/>
                      </a:cubicBezTo>
                      <a:close/>
                      <a:moveTo>
                        <a:pt x="15260" y="545"/>
                      </a:moveTo>
                      <a:cubicBezTo>
                        <a:pt x="14912" y="193"/>
                        <a:pt x="14449" y="0"/>
                        <a:pt x="13956" y="0"/>
                      </a:cubicBezTo>
                      <a:cubicBezTo>
                        <a:pt x="13463" y="0"/>
                        <a:pt x="13000" y="193"/>
                        <a:pt x="12651" y="546"/>
                      </a:cubicBezTo>
                      <a:lnTo>
                        <a:pt x="11610" y="1598"/>
                      </a:lnTo>
                      <a:cubicBezTo>
                        <a:pt x="11261" y="1949"/>
                        <a:pt x="11068" y="2417"/>
                        <a:pt x="11068" y="2915"/>
                      </a:cubicBezTo>
                      <a:cubicBezTo>
                        <a:pt x="11068" y="3265"/>
                        <a:pt x="11164" y="3601"/>
                        <a:pt x="11342" y="3893"/>
                      </a:cubicBezTo>
                      <a:lnTo>
                        <a:pt x="1324" y="7944"/>
                      </a:lnTo>
                      <a:cubicBezTo>
                        <a:pt x="654" y="8241"/>
                        <a:pt x="173" y="8851"/>
                        <a:pt x="38" y="9575"/>
                      </a:cubicBezTo>
                      <a:cubicBezTo>
                        <a:pt x="-98" y="10302"/>
                        <a:pt x="130" y="11048"/>
                        <a:pt x="654" y="11576"/>
                      </a:cubicBezTo>
                      <a:lnTo>
                        <a:pt x="10041" y="20946"/>
                      </a:lnTo>
                      <a:cubicBezTo>
                        <a:pt x="10445" y="21354"/>
                        <a:pt x="10982" y="21586"/>
                        <a:pt x="11549" y="21599"/>
                      </a:cubicBezTo>
                      <a:cubicBezTo>
                        <a:pt x="11562" y="21599"/>
                        <a:pt x="11593" y="21599"/>
                        <a:pt x="11605" y="21599"/>
                      </a:cubicBezTo>
                      <a:cubicBezTo>
                        <a:pt x="11754" y="21599"/>
                        <a:pt x="11906" y="21584"/>
                        <a:pt x="12056" y="21553"/>
                      </a:cubicBezTo>
                      <a:cubicBezTo>
                        <a:pt x="12789" y="21399"/>
                        <a:pt x="13390" y="20888"/>
                        <a:pt x="13662" y="20191"/>
                      </a:cubicBezTo>
                      <a:lnTo>
                        <a:pt x="17604" y="10229"/>
                      </a:lnTo>
                      <a:cubicBezTo>
                        <a:pt x="17902" y="10426"/>
                        <a:pt x="18250" y="10532"/>
                        <a:pt x="18613" y="10532"/>
                      </a:cubicBezTo>
                      <a:cubicBezTo>
                        <a:pt x="19107" y="10532"/>
                        <a:pt x="19570" y="10338"/>
                        <a:pt x="19918" y="9986"/>
                      </a:cubicBezTo>
                      <a:lnTo>
                        <a:pt x="20957" y="8937"/>
                      </a:lnTo>
                      <a:cubicBezTo>
                        <a:pt x="21308" y="8585"/>
                        <a:pt x="21502" y="8116"/>
                        <a:pt x="21502" y="7617"/>
                      </a:cubicBezTo>
                      <a:cubicBezTo>
                        <a:pt x="21502" y="7117"/>
                        <a:pt x="21308" y="6648"/>
                        <a:pt x="20961" y="6300"/>
                      </a:cubicBezTo>
                      <a:cubicBezTo>
                        <a:pt x="20961" y="6300"/>
                        <a:pt x="15260" y="545"/>
                        <a:pt x="15260" y="5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0" name="ïṧḷïḓê-Freeform: Shape 318">
                  <a:extLst>
                    <a:ext uri="{FF2B5EF4-FFF2-40B4-BE49-F238E27FC236}">
                      <a16:creationId xmlns:a16="http://schemas.microsoft.com/office/drawing/2014/main" xmlns="" id="{B3FC8FDF-674A-4DA6-8FAC-666D101DA0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78829" y="4206403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4320"/>
                      </a:moveTo>
                      <a:cubicBezTo>
                        <a:pt x="14381" y="4320"/>
                        <a:pt x="17279" y="7222"/>
                        <a:pt x="17279" y="10800"/>
                      </a:cubicBezTo>
                      <a:cubicBezTo>
                        <a:pt x="17279" y="14377"/>
                        <a:pt x="14381" y="17279"/>
                        <a:pt x="10800" y="17279"/>
                      </a:cubicBezTo>
                      <a:cubicBezTo>
                        <a:pt x="7218" y="17279"/>
                        <a:pt x="4319" y="14377"/>
                        <a:pt x="4319" y="10800"/>
                      </a:cubicBezTo>
                      <a:cubicBezTo>
                        <a:pt x="4319" y="7222"/>
                        <a:pt x="7218" y="4320"/>
                        <a:pt x="10800" y="4320"/>
                      </a:cubicBezTo>
                      <a:moveTo>
                        <a:pt x="10800" y="21599"/>
                      </a:move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1" name="ïṧḷïḓê-Freeform: Shape 319">
                  <a:extLst>
                    <a:ext uri="{FF2B5EF4-FFF2-40B4-BE49-F238E27FC236}">
                      <a16:creationId xmlns:a16="http://schemas.microsoft.com/office/drawing/2014/main" xmlns="" id="{41EC803C-BE1E-4F74-843A-42D9C635D3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67742" y="3973834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7279"/>
                      </a:moveTo>
                      <a:cubicBezTo>
                        <a:pt x="7218" y="17279"/>
                        <a:pt x="4320" y="14377"/>
                        <a:pt x="4320" y="10800"/>
                      </a:cubicBezTo>
                      <a:cubicBezTo>
                        <a:pt x="4320" y="7222"/>
                        <a:pt x="7218" y="4320"/>
                        <a:pt x="10800" y="4320"/>
                      </a:cubicBezTo>
                      <a:cubicBezTo>
                        <a:pt x="14381" y="4320"/>
                        <a:pt x="17280" y="7222"/>
                        <a:pt x="17280" y="10800"/>
                      </a:cubicBezTo>
                      <a:cubicBezTo>
                        <a:pt x="17280" y="14377"/>
                        <a:pt x="14381" y="17279"/>
                        <a:pt x="10800" y="17279"/>
                      </a:cubicBezTo>
                      <a:moveTo>
                        <a:pt x="10800" y="0"/>
                      </a:move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ïṧḷïḓê-Freeform: Shape 320">
                  <a:extLst>
                    <a:ext uri="{FF2B5EF4-FFF2-40B4-BE49-F238E27FC236}">
                      <a16:creationId xmlns:a16="http://schemas.microsoft.com/office/drawing/2014/main" xmlns="" id="{834A3C1A-D4BA-495B-B53A-83D73AA790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91517" y="4192115"/>
                  <a:ext cx="57944" cy="579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5400"/>
                      </a:moveTo>
                      <a:cubicBezTo>
                        <a:pt x="13779" y="5400"/>
                        <a:pt x="16199" y="7815"/>
                        <a:pt x="16199" y="10800"/>
                      </a:cubicBezTo>
                      <a:cubicBezTo>
                        <a:pt x="16199" y="13784"/>
                        <a:pt x="13779" y="16200"/>
                        <a:pt x="10800" y="16200"/>
                      </a:cubicBezTo>
                      <a:cubicBezTo>
                        <a:pt x="7820" y="16200"/>
                        <a:pt x="5399" y="13784"/>
                        <a:pt x="5399" y="10800"/>
                      </a:cubicBezTo>
                      <a:cubicBezTo>
                        <a:pt x="5399" y="7815"/>
                        <a:pt x="7820" y="5400"/>
                        <a:pt x="10800" y="5400"/>
                      </a:cubicBezTo>
                      <a:moveTo>
                        <a:pt x="0" y="10800"/>
                      </a:moveTo>
                      <a:cubicBezTo>
                        <a:pt x="0" y="16753"/>
                        <a:pt x="4843" y="21599"/>
                        <a:pt x="10800" y="21599"/>
                      </a:cubicBezTo>
                      <a:cubicBezTo>
                        <a:pt x="16756" y="21599"/>
                        <a:pt x="21600" y="16753"/>
                        <a:pt x="21600" y="10800"/>
                      </a:cubicBezTo>
                      <a:cubicBezTo>
                        <a:pt x="21600" y="4846"/>
                        <a:pt x="16756" y="0"/>
                        <a:pt x="10800" y="0"/>
                      </a:cubicBezTo>
                      <a:cubicBezTo>
                        <a:pt x="4843" y="0"/>
                        <a:pt x="0" y="4846"/>
                        <a:pt x="0" y="1080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3" name="ïṧḷïḓê-Freeform: Shape 321">
                  <a:extLst>
                    <a:ext uri="{FF2B5EF4-FFF2-40B4-BE49-F238E27FC236}">
                      <a16:creationId xmlns:a16="http://schemas.microsoft.com/office/drawing/2014/main" xmlns="" id="{F6056E3F-BA4D-472B-B9C9-7F662B2573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49460" y="4293715"/>
                  <a:ext cx="29369" cy="285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1599"/>
                      </a:move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ïṧḷïḓê-Freeform: Shape 322">
                  <a:extLst>
                    <a:ext uri="{FF2B5EF4-FFF2-40B4-BE49-F238E27FC236}">
                      <a16:creationId xmlns:a16="http://schemas.microsoft.com/office/drawing/2014/main" xmlns="" id="{E350E23C-1CDA-41F4-A18E-88364F926F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82029" y="4075434"/>
                  <a:ext cx="28575" cy="293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8" name="Group 323">
              <a:extLst>
                <a:ext uri="{FF2B5EF4-FFF2-40B4-BE49-F238E27FC236}">
                  <a16:creationId xmlns:a16="http://schemas.microsoft.com/office/drawing/2014/main" xmlns="" id="{16BBB602-5DD3-4A7C-8E0B-69683FFBE6F3}"/>
                </a:ext>
              </a:extLst>
            </p:cNvPr>
            <p:cNvGrpSpPr/>
            <p:nvPr/>
          </p:nvGrpSpPr>
          <p:grpSpPr>
            <a:xfrm>
              <a:off x="4417168" y="4095336"/>
              <a:ext cx="319466" cy="272954"/>
              <a:chOff x="5937650" y="5434109"/>
              <a:chExt cx="323645" cy="276524"/>
            </a:xfrm>
          </p:grpSpPr>
          <p:sp>
            <p:nvSpPr>
              <p:cNvPr id="65" name="ïṧḷïḓê-Freeform: Shape 324">
                <a:extLst>
                  <a:ext uri="{FF2B5EF4-FFF2-40B4-BE49-F238E27FC236}">
                    <a16:creationId xmlns:a16="http://schemas.microsoft.com/office/drawing/2014/main" xmlns="" id="{687F84B4-B043-46E1-A404-44CC9648B8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7650" y="5434109"/>
                <a:ext cx="323645" cy="276524"/>
              </a:xfrm>
              <a:custGeom>
                <a:avLst/>
                <a:gdLst>
                  <a:gd name="T0" fmla="*/ 66 w 261"/>
                  <a:gd name="T1" fmla="*/ 223 h 223"/>
                  <a:gd name="T2" fmla="*/ 0 w 261"/>
                  <a:gd name="T3" fmla="*/ 111 h 223"/>
                  <a:gd name="T4" fmla="*/ 66 w 261"/>
                  <a:gd name="T5" fmla="*/ 0 h 223"/>
                  <a:gd name="T6" fmla="*/ 196 w 261"/>
                  <a:gd name="T7" fmla="*/ 0 h 223"/>
                  <a:gd name="T8" fmla="*/ 261 w 261"/>
                  <a:gd name="T9" fmla="*/ 111 h 223"/>
                  <a:gd name="T10" fmla="*/ 196 w 261"/>
                  <a:gd name="T11" fmla="*/ 223 h 223"/>
                  <a:gd name="T12" fmla="*/ 66 w 261"/>
                  <a:gd name="T13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223">
                    <a:moveTo>
                      <a:pt x="66" y="223"/>
                    </a:moveTo>
                    <a:lnTo>
                      <a:pt x="0" y="111"/>
                    </a:lnTo>
                    <a:lnTo>
                      <a:pt x="66" y="0"/>
                    </a:lnTo>
                    <a:lnTo>
                      <a:pt x="196" y="0"/>
                    </a:lnTo>
                    <a:lnTo>
                      <a:pt x="261" y="111"/>
                    </a:lnTo>
                    <a:lnTo>
                      <a:pt x="196" y="223"/>
                    </a:lnTo>
                    <a:lnTo>
                      <a:pt x="66" y="22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ṧḷïḓê-Freeform: Shape 325">
                <a:extLst>
                  <a:ext uri="{FF2B5EF4-FFF2-40B4-BE49-F238E27FC236}">
                    <a16:creationId xmlns:a16="http://schemas.microsoft.com/office/drawing/2014/main" xmlns="" id="{607133C1-6A5E-4AED-BCF1-A6D93C51E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5758" y="5519074"/>
                <a:ext cx="167429" cy="125643"/>
              </a:xfrm>
              <a:custGeom>
                <a:avLst/>
                <a:gdLst>
                  <a:gd name="T0" fmla="+- 0 10799 1"/>
                  <a:gd name="T1" fmla="*/ T0 w 21596"/>
                  <a:gd name="T2" fmla="*/ 10800 h 21600"/>
                  <a:gd name="T3" fmla="+- 0 10799 1"/>
                  <a:gd name="T4" fmla="*/ T3 w 21596"/>
                  <a:gd name="T5" fmla="*/ 10800 h 21600"/>
                  <a:gd name="T6" fmla="+- 0 10799 1"/>
                  <a:gd name="T7" fmla="*/ T6 w 21596"/>
                  <a:gd name="T8" fmla="*/ 10800 h 21600"/>
                  <a:gd name="T9" fmla="+- 0 10799 1"/>
                  <a:gd name="T10" fmla="*/ T9 w 215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96" h="21600">
                    <a:moveTo>
                      <a:pt x="4511" y="2151"/>
                    </a:moveTo>
                    <a:lnTo>
                      <a:pt x="6064" y="3877"/>
                    </a:lnTo>
                    <a:lnTo>
                      <a:pt x="4246" y="6302"/>
                    </a:lnTo>
                    <a:lnTo>
                      <a:pt x="1353" y="6302"/>
                    </a:lnTo>
                    <a:cubicBezTo>
                      <a:pt x="1353" y="6302"/>
                      <a:pt x="4511" y="2151"/>
                      <a:pt x="4511" y="2151"/>
                    </a:cubicBezTo>
                    <a:close/>
                    <a:moveTo>
                      <a:pt x="17348" y="6302"/>
                    </a:moveTo>
                    <a:lnTo>
                      <a:pt x="15531" y="3877"/>
                    </a:lnTo>
                    <a:lnTo>
                      <a:pt x="17082" y="2153"/>
                    </a:lnTo>
                    <a:lnTo>
                      <a:pt x="20191" y="6302"/>
                    </a:lnTo>
                    <a:cubicBezTo>
                      <a:pt x="20191" y="6302"/>
                      <a:pt x="17348" y="6302"/>
                      <a:pt x="17348" y="6302"/>
                    </a:cubicBezTo>
                    <a:close/>
                    <a:moveTo>
                      <a:pt x="17264" y="7202"/>
                    </a:moveTo>
                    <a:lnTo>
                      <a:pt x="19663" y="7202"/>
                    </a:lnTo>
                    <a:lnTo>
                      <a:pt x="13021" y="16638"/>
                    </a:lnTo>
                    <a:cubicBezTo>
                      <a:pt x="13021" y="16638"/>
                      <a:pt x="17264" y="7202"/>
                      <a:pt x="17264" y="7202"/>
                    </a:cubicBezTo>
                    <a:close/>
                    <a:moveTo>
                      <a:pt x="8574" y="16637"/>
                    </a:moveTo>
                    <a:lnTo>
                      <a:pt x="1933" y="7202"/>
                    </a:lnTo>
                    <a:lnTo>
                      <a:pt x="4330" y="7202"/>
                    </a:lnTo>
                    <a:cubicBezTo>
                      <a:pt x="4330" y="7202"/>
                      <a:pt x="8574" y="16637"/>
                      <a:pt x="8574" y="16637"/>
                    </a:cubicBezTo>
                    <a:close/>
                    <a:moveTo>
                      <a:pt x="8429" y="7202"/>
                    </a:moveTo>
                    <a:lnTo>
                      <a:pt x="10084" y="18249"/>
                    </a:lnTo>
                    <a:lnTo>
                      <a:pt x="5117" y="7202"/>
                    </a:lnTo>
                    <a:cubicBezTo>
                      <a:pt x="5117" y="7202"/>
                      <a:pt x="8429" y="7202"/>
                      <a:pt x="8429" y="7202"/>
                    </a:cubicBezTo>
                    <a:close/>
                    <a:moveTo>
                      <a:pt x="6584" y="4456"/>
                    </a:moveTo>
                    <a:lnTo>
                      <a:pt x="8246" y="6302"/>
                    </a:lnTo>
                    <a:lnTo>
                      <a:pt x="5200" y="6302"/>
                    </a:lnTo>
                    <a:cubicBezTo>
                      <a:pt x="5200" y="6302"/>
                      <a:pt x="6584" y="4456"/>
                      <a:pt x="6584" y="4456"/>
                    </a:cubicBezTo>
                    <a:close/>
                    <a:moveTo>
                      <a:pt x="6543" y="3238"/>
                    </a:moveTo>
                    <a:lnTo>
                      <a:pt x="5250" y="1800"/>
                    </a:lnTo>
                    <a:lnTo>
                      <a:pt x="7621" y="1800"/>
                    </a:lnTo>
                    <a:cubicBezTo>
                      <a:pt x="7621" y="1800"/>
                      <a:pt x="6543" y="3238"/>
                      <a:pt x="6543" y="3238"/>
                    </a:cubicBezTo>
                    <a:close/>
                    <a:moveTo>
                      <a:pt x="10797" y="3466"/>
                    </a:moveTo>
                    <a:lnTo>
                      <a:pt x="9299" y="1800"/>
                    </a:lnTo>
                    <a:lnTo>
                      <a:pt x="12296" y="1800"/>
                    </a:lnTo>
                    <a:cubicBezTo>
                      <a:pt x="12296" y="1800"/>
                      <a:pt x="10797" y="3466"/>
                      <a:pt x="10797" y="3466"/>
                    </a:cubicBezTo>
                    <a:close/>
                    <a:moveTo>
                      <a:pt x="13974" y="1800"/>
                    </a:moveTo>
                    <a:lnTo>
                      <a:pt x="16345" y="1800"/>
                    </a:lnTo>
                    <a:lnTo>
                      <a:pt x="15052" y="3238"/>
                    </a:lnTo>
                    <a:cubicBezTo>
                      <a:pt x="15052" y="3238"/>
                      <a:pt x="13974" y="1800"/>
                      <a:pt x="13974" y="1800"/>
                    </a:cubicBezTo>
                    <a:close/>
                    <a:moveTo>
                      <a:pt x="13349" y="6302"/>
                    </a:moveTo>
                    <a:lnTo>
                      <a:pt x="15011" y="4456"/>
                    </a:lnTo>
                    <a:lnTo>
                      <a:pt x="16394" y="6302"/>
                    </a:lnTo>
                    <a:cubicBezTo>
                      <a:pt x="16394" y="6302"/>
                      <a:pt x="13349" y="6302"/>
                      <a:pt x="13349" y="6302"/>
                    </a:cubicBezTo>
                    <a:close/>
                    <a:moveTo>
                      <a:pt x="13166" y="7202"/>
                    </a:moveTo>
                    <a:lnTo>
                      <a:pt x="16478" y="7202"/>
                    </a:lnTo>
                    <a:lnTo>
                      <a:pt x="11511" y="18249"/>
                    </a:lnTo>
                    <a:cubicBezTo>
                      <a:pt x="11511" y="18249"/>
                      <a:pt x="13166" y="7202"/>
                      <a:pt x="13166" y="7202"/>
                    </a:cubicBezTo>
                    <a:close/>
                    <a:moveTo>
                      <a:pt x="12478" y="7202"/>
                    </a:moveTo>
                    <a:lnTo>
                      <a:pt x="10797" y="18414"/>
                    </a:lnTo>
                    <a:lnTo>
                      <a:pt x="9117" y="7202"/>
                    </a:lnTo>
                    <a:cubicBezTo>
                      <a:pt x="9117" y="7202"/>
                      <a:pt x="12478" y="7202"/>
                      <a:pt x="12478" y="7202"/>
                    </a:cubicBezTo>
                    <a:close/>
                    <a:moveTo>
                      <a:pt x="8773" y="5716"/>
                    </a:moveTo>
                    <a:lnTo>
                      <a:pt x="7064" y="3817"/>
                    </a:lnTo>
                    <a:lnTo>
                      <a:pt x="8426" y="2000"/>
                    </a:lnTo>
                    <a:lnTo>
                      <a:pt x="10270" y="4051"/>
                    </a:lnTo>
                    <a:cubicBezTo>
                      <a:pt x="10270" y="4051"/>
                      <a:pt x="8773" y="5716"/>
                      <a:pt x="8773" y="5716"/>
                    </a:cubicBezTo>
                    <a:close/>
                    <a:moveTo>
                      <a:pt x="11325" y="4051"/>
                    </a:moveTo>
                    <a:lnTo>
                      <a:pt x="13169" y="2000"/>
                    </a:lnTo>
                    <a:lnTo>
                      <a:pt x="14531" y="3817"/>
                    </a:lnTo>
                    <a:lnTo>
                      <a:pt x="12822" y="5716"/>
                    </a:lnTo>
                    <a:cubicBezTo>
                      <a:pt x="12822" y="5716"/>
                      <a:pt x="11325" y="4051"/>
                      <a:pt x="11325" y="4051"/>
                    </a:cubicBezTo>
                    <a:close/>
                    <a:moveTo>
                      <a:pt x="12296" y="6302"/>
                    </a:moveTo>
                    <a:lnTo>
                      <a:pt x="9299" y="6302"/>
                    </a:lnTo>
                    <a:lnTo>
                      <a:pt x="10797" y="4638"/>
                    </a:lnTo>
                    <a:cubicBezTo>
                      <a:pt x="10797" y="4638"/>
                      <a:pt x="12296" y="6302"/>
                      <a:pt x="12296" y="6302"/>
                    </a:cubicBezTo>
                    <a:close/>
                    <a:moveTo>
                      <a:pt x="21200" y="5102"/>
                    </a:moveTo>
                    <a:lnTo>
                      <a:pt x="17771" y="527"/>
                    </a:lnTo>
                    <a:cubicBezTo>
                      <a:pt x="17518" y="189"/>
                      <a:pt x="17176" y="0"/>
                      <a:pt x="16817" y="0"/>
                    </a:cubicBezTo>
                    <a:lnTo>
                      <a:pt x="4779" y="0"/>
                    </a:lnTo>
                    <a:cubicBezTo>
                      <a:pt x="4420" y="0"/>
                      <a:pt x="4077" y="189"/>
                      <a:pt x="3824" y="527"/>
                    </a:cubicBezTo>
                    <a:lnTo>
                      <a:pt x="395" y="5102"/>
                    </a:lnTo>
                    <a:cubicBezTo>
                      <a:pt x="131" y="5455"/>
                      <a:pt x="-1" y="5921"/>
                      <a:pt x="-1" y="6387"/>
                    </a:cubicBezTo>
                    <a:cubicBezTo>
                      <a:pt x="1" y="6810"/>
                      <a:pt x="114" y="7233"/>
                      <a:pt x="341" y="7573"/>
                    </a:cubicBezTo>
                    <a:lnTo>
                      <a:pt x="9788" y="20995"/>
                    </a:lnTo>
                    <a:cubicBezTo>
                      <a:pt x="10045" y="21379"/>
                      <a:pt x="10412" y="21599"/>
                      <a:pt x="10797" y="21599"/>
                    </a:cubicBezTo>
                    <a:cubicBezTo>
                      <a:pt x="11183" y="21599"/>
                      <a:pt x="11550" y="21379"/>
                      <a:pt x="11807" y="20995"/>
                    </a:cubicBezTo>
                    <a:lnTo>
                      <a:pt x="21255" y="7573"/>
                    </a:lnTo>
                    <a:cubicBezTo>
                      <a:pt x="21485" y="7226"/>
                      <a:pt x="21598" y="6791"/>
                      <a:pt x="21595" y="6359"/>
                    </a:cubicBezTo>
                    <a:cubicBezTo>
                      <a:pt x="21593" y="5902"/>
                      <a:pt x="21459" y="5449"/>
                      <a:pt x="21200" y="510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9" name="Group 326">
              <a:extLst>
                <a:ext uri="{FF2B5EF4-FFF2-40B4-BE49-F238E27FC236}">
                  <a16:creationId xmlns:a16="http://schemas.microsoft.com/office/drawing/2014/main" xmlns="" id="{E620AD88-D4AE-4957-8043-EF976510E17C}"/>
                </a:ext>
              </a:extLst>
            </p:cNvPr>
            <p:cNvGrpSpPr/>
            <p:nvPr/>
          </p:nvGrpSpPr>
          <p:grpSpPr>
            <a:xfrm>
              <a:off x="2861488" y="2563261"/>
              <a:ext cx="317018" cy="271730"/>
              <a:chOff x="4361621" y="3881993"/>
              <a:chExt cx="321165" cy="275284"/>
            </a:xfrm>
          </p:grpSpPr>
          <p:sp>
            <p:nvSpPr>
              <p:cNvPr id="61" name="ïṧḷïḓê-Freeform: Shape 327">
                <a:extLst>
                  <a:ext uri="{FF2B5EF4-FFF2-40B4-BE49-F238E27FC236}">
                    <a16:creationId xmlns:a16="http://schemas.microsoft.com/office/drawing/2014/main" xmlns="" id="{A148AF72-3F1A-4F4D-9440-9ED9FBC88D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1621" y="3881993"/>
                <a:ext cx="321165" cy="275284"/>
              </a:xfrm>
              <a:custGeom>
                <a:avLst/>
                <a:gdLst>
                  <a:gd name="T0" fmla="*/ 64 w 259"/>
                  <a:gd name="T1" fmla="*/ 222 h 222"/>
                  <a:gd name="T2" fmla="*/ 0 w 259"/>
                  <a:gd name="T3" fmla="*/ 111 h 222"/>
                  <a:gd name="T4" fmla="*/ 64 w 259"/>
                  <a:gd name="T5" fmla="*/ 0 h 222"/>
                  <a:gd name="T6" fmla="*/ 195 w 259"/>
                  <a:gd name="T7" fmla="*/ 0 h 222"/>
                  <a:gd name="T8" fmla="*/ 259 w 259"/>
                  <a:gd name="T9" fmla="*/ 111 h 222"/>
                  <a:gd name="T10" fmla="*/ 195 w 259"/>
                  <a:gd name="T11" fmla="*/ 222 h 222"/>
                  <a:gd name="T12" fmla="*/ 64 w 259"/>
                  <a:gd name="T13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222">
                    <a:moveTo>
                      <a:pt x="64" y="222"/>
                    </a:moveTo>
                    <a:lnTo>
                      <a:pt x="0" y="111"/>
                    </a:lnTo>
                    <a:lnTo>
                      <a:pt x="64" y="0"/>
                    </a:lnTo>
                    <a:lnTo>
                      <a:pt x="195" y="0"/>
                    </a:lnTo>
                    <a:lnTo>
                      <a:pt x="259" y="111"/>
                    </a:lnTo>
                    <a:lnTo>
                      <a:pt x="195" y="222"/>
                    </a:lnTo>
                    <a:lnTo>
                      <a:pt x="64" y="2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62" name="Group 328">
                <a:extLst>
                  <a:ext uri="{FF2B5EF4-FFF2-40B4-BE49-F238E27FC236}">
                    <a16:creationId xmlns:a16="http://schemas.microsoft.com/office/drawing/2014/main" xmlns="" id="{EEA8AFCF-A9B9-4648-95F1-4A413D5AA7D8}"/>
                  </a:ext>
                </a:extLst>
              </p:cNvPr>
              <p:cNvGrpSpPr/>
              <p:nvPr/>
            </p:nvGrpSpPr>
            <p:grpSpPr>
              <a:xfrm>
                <a:off x="4438489" y="3935921"/>
                <a:ext cx="167429" cy="167429"/>
                <a:chOff x="3498967" y="3049909"/>
                <a:chExt cx="464344" cy="464344"/>
              </a:xfrm>
              <a:solidFill>
                <a:schemeClr val="bg1"/>
              </a:solidFill>
            </p:grpSpPr>
            <p:sp>
              <p:nvSpPr>
                <p:cNvPr id="63" name="ïṧḷïḓê-Freeform: Shape 329">
                  <a:extLst>
                    <a:ext uri="{FF2B5EF4-FFF2-40B4-BE49-F238E27FC236}">
                      <a16:creationId xmlns:a16="http://schemas.microsoft.com/office/drawing/2014/main" xmlns="" id="{10A8D91F-9703-4662-B2A2-6660A97310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8967" y="3049909"/>
                  <a:ext cx="464344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499" y="14850"/>
                      </a:moveTo>
                      <a:cubicBezTo>
                        <a:pt x="9772" y="14850"/>
                        <a:pt x="6749" y="11827"/>
                        <a:pt x="6749" y="8100"/>
                      </a:cubicBezTo>
                      <a:cubicBezTo>
                        <a:pt x="6749" y="4372"/>
                        <a:pt x="9772" y="1350"/>
                        <a:pt x="13499" y="1350"/>
                      </a:cubicBezTo>
                      <a:cubicBezTo>
                        <a:pt x="17227" y="1350"/>
                        <a:pt x="20249" y="4372"/>
                        <a:pt x="20249" y="8100"/>
                      </a:cubicBezTo>
                      <a:cubicBezTo>
                        <a:pt x="20249" y="11827"/>
                        <a:pt x="17227" y="14850"/>
                        <a:pt x="13499" y="14850"/>
                      </a:cubicBezTo>
                      <a:moveTo>
                        <a:pt x="3236" y="20042"/>
                      </a:moveTo>
                      <a:cubicBezTo>
                        <a:pt x="3019" y="20266"/>
                        <a:pt x="2718" y="20408"/>
                        <a:pt x="2382" y="20408"/>
                      </a:cubicBezTo>
                      <a:cubicBezTo>
                        <a:pt x="1724" y="20408"/>
                        <a:pt x="1191" y="19875"/>
                        <a:pt x="1191" y="19218"/>
                      </a:cubicBezTo>
                      <a:cubicBezTo>
                        <a:pt x="1191" y="18881"/>
                        <a:pt x="1332" y="18580"/>
                        <a:pt x="1557" y="18363"/>
                      </a:cubicBezTo>
                      <a:lnTo>
                        <a:pt x="1551" y="18358"/>
                      </a:lnTo>
                      <a:lnTo>
                        <a:pt x="6996" y="12913"/>
                      </a:lnTo>
                      <a:cubicBezTo>
                        <a:pt x="7472" y="13555"/>
                        <a:pt x="8039" y="14122"/>
                        <a:pt x="8680" y="14599"/>
                      </a:cubicBezTo>
                      <a:cubicBezTo>
                        <a:pt x="8680" y="14599"/>
                        <a:pt x="3236" y="20042"/>
                        <a:pt x="3236" y="20042"/>
                      </a:cubicBezTo>
                      <a:close/>
                      <a:moveTo>
                        <a:pt x="13499" y="0"/>
                      </a:moveTo>
                      <a:cubicBezTo>
                        <a:pt x="9026" y="0"/>
                        <a:pt x="5399" y="3626"/>
                        <a:pt x="5399" y="8100"/>
                      </a:cubicBezTo>
                      <a:cubicBezTo>
                        <a:pt x="5399" y="9467"/>
                        <a:pt x="5742" y="10754"/>
                        <a:pt x="6341" y="11884"/>
                      </a:cubicBezTo>
                      <a:lnTo>
                        <a:pt x="709" y="17515"/>
                      </a:lnTo>
                      <a:lnTo>
                        <a:pt x="713" y="17520"/>
                      </a:lnTo>
                      <a:cubicBezTo>
                        <a:pt x="274" y="17953"/>
                        <a:pt x="0" y="18552"/>
                        <a:pt x="0" y="19218"/>
                      </a:cubicBezTo>
                      <a:cubicBezTo>
                        <a:pt x="0" y="20533"/>
                        <a:pt x="1066" y="21599"/>
                        <a:pt x="2382" y="21599"/>
                      </a:cubicBezTo>
                      <a:cubicBezTo>
                        <a:pt x="3047" y="21599"/>
                        <a:pt x="3647" y="21326"/>
                        <a:pt x="4079" y="20885"/>
                      </a:cubicBezTo>
                      <a:lnTo>
                        <a:pt x="4078" y="20884"/>
                      </a:lnTo>
                      <a:lnTo>
                        <a:pt x="9708" y="15255"/>
                      </a:lnTo>
                      <a:cubicBezTo>
                        <a:pt x="10839" y="15856"/>
                        <a:pt x="12128" y="16200"/>
                        <a:pt x="13499" y="16200"/>
                      </a:cubicBezTo>
                      <a:cubicBezTo>
                        <a:pt x="17973" y="16200"/>
                        <a:pt x="21600" y="12573"/>
                        <a:pt x="21600" y="8100"/>
                      </a:cubicBezTo>
                      <a:cubicBezTo>
                        <a:pt x="21600" y="3626"/>
                        <a:pt x="17973" y="0"/>
                        <a:pt x="13499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ïṧḷïḓê-Freeform: Shape 330">
                  <a:extLst>
                    <a:ext uri="{FF2B5EF4-FFF2-40B4-BE49-F238E27FC236}">
                      <a16:creationId xmlns:a16="http://schemas.microsoft.com/office/drawing/2014/main" xmlns="" id="{6E77CCEC-D27D-4522-9456-2D457E3E46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87085" y="3122140"/>
                  <a:ext cx="109538" cy="1087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160" y="0"/>
                      </a:moveTo>
                      <a:cubicBezTo>
                        <a:pt x="9025" y="0"/>
                        <a:pt x="0" y="9025"/>
                        <a:pt x="0" y="20160"/>
                      </a:cubicBezTo>
                      <a:cubicBezTo>
                        <a:pt x="0" y="20954"/>
                        <a:pt x="644" y="21600"/>
                        <a:pt x="1440" y="21600"/>
                      </a:cubicBezTo>
                      <a:cubicBezTo>
                        <a:pt x="2235" y="21600"/>
                        <a:pt x="2880" y="20954"/>
                        <a:pt x="2880" y="20160"/>
                      </a:cubicBezTo>
                      <a:cubicBezTo>
                        <a:pt x="2880" y="10618"/>
                        <a:pt x="10617" y="2880"/>
                        <a:pt x="20160" y="2880"/>
                      </a:cubicBezTo>
                      <a:cubicBezTo>
                        <a:pt x="20955" y="2880"/>
                        <a:pt x="21599" y="2234"/>
                        <a:pt x="21599" y="1440"/>
                      </a:cubicBezTo>
                      <a:cubicBezTo>
                        <a:pt x="21599" y="645"/>
                        <a:pt x="20955" y="0"/>
                        <a:pt x="2016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0" name="Group 331">
              <a:extLst>
                <a:ext uri="{FF2B5EF4-FFF2-40B4-BE49-F238E27FC236}">
                  <a16:creationId xmlns:a16="http://schemas.microsoft.com/office/drawing/2014/main" xmlns="" id="{FC798B12-283D-4E39-A25D-552002729CA6}"/>
                </a:ext>
              </a:extLst>
            </p:cNvPr>
            <p:cNvGrpSpPr/>
            <p:nvPr/>
          </p:nvGrpSpPr>
          <p:grpSpPr>
            <a:xfrm>
              <a:off x="4417168" y="1011222"/>
              <a:ext cx="319466" cy="272954"/>
              <a:chOff x="5937650" y="2309653"/>
              <a:chExt cx="323645" cy="276524"/>
            </a:xfrm>
          </p:grpSpPr>
          <p:sp>
            <p:nvSpPr>
              <p:cNvPr id="57" name="ïṧḷïḓê-Freeform: Shape 332">
                <a:extLst>
                  <a:ext uri="{FF2B5EF4-FFF2-40B4-BE49-F238E27FC236}">
                    <a16:creationId xmlns:a16="http://schemas.microsoft.com/office/drawing/2014/main" xmlns="" id="{EC55236F-4BAB-4A56-BD5B-7DF7022DBC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7650" y="2309653"/>
                <a:ext cx="323645" cy="276524"/>
              </a:xfrm>
              <a:custGeom>
                <a:avLst/>
                <a:gdLst>
                  <a:gd name="T0" fmla="*/ 66 w 261"/>
                  <a:gd name="T1" fmla="*/ 223 h 223"/>
                  <a:gd name="T2" fmla="*/ 0 w 261"/>
                  <a:gd name="T3" fmla="*/ 111 h 223"/>
                  <a:gd name="T4" fmla="*/ 66 w 261"/>
                  <a:gd name="T5" fmla="*/ 0 h 223"/>
                  <a:gd name="T6" fmla="*/ 196 w 261"/>
                  <a:gd name="T7" fmla="*/ 0 h 223"/>
                  <a:gd name="T8" fmla="*/ 261 w 261"/>
                  <a:gd name="T9" fmla="*/ 111 h 223"/>
                  <a:gd name="T10" fmla="*/ 196 w 261"/>
                  <a:gd name="T11" fmla="*/ 223 h 223"/>
                  <a:gd name="T12" fmla="*/ 66 w 261"/>
                  <a:gd name="T13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223">
                    <a:moveTo>
                      <a:pt x="66" y="223"/>
                    </a:moveTo>
                    <a:lnTo>
                      <a:pt x="0" y="111"/>
                    </a:lnTo>
                    <a:lnTo>
                      <a:pt x="66" y="0"/>
                    </a:lnTo>
                    <a:lnTo>
                      <a:pt x="196" y="0"/>
                    </a:lnTo>
                    <a:lnTo>
                      <a:pt x="261" y="111"/>
                    </a:lnTo>
                    <a:lnTo>
                      <a:pt x="196" y="223"/>
                    </a:lnTo>
                    <a:lnTo>
                      <a:pt x="66" y="22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8" name="Group 333">
                <a:extLst>
                  <a:ext uri="{FF2B5EF4-FFF2-40B4-BE49-F238E27FC236}">
                    <a16:creationId xmlns:a16="http://schemas.microsoft.com/office/drawing/2014/main" xmlns="" id="{AFAAE57D-2593-4398-9F46-F01633FDCB97}"/>
                  </a:ext>
                </a:extLst>
              </p:cNvPr>
              <p:cNvGrpSpPr/>
              <p:nvPr/>
            </p:nvGrpSpPr>
            <p:grpSpPr>
              <a:xfrm>
                <a:off x="6016494" y="2380597"/>
                <a:ext cx="167429" cy="146822"/>
                <a:chOff x="1640798" y="2149003"/>
                <a:chExt cx="464344" cy="407194"/>
              </a:xfrm>
              <a:solidFill>
                <a:schemeClr val="bg1"/>
              </a:solidFill>
            </p:grpSpPr>
            <p:sp>
              <p:nvSpPr>
                <p:cNvPr id="59" name="ïṧḷïḓê-Freeform: Shape 334">
                  <a:extLst>
                    <a:ext uri="{FF2B5EF4-FFF2-40B4-BE49-F238E27FC236}">
                      <a16:creationId xmlns:a16="http://schemas.microsoft.com/office/drawing/2014/main" xmlns="" id="{E2EF4B4C-7F59-4E6D-ADC6-3822D4B71B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40798" y="2149003"/>
                  <a:ext cx="464344" cy="407194"/>
                </a:xfrm>
                <a:custGeom>
                  <a:avLst/>
                  <a:gdLst>
                    <a:gd name="T0" fmla="+- 0 10800 597"/>
                    <a:gd name="T1" fmla="*/ T0 w 20407"/>
                    <a:gd name="T2" fmla="+- 0 11028 672"/>
                    <a:gd name="T3" fmla="*/ 11028 h 20712"/>
                    <a:gd name="T4" fmla="+- 0 10800 597"/>
                    <a:gd name="T5" fmla="*/ T4 w 20407"/>
                    <a:gd name="T6" fmla="+- 0 11028 672"/>
                    <a:gd name="T7" fmla="*/ 11028 h 20712"/>
                    <a:gd name="T8" fmla="+- 0 10800 597"/>
                    <a:gd name="T9" fmla="*/ T8 w 20407"/>
                    <a:gd name="T10" fmla="+- 0 11028 672"/>
                    <a:gd name="T11" fmla="*/ 11028 h 20712"/>
                    <a:gd name="T12" fmla="+- 0 10800 597"/>
                    <a:gd name="T13" fmla="*/ T12 w 20407"/>
                    <a:gd name="T14" fmla="+- 0 11028 672"/>
                    <a:gd name="T15" fmla="*/ 11028 h 2071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0407" h="20712">
                      <a:moveTo>
                        <a:pt x="17706" y="10922"/>
                      </a:moveTo>
                      <a:lnTo>
                        <a:pt x="10657" y="19017"/>
                      </a:lnTo>
                      <a:cubicBezTo>
                        <a:pt x="10407" y="19305"/>
                        <a:pt x="9998" y="19305"/>
                        <a:pt x="9748" y="19017"/>
                      </a:cubicBezTo>
                      <a:lnTo>
                        <a:pt x="2699" y="10922"/>
                      </a:lnTo>
                      <a:cubicBezTo>
                        <a:pt x="817" y="8762"/>
                        <a:pt x="817" y="5247"/>
                        <a:pt x="2699" y="3087"/>
                      </a:cubicBezTo>
                      <a:cubicBezTo>
                        <a:pt x="4512" y="1004"/>
                        <a:pt x="7429" y="931"/>
                        <a:pt x="9338" y="2923"/>
                      </a:cubicBezTo>
                      <a:lnTo>
                        <a:pt x="10202" y="3825"/>
                      </a:lnTo>
                      <a:lnTo>
                        <a:pt x="11067" y="2923"/>
                      </a:lnTo>
                      <a:cubicBezTo>
                        <a:pt x="12976" y="931"/>
                        <a:pt x="15893" y="1004"/>
                        <a:pt x="17706" y="3087"/>
                      </a:cubicBezTo>
                      <a:cubicBezTo>
                        <a:pt x="19588" y="5247"/>
                        <a:pt x="19588" y="8762"/>
                        <a:pt x="17706" y="10922"/>
                      </a:cubicBezTo>
                      <a:moveTo>
                        <a:pt x="18616" y="2043"/>
                      </a:moveTo>
                      <a:cubicBezTo>
                        <a:pt x="16301" y="-617"/>
                        <a:pt x="12601" y="-672"/>
                        <a:pt x="10202" y="1830"/>
                      </a:cubicBezTo>
                      <a:cubicBezTo>
                        <a:pt x="7805" y="-672"/>
                        <a:pt x="4104" y="-617"/>
                        <a:pt x="1789" y="2043"/>
                      </a:cubicBezTo>
                      <a:cubicBezTo>
                        <a:pt x="-597" y="4783"/>
                        <a:pt x="-597" y="9226"/>
                        <a:pt x="1789" y="11967"/>
                      </a:cubicBezTo>
                      <a:cubicBezTo>
                        <a:pt x="2470" y="12750"/>
                        <a:pt x="8838" y="20061"/>
                        <a:pt x="8838" y="20061"/>
                      </a:cubicBezTo>
                      <a:cubicBezTo>
                        <a:pt x="9592" y="20928"/>
                        <a:pt x="10812" y="20928"/>
                        <a:pt x="11567" y="20061"/>
                      </a:cubicBezTo>
                      <a:cubicBezTo>
                        <a:pt x="11567" y="20061"/>
                        <a:pt x="18539" y="12056"/>
                        <a:pt x="18616" y="11967"/>
                      </a:cubicBezTo>
                      <a:cubicBezTo>
                        <a:pt x="21003" y="9226"/>
                        <a:pt x="21003" y="4783"/>
                        <a:pt x="18616" y="2043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ïṧḷïḓê-Freeform: Shape 335">
                  <a:extLst>
                    <a:ext uri="{FF2B5EF4-FFF2-40B4-BE49-F238E27FC236}">
                      <a16:creationId xmlns:a16="http://schemas.microsoft.com/office/drawing/2014/main" xmlns="" id="{F6068ECB-80AB-4278-9325-0D370F4CDF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3029" y="2222028"/>
                  <a:ext cx="69056" cy="69057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326" y="0"/>
                      </a:moveTo>
                      <a:cubicBezTo>
                        <a:pt x="19317" y="0"/>
                        <a:pt x="19317" y="4"/>
                        <a:pt x="19308" y="4"/>
                      </a:cubicBezTo>
                      <a:cubicBezTo>
                        <a:pt x="8643" y="13"/>
                        <a:pt x="0" y="8659"/>
                        <a:pt x="0" y="19326"/>
                      </a:cubicBezTo>
                      <a:cubicBezTo>
                        <a:pt x="0" y="20580"/>
                        <a:pt x="1019" y="21600"/>
                        <a:pt x="2273" y="21600"/>
                      </a:cubicBezTo>
                      <a:cubicBezTo>
                        <a:pt x="3528" y="21600"/>
                        <a:pt x="4547" y="20580"/>
                        <a:pt x="4547" y="19326"/>
                      </a:cubicBezTo>
                      <a:lnTo>
                        <a:pt x="4547" y="19321"/>
                      </a:lnTo>
                      <a:cubicBezTo>
                        <a:pt x="4547" y="11164"/>
                        <a:pt x="11164" y="4547"/>
                        <a:pt x="19321" y="4547"/>
                      </a:cubicBezTo>
                      <a:lnTo>
                        <a:pt x="19326" y="4547"/>
                      </a:lnTo>
                      <a:cubicBezTo>
                        <a:pt x="20580" y="4547"/>
                        <a:pt x="21599" y="3528"/>
                        <a:pt x="21599" y="2273"/>
                      </a:cubicBezTo>
                      <a:cubicBezTo>
                        <a:pt x="21599" y="1019"/>
                        <a:pt x="20580" y="0"/>
                        <a:pt x="19326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96" name="组合 95">
            <a:extLst>
              <a:ext uri="{FF2B5EF4-FFF2-40B4-BE49-F238E27FC236}">
                <a16:creationId xmlns:a16="http://schemas.microsoft.com/office/drawing/2014/main" xmlns="" id="{65A3BE61-313C-43FB-81D7-EC2D22CA7297}"/>
              </a:ext>
            </a:extLst>
          </p:cNvPr>
          <p:cNvGrpSpPr/>
          <p:nvPr/>
        </p:nvGrpSpPr>
        <p:grpSpPr>
          <a:xfrm>
            <a:off x="897683" y="1491629"/>
            <a:ext cx="7353405" cy="2623111"/>
            <a:chOff x="897683" y="1491629"/>
            <a:chExt cx="7353405" cy="2623111"/>
          </a:xfrm>
        </p:grpSpPr>
        <p:grpSp>
          <p:nvGrpSpPr>
            <p:cNvPr id="33" name="Group 344">
              <a:extLst>
                <a:ext uri="{FF2B5EF4-FFF2-40B4-BE49-F238E27FC236}">
                  <a16:creationId xmlns:a16="http://schemas.microsoft.com/office/drawing/2014/main" xmlns="" id="{63B1A652-5B31-482B-B262-7F6752BAE973}"/>
                </a:ext>
              </a:extLst>
            </p:cNvPr>
            <p:cNvGrpSpPr/>
            <p:nvPr/>
          </p:nvGrpSpPr>
          <p:grpSpPr>
            <a:xfrm>
              <a:off x="897683" y="3427866"/>
              <a:ext cx="348258" cy="348258"/>
              <a:chOff x="906872" y="4994289"/>
              <a:chExt cx="464344" cy="464344"/>
            </a:xfrm>
          </p:grpSpPr>
          <p:sp>
            <p:nvSpPr>
              <p:cNvPr id="49" name="ïṧḷïḓê-Freeform: Shape 345">
                <a:extLst>
                  <a:ext uri="{FF2B5EF4-FFF2-40B4-BE49-F238E27FC236}">
                    <a16:creationId xmlns:a16="http://schemas.microsoft.com/office/drawing/2014/main" xmlns="" id="{0A87E63E-B50B-435D-8E29-E18A220AEB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872" y="499428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ïṧḷïḓê-Freeform: Shape 346">
                <a:extLst>
                  <a:ext uri="{FF2B5EF4-FFF2-40B4-BE49-F238E27FC236}">
                    <a16:creationId xmlns:a16="http://schemas.microsoft.com/office/drawing/2014/main" xmlns="" id="{D2500392-CDC6-489A-B85A-7715AD9757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4990" y="5066520"/>
                <a:ext cx="109538" cy="1087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4" name="Group 347">
              <a:extLst>
                <a:ext uri="{FF2B5EF4-FFF2-40B4-BE49-F238E27FC236}">
                  <a16:creationId xmlns:a16="http://schemas.microsoft.com/office/drawing/2014/main" xmlns="" id="{246C0B99-2C71-4710-B812-8F5A167D528C}"/>
                </a:ext>
              </a:extLst>
            </p:cNvPr>
            <p:cNvGrpSpPr/>
            <p:nvPr/>
          </p:nvGrpSpPr>
          <p:grpSpPr>
            <a:xfrm>
              <a:off x="897683" y="1542439"/>
              <a:ext cx="348258" cy="305396"/>
              <a:chOff x="906872" y="2203331"/>
              <a:chExt cx="464344" cy="407194"/>
            </a:xfrm>
          </p:grpSpPr>
          <p:sp>
            <p:nvSpPr>
              <p:cNvPr id="47" name="ïṧḷïḓê-Freeform: Shape 348">
                <a:extLst>
                  <a:ext uri="{FF2B5EF4-FFF2-40B4-BE49-F238E27FC236}">
                    <a16:creationId xmlns:a16="http://schemas.microsoft.com/office/drawing/2014/main" xmlns="" id="{DE6A33B1-5A9C-41EC-B0DC-A8AAF2CE4F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872" y="2203331"/>
                <a:ext cx="464344" cy="407194"/>
              </a:xfrm>
              <a:custGeom>
                <a:avLst/>
                <a:gdLst>
                  <a:gd name="T0" fmla="+- 0 10800 597"/>
                  <a:gd name="T1" fmla="*/ T0 w 20407"/>
                  <a:gd name="T2" fmla="+- 0 11028 672"/>
                  <a:gd name="T3" fmla="*/ 11028 h 20712"/>
                  <a:gd name="T4" fmla="+- 0 10800 597"/>
                  <a:gd name="T5" fmla="*/ T4 w 20407"/>
                  <a:gd name="T6" fmla="+- 0 11028 672"/>
                  <a:gd name="T7" fmla="*/ 11028 h 20712"/>
                  <a:gd name="T8" fmla="+- 0 10800 597"/>
                  <a:gd name="T9" fmla="*/ T8 w 20407"/>
                  <a:gd name="T10" fmla="+- 0 11028 672"/>
                  <a:gd name="T11" fmla="*/ 11028 h 20712"/>
                  <a:gd name="T12" fmla="+- 0 10800 597"/>
                  <a:gd name="T13" fmla="*/ T12 w 20407"/>
                  <a:gd name="T14" fmla="+- 0 11028 672"/>
                  <a:gd name="T15" fmla="*/ 11028 h 2071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0407" h="20712">
                    <a:moveTo>
                      <a:pt x="17706" y="10922"/>
                    </a:moveTo>
                    <a:lnTo>
                      <a:pt x="10657" y="19017"/>
                    </a:lnTo>
                    <a:cubicBezTo>
                      <a:pt x="10407" y="19305"/>
                      <a:pt x="9998" y="19305"/>
                      <a:pt x="9748" y="19017"/>
                    </a:cubicBezTo>
                    <a:lnTo>
                      <a:pt x="2699" y="10922"/>
                    </a:lnTo>
                    <a:cubicBezTo>
                      <a:pt x="817" y="8762"/>
                      <a:pt x="817" y="5247"/>
                      <a:pt x="2699" y="3087"/>
                    </a:cubicBezTo>
                    <a:cubicBezTo>
                      <a:pt x="4512" y="1004"/>
                      <a:pt x="7429" y="931"/>
                      <a:pt x="9338" y="2923"/>
                    </a:cubicBezTo>
                    <a:lnTo>
                      <a:pt x="10202" y="3825"/>
                    </a:lnTo>
                    <a:lnTo>
                      <a:pt x="11067" y="2923"/>
                    </a:lnTo>
                    <a:cubicBezTo>
                      <a:pt x="12976" y="931"/>
                      <a:pt x="15893" y="1004"/>
                      <a:pt x="17706" y="3087"/>
                    </a:cubicBezTo>
                    <a:cubicBezTo>
                      <a:pt x="19588" y="5247"/>
                      <a:pt x="19588" y="8762"/>
                      <a:pt x="17706" y="10922"/>
                    </a:cubicBezTo>
                    <a:moveTo>
                      <a:pt x="18616" y="2043"/>
                    </a:moveTo>
                    <a:cubicBezTo>
                      <a:pt x="16301" y="-617"/>
                      <a:pt x="12601" y="-672"/>
                      <a:pt x="10202" y="1830"/>
                    </a:cubicBezTo>
                    <a:cubicBezTo>
                      <a:pt x="7805" y="-672"/>
                      <a:pt x="4104" y="-617"/>
                      <a:pt x="1789" y="2043"/>
                    </a:cubicBezTo>
                    <a:cubicBezTo>
                      <a:pt x="-597" y="4783"/>
                      <a:pt x="-597" y="9226"/>
                      <a:pt x="1789" y="11967"/>
                    </a:cubicBezTo>
                    <a:cubicBezTo>
                      <a:pt x="2470" y="12750"/>
                      <a:pt x="8838" y="20061"/>
                      <a:pt x="8838" y="20061"/>
                    </a:cubicBezTo>
                    <a:cubicBezTo>
                      <a:pt x="9592" y="20928"/>
                      <a:pt x="10812" y="20928"/>
                      <a:pt x="11567" y="20061"/>
                    </a:cubicBezTo>
                    <a:cubicBezTo>
                      <a:pt x="11567" y="20061"/>
                      <a:pt x="18539" y="12056"/>
                      <a:pt x="18616" y="11967"/>
                    </a:cubicBezTo>
                    <a:cubicBezTo>
                      <a:pt x="21003" y="9226"/>
                      <a:pt x="21003" y="4783"/>
                      <a:pt x="18616" y="2043"/>
                    </a:cubicBezTo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ïṧḷïḓê-Freeform: Shape 349">
                <a:extLst>
                  <a:ext uri="{FF2B5EF4-FFF2-40B4-BE49-F238E27FC236}">
                    <a16:creationId xmlns:a16="http://schemas.microsoft.com/office/drawing/2014/main" xmlns="" id="{38AF3DFF-8B16-4579-92D3-5DCC7AFBAB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9103" y="2276356"/>
                <a:ext cx="69056" cy="6905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326" y="0"/>
                    </a:moveTo>
                    <a:cubicBezTo>
                      <a:pt x="19317" y="0"/>
                      <a:pt x="19317" y="4"/>
                      <a:pt x="19308" y="4"/>
                    </a:cubicBezTo>
                    <a:cubicBezTo>
                      <a:pt x="8643" y="13"/>
                      <a:pt x="0" y="8659"/>
                      <a:pt x="0" y="19326"/>
                    </a:cubicBezTo>
                    <a:cubicBezTo>
                      <a:pt x="0" y="20580"/>
                      <a:pt x="1019" y="21600"/>
                      <a:pt x="2273" y="21600"/>
                    </a:cubicBezTo>
                    <a:cubicBezTo>
                      <a:pt x="3528" y="21600"/>
                      <a:pt x="4547" y="20580"/>
                      <a:pt x="4547" y="19326"/>
                    </a:cubicBezTo>
                    <a:lnTo>
                      <a:pt x="4547" y="19321"/>
                    </a:lnTo>
                    <a:cubicBezTo>
                      <a:pt x="4547" y="11164"/>
                      <a:pt x="11164" y="4547"/>
                      <a:pt x="19321" y="4547"/>
                    </a:cubicBezTo>
                    <a:lnTo>
                      <a:pt x="19326" y="4547"/>
                    </a:lnTo>
                    <a:cubicBezTo>
                      <a:pt x="20580" y="4547"/>
                      <a:pt x="21599" y="3528"/>
                      <a:pt x="21599" y="2273"/>
                    </a:cubicBezTo>
                    <a:cubicBezTo>
                      <a:pt x="21599" y="1019"/>
                      <a:pt x="20580" y="0"/>
                      <a:pt x="19326" y="0"/>
                    </a:cubicBezTo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5" name="Group 350">
              <a:extLst>
                <a:ext uri="{FF2B5EF4-FFF2-40B4-BE49-F238E27FC236}">
                  <a16:creationId xmlns:a16="http://schemas.microsoft.com/office/drawing/2014/main" xmlns="" id="{FC3074C3-BBB5-46E2-8DDE-E2CA22590964}"/>
                </a:ext>
              </a:extLst>
            </p:cNvPr>
            <p:cNvGrpSpPr/>
            <p:nvPr/>
          </p:nvGrpSpPr>
          <p:grpSpPr>
            <a:xfrm>
              <a:off x="1245941" y="1491629"/>
              <a:ext cx="2086158" cy="730573"/>
              <a:chOff x="7118393" y="1309889"/>
              <a:chExt cx="2781544" cy="974097"/>
            </a:xfrm>
          </p:grpSpPr>
          <p:sp>
            <p:nvSpPr>
              <p:cNvPr id="45" name="ïṧḷïḓê-Rectangle 359">
                <a:extLst>
                  <a:ext uri="{FF2B5EF4-FFF2-40B4-BE49-F238E27FC236}">
                    <a16:creationId xmlns:a16="http://schemas.microsoft.com/office/drawing/2014/main" xmlns="" id="{712981DE-F224-421F-9231-7FCAB55774AF}"/>
                  </a:ext>
                </a:extLst>
              </p:cNvPr>
              <p:cNvSpPr/>
              <p:nvPr/>
            </p:nvSpPr>
            <p:spPr>
              <a:xfrm>
                <a:off x="7124064" y="1617666"/>
                <a:ext cx="2775873" cy="666320"/>
              </a:xfrm>
              <a:prstGeom prst="rect">
                <a:avLst/>
              </a:prstGeom>
            </p:spPr>
            <p:txBody>
              <a:bodyPr wrap="square" lIns="21600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此部分内容作为文字排版占位显示</a:t>
                </a:r>
                <a:br>
                  <a:rPr lang="zh-CN" altLang="en-US" sz="1000" dirty="0"/>
                </a:br>
                <a:r>
                  <a:rPr lang="zh-CN" altLang="en-US" sz="1000" dirty="0"/>
                  <a:t>（建议使用主题字体）</a:t>
                </a:r>
              </a:p>
            </p:txBody>
          </p:sp>
          <p:sp>
            <p:nvSpPr>
              <p:cNvPr id="46" name="ïṧḷïḓê-TextBox 362">
                <a:extLst>
                  <a:ext uri="{FF2B5EF4-FFF2-40B4-BE49-F238E27FC236}">
                    <a16:creationId xmlns:a16="http://schemas.microsoft.com/office/drawing/2014/main" xmlns="" id="{2C7B7EA5-74C0-4739-A25F-65B2D38AE780}"/>
                  </a:ext>
                </a:extLst>
              </p:cNvPr>
              <p:cNvSpPr txBox="1"/>
              <p:nvPr/>
            </p:nvSpPr>
            <p:spPr>
              <a:xfrm>
                <a:off x="7118393" y="1309889"/>
                <a:ext cx="1387660" cy="307777"/>
              </a:xfrm>
              <a:prstGeom prst="rect">
                <a:avLst/>
              </a:prstGeom>
              <a:noFill/>
            </p:spPr>
            <p:txBody>
              <a:bodyPr wrap="none" lIns="216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37" name="Group 365">
              <a:extLst>
                <a:ext uri="{FF2B5EF4-FFF2-40B4-BE49-F238E27FC236}">
                  <a16:creationId xmlns:a16="http://schemas.microsoft.com/office/drawing/2014/main" xmlns="" id="{9D0906C2-B4BB-4554-AB4B-A23CEA7A6A2C}"/>
                </a:ext>
              </a:extLst>
            </p:cNvPr>
            <p:cNvGrpSpPr/>
            <p:nvPr/>
          </p:nvGrpSpPr>
          <p:grpSpPr>
            <a:xfrm>
              <a:off x="1245941" y="3384167"/>
              <a:ext cx="2086158" cy="730573"/>
              <a:chOff x="7118393" y="1309889"/>
              <a:chExt cx="2781544" cy="974097"/>
            </a:xfrm>
          </p:grpSpPr>
          <p:sp>
            <p:nvSpPr>
              <p:cNvPr id="41" name="ïṧḷïḓê-Rectangle 366">
                <a:extLst>
                  <a:ext uri="{FF2B5EF4-FFF2-40B4-BE49-F238E27FC236}">
                    <a16:creationId xmlns:a16="http://schemas.microsoft.com/office/drawing/2014/main" xmlns="" id="{3D432065-B233-46E7-9E04-2DFA0974D94A}"/>
                  </a:ext>
                </a:extLst>
              </p:cNvPr>
              <p:cNvSpPr/>
              <p:nvPr/>
            </p:nvSpPr>
            <p:spPr>
              <a:xfrm>
                <a:off x="7124064" y="1617666"/>
                <a:ext cx="2775873" cy="666320"/>
              </a:xfrm>
              <a:prstGeom prst="rect">
                <a:avLst/>
              </a:prstGeom>
            </p:spPr>
            <p:txBody>
              <a:bodyPr wrap="square" lIns="21600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42" name="ïṧḷïḓê-TextBox 367">
                <a:extLst>
                  <a:ext uri="{FF2B5EF4-FFF2-40B4-BE49-F238E27FC236}">
                    <a16:creationId xmlns:a16="http://schemas.microsoft.com/office/drawing/2014/main" xmlns="" id="{B1B3AF76-ABDF-4695-9C2D-82C94189698E}"/>
                  </a:ext>
                </a:extLst>
              </p:cNvPr>
              <p:cNvSpPr txBox="1"/>
              <p:nvPr/>
            </p:nvSpPr>
            <p:spPr>
              <a:xfrm>
                <a:off x="7118393" y="1309889"/>
                <a:ext cx="1387660" cy="307777"/>
              </a:xfrm>
              <a:prstGeom prst="rect">
                <a:avLst/>
              </a:prstGeom>
              <a:noFill/>
            </p:spPr>
            <p:txBody>
              <a:bodyPr wrap="none" lIns="216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95" name="组合 94">
              <a:extLst>
                <a:ext uri="{FF2B5EF4-FFF2-40B4-BE49-F238E27FC236}">
                  <a16:creationId xmlns:a16="http://schemas.microsoft.com/office/drawing/2014/main" xmlns="" id="{11B6BAA0-34A2-4BF6-B12F-892618EDF8A9}"/>
                </a:ext>
              </a:extLst>
            </p:cNvPr>
            <p:cNvGrpSpPr/>
            <p:nvPr/>
          </p:nvGrpSpPr>
          <p:grpSpPr>
            <a:xfrm>
              <a:off x="5902966" y="1491629"/>
              <a:ext cx="2348122" cy="2623111"/>
              <a:chOff x="5902966" y="1491629"/>
              <a:chExt cx="2348122" cy="2623111"/>
            </a:xfrm>
          </p:grpSpPr>
          <p:grpSp>
            <p:nvGrpSpPr>
              <p:cNvPr id="31" name="Group 336">
                <a:extLst>
                  <a:ext uri="{FF2B5EF4-FFF2-40B4-BE49-F238E27FC236}">
                    <a16:creationId xmlns:a16="http://schemas.microsoft.com/office/drawing/2014/main" xmlns="" id="{7ED66D18-DDB7-44DD-A539-B7B1AF896542}"/>
                  </a:ext>
                </a:extLst>
              </p:cNvPr>
              <p:cNvGrpSpPr/>
              <p:nvPr/>
            </p:nvGrpSpPr>
            <p:grpSpPr>
              <a:xfrm>
                <a:off x="7882812" y="1491629"/>
                <a:ext cx="348258" cy="348854"/>
                <a:chOff x="7275629" y="3973834"/>
                <a:chExt cx="464344" cy="465138"/>
              </a:xfrm>
              <a:solidFill>
                <a:schemeClr val="accent2"/>
              </a:solidFill>
            </p:grpSpPr>
            <p:sp>
              <p:nvSpPr>
                <p:cNvPr id="51" name="ïṧḷïḓê-Freeform: Shape 337">
                  <a:extLst>
                    <a:ext uri="{FF2B5EF4-FFF2-40B4-BE49-F238E27FC236}">
                      <a16:creationId xmlns:a16="http://schemas.microsoft.com/office/drawing/2014/main" xmlns="" id="{E18C84B9-EC6B-4120-9CD8-6E2E5EB951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75629" y="4017490"/>
                  <a:ext cx="423069" cy="421482"/>
                </a:xfrm>
                <a:custGeom>
                  <a:avLst/>
                  <a:gdLst>
                    <a:gd name="T0" fmla="+- 0 10849 98"/>
                    <a:gd name="T1" fmla="*/ T0 w 21502"/>
                    <a:gd name="T2" fmla="*/ 10800 h 21600"/>
                    <a:gd name="T3" fmla="+- 0 10849 98"/>
                    <a:gd name="T4" fmla="*/ T3 w 21502"/>
                    <a:gd name="T5" fmla="*/ 10800 h 21600"/>
                    <a:gd name="T6" fmla="+- 0 10849 98"/>
                    <a:gd name="T7" fmla="*/ T6 w 21502"/>
                    <a:gd name="T8" fmla="*/ 10800 h 21600"/>
                    <a:gd name="T9" fmla="+- 0 10849 98"/>
                    <a:gd name="T10" fmla="*/ T9 w 21502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502" h="21600">
                      <a:moveTo>
                        <a:pt x="19917" y="7880"/>
                      </a:moveTo>
                      <a:lnTo>
                        <a:pt x="18875" y="8932"/>
                      </a:lnTo>
                      <a:cubicBezTo>
                        <a:pt x="18730" y="9079"/>
                        <a:pt x="18497" y="9079"/>
                        <a:pt x="18353" y="8932"/>
                      </a:cubicBezTo>
                      <a:lnTo>
                        <a:pt x="17048" y="7617"/>
                      </a:lnTo>
                      <a:lnTo>
                        <a:pt x="15991" y="10290"/>
                      </a:lnTo>
                      <a:lnTo>
                        <a:pt x="16080" y="10064"/>
                      </a:lnTo>
                      <a:cubicBezTo>
                        <a:pt x="13859" y="7826"/>
                        <a:pt x="11601" y="7544"/>
                        <a:pt x="9565" y="7291"/>
                      </a:cubicBezTo>
                      <a:cubicBezTo>
                        <a:pt x="8910" y="7210"/>
                        <a:pt x="8276" y="7126"/>
                        <a:pt x="7652" y="6990"/>
                      </a:cubicBezTo>
                      <a:lnTo>
                        <a:pt x="13918" y="4456"/>
                      </a:lnTo>
                      <a:lnTo>
                        <a:pt x="12652" y="3179"/>
                      </a:lnTo>
                      <a:cubicBezTo>
                        <a:pt x="12508" y="3033"/>
                        <a:pt x="12508" y="2798"/>
                        <a:pt x="12652" y="2652"/>
                      </a:cubicBezTo>
                      <a:lnTo>
                        <a:pt x="13695" y="1598"/>
                      </a:lnTo>
                      <a:cubicBezTo>
                        <a:pt x="13840" y="1453"/>
                        <a:pt x="14073" y="1453"/>
                        <a:pt x="14217" y="1598"/>
                      </a:cubicBezTo>
                      <a:lnTo>
                        <a:pt x="19917" y="7353"/>
                      </a:lnTo>
                      <a:cubicBezTo>
                        <a:pt x="20062" y="7499"/>
                        <a:pt x="20062" y="7734"/>
                        <a:pt x="19917" y="7880"/>
                      </a:cubicBezTo>
                      <a:moveTo>
                        <a:pt x="12292" y="19639"/>
                      </a:moveTo>
                      <a:cubicBezTo>
                        <a:pt x="12200" y="19872"/>
                        <a:pt x="11999" y="20044"/>
                        <a:pt x="11756" y="20095"/>
                      </a:cubicBezTo>
                      <a:cubicBezTo>
                        <a:pt x="11700" y="20106"/>
                        <a:pt x="11643" y="20111"/>
                        <a:pt x="11587" y="20110"/>
                      </a:cubicBezTo>
                      <a:cubicBezTo>
                        <a:pt x="11400" y="20105"/>
                        <a:pt x="11219" y="20030"/>
                        <a:pt x="11084" y="19892"/>
                      </a:cubicBezTo>
                      <a:lnTo>
                        <a:pt x="1692" y="10517"/>
                      </a:lnTo>
                      <a:cubicBezTo>
                        <a:pt x="1519" y="10343"/>
                        <a:pt x="1443" y="10094"/>
                        <a:pt x="1488" y="9852"/>
                      </a:cubicBezTo>
                      <a:cubicBezTo>
                        <a:pt x="1533" y="9610"/>
                        <a:pt x="1695" y="9407"/>
                        <a:pt x="1917" y="9308"/>
                      </a:cubicBezTo>
                      <a:lnTo>
                        <a:pt x="6505" y="7453"/>
                      </a:lnTo>
                      <a:cubicBezTo>
                        <a:pt x="9597" y="8490"/>
                        <a:pt x="12689" y="7491"/>
                        <a:pt x="15781" y="10821"/>
                      </a:cubicBezTo>
                      <a:cubicBezTo>
                        <a:pt x="15781" y="10821"/>
                        <a:pt x="12292" y="19639"/>
                        <a:pt x="12292" y="19639"/>
                      </a:cubicBezTo>
                      <a:close/>
                      <a:moveTo>
                        <a:pt x="15260" y="545"/>
                      </a:moveTo>
                      <a:cubicBezTo>
                        <a:pt x="14912" y="193"/>
                        <a:pt x="14449" y="0"/>
                        <a:pt x="13956" y="0"/>
                      </a:cubicBezTo>
                      <a:cubicBezTo>
                        <a:pt x="13463" y="0"/>
                        <a:pt x="13000" y="193"/>
                        <a:pt x="12651" y="546"/>
                      </a:cubicBezTo>
                      <a:lnTo>
                        <a:pt x="11610" y="1598"/>
                      </a:lnTo>
                      <a:cubicBezTo>
                        <a:pt x="11261" y="1949"/>
                        <a:pt x="11068" y="2417"/>
                        <a:pt x="11068" y="2915"/>
                      </a:cubicBezTo>
                      <a:cubicBezTo>
                        <a:pt x="11068" y="3265"/>
                        <a:pt x="11164" y="3601"/>
                        <a:pt x="11342" y="3893"/>
                      </a:cubicBezTo>
                      <a:lnTo>
                        <a:pt x="1324" y="7944"/>
                      </a:lnTo>
                      <a:cubicBezTo>
                        <a:pt x="654" y="8241"/>
                        <a:pt x="173" y="8851"/>
                        <a:pt x="38" y="9575"/>
                      </a:cubicBezTo>
                      <a:cubicBezTo>
                        <a:pt x="-98" y="10302"/>
                        <a:pt x="130" y="11048"/>
                        <a:pt x="654" y="11576"/>
                      </a:cubicBezTo>
                      <a:lnTo>
                        <a:pt x="10041" y="20946"/>
                      </a:lnTo>
                      <a:cubicBezTo>
                        <a:pt x="10445" y="21354"/>
                        <a:pt x="10982" y="21586"/>
                        <a:pt x="11549" y="21599"/>
                      </a:cubicBezTo>
                      <a:cubicBezTo>
                        <a:pt x="11562" y="21599"/>
                        <a:pt x="11593" y="21599"/>
                        <a:pt x="11605" y="21599"/>
                      </a:cubicBezTo>
                      <a:cubicBezTo>
                        <a:pt x="11754" y="21599"/>
                        <a:pt x="11906" y="21584"/>
                        <a:pt x="12056" y="21553"/>
                      </a:cubicBezTo>
                      <a:cubicBezTo>
                        <a:pt x="12789" y="21399"/>
                        <a:pt x="13390" y="20888"/>
                        <a:pt x="13662" y="20191"/>
                      </a:cubicBezTo>
                      <a:lnTo>
                        <a:pt x="17604" y="10229"/>
                      </a:lnTo>
                      <a:cubicBezTo>
                        <a:pt x="17902" y="10426"/>
                        <a:pt x="18250" y="10532"/>
                        <a:pt x="18613" y="10532"/>
                      </a:cubicBezTo>
                      <a:cubicBezTo>
                        <a:pt x="19107" y="10532"/>
                        <a:pt x="19570" y="10338"/>
                        <a:pt x="19918" y="9986"/>
                      </a:cubicBezTo>
                      <a:lnTo>
                        <a:pt x="20957" y="8937"/>
                      </a:lnTo>
                      <a:cubicBezTo>
                        <a:pt x="21308" y="8585"/>
                        <a:pt x="21502" y="8116"/>
                        <a:pt x="21502" y="7617"/>
                      </a:cubicBezTo>
                      <a:cubicBezTo>
                        <a:pt x="21502" y="7117"/>
                        <a:pt x="21308" y="6648"/>
                        <a:pt x="20961" y="6300"/>
                      </a:cubicBezTo>
                      <a:cubicBezTo>
                        <a:pt x="20961" y="6300"/>
                        <a:pt x="15260" y="545"/>
                        <a:pt x="15260" y="545"/>
                      </a:cubicBez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ïṧḷïḓê-Freeform: Shape 338">
                  <a:extLst>
                    <a:ext uri="{FF2B5EF4-FFF2-40B4-BE49-F238E27FC236}">
                      <a16:creationId xmlns:a16="http://schemas.microsoft.com/office/drawing/2014/main" xmlns="" id="{F1EB1163-480A-46E3-B0B9-8E585B7D3F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78829" y="4206403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4320"/>
                      </a:moveTo>
                      <a:cubicBezTo>
                        <a:pt x="14381" y="4320"/>
                        <a:pt x="17279" y="7222"/>
                        <a:pt x="17279" y="10800"/>
                      </a:cubicBezTo>
                      <a:cubicBezTo>
                        <a:pt x="17279" y="14377"/>
                        <a:pt x="14381" y="17279"/>
                        <a:pt x="10800" y="17279"/>
                      </a:cubicBezTo>
                      <a:cubicBezTo>
                        <a:pt x="7218" y="17279"/>
                        <a:pt x="4319" y="14377"/>
                        <a:pt x="4319" y="10800"/>
                      </a:cubicBezTo>
                      <a:cubicBezTo>
                        <a:pt x="4319" y="7222"/>
                        <a:pt x="7218" y="4320"/>
                        <a:pt x="10800" y="4320"/>
                      </a:cubicBezTo>
                      <a:moveTo>
                        <a:pt x="10800" y="21599"/>
                      </a:move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ïṧḷïḓê-Freeform: Shape 339">
                  <a:extLst>
                    <a:ext uri="{FF2B5EF4-FFF2-40B4-BE49-F238E27FC236}">
                      <a16:creationId xmlns:a16="http://schemas.microsoft.com/office/drawing/2014/main" xmlns="" id="{82C34861-7FD6-47CD-BE98-EBC78B0F62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67742" y="3973834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7279"/>
                      </a:moveTo>
                      <a:cubicBezTo>
                        <a:pt x="7218" y="17279"/>
                        <a:pt x="4320" y="14377"/>
                        <a:pt x="4320" y="10800"/>
                      </a:cubicBezTo>
                      <a:cubicBezTo>
                        <a:pt x="4320" y="7222"/>
                        <a:pt x="7218" y="4320"/>
                        <a:pt x="10800" y="4320"/>
                      </a:cubicBezTo>
                      <a:cubicBezTo>
                        <a:pt x="14381" y="4320"/>
                        <a:pt x="17280" y="7222"/>
                        <a:pt x="17280" y="10800"/>
                      </a:cubicBezTo>
                      <a:cubicBezTo>
                        <a:pt x="17280" y="14377"/>
                        <a:pt x="14381" y="17279"/>
                        <a:pt x="10800" y="17279"/>
                      </a:cubicBezTo>
                      <a:moveTo>
                        <a:pt x="10800" y="0"/>
                      </a:move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ïṧḷïḓê-Freeform: Shape 340">
                  <a:extLst>
                    <a:ext uri="{FF2B5EF4-FFF2-40B4-BE49-F238E27FC236}">
                      <a16:creationId xmlns:a16="http://schemas.microsoft.com/office/drawing/2014/main" xmlns="" id="{9DEB3109-695E-4C9F-B6A4-02D701A5B2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91517" y="4192115"/>
                  <a:ext cx="57944" cy="579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5400"/>
                      </a:moveTo>
                      <a:cubicBezTo>
                        <a:pt x="13779" y="5400"/>
                        <a:pt x="16199" y="7815"/>
                        <a:pt x="16199" y="10800"/>
                      </a:cubicBezTo>
                      <a:cubicBezTo>
                        <a:pt x="16199" y="13784"/>
                        <a:pt x="13779" y="16200"/>
                        <a:pt x="10800" y="16200"/>
                      </a:cubicBezTo>
                      <a:cubicBezTo>
                        <a:pt x="7820" y="16200"/>
                        <a:pt x="5399" y="13784"/>
                        <a:pt x="5399" y="10800"/>
                      </a:cubicBezTo>
                      <a:cubicBezTo>
                        <a:pt x="5399" y="7815"/>
                        <a:pt x="7820" y="5400"/>
                        <a:pt x="10800" y="5400"/>
                      </a:cubicBezTo>
                      <a:moveTo>
                        <a:pt x="0" y="10800"/>
                      </a:moveTo>
                      <a:cubicBezTo>
                        <a:pt x="0" y="16753"/>
                        <a:pt x="4843" y="21599"/>
                        <a:pt x="10800" y="21599"/>
                      </a:cubicBezTo>
                      <a:cubicBezTo>
                        <a:pt x="16756" y="21599"/>
                        <a:pt x="21600" y="16753"/>
                        <a:pt x="21600" y="10800"/>
                      </a:cubicBezTo>
                      <a:cubicBezTo>
                        <a:pt x="21600" y="4846"/>
                        <a:pt x="16756" y="0"/>
                        <a:pt x="10800" y="0"/>
                      </a:cubicBezTo>
                      <a:cubicBezTo>
                        <a:pt x="4843" y="0"/>
                        <a:pt x="0" y="4846"/>
                        <a:pt x="0" y="10800"/>
                      </a:cubicBezTo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ïṧḷïḓê-Freeform: Shape 341">
                  <a:extLst>
                    <a:ext uri="{FF2B5EF4-FFF2-40B4-BE49-F238E27FC236}">
                      <a16:creationId xmlns:a16="http://schemas.microsoft.com/office/drawing/2014/main" xmlns="" id="{21F87361-3C2C-4074-B3B8-47BBD1DFC8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49460" y="4293715"/>
                  <a:ext cx="29369" cy="285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1599"/>
                      </a:move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ïṧḷïḓê-Freeform: Shape 342">
                  <a:extLst>
                    <a:ext uri="{FF2B5EF4-FFF2-40B4-BE49-F238E27FC236}">
                      <a16:creationId xmlns:a16="http://schemas.microsoft.com/office/drawing/2014/main" xmlns="" id="{ED532D05-9BF3-494F-B384-79803A01AA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82029" y="4075434"/>
                  <a:ext cx="28575" cy="293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2" name="ïṧḷïḓê-Freeform: Shape 343">
                <a:extLst>
                  <a:ext uri="{FF2B5EF4-FFF2-40B4-BE49-F238E27FC236}">
                    <a16:creationId xmlns:a16="http://schemas.microsoft.com/office/drawing/2014/main" xmlns="" id="{6B323ECF-8F0E-4E03-AE56-9FA9FD5248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2830" y="3437674"/>
                <a:ext cx="348258" cy="261342"/>
              </a:xfrm>
              <a:custGeom>
                <a:avLst/>
                <a:gdLst>
                  <a:gd name="T0" fmla="+- 0 10799 1"/>
                  <a:gd name="T1" fmla="*/ T0 w 21596"/>
                  <a:gd name="T2" fmla="*/ 10800 h 21600"/>
                  <a:gd name="T3" fmla="+- 0 10799 1"/>
                  <a:gd name="T4" fmla="*/ T3 w 21596"/>
                  <a:gd name="T5" fmla="*/ 10800 h 21600"/>
                  <a:gd name="T6" fmla="+- 0 10799 1"/>
                  <a:gd name="T7" fmla="*/ T6 w 21596"/>
                  <a:gd name="T8" fmla="*/ 10800 h 21600"/>
                  <a:gd name="T9" fmla="+- 0 10799 1"/>
                  <a:gd name="T10" fmla="*/ T9 w 215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96" h="21600">
                    <a:moveTo>
                      <a:pt x="4511" y="2151"/>
                    </a:moveTo>
                    <a:lnTo>
                      <a:pt x="6064" y="3877"/>
                    </a:lnTo>
                    <a:lnTo>
                      <a:pt x="4246" y="6302"/>
                    </a:lnTo>
                    <a:lnTo>
                      <a:pt x="1353" y="6302"/>
                    </a:lnTo>
                    <a:cubicBezTo>
                      <a:pt x="1353" y="6302"/>
                      <a:pt x="4511" y="2151"/>
                      <a:pt x="4511" y="2151"/>
                    </a:cubicBezTo>
                    <a:close/>
                    <a:moveTo>
                      <a:pt x="17348" y="6302"/>
                    </a:moveTo>
                    <a:lnTo>
                      <a:pt x="15531" y="3877"/>
                    </a:lnTo>
                    <a:lnTo>
                      <a:pt x="17082" y="2153"/>
                    </a:lnTo>
                    <a:lnTo>
                      <a:pt x="20191" y="6302"/>
                    </a:lnTo>
                    <a:cubicBezTo>
                      <a:pt x="20191" y="6302"/>
                      <a:pt x="17348" y="6302"/>
                      <a:pt x="17348" y="6302"/>
                    </a:cubicBezTo>
                    <a:close/>
                    <a:moveTo>
                      <a:pt x="17264" y="7202"/>
                    </a:moveTo>
                    <a:lnTo>
                      <a:pt x="19663" y="7202"/>
                    </a:lnTo>
                    <a:lnTo>
                      <a:pt x="13021" y="16638"/>
                    </a:lnTo>
                    <a:cubicBezTo>
                      <a:pt x="13021" y="16638"/>
                      <a:pt x="17264" y="7202"/>
                      <a:pt x="17264" y="7202"/>
                    </a:cubicBezTo>
                    <a:close/>
                    <a:moveTo>
                      <a:pt x="8574" y="16637"/>
                    </a:moveTo>
                    <a:lnTo>
                      <a:pt x="1933" y="7202"/>
                    </a:lnTo>
                    <a:lnTo>
                      <a:pt x="4330" y="7202"/>
                    </a:lnTo>
                    <a:cubicBezTo>
                      <a:pt x="4330" y="7202"/>
                      <a:pt x="8574" y="16637"/>
                      <a:pt x="8574" y="16637"/>
                    </a:cubicBezTo>
                    <a:close/>
                    <a:moveTo>
                      <a:pt x="8429" y="7202"/>
                    </a:moveTo>
                    <a:lnTo>
                      <a:pt x="10084" y="18249"/>
                    </a:lnTo>
                    <a:lnTo>
                      <a:pt x="5117" y="7202"/>
                    </a:lnTo>
                    <a:cubicBezTo>
                      <a:pt x="5117" y="7202"/>
                      <a:pt x="8429" y="7202"/>
                      <a:pt x="8429" y="7202"/>
                    </a:cubicBezTo>
                    <a:close/>
                    <a:moveTo>
                      <a:pt x="6584" y="4456"/>
                    </a:moveTo>
                    <a:lnTo>
                      <a:pt x="8246" y="6302"/>
                    </a:lnTo>
                    <a:lnTo>
                      <a:pt x="5200" y="6302"/>
                    </a:lnTo>
                    <a:cubicBezTo>
                      <a:pt x="5200" y="6302"/>
                      <a:pt x="6584" y="4456"/>
                      <a:pt x="6584" y="4456"/>
                    </a:cubicBezTo>
                    <a:close/>
                    <a:moveTo>
                      <a:pt x="6543" y="3238"/>
                    </a:moveTo>
                    <a:lnTo>
                      <a:pt x="5250" y="1800"/>
                    </a:lnTo>
                    <a:lnTo>
                      <a:pt x="7621" y="1800"/>
                    </a:lnTo>
                    <a:cubicBezTo>
                      <a:pt x="7621" y="1800"/>
                      <a:pt x="6543" y="3238"/>
                      <a:pt x="6543" y="3238"/>
                    </a:cubicBezTo>
                    <a:close/>
                    <a:moveTo>
                      <a:pt x="10797" y="3466"/>
                    </a:moveTo>
                    <a:lnTo>
                      <a:pt x="9299" y="1800"/>
                    </a:lnTo>
                    <a:lnTo>
                      <a:pt x="12296" y="1800"/>
                    </a:lnTo>
                    <a:cubicBezTo>
                      <a:pt x="12296" y="1800"/>
                      <a:pt x="10797" y="3466"/>
                      <a:pt x="10797" y="3466"/>
                    </a:cubicBezTo>
                    <a:close/>
                    <a:moveTo>
                      <a:pt x="13974" y="1800"/>
                    </a:moveTo>
                    <a:lnTo>
                      <a:pt x="16345" y="1800"/>
                    </a:lnTo>
                    <a:lnTo>
                      <a:pt x="15052" y="3238"/>
                    </a:lnTo>
                    <a:cubicBezTo>
                      <a:pt x="15052" y="3238"/>
                      <a:pt x="13974" y="1800"/>
                      <a:pt x="13974" y="1800"/>
                    </a:cubicBezTo>
                    <a:close/>
                    <a:moveTo>
                      <a:pt x="13349" y="6302"/>
                    </a:moveTo>
                    <a:lnTo>
                      <a:pt x="15011" y="4456"/>
                    </a:lnTo>
                    <a:lnTo>
                      <a:pt x="16394" y="6302"/>
                    </a:lnTo>
                    <a:cubicBezTo>
                      <a:pt x="16394" y="6302"/>
                      <a:pt x="13349" y="6302"/>
                      <a:pt x="13349" y="6302"/>
                    </a:cubicBezTo>
                    <a:close/>
                    <a:moveTo>
                      <a:pt x="13166" y="7202"/>
                    </a:moveTo>
                    <a:lnTo>
                      <a:pt x="16478" y="7202"/>
                    </a:lnTo>
                    <a:lnTo>
                      <a:pt x="11511" y="18249"/>
                    </a:lnTo>
                    <a:cubicBezTo>
                      <a:pt x="11511" y="18249"/>
                      <a:pt x="13166" y="7202"/>
                      <a:pt x="13166" y="7202"/>
                    </a:cubicBezTo>
                    <a:close/>
                    <a:moveTo>
                      <a:pt x="12478" y="7202"/>
                    </a:moveTo>
                    <a:lnTo>
                      <a:pt x="10797" y="18414"/>
                    </a:lnTo>
                    <a:lnTo>
                      <a:pt x="9117" y="7202"/>
                    </a:lnTo>
                    <a:cubicBezTo>
                      <a:pt x="9117" y="7202"/>
                      <a:pt x="12478" y="7202"/>
                      <a:pt x="12478" y="7202"/>
                    </a:cubicBezTo>
                    <a:close/>
                    <a:moveTo>
                      <a:pt x="8773" y="5716"/>
                    </a:moveTo>
                    <a:lnTo>
                      <a:pt x="7064" y="3817"/>
                    </a:lnTo>
                    <a:lnTo>
                      <a:pt x="8426" y="2000"/>
                    </a:lnTo>
                    <a:lnTo>
                      <a:pt x="10270" y="4051"/>
                    </a:lnTo>
                    <a:cubicBezTo>
                      <a:pt x="10270" y="4051"/>
                      <a:pt x="8773" y="5716"/>
                      <a:pt x="8773" y="5716"/>
                    </a:cubicBezTo>
                    <a:close/>
                    <a:moveTo>
                      <a:pt x="11325" y="4051"/>
                    </a:moveTo>
                    <a:lnTo>
                      <a:pt x="13169" y="2000"/>
                    </a:lnTo>
                    <a:lnTo>
                      <a:pt x="14531" y="3817"/>
                    </a:lnTo>
                    <a:lnTo>
                      <a:pt x="12822" y="5716"/>
                    </a:lnTo>
                    <a:cubicBezTo>
                      <a:pt x="12822" y="5716"/>
                      <a:pt x="11325" y="4051"/>
                      <a:pt x="11325" y="4051"/>
                    </a:cubicBezTo>
                    <a:close/>
                    <a:moveTo>
                      <a:pt x="12296" y="6302"/>
                    </a:moveTo>
                    <a:lnTo>
                      <a:pt x="9299" y="6302"/>
                    </a:lnTo>
                    <a:lnTo>
                      <a:pt x="10797" y="4638"/>
                    </a:lnTo>
                    <a:cubicBezTo>
                      <a:pt x="10797" y="4638"/>
                      <a:pt x="12296" y="6302"/>
                      <a:pt x="12296" y="6302"/>
                    </a:cubicBezTo>
                    <a:close/>
                    <a:moveTo>
                      <a:pt x="21200" y="5102"/>
                    </a:moveTo>
                    <a:lnTo>
                      <a:pt x="17771" y="527"/>
                    </a:lnTo>
                    <a:cubicBezTo>
                      <a:pt x="17518" y="189"/>
                      <a:pt x="17176" y="0"/>
                      <a:pt x="16817" y="0"/>
                    </a:cubicBezTo>
                    <a:lnTo>
                      <a:pt x="4779" y="0"/>
                    </a:lnTo>
                    <a:cubicBezTo>
                      <a:pt x="4420" y="0"/>
                      <a:pt x="4077" y="189"/>
                      <a:pt x="3824" y="527"/>
                    </a:cubicBezTo>
                    <a:lnTo>
                      <a:pt x="395" y="5102"/>
                    </a:lnTo>
                    <a:cubicBezTo>
                      <a:pt x="131" y="5455"/>
                      <a:pt x="-1" y="5921"/>
                      <a:pt x="-1" y="6387"/>
                    </a:cubicBezTo>
                    <a:cubicBezTo>
                      <a:pt x="1" y="6810"/>
                      <a:pt x="114" y="7233"/>
                      <a:pt x="341" y="7573"/>
                    </a:cubicBezTo>
                    <a:lnTo>
                      <a:pt x="9788" y="20995"/>
                    </a:lnTo>
                    <a:cubicBezTo>
                      <a:pt x="10045" y="21379"/>
                      <a:pt x="10412" y="21599"/>
                      <a:pt x="10797" y="21599"/>
                    </a:cubicBezTo>
                    <a:cubicBezTo>
                      <a:pt x="11183" y="21599"/>
                      <a:pt x="11550" y="21379"/>
                      <a:pt x="11807" y="20995"/>
                    </a:cubicBezTo>
                    <a:lnTo>
                      <a:pt x="21255" y="7573"/>
                    </a:lnTo>
                    <a:cubicBezTo>
                      <a:pt x="21485" y="7226"/>
                      <a:pt x="21598" y="6791"/>
                      <a:pt x="21595" y="6359"/>
                    </a:cubicBezTo>
                    <a:cubicBezTo>
                      <a:pt x="21593" y="5902"/>
                      <a:pt x="21459" y="5449"/>
                      <a:pt x="21200" y="5102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6" name="Group 356">
                <a:extLst>
                  <a:ext uri="{FF2B5EF4-FFF2-40B4-BE49-F238E27FC236}">
                    <a16:creationId xmlns:a16="http://schemas.microsoft.com/office/drawing/2014/main" xmlns="" id="{79E920D3-4D4D-4893-A5AC-57945D4DA1A1}"/>
                  </a:ext>
                </a:extLst>
              </p:cNvPr>
              <p:cNvGrpSpPr/>
              <p:nvPr/>
            </p:nvGrpSpPr>
            <p:grpSpPr>
              <a:xfrm>
                <a:off x="5902966" y="1491629"/>
                <a:ext cx="1979846" cy="730573"/>
                <a:chOff x="7813596" y="2156753"/>
                <a:chExt cx="2639794" cy="974097"/>
              </a:xfrm>
            </p:grpSpPr>
            <p:sp>
              <p:nvSpPr>
                <p:cNvPr id="43" name="ïṧḷïḓê-Rectangle 363">
                  <a:extLst>
                    <a:ext uri="{FF2B5EF4-FFF2-40B4-BE49-F238E27FC236}">
                      <a16:creationId xmlns:a16="http://schemas.microsoft.com/office/drawing/2014/main" xmlns="" id="{8807CA96-1E16-4C5C-8539-267C5935FBE6}"/>
                    </a:ext>
                  </a:extLst>
                </p:cNvPr>
                <p:cNvSpPr/>
                <p:nvPr/>
              </p:nvSpPr>
              <p:spPr>
                <a:xfrm>
                  <a:off x="7813596" y="2464530"/>
                  <a:ext cx="2639794" cy="666320"/>
                </a:xfrm>
                <a:prstGeom prst="rect">
                  <a:avLst/>
                </a:prstGeom>
              </p:spPr>
              <p:txBody>
                <a:bodyPr wrap="square" rIns="216000">
                  <a:normAutofit fontScale="77500" lnSpcReduction="200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 </a:t>
                  </a:r>
                </a:p>
              </p:txBody>
            </p:sp>
            <p:sp>
              <p:nvSpPr>
                <p:cNvPr id="44" name="ïṧḷïḓê-TextBox 364">
                  <a:extLst>
                    <a:ext uri="{FF2B5EF4-FFF2-40B4-BE49-F238E27FC236}">
                      <a16:creationId xmlns:a16="http://schemas.microsoft.com/office/drawing/2014/main" xmlns="" id="{6510DD21-A834-44D5-A1D1-CE2FC599C2C3}"/>
                    </a:ext>
                  </a:extLst>
                </p:cNvPr>
                <p:cNvSpPr txBox="1"/>
                <p:nvPr/>
              </p:nvSpPr>
              <p:spPr>
                <a:xfrm>
                  <a:off x="9065730" y="2156753"/>
                  <a:ext cx="1387660" cy="307777"/>
                </a:xfrm>
                <a:prstGeom prst="rect">
                  <a:avLst/>
                </a:prstGeom>
                <a:noFill/>
              </p:spPr>
              <p:txBody>
                <a:bodyPr wrap="none" rIns="216000" anchor="b" anchorCtr="0">
                  <a:normAutofit fontScale="77500" lnSpcReduction="20000"/>
                </a:bodyPr>
                <a:lstStyle/>
                <a:p>
                  <a:pPr algn="r"/>
                  <a:r>
                    <a:rPr lang="zh-CN" altLang="en-US" sz="1400" b="1">
                      <a:solidFill>
                        <a:schemeClr val="accent1">
                          <a:lumMod val="100000"/>
                        </a:schemeClr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38" name="Group 368">
                <a:extLst>
                  <a:ext uri="{FF2B5EF4-FFF2-40B4-BE49-F238E27FC236}">
                    <a16:creationId xmlns:a16="http://schemas.microsoft.com/office/drawing/2014/main" xmlns="" id="{6A22BC9C-75AD-46A3-BBD2-8DD481BCEFCF}"/>
                  </a:ext>
                </a:extLst>
              </p:cNvPr>
              <p:cNvGrpSpPr/>
              <p:nvPr/>
            </p:nvGrpSpPr>
            <p:grpSpPr>
              <a:xfrm>
                <a:off x="5902966" y="3384167"/>
                <a:ext cx="1979846" cy="730573"/>
                <a:chOff x="7813596" y="2156753"/>
                <a:chExt cx="2639794" cy="974097"/>
              </a:xfrm>
            </p:grpSpPr>
            <p:sp>
              <p:nvSpPr>
                <p:cNvPr id="39" name="ïṧḷïḓê-Rectangle 369">
                  <a:extLst>
                    <a:ext uri="{FF2B5EF4-FFF2-40B4-BE49-F238E27FC236}">
                      <a16:creationId xmlns:a16="http://schemas.microsoft.com/office/drawing/2014/main" xmlns="" id="{1049687F-CE52-4555-B581-76C8FCAD800C}"/>
                    </a:ext>
                  </a:extLst>
                </p:cNvPr>
                <p:cNvSpPr/>
                <p:nvPr/>
              </p:nvSpPr>
              <p:spPr>
                <a:xfrm>
                  <a:off x="7813596" y="2464530"/>
                  <a:ext cx="2639794" cy="666320"/>
                </a:xfrm>
                <a:prstGeom prst="rect">
                  <a:avLst/>
                </a:prstGeom>
              </p:spPr>
              <p:txBody>
                <a:bodyPr wrap="square" rIns="216000">
                  <a:normAutofit fontScale="77500" lnSpcReduction="200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 </a:t>
                  </a:r>
                </a:p>
              </p:txBody>
            </p:sp>
            <p:sp>
              <p:nvSpPr>
                <p:cNvPr id="40" name="ïṧḷïḓê-TextBox 370">
                  <a:extLst>
                    <a:ext uri="{FF2B5EF4-FFF2-40B4-BE49-F238E27FC236}">
                      <a16:creationId xmlns:a16="http://schemas.microsoft.com/office/drawing/2014/main" xmlns="" id="{1F0DAFB3-ECB6-4B7F-8BB5-D5A7CA2551C1}"/>
                    </a:ext>
                  </a:extLst>
                </p:cNvPr>
                <p:cNvSpPr txBox="1"/>
                <p:nvPr/>
              </p:nvSpPr>
              <p:spPr>
                <a:xfrm>
                  <a:off x="9065730" y="2156753"/>
                  <a:ext cx="1387660" cy="307777"/>
                </a:xfrm>
                <a:prstGeom prst="rect">
                  <a:avLst/>
                </a:prstGeom>
                <a:noFill/>
              </p:spPr>
              <p:txBody>
                <a:bodyPr wrap="none" rIns="216000" anchor="b" anchorCtr="0">
                  <a:normAutofit fontScale="77500" lnSpcReduction="20000"/>
                </a:bodyPr>
                <a:lstStyle/>
                <a:p>
                  <a:pPr algn="r"/>
                  <a:r>
                    <a:rPr lang="zh-CN" altLang="en-US" sz="1400" b="1">
                      <a:solidFill>
                        <a:schemeClr val="accent3">
                          <a:lumMod val="100000"/>
                        </a:schemeClr>
                      </a:solidFill>
                    </a:rPr>
                    <a:t>标题文本预设</a:t>
                  </a: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97336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cdcb5bc-e7ae-4184-86ef-9d679c651039"/>
          <p:cNvGrpSpPr>
            <a:grpSpLocks noChangeAspect="1"/>
          </p:cNvGrpSpPr>
          <p:nvPr/>
        </p:nvGrpSpPr>
        <p:grpSpPr>
          <a:xfrm>
            <a:off x="448952" y="1788662"/>
            <a:ext cx="8246095" cy="2098907"/>
            <a:chOff x="598603" y="2384885"/>
            <a:chExt cx="10994794" cy="2798543"/>
          </a:xfrm>
        </p:grpSpPr>
        <p:grpSp>
          <p:nvGrpSpPr>
            <p:cNvPr id="4" name="Group 31"/>
            <p:cNvGrpSpPr/>
            <p:nvPr/>
          </p:nvGrpSpPr>
          <p:grpSpPr>
            <a:xfrm>
              <a:off x="2947425" y="2384885"/>
              <a:ext cx="6297150" cy="2798543"/>
              <a:chOff x="2556988" y="1916438"/>
              <a:chExt cx="7038471" cy="3127993"/>
            </a:xfrm>
          </p:grpSpPr>
          <p:sp>
            <p:nvSpPr>
              <p:cNvPr id="17" name="Freeform: Shape 3"/>
              <p:cNvSpPr/>
              <p:nvPr/>
            </p:nvSpPr>
            <p:spPr>
              <a:xfrm rot="8341735" flipH="1">
                <a:off x="3518104" y="3326363"/>
                <a:ext cx="1145387" cy="12218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8516" y="4499"/>
                      <a:pt x="14591" y="8500"/>
                      <a:pt x="10132" y="11778"/>
                    </a:cubicBezTo>
                    <a:cubicBezTo>
                      <a:pt x="8255" y="13157"/>
                      <a:pt x="5662" y="14203"/>
                      <a:pt x="4109" y="12842"/>
                    </a:cubicBezTo>
                    <a:cubicBezTo>
                      <a:pt x="1726" y="10754"/>
                      <a:pt x="4412" y="6732"/>
                      <a:pt x="8055" y="7797"/>
                    </a:cubicBezTo>
                    <a:cubicBezTo>
                      <a:pt x="11161" y="8705"/>
                      <a:pt x="11409" y="12598"/>
                      <a:pt x="9408" y="15522"/>
                    </a:cubicBezTo>
                    <a:cubicBezTo>
                      <a:pt x="7373" y="18496"/>
                      <a:pt x="3870" y="20653"/>
                      <a:pt x="0" y="21600"/>
                    </a:cubicBezTo>
                  </a:path>
                </a:pathLst>
              </a:custGeom>
              <a:ln w="50800" cap="rnd">
                <a:solidFill>
                  <a:schemeClr val="accent2"/>
                </a:solidFill>
                <a:custDash>
                  <a:ds d="100000" sp="200000"/>
                </a:custDash>
                <a:miter lim="400000"/>
                <a:tailEnd type="arrow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Freeform: Shape 4"/>
              <p:cNvSpPr/>
              <p:nvPr/>
            </p:nvSpPr>
            <p:spPr>
              <a:xfrm>
                <a:off x="3062342" y="2119554"/>
                <a:ext cx="1853023" cy="8567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760" extrusionOk="0">
                    <a:moveTo>
                      <a:pt x="21600" y="20760"/>
                    </a:moveTo>
                    <a:cubicBezTo>
                      <a:pt x="18369" y="9606"/>
                      <a:pt x="14127" y="2481"/>
                      <a:pt x="9559" y="535"/>
                    </a:cubicBezTo>
                    <a:cubicBezTo>
                      <a:pt x="6331" y="-840"/>
                      <a:pt x="3052" y="446"/>
                      <a:pt x="0" y="4285"/>
                    </a:cubicBezTo>
                  </a:path>
                </a:pathLst>
              </a:custGeom>
              <a:ln w="50800" cap="rnd">
                <a:solidFill>
                  <a:schemeClr val="accent1"/>
                </a:solidFill>
                <a:custDash>
                  <a:ds d="100000" sp="200000"/>
                </a:custDash>
                <a:miter lim="400000"/>
                <a:tailEnd type="arrow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5"/>
              <p:cNvSpPr/>
              <p:nvPr/>
            </p:nvSpPr>
            <p:spPr>
              <a:xfrm rot="13260000">
                <a:off x="7441008" y="3326206"/>
                <a:ext cx="1145387" cy="12218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8516" y="4499"/>
                      <a:pt x="14591" y="8500"/>
                      <a:pt x="10132" y="11778"/>
                    </a:cubicBezTo>
                    <a:cubicBezTo>
                      <a:pt x="8255" y="13157"/>
                      <a:pt x="5662" y="14203"/>
                      <a:pt x="4109" y="12842"/>
                    </a:cubicBezTo>
                    <a:cubicBezTo>
                      <a:pt x="1726" y="10754"/>
                      <a:pt x="4412" y="6732"/>
                      <a:pt x="8055" y="7797"/>
                    </a:cubicBezTo>
                    <a:cubicBezTo>
                      <a:pt x="11161" y="8705"/>
                      <a:pt x="11409" y="12598"/>
                      <a:pt x="9408" y="15522"/>
                    </a:cubicBezTo>
                    <a:cubicBezTo>
                      <a:pt x="7373" y="18496"/>
                      <a:pt x="3870" y="20653"/>
                      <a:pt x="0" y="21600"/>
                    </a:cubicBezTo>
                  </a:path>
                </a:pathLst>
              </a:custGeom>
              <a:ln w="50800" cap="rnd">
                <a:solidFill>
                  <a:schemeClr val="accent4"/>
                </a:solidFill>
                <a:custDash>
                  <a:ds d="100000" sp="200000"/>
                </a:custDash>
                <a:miter lim="400000"/>
                <a:tailEnd type="arrow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6"/>
              <p:cNvSpPr/>
              <p:nvPr/>
            </p:nvSpPr>
            <p:spPr>
              <a:xfrm flipH="1">
                <a:off x="7177020" y="2119554"/>
                <a:ext cx="1853023" cy="8567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760" extrusionOk="0">
                    <a:moveTo>
                      <a:pt x="21600" y="20760"/>
                    </a:moveTo>
                    <a:cubicBezTo>
                      <a:pt x="18369" y="9606"/>
                      <a:pt x="14127" y="2481"/>
                      <a:pt x="9559" y="535"/>
                    </a:cubicBezTo>
                    <a:cubicBezTo>
                      <a:pt x="6331" y="-840"/>
                      <a:pt x="3052" y="446"/>
                      <a:pt x="0" y="4285"/>
                    </a:cubicBezTo>
                  </a:path>
                </a:pathLst>
              </a:custGeom>
              <a:ln w="50800" cap="rnd">
                <a:solidFill>
                  <a:schemeClr val="accent3"/>
                </a:solidFill>
                <a:custDash>
                  <a:ds d="100000" sp="200000"/>
                </a:custDash>
                <a:miter lim="400000"/>
                <a:tailEnd type="arrow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1" name="Group 7"/>
              <p:cNvGrpSpPr/>
              <p:nvPr/>
            </p:nvGrpSpPr>
            <p:grpSpPr>
              <a:xfrm>
                <a:off x="4476270" y="1916438"/>
                <a:ext cx="3239462" cy="3127993"/>
                <a:chOff x="0" y="0"/>
                <a:chExt cx="6478921" cy="6255984"/>
              </a:xfrm>
            </p:grpSpPr>
            <p:sp>
              <p:nvSpPr>
                <p:cNvPr id="34" name="Freeform: Shape 8"/>
                <p:cNvSpPr/>
                <p:nvPr/>
              </p:nvSpPr>
              <p:spPr>
                <a:xfrm>
                  <a:off x="0" y="2805035"/>
                  <a:ext cx="6478921" cy="34509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1387"/>
                      </a:moveTo>
                      <a:lnTo>
                        <a:pt x="60" y="21600"/>
                      </a:lnTo>
                      <a:lnTo>
                        <a:pt x="0" y="213"/>
                      </a:lnTo>
                      <a:lnTo>
                        <a:pt x="21540" y="0"/>
                      </a:lnTo>
                      <a:cubicBezTo>
                        <a:pt x="21540" y="0"/>
                        <a:pt x="21600" y="21387"/>
                        <a:pt x="21600" y="21387"/>
                      </a:cubicBezTo>
                      <a:close/>
                    </a:path>
                  </a:pathLst>
                </a:custGeom>
                <a:solidFill>
                  <a:srgbClr val="565F68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9"/>
                <p:cNvSpPr/>
                <p:nvPr/>
              </p:nvSpPr>
              <p:spPr>
                <a:xfrm>
                  <a:off x="0" y="673208"/>
                  <a:ext cx="6460923" cy="21700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10762" y="0"/>
                      </a:lnTo>
                      <a:lnTo>
                        <a:pt x="21600" y="21261"/>
                      </a:lnTo>
                      <a:cubicBezTo>
                        <a:pt x="21600" y="21261"/>
                        <a:pt x="0" y="21600"/>
                        <a:pt x="0" y="21600"/>
                      </a:cubicBezTo>
                      <a:close/>
                    </a:path>
                  </a:pathLst>
                </a:custGeom>
                <a:solidFill>
                  <a:srgbClr val="565F68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Freeform: Shape 10"/>
                <p:cNvSpPr/>
                <p:nvPr/>
              </p:nvSpPr>
              <p:spPr>
                <a:xfrm>
                  <a:off x="575032" y="0"/>
                  <a:ext cx="5175874" cy="45226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107" y="21600"/>
                      </a:moveTo>
                      <a:lnTo>
                        <a:pt x="21600" y="15163"/>
                      </a:lnTo>
                      <a:lnTo>
                        <a:pt x="21581" y="0"/>
                      </a:lnTo>
                      <a:lnTo>
                        <a:pt x="0" y="0"/>
                      </a:lnTo>
                      <a:lnTo>
                        <a:pt x="31" y="14971"/>
                      </a:lnTo>
                      <a:cubicBezTo>
                        <a:pt x="31" y="14971"/>
                        <a:pt x="11107" y="21600"/>
                        <a:pt x="11107" y="2160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1819">
                      <a:srgbClr val="E3E5E7"/>
                    </a:gs>
                    <a:gs pos="20041">
                      <a:srgbClr val="F1F2F3"/>
                    </a:gs>
                    <a:gs pos="51899">
                      <a:srgbClr val="FFFFFF"/>
                    </a:gs>
                  </a:gsLst>
                  <a:lin ang="16200000" scaled="0"/>
                </a:gradFill>
                <a:ln w="12700" cap="flat">
                  <a:noFill/>
                  <a:miter lim="400000"/>
                </a:ln>
                <a:effectLst>
                  <a:outerShdw blurRad="203200" dist="48429" dir="5400000" rotWithShape="0">
                    <a:srgbClr val="000000"/>
                  </a:outerShdw>
                </a:effec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Freeform: Shape 11"/>
                <p:cNvSpPr/>
                <p:nvPr/>
              </p:nvSpPr>
              <p:spPr>
                <a:xfrm>
                  <a:off x="14025" y="2833086"/>
                  <a:ext cx="3239468" cy="34169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21600" y="10692"/>
                      </a:lnTo>
                      <a:lnTo>
                        <a:pt x="120" y="21600"/>
                      </a:lnTo>
                      <a:cubicBezTo>
                        <a:pt x="120" y="2160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Freeform: Shape 12"/>
                <p:cNvSpPr/>
                <p:nvPr/>
              </p:nvSpPr>
              <p:spPr>
                <a:xfrm>
                  <a:off x="3225442" y="2805035"/>
                  <a:ext cx="3239454" cy="341688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480" y="0"/>
                      </a:moveTo>
                      <a:lnTo>
                        <a:pt x="0" y="10908"/>
                      </a:lnTo>
                      <a:lnTo>
                        <a:pt x="21600" y="21600"/>
                      </a:lnTo>
                      <a:cubicBezTo>
                        <a:pt x="21600" y="21600"/>
                        <a:pt x="21480" y="0"/>
                        <a:pt x="2148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Freeform: Shape 13"/>
                <p:cNvSpPr/>
                <p:nvPr/>
              </p:nvSpPr>
              <p:spPr>
                <a:xfrm>
                  <a:off x="18004" y="4530489"/>
                  <a:ext cx="6460917" cy="17254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70" y="0"/>
                      </a:moveTo>
                      <a:lnTo>
                        <a:pt x="0" y="21600"/>
                      </a:lnTo>
                      <a:lnTo>
                        <a:pt x="21600" y="21174"/>
                      </a:lnTo>
                      <a:cubicBezTo>
                        <a:pt x="21600" y="21174"/>
                        <a:pt x="10770" y="0"/>
                        <a:pt x="1077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Freeform: Shape 14"/>
                <p:cNvSpPr/>
                <p:nvPr/>
              </p:nvSpPr>
              <p:spPr>
                <a:xfrm>
                  <a:off x="1304559" y="603072"/>
                  <a:ext cx="3856052" cy="26630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96" h="21595" extrusionOk="0">
                      <a:moveTo>
                        <a:pt x="20946" y="0"/>
                      </a:moveTo>
                      <a:lnTo>
                        <a:pt x="643" y="156"/>
                      </a:lnTo>
                      <a:cubicBezTo>
                        <a:pt x="286" y="159"/>
                        <a:pt x="-2" y="581"/>
                        <a:pt x="0" y="1098"/>
                      </a:cubicBezTo>
                      <a:cubicBezTo>
                        <a:pt x="2" y="1615"/>
                        <a:pt x="294" y="2036"/>
                        <a:pt x="650" y="2033"/>
                      </a:cubicBezTo>
                      <a:lnTo>
                        <a:pt x="20951" y="1876"/>
                      </a:lnTo>
                      <a:cubicBezTo>
                        <a:pt x="21307" y="1874"/>
                        <a:pt x="21598" y="1451"/>
                        <a:pt x="21596" y="935"/>
                      </a:cubicBezTo>
                      <a:cubicBezTo>
                        <a:pt x="21594" y="418"/>
                        <a:pt x="21302" y="-3"/>
                        <a:pt x="20946" y="0"/>
                      </a:cubicBezTo>
                      <a:close/>
                      <a:moveTo>
                        <a:pt x="20943" y="3867"/>
                      </a:moveTo>
                      <a:lnTo>
                        <a:pt x="643" y="4023"/>
                      </a:lnTo>
                      <a:cubicBezTo>
                        <a:pt x="286" y="4026"/>
                        <a:pt x="-2" y="4448"/>
                        <a:pt x="0" y="4965"/>
                      </a:cubicBezTo>
                      <a:cubicBezTo>
                        <a:pt x="2" y="5481"/>
                        <a:pt x="294" y="5902"/>
                        <a:pt x="650" y="5900"/>
                      </a:cubicBezTo>
                      <a:lnTo>
                        <a:pt x="20951" y="5747"/>
                      </a:lnTo>
                      <a:cubicBezTo>
                        <a:pt x="21307" y="5744"/>
                        <a:pt x="21598" y="5318"/>
                        <a:pt x="21596" y="4801"/>
                      </a:cubicBezTo>
                      <a:cubicBezTo>
                        <a:pt x="21594" y="4285"/>
                        <a:pt x="21300" y="3864"/>
                        <a:pt x="20943" y="3867"/>
                      </a:cubicBezTo>
                      <a:close/>
                      <a:moveTo>
                        <a:pt x="20946" y="7734"/>
                      </a:moveTo>
                      <a:lnTo>
                        <a:pt x="643" y="7890"/>
                      </a:lnTo>
                      <a:cubicBezTo>
                        <a:pt x="286" y="7893"/>
                        <a:pt x="-2" y="8315"/>
                        <a:pt x="0" y="8832"/>
                      </a:cubicBezTo>
                      <a:cubicBezTo>
                        <a:pt x="2" y="9348"/>
                        <a:pt x="294" y="9769"/>
                        <a:pt x="650" y="9766"/>
                      </a:cubicBezTo>
                      <a:lnTo>
                        <a:pt x="20951" y="9610"/>
                      </a:lnTo>
                      <a:cubicBezTo>
                        <a:pt x="21307" y="9608"/>
                        <a:pt x="21598" y="9185"/>
                        <a:pt x="21596" y="8668"/>
                      </a:cubicBezTo>
                      <a:cubicBezTo>
                        <a:pt x="21594" y="8152"/>
                        <a:pt x="21302" y="7731"/>
                        <a:pt x="20946" y="7734"/>
                      </a:cubicBezTo>
                      <a:close/>
                      <a:moveTo>
                        <a:pt x="20943" y="11714"/>
                      </a:moveTo>
                      <a:lnTo>
                        <a:pt x="643" y="11870"/>
                      </a:lnTo>
                      <a:cubicBezTo>
                        <a:pt x="286" y="11873"/>
                        <a:pt x="-2" y="12296"/>
                        <a:pt x="0" y="12812"/>
                      </a:cubicBezTo>
                      <a:cubicBezTo>
                        <a:pt x="2" y="13329"/>
                        <a:pt x="294" y="13749"/>
                        <a:pt x="650" y="13747"/>
                      </a:cubicBezTo>
                      <a:lnTo>
                        <a:pt x="20951" y="13594"/>
                      </a:lnTo>
                      <a:cubicBezTo>
                        <a:pt x="21307" y="13592"/>
                        <a:pt x="21598" y="13166"/>
                        <a:pt x="21596" y="12649"/>
                      </a:cubicBezTo>
                      <a:cubicBezTo>
                        <a:pt x="21594" y="12133"/>
                        <a:pt x="21300" y="11711"/>
                        <a:pt x="20943" y="11714"/>
                      </a:cubicBezTo>
                      <a:close/>
                      <a:moveTo>
                        <a:pt x="20946" y="15581"/>
                      </a:moveTo>
                      <a:lnTo>
                        <a:pt x="643" y="15737"/>
                      </a:lnTo>
                      <a:cubicBezTo>
                        <a:pt x="286" y="15740"/>
                        <a:pt x="-2" y="16163"/>
                        <a:pt x="0" y="16679"/>
                      </a:cubicBezTo>
                      <a:cubicBezTo>
                        <a:pt x="2" y="17196"/>
                        <a:pt x="294" y="17617"/>
                        <a:pt x="650" y="17614"/>
                      </a:cubicBezTo>
                      <a:lnTo>
                        <a:pt x="20951" y="17458"/>
                      </a:lnTo>
                      <a:cubicBezTo>
                        <a:pt x="21307" y="17455"/>
                        <a:pt x="21598" y="17032"/>
                        <a:pt x="21596" y="16516"/>
                      </a:cubicBezTo>
                      <a:cubicBezTo>
                        <a:pt x="21594" y="15999"/>
                        <a:pt x="21302" y="15578"/>
                        <a:pt x="20946" y="15581"/>
                      </a:cubicBezTo>
                      <a:close/>
                      <a:moveTo>
                        <a:pt x="20943" y="19562"/>
                      </a:moveTo>
                      <a:lnTo>
                        <a:pt x="643" y="19718"/>
                      </a:lnTo>
                      <a:cubicBezTo>
                        <a:pt x="286" y="19721"/>
                        <a:pt x="-2" y="20143"/>
                        <a:pt x="0" y="20660"/>
                      </a:cubicBezTo>
                      <a:cubicBezTo>
                        <a:pt x="2" y="21176"/>
                        <a:pt x="294" y="21597"/>
                        <a:pt x="650" y="21594"/>
                      </a:cubicBezTo>
                      <a:lnTo>
                        <a:pt x="20951" y="21442"/>
                      </a:lnTo>
                      <a:cubicBezTo>
                        <a:pt x="21307" y="21439"/>
                        <a:pt x="21598" y="21013"/>
                        <a:pt x="21596" y="20496"/>
                      </a:cubicBezTo>
                      <a:cubicBezTo>
                        <a:pt x="21594" y="19980"/>
                        <a:pt x="21300" y="19559"/>
                        <a:pt x="20943" y="19562"/>
                      </a:cubicBezTo>
                      <a:close/>
                    </a:path>
                  </a:pathLst>
                </a:custGeom>
                <a:solidFill>
                  <a:srgbClr val="D7D7D7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2" name="Group 15"/>
              <p:cNvGrpSpPr/>
              <p:nvPr/>
            </p:nvGrpSpPr>
            <p:grpSpPr>
              <a:xfrm>
                <a:off x="8960458" y="3689043"/>
                <a:ext cx="635001" cy="635001"/>
                <a:chOff x="0" y="0"/>
                <a:chExt cx="1270000" cy="1270000"/>
              </a:xfrm>
            </p:grpSpPr>
            <p:sp>
              <p:nvSpPr>
                <p:cNvPr id="32" name="Freeform: Shape 16"/>
                <p:cNvSpPr/>
                <p:nvPr/>
              </p:nvSpPr>
              <p:spPr>
                <a:xfrm>
                  <a:off x="0" y="0"/>
                  <a:ext cx="1270000" cy="1270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Freeform: Shape 17"/>
                <p:cNvSpPr/>
                <p:nvPr/>
              </p:nvSpPr>
              <p:spPr>
                <a:xfrm>
                  <a:off x="201445" y="252511"/>
                  <a:ext cx="758339" cy="7649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904" h="21526" extrusionOk="0">
                      <a:moveTo>
                        <a:pt x="20436" y="25"/>
                      </a:moveTo>
                      <a:cubicBezTo>
                        <a:pt x="20097" y="-74"/>
                        <a:pt x="19745" y="130"/>
                        <a:pt x="19648" y="477"/>
                      </a:cubicBezTo>
                      <a:cubicBezTo>
                        <a:pt x="19645" y="495"/>
                        <a:pt x="19149" y="2222"/>
                        <a:pt x="17665" y="2967"/>
                      </a:cubicBezTo>
                      <a:cubicBezTo>
                        <a:pt x="16164" y="3721"/>
                        <a:pt x="15521" y="4638"/>
                        <a:pt x="15226" y="5356"/>
                      </a:cubicBezTo>
                      <a:cubicBezTo>
                        <a:pt x="14043" y="4250"/>
                        <a:pt x="12529" y="3621"/>
                        <a:pt x="10915" y="3621"/>
                      </a:cubicBezTo>
                      <a:cubicBezTo>
                        <a:pt x="9201" y="3621"/>
                        <a:pt x="7593" y="4309"/>
                        <a:pt x="6382" y="5545"/>
                      </a:cubicBezTo>
                      <a:lnTo>
                        <a:pt x="1874" y="10147"/>
                      </a:lnTo>
                      <a:cubicBezTo>
                        <a:pt x="-625" y="12698"/>
                        <a:pt x="-625" y="16849"/>
                        <a:pt x="1874" y="19401"/>
                      </a:cubicBezTo>
                      <a:lnTo>
                        <a:pt x="2084" y="19615"/>
                      </a:lnTo>
                      <a:cubicBezTo>
                        <a:pt x="3295" y="20852"/>
                        <a:pt x="4905" y="21526"/>
                        <a:pt x="6616" y="21526"/>
                      </a:cubicBezTo>
                      <a:cubicBezTo>
                        <a:pt x="8328" y="21526"/>
                        <a:pt x="9939" y="20852"/>
                        <a:pt x="11149" y="19615"/>
                      </a:cubicBezTo>
                      <a:lnTo>
                        <a:pt x="15657" y="15013"/>
                      </a:lnTo>
                      <a:cubicBezTo>
                        <a:pt x="17937" y="12686"/>
                        <a:pt x="18115" y="9036"/>
                        <a:pt x="16236" y="6475"/>
                      </a:cubicBezTo>
                      <a:cubicBezTo>
                        <a:pt x="16237" y="6447"/>
                        <a:pt x="16263" y="6428"/>
                        <a:pt x="16261" y="6400"/>
                      </a:cubicBezTo>
                      <a:cubicBezTo>
                        <a:pt x="16261" y="6387"/>
                        <a:pt x="16216" y="5148"/>
                        <a:pt x="18232" y="4136"/>
                      </a:cubicBezTo>
                      <a:cubicBezTo>
                        <a:pt x="20223" y="3136"/>
                        <a:pt x="20853" y="924"/>
                        <a:pt x="20880" y="829"/>
                      </a:cubicBezTo>
                      <a:cubicBezTo>
                        <a:pt x="20975" y="482"/>
                        <a:pt x="20777" y="123"/>
                        <a:pt x="20436" y="25"/>
                      </a:cubicBezTo>
                      <a:close/>
                      <a:moveTo>
                        <a:pt x="10915" y="4928"/>
                      </a:moveTo>
                      <a:cubicBezTo>
                        <a:pt x="12287" y="4928"/>
                        <a:pt x="13579" y="5473"/>
                        <a:pt x="14549" y="6462"/>
                      </a:cubicBezTo>
                      <a:lnTo>
                        <a:pt x="14758" y="6676"/>
                      </a:lnTo>
                      <a:cubicBezTo>
                        <a:pt x="16760" y="8718"/>
                        <a:pt x="16760" y="12039"/>
                        <a:pt x="14758" y="14082"/>
                      </a:cubicBezTo>
                      <a:lnTo>
                        <a:pt x="14179" y="14673"/>
                      </a:lnTo>
                      <a:cubicBezTo>
                        <a:pt x="9254" y="11883"/>
                        <a:pt x="7175" y="7993"/>
                        <a:pt x="6727" y="7041"/>
                      </a:cubicBezTo>
                      <a:lnTo>
                        <a:pt x="7294" y="6462"/>
                      </a:lnTo>
                      <a:cubicBezTo>
                        <a:pt x="8262" y="5473"/>
                        <a:pt x="9545" y="4928"/>
                        <a:pt x="10915" y="4928"/>
                      </a:cubicBezTo>
                      <a:close/>
                      <a:moveTo>
                        <a:pt x="6247" y="7531"/>
                      </a:moveTo>
                      <a:cubicBezTo>
                        <a:pt x="6895" y="8850"/>
                        <a:pt x="9011" y="12438"/>
                        <a:pt x="13711" y="15151"/>
                      </a:cubicBezTo>
                      <a:lnTo>
                        <a:pt x="10250" y="18684"/>
                      </a:lnTo>
                      <a:cubicBezTo>
                        <a:pt x="9281" y="19674"/>
                        <a:pt x="7986" y="20218"/>
                        <a:pt x="6616" y="20218"/>
                      </a:cubicBezTo>
                      <a:cubicBezTo>
                        <a:pt x="5246" y="20218"/>
                        <a:pt x="3951" y="19674"/>
                        <a:pt x="2983" y="18684"/>
                      </a:cubicBezTo>
                      <a:lnTo>
                        <a:pt x="2773" y="18471"/>
                      </a:lnTo>
                      <a:cubicBezTo>
                        <a:pt x="774" y="16429"/>
                        <a:pt x="774" y="13105"/>
                        <a:pt x="2773" y="11065"/>
                      </a:cubicBezTo>
                      <a:lnTo>
                        <a:pt x="6247" y="7531"/>
                      </a:lnTo>
                      <a:close/>
                      <a:moveTo>
                        <a:pt x="11864" y="8550"/>
                      </a:moveTo>
                      <a:lnTo>
                        <a:pt x="10730" y="9707"/>
                      </a:lnTo>
                      <a:cubicBezTo>
                        <a:pt x="10605" y="9833"/>
                        <a:pt x="10605" y="10031"/>
                        <a:pt x="10730" y="10159"/>
                      </a:cubicBezTo>
                      <a:cubicBezTo>
                        <a:pt x="10793" y="10222"/>
                        <a:pt x="10883" y="10260"/>
                        <a:pt x="10964" y="10260"/>
                      </a:cubicBezTo>
                      <a:cubicBezTo>
                        <a:pt x="11048" y="10260"/>
                        <a:pt x="11124" y="10222"/>
                        <a:pt x="11186" y="10159"/>
                      </a:cubicBezTo>
                      <a:lnTo>
                        <a:pt x="12319" y="9015"/>
                      </a:lnTo>
                      <a:cubicBezTo>
                        <a:pt x="12445" y="8888"/>
                        <a:pt x="12445" y="8677"/>
                        <a:pt x="12319" y="8550"/>
                      </a:cubicBezTo>
                      <a:cubicBezTo>
                        <a:pt x="12194" y="8422"/>
                        <a:pt x="11989" y="8422"/>
                        <a:pt x="11864" y="8550"/>
                      </a:cubicBezTo>
                      <a:close/>
                      <a:moveTo>
                        <a:pt x="4658" y="10159"/>
                      </a:moveTo>
                      <a:lnTo>
                        <a:pt x="3660" y="11178"/>
                      </a:lnTo>
                      <a:cubicBezTo>
                        <a:pt x="1812" y="13005"/>
                        <a:pt x="1477" y="14914"/>
                        <a:pt x="2687" y="16698"/>
                      </a:cubicBezTo>
                      <a:cubicBezTo>
                        <a:pt x="2750" y="16788"/>
                        <a:pt x="2844" y="16836"/>
                        <a:pt x="2946" y="16836"/>
                      </a:cubicBezTo>
                      <a:cubicBezTo>
                        <a:pt x="3008" y="16836"/>
                        <a:pt x="3076" y="16824"/>
                        <a:pt x="3131" y="16786"/>
                      </a:cubicBezTo>
                      <a:cubicBezTo>
                        <a:pt x="3276" y="16682"/>
                        <a:pt x="3304" y="16480"/>
                        <a:pt x="3205" y="16333"/>
                      </a:cubicBezTo>
                      <a:cubicBezTo>
                        <a:pt x="2183" y="14828"/>
                        <a:pt x="2483" y="13244"/>
                        <a:pt x="4104" y="11643"/>
                      </a:cubicBezTo>
                      <a:lnTo>
                        <a:pt x="5114" y="10612"/>
                      </a:lnTo>
                      <a:cubicBezTo>
                        <a:pt x="5239" y="10485"/>
                        <a:pt x="5239" y="10287"/>
                        <a:pt x="5114" y="10159"/>
                      </a:cubicBezTo>
                      <a:cubicBezTo>
                        <a:pt x="4989" y="10032"/>
                        <a:pt x="4784" y="10032"/>
                        <a:pt x="4658" y="10159"/>
                      </a:cubicBezTo>
                      <a:close/>
                      <a:moveTo>
                        <a:pt x="3241" y="16999"/>
                      </a:moveTo>
                      <a:cubicBezTo>
                        <a:pt x="3116" y="17127"/>
                        <a:pt x="3116" y="17337"/>
                        <a:pt x="3241" y="17465"/>
                      </a:cubicBezTo>
                      <a:lnTo>
                        <a:pt x="3402" y="17616"/>
                      </a:lnTo>
                      <a:cubicBezTo>
                        <a:pt x="3464" y="17680"/>
                        <a:pt x="3540" y="17704"/>
                        <a:pt x="3623" y="17704"/>
                      </a:cubicBezTo>
                      <a:cubicBezTo>
                        <a:pt x="3705" y="17704"/>
                        <a:pt x="3783" y="17680"/>
                        <a:pt x="3845" y="17616"/>
                      </a:cubicBezTo>
                      <a:cubicBezTo>
                        <a:pt x="3969" y="17488"/>
                        <a:pt x="3971" y="17278"/>
                        <a:pt x="3845" y="17150"/>
                      </a:cubicBezTo>
                      <a:lnTo>
                        <a:pt x="3697" y="16999"/>
                      </a:lnTo>
                      <a:cubicBezTo>
                        <a:pt x="3572" y="16872"/>
                        <a:pt x="3366" y="16872"/>
                        <a:pt x="3241" y="169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3" name="Group 18"/>
              <p:cNvGrpSpPr/>
              <p:nvPr/>
            </p:nvGrpSpPr>
            <p:grpSpPr>
              <a:xfrm>
                <a:off x="8960458" y="2364266"/>
                <a:ext cx="635001" cy="635001"/>
                <a:chOff x="0" y="0"/>
                <a:chExt cx="1270000" cy="1270000"/>
              </a:xfrm>
            </p:grpSpPr>
            <p:sp>
              <p:nvSpPr>
                <p:cNvPr id="30" name="Freeform: Shape 19"/>
                <p:cNvSpPr/>
                <p:nvPr/>
              </p:nvSpPr>
              <p:spPr>
                <a:xfrm>
                  <a:off x="0" y="0"/>
                  <a:ext cx="1270000" cy="1270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Freeform: Shape 20"/>
                <p:cNvSpPr/>
                <p:nvPr/>
              </p:nvSpPr>
              <p:spPr>
                <a:xfrm>
                  <a:off x="255984" y="175807"/>
                  <a:ext cx="758032" cy="7649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83" extrusionOk="0">
                      <a:moveTo>
                        <a:pt x="10585" y="5"/>
                      </a:moveTo>
                      <a:cubicBezTo>
                        <a:pt x="10414" y="27"/>
                        <a:pt x="10247" y="105"/>
                        <a:pt x="10133" y="252"/>
                      </a:cubicBezTo>
                      <a:cubicBezTo>
                        <a:pt x="8398" y="2489"/>
                        <a:pt x="10182" y="3991"/>
                        <a:pt x="11139" y="4798"/>
                      </a:cubicBezTo>
                      <a:cubicBezTo>
                        <a:pt x="11426" y="5039"/>
                        <a:pt x="11564" y="5323"/>
                        <a:pt x="11558" y="5649"/>
                      </a:cubicBezTo>
                      <a:cubicBezTo>
                        <a:pt x="11544" y="6227"/>
                        <a:pt x="11078" y="6945"/>
                        <a:pt x="10382" y="7485"/>
                      </a:cubicBezTo>
                      <a:cubicBezTo>
                        <a:pt x="10252" y="7584"/>
                        <a:pt x="10200" y="7731"/>
                        <a:pt x="10167" y="7877"/>
                      </a:cubicBezTo>
                      <a:lnTo>
                        <a:pt x="2341" y="7877"/>
                      </a:lnTo>
                      <a:cubicBezTo>
                        <a:pt x="1047" y="7877"/>
                        <a:pt x="0" y="8917"/>
                        <a:pt x="0" y="10195"/>
                      </a:cubicBezTo>
                      <a:lnTo>
                        <a:pt x="0" y="19265"/>
                      </a:lnTo>
                      <a:cubicBezTo>
                        <a:pt x="0" y="20545"/>
                        <a:pt x="1047" y="21583"/>
                        <a:pt x="2341" y="21583"/>
                      </a:cubicBezTo>
                      <a:lnTo>
                        <a:pt x="19259" y="21583"/>
                      </a:lnTo>
                      <a:cubicBezTo>
                        <a:pt x="20551" y="21583"/>
                        <a:pt x="21600" y="20545"/>
                        <a:pt x="21600" y="19265"/>
                      </a:cubicBezTo>
                      <a:cubicBezTo>
                        <a:pt x="21600" y="19265"/>
                        <a:pt x="21600" y="10195"/>
                        <a:pt x="21600" y="10195"/>
                      </a:cubicBezTo>
                      <a:cubicBezTo>
                        <a:pt x="21600" y="8917"/>
                        <a:pt x="20551" y="7877"/>
                        <a:pt x="19259" y="7877"/>
                      </a:cubicBezTo>
                      <a:lnTo>
                        <a:pt x="11806" y="7877"/>
                      </a:lnTo>
                      <a:cubicBezTo>
                        <a:pt x="12435" y="7186"/>
                        <a:pt x="12888" y="6426"/>
                        <a:pt x="12903" y="5671"/>
                      </a:cubicBezTo>
                      <a:cubicBezTo>
                        <a:pt x="12920" y="4939"/>
                        <a:pt x="12609" y="4283"/>
                        <a:pt x="12010" y="3779"/>
                      </a:cubicBezTo>
                      <a:cubicBezTo>
                        <a:pt x="10613" y="2602"/>
                        <a:pt x="10450" y="2045"/>
                        <a:pt x="11207" y="1069"/>
                      </a:cubicBezTo>
                      <a:cubicBezTo>
                        <a:pt x="11434" y="777"/>
                        <a:pt x="11378" y="363"/>
                        <a:pt x="11083" y="140"/>
                      </a:cubicBezTo>
                      <a:cubicBezTo>
                        <a:pt x="10935" y="27"/>
                        <a:pt x="10757" y="-17"/>
                        <a:pt x="10585" y="5"/>
                      </a:cubicBezTo>
                      <a:close/>
                      <a:moveTo>
                        <a:pt x="2341" y="9210"/>
                      </a:moveTo>
                      <a:lnTo>
                        <a:pt x="19259" y="9210"/>
                      </a:lnTo>
                      <a:cubicBezTo>
                        <a:pt x="19805" y="9210"/>
                        <a:pt x="20254" y="9655"/>
                        <a:pt x="20254" y="10195"/>
                      </a:cubicBezTo>
                      <a:cubicBezTo>
                        <a:pt x="20254" y="10195"/>
                        <a:pt x="20254" y="19265"/>
                        <a:pt x="20254" y="19265"/>
                      </a:cubicBezTo>
                      <a:cubicBezTo>
                        <a:pt x="20254" y="19807"/>
                        <a:pt x="19805" y="20250"/>
                        <a:pt x="19259" y="20250"/>
                      </a:cubicBezTo>
                      <a:lnTo>
                        <a:pt x="2341" y="20250"/>
                      </a:lnTo>
                      <a:cubicBezTo>
                        <a:pt x="1794" y="20250"/>
                        <a:pt x="1346" y="19807"/>
                        <a:pt x="1346" y="19265"/>
                      </a:cubicBezTo>
                      <a:lnTo>
                        <a:pt x="1346" y="10195"/>
                      </a:lnTo>
                      <a:cubicBezTo>
                        <a:pt x="1346" y="9655"/>
                        <a:pt x="1794" y="9210"/>
                        <a:pt x="2341" y="9210"/>
                      </a:cubicBezTo>
                      <a:close/>
                      <a:moveTo>
                        <a:pt x="4682" y="11460"/>
                      </a:moveTo>
                      <a:cubicBezTo>
                        <a:pt x="4496" y="11460"/>
                        <a:pt x="4343" y="11612"/>
                        <a:pt x="4343" y="11796"/>
                      </a:cubicBezTo>
                      <a:cubicBezTo>
                        <a:pt x="4343" y="11983"/>
                        <a:pt x="4496" y="12132"/>
                        <a:pt x="4682" y="12132"/>
                      </a:cubicBezTo>
                      <a:lnTo>
                        <a:pt x="5010" y="12132"/>
                      </a:lnTo>
                      <a:cubicBezTo>
                        <a:pt x="5195" y="12132"/>
                        <a:pt x="5349" y="11983"/>
                        <a:pt x="5349" y="11796"/>
                      </a:cubicBezTo>
                      <a:cubicBezTo>
                        <a:pt x="5349" y="11612"/>
                        <a:pt x="5195" y="11460"/>
                        <a:pt x="5010" y="11460"/>
                      </a:cubicBezTo>
                      <a:lnTo>
                        <a:pt x="4682" y="11460"/>
                      </a:lnTo>
                      <a:close/>
                      <a:moveTo>
                        <a:pt x="6853" y="11460"/>
                      </a:moveTo>
                      <a:cubicBezTo>
                        <a:pt x="6666" y="11460"/>
                        <a:pt x="6514" y="11612"/>
                        <a:pt x="6514" y="11796"/>
                      </a:cubicBezTo>
                      <a:cubicBezTo>
                        <a:pt x="6514" y="11983"/>
                        <a:pt x="6666" y="12132"/>
                        <a:pt x="6853" y="12132"/>
                      </a:cubicBezTo>
                      <a:lnTo>
                        <a:pt x="7181" y="12132"/>
                      </a:lnTo>
                      <a:cubicBezTo>
                        <a:pt x="7368" y="12132"/>
                        <a:pt x="7520" y="11983"/>
                        <a:pt x="7520" y="11796"/>
                      </a:cubicBezTo>
                      <a:cubicBezTo>
                        <a:pt x="7520" y="11612"/>
                        <a:pt x="7368" y="11460"/>
                        <a:pt x="7181" y="11460"/>
                      </a:cubicBezTo>
                      <a:lnTo>
                        <a:pt x="6853" y="11460"/>
                      </a:lnTo>
                      <a:close/>
                      <a:moveTo>
                        <a:pt x="9375" y="11460"/>
                      </a:moveTo>
                      <a:cubicBezTo>
                        <a:pt x="9189" y="11460"/>
                        <a:pt x="9047" y="11612"/>
                        <a:pt x="9047" y="11796"/>
                      </a:cubicBezTo>
                      <a:cubicBezTo>
                        <a:pt x="9047" y="11983"/>
                        <a:pt x="9189" y="12132"/>
                        <a:pt x="9375" y="12132"/>
                      </a:cubicBezTo>
                      <a:lnTo>
                        <a:pt x="9714" y="12132"/>
                      </a:lnTo>
                      <a:cubicBezTo>
                        <a:pt x="9901" y="12132"/>
                        <a:pt x="10054" y="11983"/>
                        <a:pt x="10054" y="11796"/>
                      </a:cubicBezTo>
                      <a:cubicBezTo>
                        <a:pt x="10054" y="11612"/>
                        <a:pt x="9901" y="11460"/>
                        <a:pt x="9714" y="11460"/>
                      </a:cubicBezTo>
                      <a:lnTo>
                        <a:pt x="9375" y="11460"/>
                      </a:lnTo>
                      <a:close/>
                      <a:moveTo>
                        <a:pt x="11558" y="11460"/>
                      </a:moveTo>
                      <a:cubicBezTo>
                        <a:pt x="11370" y="11460"/>
                        <a:pt x="11218" y="11612"/>
                        <a:pt x="11218" y="11796"/>
                      </a:cubicBezTo>
                      <a:cubicBezTo>
                        <a:pt x="11218" y="11983"/>
                        <a:pt x="11370" y="12132"/>
                        <a:pt x="11558" y="12132"/>
                      </a:cubicBezTo>
                      <a:lnTo>
                        <a:pt x="11897" y="12132"/>
                      </a:lnTo>
                      <a:cubicBezTo>
                        <a:pt x="12083" y="12132"/>
                        <a:pt x="12225" y="11983"/>
                        <a:pt x="12225" y="11796"/>
                      </a:cubicBezTo>
                      <a:cubicBezTo>
                        <a:pt x="12225" y="11612"/>
                        <a:pt x="12083" y="11460"/>
                        <a:pt x="11897" y="11460"/>
                      </a:cubicBezTo>
                      <a:lnTo>
                        <a:pt x="11558" y="11460"/>
                      </a:lnTo>
                      <a:close/>
                      <a:moveTo>
                        <a:pt x="13729" y="11460"/>
                      </a:moveTo>
                      <a:cubicBezTo>
                        <a:pt x="13543" y="11460"/>
                        <a:pt x="13390" y="11612"/>
                        <a:pt x="13390" y="11796"/>
                      </a:cubicBezTo>
                      <a:cubicBezTo>
                        <a:pt x="13390" y="11983"/>
                        <a:pt x="13543" y="12132"/>
                        <a:pt x="13729" y="12132"/>
                      </a:cubicBezTo>
                      <a:lnTo>
                        <a:pt x="14057" y="12132"/>
                      </a:lnTo>
                      <a:cubicBezTo>
                        <a:pt x="14244" y="12132"/>
                        <a:pt x="14396" y="11983"/>
                        <a:pt x="14396" y="11796"/>
                      </a:cubicBezTo>
                      <a:cubicBezTo>
                        <a:pt x="14396" y="11612"/>
                        <a:pt x="14244" y="11460"/>
                        <a:pt x="14057" y="11460"/>
                      </a:cubicBezTo>
                      <a:lnTo>
                        <a:pt x="13729" y="11460"/>
                      </a:lnTo>
                      <a:close/>
                      <a:moveTo>
                        <a:pt x="16251" y="11460"/>
                      </a:moveTo>
                      <a:cubicBezTo>
                        <a:pt x="16064" y="11460"/>
                        <a:pt x="15923" y="11612"/>
                        <a:pt x="15923" y="11796"/>
                      </a:cubicBezTo>
                      <a:cubicBezTo>
                        <a:pt x="15923" y="11983"/>
                        <a:pt x="16064" y="12132"/>
                        <a:pt x="16251" y="12132"/>
                      </a:cubicBezTo>
                      <a:lnTo>
                        <a:pt x="16590" y="12132"/>
                      </a:lnTo>
                      <a:cubicBezTo>
                        <a:pt x="16776" y="12132"/>
                        <a:pt x="16929" y="11983"/>
                        <a:pt x="16929" y="11796"/>
                      </a:cubicBezTo>
                      <a:cubicBezTo>
                        <a:pt x="16929" y="11612"/>
                        <a:pt x="16776" y="11460"/>
                        <a:pt x="16590" y="11460"/>
                      </a:cubicBezTo>
                      <a:lnTo>
                        <a:pt x="16251" y="11460"/>
                      </a:lnTo>
                      <a:close/>
                      <a:moveTo>
                        <a:pt x="4682" y="13610"/>
                      </a:moveTo>
                      <a:cubicBezTo>
                        <a:pt x="4496" y="13610"/>
                        <a:pt x="4343" y="13762"/>
                        <a:pt x="4343" y="13946"/>
                      </a:cubicBezTo>
                      <a:cubicBezTo>
                        <a:pt x="4343" y="14131"/>
                        <a:pt x="4496" y="14282"/>
                        <a:pt x="4682" y="14282"/>
                      </a:cubicBezTo>
                      <a:lnTo>
                        <a:pt x="5010" y="14282"/>
                      </a:lnTo>
                      <a:cubicBezTo>
                        <a:pt x="5195" y="14282"/>
                        <a:pt x="5349" y="14131"/>
                        <a:pt x="5349" y="13946"/>
                      </a:cubicBezTo>
                      <a:cubicBezTo>
                        <a:pt x="5349" y="13762"/>
                        <a:pt x="5195" y="13610"/>
                        <a:pt x="5010" y="13610"/>
                      </a:cubicBezTo>
                      <a:lnTo>
                        <a:pt x="4682" y="13610"/>
                      </a:lnTo>
                      <a:close/>
                      <a:moveTo>
                        <a:pt x="6853" y="13610"/>
                      </a:moveTo>
                      <a:cubicBezTo>
                        <a:pt x="6666" y="13610"/>
                        <a:pt x="6514" y="13762"/>
                        <a:pt x="6514" y="13946"/>
                      </a:cubicBezTo>
                      <a:cubicBezTo>
                        <a:pt x="6514" y="14131"/>
                        <a:pt x="6666" y="14282"/>
                        <a:pt x="6853" y="14282"/>
                      </a:cubicBezTo>
                      <a:lnTo>
                        <a:pt x="7181" y="14282"/>
                      </a:lnTo>
                      <a:cubicBezTo>
                        <a:pt x="7368" y="14282"/>
                        <a:pt x="7520" y="14131"/>
                        <a:pt x="7520" y="13946"/>
                      </a:cubicBezTo>
                      <a:cubicBezTo>
                        <a:pt x="7520" y="13762"/>
                        <a:pt x="7368" y="13610"/>
                        <a:pt x="7181" y="13610"/>
                      </a:cubicBezTo>
                      <a:lnTo>
                        <a:pt x="6853" y="13610"/>
                      </a:lnTo>
                      <a:close/>
                      <a:moveTo>
                        <a:pt x="9375" y="13610"/>
                      </a:moveTo>
                      <a:cubicBezTo>
                        <a:pt x="9189" y="13610"/>
                        <a:pt x="9047" y="13762"/>
                        <a:pt x="9047" y="13946"/>
                      </a:cubicBezTo>
                      <a:cubicBezTo>
                        <a:pt x="9047" y="14131"/>
                        <a:pt x="9189" y="14282"/>
                        <a:pt x="9375" y="14282"/>
                      </a:cubicBezTo>
                      <a:lnTo>
                        <a:pt x="9714" y="14282"/>
                      </a:lnTo>
                      <a:cubicBezTo>
                        <a:pt x="9901" y="14282"/>
                        <a:pt x="10054" y="14131"/>
                        <a:pt x="10054" y="13946"/>
                      </a:cubicBezTo>
                      <a:cubicBezTo>
                        <a:pt x="10054" y="13762"/>
                        <a:pt x="9901" y="13610"/>
                        <a:pt x="9714" y="13610"/>
                      </a:cubicBezTo>
                      <a:lnTo>
                        <a:pt x="9375" y="13610"/>
                      </a:lnTo>
                      <a:close/>
                      <a:moveTo>
                        <a:pt x="11558" y="13610"/>
                      </a:moveTo>
                      <a:cubicBezTo>
                        <a:pt x="11370" y="13610"/>
                        <a:pt x="11218" y="13762"/>
                        <a:pt x="11218" y="13946"/>
                      </a:cubicBezTo>
                      <a:cubicBezTo>
                        <a:pt x="11218" y="14131"/>
                        <a:pt x="11370" y="14282"/>
                        <a:pt x="11558" y="14282"/>
                      </a:cubicBezTo>
                      <a:lnTo>
                        <a:pt x="11897" y="14282"/>
                      </a:lnTo>
                      <a:cubicBezTo>
                        <a:pt x="12083" y="14282"/>
                        <a:pt x="12225" y="14131"/>
                        <a:pt x="12225" y="13946"/>
                      </a:cubicBezTo>
                      <a:cubicBezTo>
                        <a:pt x="12225" y="13762"/>
                        <a:pt x="12083" y="13610"/>
                        <a:pt x="11897" y="13610"/>
                      </a:cubicBezTo>
                      <a:lnTo>
                        <a:pt x="11558" y="13610"/>
                      </a:lnTo>
                      <a:close/>
                      <a:moveTo>
                        <a:pt x="13729" y="13610"/>
                      </a:moveTo>
                      <a:cubicBezTo>
                        <a:pt x="13543" y="13610"/>
                        <a:pt x="13390" y="13762"/>
                        <a:pt x="13390" y="13946"/>
                      </a:cubicBezTo>
                      <a:cubicBezTo>
                        <a:pt x="13390" y="14131"/>
                        <a:pt x="13543" y="14282"/>
                        <a:pt x="13729" y="14282"/>
                      </a:cubicBezTo>
                      <a:lnTo>
                        <a:pt x="14057" y="14282"/>
                      </a:lnTo>
                      <a:cubicBezTo>
                        <a:pt x="14244" y="14282"/>
                        <a:pt x="14396" y="14131"/>
                        <a:pt x="14396" y="13946"/>
                      </a:cubicBezTo>
                      <a:cubicBezTo>
                        <a:pt x="14396" y="13762"/>
                        <a:pt x="14244" y="13610"/>
                        <a:pt x="14057" y="13610"/>
                      </a:cubicBezTo>
                      <a:lnTo>
                        <a:pt x="13729" y="13610"/>
                      </a:lnTo>
                      <a:close/>
                      <a:moveTo>
                        <a:pt x="16251" y="13610"/>
                      </a:moveTo>
                      <a:cubicBezTo>
                        <a:pt x="16064" y="13610"/>
                        <a:pt x="15923" y="13762"/>
                        <a:pt x="15923" y="13946"/>
                      </a:cubicBezTo>
                      <a:cubicBezTo>
                        <a:pt x="15923" y="14131"/>
                        <a:pt x="16064" y="14282"/>
                        <a:pt x="16251" y="14282"/>
                      </a:cubicBezTo>
                      <a:lnTo>
                        <a:pt x="16590" y="14282"/>
                      </a:lnTo>
                      <a:cubicBezTo>
                        <a:pt x="16776" y="14282"/>
                        <a:pt x="16929" y="14131"/>
                        <a:pt x="16929" y="13946"/>
                      </a:cubicBezTo>
                      <a:cubicBezTo>
                        <a:pt x="16929" y="13762"/>
                        <a:pt x="16776" y="13610"/>
                        <a:pt x="16590" y="13610"/>
                      </a:cubicBezTo>
                      <a:lnTo>
                        <a:pt x="16251" y="13610"/>
                      </a:lnTo>
                      <a:close/>
                      <a:moveTo>
                        <a:pt x="4682" y="15402"/>
                      </a:moveTo>
                      <a:cubicBezTo>
                        <a:pt x="4496" y="15402"/>
                        <a:pt x="4343" y="15553"/>
                        <a:pt x="4343" y="15738"/>
                      </a:cubicBezTo>
                      <a:cubicBezTo>
                        <a:pt x="4343" y="15922"/>
                        <a:pt x="4496" y="16074"/>
                        <a:pt x="4682" y="16074"/>
                      </a:cubicBezTo>
                      <a:lnTo>
                        <a:pt x="5010" y="16074"/>
                      </a:lnTo>
                      <a:cubicBezTo>
                        <a:pt x="5195" y="16074"/>
                        <a:pt x="5349" y="15922"/>
                        <a:pt x="5349" y="15738"/>
                      </a:cubicBezTo>
                      <a:cubicBezTo>
                        <a:pt x="5349" y="15553"/>
                        <a:pt x="5195" y="15402"/>
                        <a:pt x="5010" y="15402"/>
                      </a:cubicBezTo>
                      <a:lnTo>
                        <a:pt x="4682" y="15402"/>
                      </a:lnTo>
                      <a:close/>
                      <a:moveTo>
                        <a:pt x="6853" y="15402"/>
                      </a:moveTo>
                      <a:cubicBezTo>
                        <a:pt x="6666" y="15402"/>
                        <a:pt x="6514" y="15553"/>
                        <a:pt x="6514" y="15738"/>
                      </a:cubicBezTo>
                      <a:cubicBezTo>
                        <a:pt x="6514" y="15922"/>
                        <a:pt x="6666" y="16074"/>
                        <a:pt x="6853" y="16074"/>
                      </a:cubicBezTo>
                      <a:lnTo>
                        <a:pt x="7181" y="16074"/>
                      </a:lnTo>
                      <a:cubicBezTo>
                        <a:pt x="7368" y="16074"/>
                        <a:pt x="7520" y="15922"/>
                        <a:pt x="7520" y="15738"/>
                      </a:cubicBezTo>
                      <a:cubicBezTo>
                        <a:pt x="7520" y="15553"/>
                        <a:pt x="7368" y="15402"/>
                        <a:pt x="7181" y="15402"/>
                      </a:cubicBezTo>
                      <a:lnTo>
                        <a:pt x="6853" y="15402"/>
                      </a:lnTo>
                      <a:close/>
                      <a:moveTo>
                        <a:pt x="9375" y="15402"/>
                      </a:moveTo>
                      <a:cubicBezTo>
                        <a:pt x="9189" y="15402"/>
                        <a:pt x="9047" y="15553"/>
                        <a:pt x="9047" y="15738"/>
                      </a:cubicBezTo>
                      <a:cubicBezTo>
                        <a:pt x="9047" y="15922"/>
                        <a:pt x="9189" y="16074"/>
                        <a:pt x="9375" y="16074"/>
                      </a:cubicBezTo>
                      <a:lnTo>
                        <a:pt x="9714" y="16074"/>
                      </a:lnTo>
                      <a:cubicBezTo>
                        <a:pt x="9901" y="16074"/>
                        <a:pt x="10054" y="15922"/>
                        <a:pt x="10054" y="15738"/>
                      </a:cubicBezTo>
                      <a:cubicBezTo>
                        <a:pt x="10054" y="15553"/>
                        <a:pt x="9901" y="15402"/>
                        <a:pt x="9714" y="15402"/>
                      </a:cubicBezTo>
                      <a:lnTo>
                        <a:pt x="9375" y="15402"/>
                      </a:lnTo>
                      <a:close/>
                      <a:moveTo>
                        <a:pt x="11558" y="15402"/>
                      </a:moveTo>
                      <a:cubicBezTo>
                        <a:pt x="11370" y="15402"/>
                        <a:pt x="11218" y="15553"/>
                        <a:pt x="11218" y="15738"/>
                      </a:cubicBezTo>
                      <a:cubicBezTo>
                        <a:pt x="11218" y="15922"/>
                        <a:pt x="11370" y="16074"/>
                        <a:pt x="11558" y="16074"/>
                      </a:cubicBezTo>
                      <a:lnTo>
                        <a:pt x="11897" y="16074"/>
                      </a:lnTo>
                      <a:cubicBezTo>
                        <a:pt x="12083" y="16074"/>
                        <a:pt x="12225" y="15922"/>
                        <a:pt x="12225" y="15738"/>
                      </a:cubicBezTo>
                      <a:cubicBezTo>
                        <a:pt x="12225" y="15553"/>
                        <a:pt x="12083" y="15402"/>
                        <a:pt x="11897" y="15402"/>
                      </a:cubicBezTo>
                      <a:lnTo>
                        <a:pt x="11558" y="15402"/>
                      </a:lnTo>
                      <a:close/>
                      <a:moveTo>
                        <a:pt x="13729" y="15402"/>
                      </a:moveTo>
                      <a:cubicBezTo>
                        <a:pt x="13543" y="15402"/>
                        <a:pt x="13390" y="15553"/>
                        <a:pt x="13390" y="15738"/>
                      </a:cubicBezTo>
                      <a:cubicBezTo>
                        <a:pt x="13390" y="15922"/>
                        <a:pt x="13543" y="16074"/>
                        <a:pt x="13729" y="16074"/>
                      </a:cubicBezTo>
                      <a:lnTo>
                        <a:pt x="14057" y="16074"/>
                      </a:lnTo>
                      <a:cubicBezTo>
                        <a:pt x="14244" y="16074"/>
                        <a:pt x="14396" y="15922"/>
                        <a:pt x="14396" y="15738"/>
                      </a:cubicBezTo>
                      <a:cubicBezTo>
                        <a:pt x="14396" y="15553"/>
                        <a:pt x="14244" y="15402"/>
                        <a:pt x="14057" y="15402"/>
                      </a:cubicBezTo>
                      <a:lnTo>
                        <a:pt x="13729" y="15402"/>
                      </a:lnTo>
                      <a:close/>
                      <a:moveTo>
                        <a:pt x="16251" y="15402"/>
                      </a:moveTo>
                      <a:cubicBezTo>
                        <a:pt x="16064" y="15402"/>
                        <a:pt x="15923" y="15553"/>
                        <a:pt x="15923" y="15738"/>
                      </a:cubicBezTo>
                      <a:cubicBezTo>
                        <a:pt x="15923" y="15922"/>
                        <a:pt x="16064" y="16074"/>
                        <a:pt x="16251" y="16074"/>
                      </a:cubicBezTo>
                      <a:lnTo>
                        <a:pt x="16590" y="16074"/>
                      </a:lnTo>
                      <a:cubicBezTo>
                        <a:pt x="16776" y="16074"/>
                        <a:pt x="16929" y="15922"/>
                        <a:pt x="16929" y="15738"/>
                      </a:cubicBezTo>
                      <a:cubicBezTo>
                        <a:pt x="16929" y="15553"/>
                        <a:pt x="16776" y="15402"/>
                        <a:pt x="16590" y="15402"/>
                      </a:cubicBezTo>
                      <a:lnTo>
                        <a:pt x="16251" y="15402"/>
                      </a:lnTo>
                      <a:close/>
                      <a:moveTo>
                        <a:pt x="4682" y="17552"/>
                      </a:moveTo>
                      <a:cubicBezTo>
                        <a:pt x="4496" y="17552"/>
                        <a:pt x="4343" y="17704"/>
                        <a:pt x="4343" y="17888"/>
                      </a:cubicBezTo>
                      <a:cubicBezTo>
                        <a:pt x="4343" y="18073"/>
                        <a:pt x="4496" y="18224"/>
                        <a:pt x="4682" y="18224"/>
                      </a:cubicBezTo>
                      <a:lnTo>
                        <a:pt x="5010" y="18224"/>
                      </a:lnTo>
                      <a:cubicBezTo>
                        <a:pt x="5195" y="18224"/>
                        <a:pt x="5349" y="18073"/>
                        <a:pt x="5349" y="17888"/>
                      </a:cubicBezTo>
                      <a:cubicBezTo>
                        <a:pt x="5349" y="17704"/>
                        <a:pt x="5195" y="17552"/>
                        <a:pt x="5010" y="17552"/>
                      </a:cubicBezTo>
                      <a:lnTo>
                        <a:pt x="4682" y="17552"/>
                      </a:lnTo>
                      <a:close/>
                      <a:moveTo>
                        <a:pt x="6853" y="17552"/>
                      </a:moveTo>
                      <a:cubicBezTo>
                        <a:pt x="6666" y="17552"/>
                        <a:pt x="6514" y="17704"/>
                        <a:pt x="6514" y="17888"/>
                      </a:cubicBezTo>
                      <a:cubicBezTo>
                        <a:pt x="6514" y="18073"/>
                        <a:pt x="6666" y="18224"/>
                        <a:pt x="6853" y="18224"/>
                      </a:cubicBezTo>
                      <a:lnTo>
                        <a:pt x="14272" y="18224"/>
                      </a:lnTo>
                      <a:cubicBezTo>
                        <a:pt x="14460" y="18224"/>
                        <a:pt x="14611" y="18073"/>
                        <a:pt x="14611" y="17888"/>
                      </a:cubicBezTo>
                      <a:cubicBezTo>
                        <a:pt x="14611" y="17704"/>
                        <a:pt x="14460" y="17552"/>
                        <a:pt x="14272" y="17552"/>
                      </a:cubicBezTo>
                      <a:lnTo>
                        <a:pt x="6853" y="17552"/>
                      </a:lnTo>
                      <a:close/>
                      <a:moveTo>
                        <a:pt x="16251" y="17552"/>
                      </a:moveTo>
                      <a:cubicBezTo>
                        <a:pt x="16064" y="17552"/>
                        <a:pt x="15923" y="17704"/>
                        <a:pt x="15923" y="17888"/>
                      </a:cubicBezTo>
                      <a:cubicBezTo>
                        <a:pt x="15923" y="18073"/>
                        <a:pt x="16064" y="18224"/>
                        <a:pt x="16251" y="18224"/>
                      </a:cubicBezTo>
                      <a:lnTo>
                        <a:pt x="16590" y="18224"/>
                      </a:lnTo>
                      <a:cubicBezTo>
                        <a:pt x="16776" y="18224"/>
                        <a:pt x="16929" y="18073"/>
                        <a:pt x="16929" y="17888"/>
                      </a:cubicBezTo>
                      <a:cubicBezTo>
                        <a:pt x="16929" y="17704"/>
                        <a:pt x="16776" y="17552"/>
                        <a:pt x="16590" y="17552"/>
                      </a:cubicBezTo>
                      <a:lnTo>
                        <a:pt x="16251" y="175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" name="Group 21"/>
              <p:cNvGrpSpPr/>
              <p:nvPr/>
            </p:nvGrpSpPr>
            <p:grpSpPr>
              <a:xfrm>
                <a:off x="2556988" y="3689043"/>
                <a:ext cx="635001" cy="635001"/>
                <a:chOff x="0" y="0"/>
                <a:chExt cx="1270000" cy="1270000"/>
              </a:xfrm>
            </p:grpSpPr>
            <p:sp>
              <p:nvSpPr>
                <p:cNvPr id="28" name="Freeform: Shape 22"/>
                <p:cNvSpPr/>
                <p:nvPr/>
              </p:nvSpPr>
              <p:spPr>
                <a:xfrm>
                  <a:off x="0" y="0"/>
                  <a:ext cx="1270000" cy="1270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Freeform: Shape 23"/>
                <p:cNvSpPr/>
                <p:nvPr/>
              </p:nvSpPr>
              <p:spPr>
                <a:xfrm>
                  <a:off x="194871" y="207571"/>
                  <a:ext cx="854858" cy="85485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216" y="0"/>
                      </a:moveTo>
                      <a:cubicBezTo>
                        <a:pt x="10861" y="0"/>
                        <a:pt x="10570" y="290"/>
                        <a:pt x="10570" y="646"/>
                      </a:cubicBezTo>
                      <a:lnTo>
                        <a:pt x="10570" y="2571"/>
                      </a:lnTo>
                      <a:cubicBezTo>
                        <a:pt x="10570" y="2926"/>
                        <a:pt x="10861" y="3217"/>
                        <a:pt x="11216" y="3217"/>
                      </a:cubicBezTo>
                      <a:cubicBezTo>
                        <a:pt x="11573" y="3217"/>
                        <a:pt x="11848" y="2926"/>
                        <a:pt x="11848" y="2571"/>
                      </a:cubicBezTo>
                      <a:lnTo>
                        <a:pt x="11848" y="646"/>
                      </a:lnTo>
                      <a:cubicBezTo>
                        <a:pt x="11848" y="290"/>
                        <a:pt x="11571" y="0"/>
                        <a:pt x="11216" y="0"/>
                      </a:cubicBezTo>
                      <a:close/>
                      <a:moveTo>
                        <a:pt x="3863" y="2757"/>
                      </a:moveTo>
                      <a:cubicBezTo>
                        <a:pt x="3699" y="2757"/>
                        <a:pt x="3529" y="2818"/>
                        <a:pt x="3404" y="2944"/>
                      </a:cubicBezTo>
                      <a:cubicBezTo>
                        <a:pt x="3151" y="3196"/>
                        <a:pt x="3152" y="3612"/>
                        <a:pt x="3404" y="3863"/>
                      </a:cubicBezTo>
                      <a:lnTo>
                        <a:pt x="4768" y="5228"/>
                      </a:lnTo>
                      <a:cubicBezTo>
                        <a:pt x="4893" y="5354"/>
                        <a:pt x="5065" y="5414"/>
                        <a:pt x="5228" y="5414"/>
                      </a:cubicBezTo>
                      <a:cubicBezTo>
                        <a:pt x="5394" y="5414"/>
                        <a:pt x="5547" y="5354"/>
                        <a:pt x="5673" y="5228"/>
                      </a:cubicBezTo>
                      <a:cubicBezTo>
                        <a:pt x="5924" y="4976"/>
                        <a:pt x="5924" y="4560"/>
                        <a:pt x="5673" y="4309"/>
                      </a:cubicBezTo>
                      <a:lnTo>
                        <a:pt x="4309" y="2944"/>
                      </a:lnTo>
                      <a:cubicBezTo>
                        <a:pt x="4183" y="2818"/>
                        <a:pt x="4028" y="2757"/>
                        <a:pt x="3863" y="2757"/>
                      </a:cubicBezTo>
                      <a:close/>
                      <a:moveTo>
                        <a:pt x="18096" y="2757"/>
                      </a:moveTo>
                      <a:cubicBezTo>
                        <a:pt x="17931" y="2757"/>
                        <a:pt x="17762" y="2818"/>
                        <a:pt x="17636" y="2944"/>
                      </a:cubicBezTo>
                      <a:lnTo>
                        <a:pt x="16272" y="4309"/>
                      </a:lnTo>
                      <a:cubicBezTo>
                        <a:pt x="16020" y="4560"/>
                        <a:pt x="16020" y="4976"/>
                        <a:pt x="16272" y="5228"/>
                      </a:cubicBezTo>
                      <a:cubicBezTo>
                        <a:pt x="16397" y="5354"/>
                        <a:pt x="16566" y="5414"/>
                        <a:pt x="16731" y="5414"/>
                      </a:cubicBezTo>
                      <a:cubicBezTo>
                        <a:pt x="16897" y="5414"/>
                        <a:pt x="17051" y="5354"/>
                        <a:pt x="17177" y="5228"/>
                      </a:cubicBezTo>
                      <a:lnTo>
                        <a:pt x="18541" y="3863"/>
                      </a:lnTo>
                      <a:cubicBezTo>
                        <a:pt x="18793" y="3612"/>
                        <a:pt x="18793" y="3196"/>
                        <a:pt x="18541" y="2944"/>
                      </a:cubicBezTo>
                      <a:cubicBezTo>
                        <a:pt x="18415" y="2818"/>
                        <a:pt x="18260" y="2757"/>
                        <a:pt x="18096" y="2757"/>
                      </a:cubicBezTo>
                      <a:close/>
                      <a:moveTo>
                        <a:pt x="10944" y="3677"/>
                      </a:moveTo>
                      <a:cubicBezTo>
                        <a:pt x="7184" y="3677"/>
                        <a:pt x="4136" y="6741"/>
                        <a:pt x="4136" y="10498"/>
                      </a:cubicBezTo>
                      <a:cubicBezTo>
                        <a:pt x="4136" y="14258"/>
                        <a:pt x="7184" y="17306"/>
                        <a:pt x="10944" y="17306"/>
                      </a:cubicBezTo>
                      <a:cubicBezTo>
                        <a:pt x="14702" y="17306"/>
                        <a:pt x="17765" y="14258"/>
                        <a:pt x="17765" y="10498"/>
                      </a:cubicBezTo>
                      <a:cubicBezTo>
                        <a:pt x="17765" y="6741"/>
                        <a:pt x="14702" y="3677"/>
                        <a:pt x="10944" y="3677"/>
                      </a:cubicBezTo>
                      <a:close/>
                      <a:moveTo>
                        <a:pt x="10944" y="4969"/>
                      </a:moveTo>
                      <a:cubicBezTo>
                        <a:pt x="13991" y="4969"/>
                        <a:pt x="16473" y="7452"/>
                        <a:pt x="16473" y="10498"/>
                      </a:cubicBezTo>
                      <a:cubicBezTo>
                        <a:pt x="16473" y="13548"/>
                        <a:pt x="13991" y="16028"/>
                        <a:pt x="10944" y="16028"/>
                      </a:cubicBezTo>
                      <a:cubicBezTo>
                        <a:pt x="7895" y="16028"/>
                        <a:pt x="5414" y="13548"/>
                        <a:pt x="5414" y="10498"/>
                      </a:cubicBezTo>
                      <a:cubicBezTo>
                        <a:pt x="5414" y="7452"/>
                        <a:pt x="7895" y="4969"/>
                        <a:pt x="10944" y="4969"/>
                      </a:cubicBezTo>
                      <a:close/>
                      <a:moveTo>
                        <a:pt x="10599" y="5974"/>
                      </a:moveTo>
                      <a:cubicBezTo>
                        <a:pt x="9292" y="5974"/>
                        <a:pt x="8062" y="6676"/>
                        <a:pt x="7396" y="7798"/>
                      </a:cubicBezTo>
                      <a:cubicBezTo>
                        <a:pt x="7306" y="7953"/>
                        <a:pt x="7359" y="8152"/>
                        <a:pt x="7511" y="8244"/>
                      </a:cubicBezTo>
                      <a:cubicBezTo>
                        <a:pt x="7563" y="8275"/>
                        <a:pt x="7614" y="8287"/>
                        <a:pt x="7669" y="8287"/>
                      </a:cubicBezTo>
                      <a:cubicBezTo>
                        <a:pt x="7780" y="8287"/>
                        <a:pt x="7881" y="8229"/>
                        <a:pt x="7942" y="8129"/>
                      </a:cubicBezTo>
                      <a:cubicBezTo>
                        <a:pt x="8492" y="7199"/>
                        <a:pt x="9519" y="6621"/>
                        <a:pt x="10599" y="6621"/>
                      </a:cubicBezTo>
                      <a:cubicBezTo>
                        <a:pt x="10777" y="6621"/>
                        <a:pt x="10915" y="6482"/>
                        <a:pt x="10915" y="6305"/>
                      </a:cubicBezTo>
                      <a:cubicBezTo>
                        <a:pt x="10915" y="6127"/>
                        <a:pt x="10777" y="5974"/>
                        <a:pt x="10599" y="5974"/>
                      </a:cubicBezTo>
                      <a:close/>
                      <a:moveTo>
                        <a:pt x="7368" y="8746"/>
                      </a:moveTo>
                      <a:cubicBezTo>
                        <a:pt x="7197" y="8707"/>
                        <a:pt x="7021" y="8815"/>
                        <a:pt x="6980" y="8990"/>
                      </a:cubicBezTo>
                      <a:cubicBezTo>
                        <a:pt x="6917" y="9256"/>
                        <a:pt x="6894" y="9408"/>
                        <a:pt x="6894" y="9709"/>
                      </a:cubicBezTo>
                      <a:cubicBezTo>
                        <a:pt x="6894" y="9888"/>
                        <a:pt x="7031" y="10039"/>
                        <a:pt x="7210" y="10039"/>
                      </a:cubicBezTo>
                      <a:cubicBezTo>
                        <a:pt x="7387" y="10039"/>
                        <a:pt x="7540" y="9888"/>
                        <a:pt x="7540" y="9709"/>
                      </a:cubicBezTo>
                      <a:cubicBezTo>
                        <a:pt x="7540" y="9479"/>
                        <a:pt x="7555" y="9373"/>
                        <a:pt x="7612" y="9134"/>
                      </a:cubicBezTo>
                      <a:cubicBezTo>
                        <a:pt x="7652" y="8960"/>
                        <a:pt x="7542" y="8788"/>
                        <a:pt x="7368" y="8746"/>
                      </a:cubicBezTo>
                      <a:close/>
                      <a:moveTo>
                        <a:pt x="646" y="10111"/>
                      </a:moveTo>
                      <a:cubicBezTo>
                        <a:pt x="291" y="10111"/>
                        <a:pt x="0" y="10401"/>
                        <a:pt x="0" y="10757"/>
                      </a:cubicBezTo>
                      <a:cubicBezTo>
                        <a:pt x="0" y="11112"/>
                        <a:pt x="291" y="11403"/>
                        <a:pt x="646" y="11403"/>
                      </a:cubicBezTo>
                      <a:lnTo>
                        <a:pt x="2571" y="11403"/>
                      </a:lnTo>
                      <a:cubicBezTo>
                        <a:pt x="2926" y="11403"/>
                        <a:pt x="3217" y="11112"/>
                        <a:pt x="3217" y="10757"/>
                      </a:cubicBezTo>
                      <a:cubicBezTo>
                        <a:pt x="3217" y="10401"/>
                        <a:pt x="2926" y="10111"/>
                        <a:pt x="2571" y="10111"/>
                      </a:cubicBezTo>
                      <a:lnTo>
                        <a:pt x="646" y="10111"/>
                      </a:lnTo>
                      <a:close/>
                      <a:moveTo>
                        <a:pt x="19029" y="10111"/>
                      </a:moveTo>
                      <a:cubicBezTo>
                        <a:pt x="18674" y="10111"/>
                        <a:pt x="18383" y="10401"/>
                        <a:pt x="18383" y="10757"/>
                      </a:cubicBezTo>
                      <a:cubicBezTo>
                        <a:pt x="18383" y="11112"/>
                        <a:pt x="18674" y="11403"/>
                        <a:pt x="19029" y="11403"/>
                      </a:cubicBezTo>
                      <a:lnTo>
                        <a:pt x="20954" y="11403"/>
                      </a:lnTo>
                      <a:cubicBezTo>
                        <a:pt x="21309" y="11403"/>
                        <a:pt x="21600" y="11112"/>
                        <a:pt x="21600" y="10757"/>
                      </a:cubicBezTo>
                      <a:cubicBezTo>
                        <a:pt x="21600" y="10401"/>
                        <a:pt x="21309" y="10111"/>
                        <a:pt x="20954" y="10111"/>
                      </a:cubicBezTo>
                      <a:lnTo>
                        <a:pt x="19029" y="10111"/>
                      </a:lnTo>
                      <a:close/>
                      <a:moveTo>
                        <a:pt x="5228" y="15626"/>
                      </a:moveTo>
                      <a:cubicBezTo>
                        <a:pt x="5063" y="15626"/>
                        <a:pt x="4894" y="15686"/>
                        <a:pt x="4768" y="15812"/>
                      </a:cubicBezTo>
                      <a:lnTo>
                        <a:pt x="3404" y="17177"/>
                      </a:lnTo>
                      <a:cubicBezTo>
                        <a:pt x="3151" y="17428"/>
                        <a:pt x="3152" y="17844"/>
                        <a:pt x="3404" y="18096"/>
                      </a:cubicBezTo>
                      <a:cubicBezTo>
                        <a:pt x="3529" y="18222"/>
                        <a:pt x="3698" y="18282"/>
                        <a:pt x="3863" y="18282"/>
                      </a:cubicBezTo>
                      <a:cubicBezTo>
                        <a:pt x="4027" y="18282"/>
                        <a:pt x="4183" y="18222"/>
                        <a:pt x="4309" y="18096"/>
                      </a:cubicBezTo>
                      <a:lnTo>
                        <a:pt x="5673" y="16731"/>
                      </a:lnTo>
                      <a:cubicBezTo>
                        <a:pt x="5924" y="16480"/>
                        <a:pt x="5924" y="16064"/>
                        <a:pt x="5673" y="15812"/>
                      </a:cubicBezTo>
                      <a:cubicBezTo>
                        <a:pt x="5547" y="15686"/>
                        <a:pt x="5392" y="15626"/>
                        <a:pt x="5228" y="15626"/>
                      </a:cubicBezTo>
                      <a:close/>
                      <a:moveTo>
                        <a:pt x="16731" y="15626"/>
                      </a:moveTo>
                      <a:cubicBezTo>
                        <a:pt x="16566" y="15626"/>
                        <a:pt x="16397" y="15686"/>
                        <a:pt x="16272" y="15812"/>
                      </a:cubicBezTo>
                      <a:cubicBezTo>
                        <a:pt x="16020" y="16064"/>
                        <a:pt x="16020" y="16480"/>
                        <a:pt x="16272" y="16731"/>
                      </a:cubicBezTo>
                      <a:lnTo>
                        <a:pt x="17636" y="18096"/>
                      </a:lnTo>
                      <a:cubicBezTo>
                        <a:pt x="17762" y="18222"/>
                        <a:pt x="17931" y="18282"/>
                        <a:pt x="18096" y="18282"/>
                      </a:cubicBezTo>
                      <a:cubicBezTo>
                        <a:pt x="18261" y="18282"/>
                        <a:pt x="18415" y="18222"/>
                        <a:pt x="18541" y="18096"/>
                      </a:cubicBezTo>
                      <a:cubicBezTo>
                        <a:pt x="18793" y="17844"/>
                        <a:pt x="18793" y="17428"/>
                        <a:pt x="18541" y="17177"/>
                      </a:cubicBezTo>
                      <a:lnTo>
                        <a:pt x="17177" y="15812"/>
                      </a:lnTo>
                      <a:cubicBezTo>
                        <a:pt x="17051" y="15686"/>
                        <a:pt x="16897" y="15626"/>
                        <a:pt x="16731" y="15626"/>
                      </a:cubicBezTo>
                      <a:close/>
                      <a:moveTo>
                        <a:pt x="11216" y="18383"/>
                      </a:moveTo>
                      <a:cubicBezTo>
                        <a:pt x="10861" y="18383"/>
                        <a:pt x="10570" y="18673"/>
                        <a:pt x="10570" y="19029"/>
                      </a:cubicBezTo>
                      <a:lnTo>
                        <a:pt x="10570" y="20954"/>
                      </a:lnTo>
                      <a:cubicBezTo>
                        <a:pt x="10570" y="21309"/>
                        <a:pt x="10861" y="21600"/>
                        <a:pt x="11216" y="21600"/>
                      </a:cubicBezTo>
                      <a:cubicBezTo>
                        <a:pt x="11573" y="21600"/>
                        <a:pt x="11848" y="21309"/>
                        <a:pt x="11848" y="20954"/>
                      </a:cubicBezTo>
                      <a:lnTo>
                        <a:pt x="11848" y="19029"/>
                      </a:lnTo>
                      <a:cubicBezTo>
                        <a:pt x="11848" y="18673"/>
                        <a:pt x="11571" y="18383"/>
                        <a:pt x="11216" y="1838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2556988" y="2364266"/>
                <a:ext cx="635001" cy="635001"/>
                <a:chOff x="0" y="0"/>
                <a:chExt cx="1270000" cy="1270000"/>
              </a:xfrm>
            </p:grpSpPr>
            <p:sp>
              <p:nvSpPr>
                <p:cNvPr id="26" name="Freeform: Shape 25"/>
                <p:cNvSpPr/>
                <p:nvPr/>
              </p:nvSpPr>
              <p:spPr>
                <a:xfrm>
                  <a:off x="0" y="0"/>
                  <a:ext cx="1270000" cy="1270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Freeform: Shape 26"/>
                <p:cNvSpPr/>
                <p:nvPr/>
              </p:nvSpPr>
              <p:spPr>
                <a:xfrm>
                  <a:off x="244455" y="392458"/>
                  <a:ext cx="806490" cy="53588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799" y="0"/>
                      </a:moveTo>
                      <a:cubicBezTo>
                        <a:pt x="470" y="0"/>
                        <a:pt x="195" y="307"/>
                        <a:pt x="86" y="741"/>
                      </a:cubicBezTo>
                      <a:cubicBezTo>
                        <a:pt x="32" y="899"/>
                        <a:pt x="0" y="1079"/>
                        <a:pt x="0" y="1267"/>
                      </a:cubicBezTo>
                      <a:lnTo>
                        <a:pt x="0" y="2845"/>
                      </a:lnTo>
                      <a:cubicBezTo>
                        <a:pt x="0" y="3191"/>
                        <a:pt x="12" y="3535"/>
                        <a:pt x="29" y="3876"/>
                      </a:cubicBezTo>
                      <a:cubicBezTo>
                        <a:pt x="274" y="8891"/>
                        <a:pt x="2295" y="13166"/>
                        <a:pt x="5150" y="15287"/>
                      </a:cubicBezTo>
                      <a:cubicBezTo>
                        <a:pt x="5186" y="16408"/>
                        <a:pt x="5802" y="17295"/>
                        <a:pt x="6556" y="17295"/>
                      </a:cubicBezTo>
                      <a:cubicBezTo>
                        <a:pt x="6564" y="17295"/>
                        <a:pt x="6575" y="17295"/>
                        <a:pt x="6584" y="17295"/>
                      </a:cubicBezTo>
                      <a:cubicBezTo>
                        <a:pt x="6588" y="17295"/>
                        <a:pt x="6593" y="17295"/>
                        <a:pt x="6598" y="17295"/>
                      </a:cubicBezTo>
                      <a:lnTo>
                        <a:pt x="12184" y="17295"/>
                      </a:lnTo>
                      <a:cubicBezTo>
                        <a:pt x="12248" y="17295"/>
                        <a:pt x="12310" y="17286"/>
                        <a:pt x="12369" y="17263"/>
                      </a:cubicBezTo>
                      <a:cubicBezTo>
                        <a:pt x="12982" y="17090"/>
                        <a:pt x="13448" y="16314"/>
                        <a:pt x="13504" y="15363"/>
                      </a:cubicBezTo>
                      <a:cubicBezTo>
                        <a:pt x="15141" y="14193"/>
                        <a:pt x="16516" y="12328"/>
                        <a:pt x="17448" y="10006"/>
                      </a:cubicBezTo>
                      <a:cubicBezTo>
                        <a:pt x="17522" y="10045"/>
                        <a:pt x="17603" y="10059"/>
                        <a:pt x="17684" y="10059"/>
                      </a:cubicBezTo>
                      <a:lnTo>
                        <a:pt x="19039" y="10059"/>
                      </a:lnTo>
                      <a:cubicBezTo>
                        <a:pt x="20451" y="10059"/>
                        <a:pt x="21600" y="8340"/>
                        <a:pt x="21600" y="6216"/>
                      </a:cubicBezTo>
                      <a:cubicBezTo>
                        <a:pt x="21600" y="4093"/>
                        <a:pt x="20451" y="2362"/>
                        <a:pt x="19039" y="2362"/>
                      </a:cubicBezTo>
                      <a:lnTo>
                        <a:pt x="18775" y="2362"/>
                      </a:lnTo>
                      <a:lnTo>
                        <a:pt x="18775" y="1267"/>
                      </a:lnTo>
                      <a:cubicBezTo>
                        <a:pt x="18775" y="1248"/>
                        <a:pt x="18776" y="1232"/>
                        <a:pt x="18775" y="1213"/>
                      </a:cubicBezTo>
                      <a:cubicBezTo>
                        <a:pt x="18776" y="1195"/>
                        <a:pt x="18775" y="1179"/>
                        <a:pt x="18775" y="1159"/>
                      </a:cubicBezTo>
                      <a:cubicBezTo>
                        <a:pt x="18775" y="522"/>
                        <a:pt x="18429" y="0"/>
                        <a:pt x="18005" y="0"/>
                      </a:cubicBezTo>
                      <a:lnTo>
                        <a:pt x="799" y="0"/>
                      </a:lnTo>
                      <a:close/>
                      <a:moveTo>
                        <a:pt x="1584" y="2308"/>
                      </a:moveTo>
                      <a:lnTo>
                        <a:pt x="17192" y="2308"/>
                      </a:lnTo>
                      <a:cubicBezTo>
                        <a:pt x="17192" y="2308"/>
                        <a:pt x="17192" y="2974"/>
                        <a:pt x="17192" y="2974"/>
                      </a:cubicBezTo>
                      <a:cubicBezTo>
                        <a:pt x="17144" y="9245"/>
                        <a:pt x="13743" y="14332"/>
                        <a:pt x="9566" y="14332"/>
                      </a:cubicBezTo>
                      <a:lnTo>
                        <a:pt x="9209" y="14332"/>
                      </a:lnTo>
                      <a:cubicBezTo>
                        <a:pt x="5034" y="14332"/>
                        <a:pt x="1632" y="9245"/>
                        <a:pt x="1584" y="2974"/>
                      </a:cubicBezTo>
                      <a:lnTo>
                        <a:pt x="1584" y="2308"/>
                      </a:lnTo>
                      <a:close/>
                      <a:moveTo>
                        <a:pt x="18711" y="4477"/>
                      </a:moveTo>
                      <a:lnTo>
                        <a:pt x="19039" y="4477"/>
                      </a:lnTo>
                      <a:cubicBezTo>
                        <a:pt x="19675" y="4477"/>
                        <a:pt x="20195" y="5261"/>
                        <a:pt x="20195" y="6216"/>
                      </a:cubicBezTo>
                      <a:cubicBezTo>
                        <a:pt x="20195" y="7173"/>
                        <a:pt x="19675" y="7944"/>
                        <a:pt x="19039" y="7944"/>
                      </a:cubicBezTo>
                      <a:lnTo>
                        <a:pt x="18126" y="7944"/>
                      </a:lnTo>
                      <a:cubicBezTo>
                        <a:pt x="18416" y="6848"/>
                        <a:pt x="18616" y="5688"/>
                        <a:pt x="18711" y="4477"/>
                      </a:cubicBezTo>
                      <a:close/>
                      <a:moveTo>
                        <a:pt x="528" y="18551"/>
                      </a:moveTo>
                      <a:cubicBezTo>
                        <a:pt x="502" y="18551"/>
                        <a:pt x="482" y="18556"/>
                        <a:pt x="457" y="18562"/>
                      </a:cubicBezTo>
                      <a:cubicBezTo>
                        <a:pt x="461" y="19726"/>
                        <a:pt x="1086" y="20666"/>
                        <a:pt x="1862" y="20666"/>
                      </a:cubicBezTo>
                      <a:lnTo>
                        <a:pt x="4266" y="20666"/>
                      </a:lnTo>
                      <a:cubicBezTo>
                        <a:pt x="4308" y="21189"/>
                        <a:pt x="4598" y="21600"/>
                        <a:pt x="4958" y="21600"/>
                      </a:cubicBezTo>
                      <a:lnTo>
                        <a:pt x="13817" y="21600"/>
                      </a:lnTo>
                      <a:cubicBezTo>
                        <a:pt x="14177" y="21600"/>
                        <a:pt x="14474" y="21189"/>
                        <a:pt x="14517" y="20666"/>
                      </a:cubicBezTo>
                      <a:lnTo>
                        <a:pt x="16956" y="20666"/>
                      </a:lnTo>
                      <a:cubicBezTo>
                        <a:pt x="17728" y="20666"/>
                        <a:pt x="18362" y="19735"/>
                        <a:pt x="18369" y="18573"/>
                      </a:cubicBezTo>
                      <a:cubicBezTo>
                        <a:pt x="18330" y="18562"/>
                        <a:pt x="18286" y="18551"/>
                        <a:pt x="18247" y="18551"/>
                      </a:cubicBezTo>
                      <a:lnTo>
                        <a:pt x="528" y="1855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5" name="Group 32"/>
            <p:cNvGrpSpPr/>
            <p:nvPr/>
          </p:nvGrpSpPr>
          <p:grpSpPr>
            <a:xfrm>
              <a:off x="598603" y="2686036"/>
              <a:ext cx="2348822" cy="891638"/>
              <a:chOff x="1918379" y="1734048"/>
              <a:chExt cx="2348822" cy="891638"/>
            </a:xfrm>
          </p:grpSpPr>
          <p:sp>
            <p:nvSpPr>
              <p:cNvPr id="15" name="TextBox 33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216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6" name="Rectangle 34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216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6" name="Group 35"/>
            <p:cNvGrpSpPr/>
            <p:nvPr/>
          </p:nvGrpSpPr>
          <p:grpSpPr>
            <a:xfrm>
              <a:off x="9244575" y="2673324"/>
              <a:ext cx="2348822" cy="877163"/>
              <a:chOff x="7996808" y="1734930"/>
              <a:chExt cx="2348822" cy="877163"/>
            </a:xfrm>
          </p:grpSpPr>
          <p:sp>
            <p:nvSpPr>
              <p:cNvPr id="13" name="TextBox 36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216000" rIns="21600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4" name="Rectangle 37"/>
              <p:cNvSpPr/>
              <p:nvPr/>
            </p:nvSpPr>
            <p:spPr>
              <a:xfrm>
                <a:off x="7996808" y="1734930"/>
                <a:ext cx="1513437" cy="323165"/>
              </a:xfrm>
              <a:prstGeom prst="rect">
                <a:avLst/>
              </a:prstGeom>
            </p:spPr>
            <p:txBody>
              <a:bodyPr wrap="none" lIns="216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7" name="Group 38"/>
            <p:cNvGrpSpPr/>
            <p:nvPr/>
          </p:nvGrpSpPr>
          <p:grpSpPr>
            <a:xfrm>
              <a:off x="598603" y="3863587"/>
              <a:ext cx="2348822" cy="891638"/>
              <a:chOff x="1918379" y="1734048"/>
              <a:chExt cx="2348822" cy="891638"/>
            </a:xfrm>
          </p:grpSpPr>
          <p:sp>
            <p:nvSpPr>
              <p:cNvPr id="11" name="TextBox 39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216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2" name="Rectangle 40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216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8" name="Group 41"/>
            <p:cNvGrpSpPr/>
            <p:nvPr/>
          </p:nvGrpSpPr>
          <p:grpSpPr>
            <a:xfrm>
              <a:off x="9244575" y="3850875"/>
              <a:ext cx="2348822" cy="877163"/>
              <a:chOff x="7996808" y="1734930"/>
              <a:chExt cx="2348822" cy="877163"/>
            </a:xfrm>
          </p:grpSpPr>
          <p:sp>
            <p:nvSpPr>
              <p:cNvPr id="9" name="TextBox 42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216000" rIns="21600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0" name="Rectangle 43"/>
              <p:cNvSpPr/>
              <p:nvPr/>
            </p:nvSpPr>
            <p:spPr>
              <a:xfrm>
                <a:off x="7996808" y="1734930"/>
                <a:ext cx="1513437" cy="323165"/>
              </a:xfrm>
              <a:prstGeom prst="rect">
                <a:avLst/>
              </a:prstGeom>
            </p:spPr>
            <p:txBody>
              <a:bodyPr wrap="none" lIns="216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41" name="Title 1">
            <a:extLst>
              <a:ext uri="{FF2B5EF4-FFF2-40B4-BE49-F238E27FC236}">
                <a16:creationId xmlns:a16="http://schemas.microsoft.com/office/drawing/2014/main" xmlns="" id="{41487285-2A3A-4FCD-ABA3-DC19246A9DA3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622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xmlns="" id="{E2C1A841-EB33-4A69-A835-88BF5963B6E6}"/>
              </a:ext>
            </a:extLst>
          </p:cNvPr>
          <p:cNvSpPr>
            <a:spLocks/>
          </p:cNvSpPr>
          <p:nvPr/>
        </p:nvSpPr>
        <p:spPr bwMode="auto">
          <a:xfrm>
            <a:off x="-12700" y="-1588"/>
            <a:ext cx="4244975" cy="4586288"/>
          </a:xfrm>
          <a:custGeom>
            <a:avLst/>
            <a:gdLst>
              <a:gd name="T0" fmla="*/ 2236 w 2674"/>
              <a:gd name="T1" fmla="*/ 2889 h 2889"/>
              <a:gd name="T2" fmla="*/ 2674 w 2674"/>
              <a:gd name="T3" fmla="*/ 2483 h 2889"/>
              <a:gd name="T4" fmla="*/ 0 w 2674"/>
              <a:gd name="T5" fmla="*/ 0 h 2889"/>
              <a:gd name="T6" fmla="*/ 0 w 2674"/>
              <a:gd name="T7" fmla="*/ 814 h 2889"/>
              <a:gd name="T8" fmla="*/ 2236 w 2674"/>
              <a:gd name="T9" fmla="*/ 2889 h 2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74" h="2889">
                <a:moveTo>
                  <a:pt x="2236" y="2889"/>
                </a:moveTo>
                <a:lnTo>
                  <a:pt x="2674" y="2483"/>
                </a:lnTo>
                <a:lnTo>
                  <a:pt x="0" y="0"/>
                </a:lnTo>
                <a:lnTo>
                  <a:pt x="0" y="814"/>
                </a:lnTo>
                <a:lnTo>
                  <a:pt x="2236" y="2889"/>
                </a:lnTo>
                <a:close/>
              </a:path>
            </a:pathLst>
          </a:custGeom>
          <a:solidFill>
            <a:srgbClr val="0095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xmlns="" id="{C6D544D2-5F98-4710-9CF6-A9D91C5A031F}"/>
              </a:ext>
            </a:extLst>
          </p:cNvPr>
          <p:cNvSpPr>
            <a:spLocks/>
          </p:cNvSpPr>
          <p:nvPr/>
        </p:nvSpPr>
        <p:spPr bwMode="auto">
          <a:xfrm>
            <a:off x="1544638" y="3294063"/>
            <a:ext cx="2687638" cy="1849438"/>
          </a:xfrm>
          <a:custGeom>
            <a:avLst/>
            <a:gdLst>
              <a:gd name="T0" fmla="*/ 876 w 1693"/>
              <a:gd name="T1" fmla="*/ 1165 h 1165"/>
              <a:gd name="T2" fmla="*/ 1693 w 1693"/>
              <a:gd name="T3" fmla="*/ 407 h 1165"/>
              <a:gd name="T4" fmla="*/ 1255 w 1693"/>
              <a:gd name="T5" fmla="*/ 0 h 1165"/>
              <a:gd name="T6" fmla="*/ 0 w 1693"/>
              <a:gd name="T7" fmla="*/ 1165 h 1165"/>
              <a:gd name="T8" fmla="*/ 876 w 1693"/>
              <a:gd name="T9" fmla="*/ 1165 h 1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3" h="1165">
                <a:moveTo>
                  <a:pt x="876" y="1165"/>
                </a:moveTo>
                <a:lnTo>
                  <a:pt x="1693" y="407"/>
                </a:lnTo>
                <a:lnTo>
                  <a:pt x="1255" y="0"/>
                </a:lnTo>
                <a:lnTo>
                  <a:pt x="0" y="1165"/>
                </a:lnTo>
                <a:lnTo>
                  <a:pt x="876" y="1165"/>
                </a:lnTo>
                <a:close/>
              </a:path>
            </a:pathLst>
          </a:custGeom>
          <a:solidFill>
            <a:srgbClr val="00A9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3" name="Group 17">
            <a:extLst>
              <a:ext uri="{FF2B5EF4-FFF2-40B4-BE49-F238E27FC236}">
                <a16:creationId xmlns:a16="http://schemas.microsoft.com/office/drawing/2014/main" xmlns="" id="{3DF823DE-79FD-4E67-91D3-9D3EAED85A0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232650" y="0"/>
            <a:ext cx="1935163" cy="2911475"/>
            <a:chOff x="4556" y="0"/>
            <a:chExt cx="1219" cy="1834"/>
          </a:xfrm>
        </p:grpSpPr>
        <p:sp>
          <p:nvSpPr>
            <p:cNvPr id="24" name="AutoShape 16">
              <a:extLst>
                <a:ext uri="{FF2B5EF4-FFF2-40B4-BE49-F238E27FC236}">
                  <a16:creationId xmlns:a16="http://schemas.microsoft.com/office/drawing/2014/main" xmlns="" id="{FBE5F60D-F613-4E7A-8A99-3ABD93EC8F0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56" y="0"/>
              <a:ext cx="1219" cy="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xmlns="" id="{E44D0033-AE8D-479E-AA28-46D896A4D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" y="318"/>
              <a:ext cx="1218" cy="1516"/>
            </a:xfrm>
            <a:custGeom>
              <a:avLst/>
              <a:gdLst>
                <a:gd name="T0" fmla="*/ 1218 w 1218"/>
                <a:gd name="T1" fmla="*/ 746 h 1516"/>
                <a:gd name="T2" fmla="*/ 415 w 1218"/>
                <a:gd name="T3" fmla="*/ 0 h 1516"/>
                <a:gd name="T4" fmla="*/ 0 w 1218"/>
                <a:gd name="T5" fmla="*/ 385 h 1516"/>
                <a:gd name="T6" fmla="*/ 1218 w 1218"/>
                <a:gd name="T7" fmla="*/ 1516 h 1516"/>
                <a:gd name="T8" fmla="*/ 1218 w 1218"/>
                <a:gd name="T9" fmla="*/ 746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8" h="1516">
                  <a:moveTo>
                    <a:pt x="1218" y="746"/>
                  </a:moveTo>
                  <a:lnTo>
                    <a:pt x="415" y="0"/>
                  </a:lnTo>
                  <a:lnTo>
                    <a:pt x="0" y="385"/>
                  </a:lnTo>
                  <a:lnTo>
                    <a:pt x="1218" y="1516"/>
                  </a:lnTo>
                  <a:lnTo>
                    <a:pt x="1218" y="746"/>
                  </a:lnTo>
                  <a:close/>
                </a:path>
              </a:pathLst>
            </a:custGeom>
            <a:solidFill>
              <a:srgbClr val="0095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xmlns="" id="{3881FD22-287F-4E9A-AA5C-AAFB8F32C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" y="0"/>
              <a:ext cx="1218" cy="1088"/>
            </a:xfrm>
            <a:custGeom>
              <a:avLst/>
              <a:gdLst>
                <a:gd name="T0" fmla="*/ 1218 w 1218"/>
                <a:gd name="T1" fmla="*/ 0 h 1088"/>
                <a:gd name="T2" fmla="*/ 758 w 1218"/>
                <a:gd name="T3" fmla="*/ 0 h 1088"/>
                <a:gd name="T4" fmla="*/ 0 w 1218"/>
                <a:gd name="T5" fmla="*/ 703 h 1088"/>
                <a:gd name="T6" fmla="*/ 415 w 1218"/>
                <a:gd name="T7" fmla="*/ 1088 h 1088"/>
                <a:gd name="T8" fmla="*/ 1218 w 1218"/>
                <a:gd name="T9" fmla="*/ 342 h 1088"/>
                <a:gd name="T10" fmla="*/ 1218 w 1218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8" h="1088">
                  <a:moveTo>
                    <a:pt x="1218" y="0"/>
                  </a:moveTo>
                  <a:lnTo>
                    <a:pt x="758" y="0"/>
                  </a:lnTo>
                  <a:lnTo>
                    <a:pt x="0" y="703"/>
                  </a:lnTo>
                  <a:lnTo>
                    <a:pt x="415" y="1088"/>
                  </a:lnTo>
                  <a:lnTo>
                    <a:pt x="1218" y="342"/>
                  </a:lnTo>
                  <a:lnTo>
                    <a:pt x="121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1D526060-7D77-45DC-AB55-225B42A44E1B}"/>
              </a:ext>
            </a:extLst>
          </p:cNvPr>
          <p:cNvSpPr/>
          <p:nvPr/>
        </p:nvSpPr>
        <p:spPr>
          <a:xfrm>
            <a:off x="5436097" y="1344598"/>
            <a:ext cx="13615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04</a:t>
            </a:r>
            <a:endParaRPr lang="zh-CN" altLang="en-US" sz="9600" spc="3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29" name="TextBox 7">
            <a:extLst>
              <a:ext uri="{FF2B5EF4-FFF2-40B4-BE49-F238E27FC236}">
                <a16:creationId xmlns:a16="http://schemas.microsoft.com/office/drawing/2014/main" xmlns="" id="{263B0EE1-87ED-4D8E-9D61-011FE5F6B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334" y="2737832"/>
            <a:ext cx="31768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srgbClr val="0095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4" name="Freeform 13">
            <a:extLst>
              <a:ext uri="{FF2B5EF4-FFF2-40B4-BE49-F238E27FC236}">
                <a16:creationId xmlns:a16="http://schemas.microsoft.com/office/drawing/2014/main" xmlns="" id="{6C4D2996-6AC0-44DE-BB8F-28A9DCBC9855}"/>
              </a:ext>
            </a:extLst>
          </p:cNvPr>
          <p:cNvSpPr>
            <a:spLocks/>
          </p:cNvSpPr>
          <p:nvPr/>
        </p:nvSpPr>
        <p:spPr bwMode="auto">
          <a:xfrm>
            <a:off x="-12700" y="-1588"/>
            <a:ext cx="3810000" cy="3609975"/>
          </a:xfrm>
          <a:custGeom>
            <a:avLst/>
            <a:gdLst>
              <a:gd name="T0" fmla="*/ 2400 w 2400"/>
              <a:gd name="T1" fmla="*/ 0 h 2274"/>
              <a:gd name="T2" fmla="*/ 1578 w 2400"/>
              <a:gd name="T3" fmla="*/ 0 h 2274"/>
              <a:gd name="T4" fmla="*/ 0 w 2400"/>
              <a:gd name="T5" fmla="*/ 1459 h 2274"/>
              <a:gd name="T6" fmla="*/ 0 w 2400"/>
              <a:gd name="T7" fmla="*/ 2274 h 2274"/>
              <a:gd name="T8" fmla="*/ 2400 w 2400"/>
              <a:gd name="T9" fmla="*/ 27 h 2274"/>
              <a:gd name="T10" fmla="*/ 2400 w 2400"/>
              <a:gd name="T11" fmla="*/ 0 h 2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00" h="2274">
                <a:moveTo>
                  <a:pt x="2400" y="0"/>
                </a:moveTo>
                <a:lnTo>
                  <a:pt x="1578" y="0"/>
                </a:lnTo>
                <a:lnTo>
                  <a:pt x="0" y="1459"/>
                </a:lnTo>
                <a:lnTo>
                  <a:pt x="0" y="2274"/>
                </a:lnTo>
                <a:lnTo>
                  <a:pt x="2400" y="27"/>
                </a:lnTo>
                <a:lnTo>
                  <a:pt x="2400" y="0"/>
                </a:lnTo>
                <a:close/>
              </a:path>
            </a:pathLst>
          </a:custGeom>
          <a:solidFill>
            <a:srgbClr val="00A99D">
              <a:alpha val="28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16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2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3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Scale>
                                          <p:cBhvr>
                                            <p:cTn id="33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4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5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6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28" grpId="0"/>
          <p:bldP spid="29" grpId="0"/>
          <p:bldP spid="29" grpId="1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3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Scale>
                                          <p:cBhvr>
                                            <p:cTn id="33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4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5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6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28" grpId="0"/>
          <p:bldP spid="29" grpId="0"/>
          <p:bldP spid="29" grpId="1"/>
          <p:bldP spid="34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955B3B2A-9E97-402C-AA38-0ACF4E3E4E8D}"/>
              </a:ext>
            </a:extLst>
          </p:cNvPr>
          <p:cNvGrpSpPr/>
          <p:nvPr/>
        </p:nvGrpSpPr>
        <p:grpSpPr>
          <a:xfrm>
            <a:off x="539356" y="1381136"/>
            <a:ext cx="8065292" cy="2641052"/>
            <a:chOff x="539356" y="1381136"/>
            <a:chExt cx="8065292" cy="2641052"/>
          </a:xfrm>
        </p:grpSpPr>
        <p:sp>
          <p:nvSpPr>
            <p:cNvPr id="4" name="i$liḋe-Rectangle: Rounded Corners 1">
              <a:extLst>
                <a:ext uri="{FF2B5EF4-FFF2-40B4-BE49-F238E27FC236}">
                  <a16:creationId xmlns:a16="http://schemas.microsoft.com/office/drawing/2014/main" xmlns="" id="{FA7C5F1F-1139-4243-879F-F0471488D0E6}"/>
                </a:ext>
              </a:extLst>
            </p:cNvPr>
            <p:cNvSpPr/>
            <p:nvPr/>
          </p:nvSpPr>
          <p:spPr>
            <a:xfrm>
              <a:off x="539356" y="1507048"/>
              <a:ext cx="8065292" cy="1125629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$liḋe-Rectangle: Rounded Corners 2">
              <a:extLst>
                <a:ext uri="{FF2B5EF4-FFF2-40B4-BE49-F238E27FC236}">
                  <a16:creationId xmlns:a16="http://schemas.microsoft.com/office/drawing/2014/main" xmlns="" id="{BC6F53A5-1707-432E-85A7-25EF66FA714C}"/>
                </a:ext>
              </a:extLst>
            </p:cNvPr>
            <p:cNvSpPr/>
            <p:nvPr/>
          </p:nvSpPr>
          <p:spPr>
            <a:xfrm>
              <a:off x="1290982" y="1381136"/>
              <a:ext cx="1549105" cy="304699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txBody>
            <a:bodyPr wrap="none" lIns="72000" tIns="0" rIns="72000" bIns="0" anchor="ctr" anchorCtr="0">
              <a:normAutofit fontScale="92500" lnSpcReduction="20000"/>
            </a:bodyPr>
            <a:lstStyle/>
            <a:p>
              <a:pPr lvl="0" algn="ctr"/>
              <a:r>
                <a:rPr lang="zh-CN" altLang="en-US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6" name="i$liḋe-Rectangle 3">
              <a:extLst>
                <a:ext uri="{FF2B5EF4-FFF2-40B4-BE49-F238E27FC236}">
                  <a16:creationId xmlns:a16="http://schemas.microsoft.com/office/drawing/2014/main" xmlns="" id="{408BDB13-DC9B-483D-9664-B3402EBB783E}"/>
                </a:ext>
              </a:extLst>
            </p:cNvPr>
            <p:cNvSpPr/>
            <p:nvPr/>
          </p:nvSpPr>
          <p:spPr>
            <a:xfrm>
              <a:off x="847928" y="1869776"/>
              <a:ext cx="3687498" cy="411219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>
                  <a:solidFill>
                    <a:srgbClr val="FFFFFF"/>
                  </a:solidFill>
                </a:rPr>
                <a:t>此部分内容作为文字排版占位显示（建议使用主题字体）</a:t>
              </a:r>
              <a:br>
                <a:rPr lang="zh-CN" altLang="en-US" sz="1100">
                  <a:solidFill>
                    <a:srgbClr val="FFFFFF"/>
                  </a:solidFill>
                </a:rPr>
              </a:br>
              <a:r>
                <a:rPr lang="zh-CN" altLang="en-US" sz="1100">
                  <a:solidFill>
                    <a:srgbClr val="FFFFFF"/>
                  </a:solidFill>
                </a:rPr>
                <a:t>如需更改请在（设置形状格式）菜单下（文本选项）中调整</a:t>
              </a:r>
            </a:p>
          </p:txBody>
        </p:sp>
        <p:sp>
          <p:nvSpPr>
            <p:cNvPr id="7" name="i$liḋe-Rectangle: Rounded Corners 4">
              <a:extLst>
                <a:ext uri="{FF2B5EF4-FFF2-40B4-BE49-F238E27FC236}">
                  <a16:creationId xmlns:a16="http://schemas.microsoft.com/office/drawing/2014/main" xmlns="" id="{A3107A85-167B-40F0-863E-DF818276543C}"/>
                </a:ext>
              </a:extLst>
            </p:cNvPr>
            <p:cNvSpPr/>
            <p:nvPr/>
          </p:nvSpPr>
          <p:spPr>
            <a:xfrm>
              <a:off x="539356" y="2896559"/>
              <a:ext cx="8065292" cy="112562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$liḋe-Rectangle 5">
              <a:extLst>
                <a:ext uri="{FF2B5EF4-FFF2-40B4-BE49-F238E27FC236}">
                  <a16:creationId xmlns:a16="http://schemas.microsoft.com/office/drawing/2014/main" xmlns="" id="{7D090356-25E1-464D-B7C1-8D92DAAE9AEB}"/>
                </a:ext>
              </a:extLst>
            </p:cNvPr>
            <p:cNvSpPr/>
            <p:nvPr/>
          </p:nvSpPr>
          <p:spPr>
            <a:xfrm>
              <a:off x="847928" y="3214109"/>
              <a:ext cx="3687498" cy="411219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>
                  <a:solidFill>
                    <a:srgbClr val="FFFFFF"/>
                  </a:solidFill>
                </a:rPr>
                <a:t>此部分内容作为文字排版占位显示（建议使用主题字体）</a:t>
              </a:r>
              <a:br>
                <a:rPr lang="zh-CN" altLang="en-US" sz="1100">
                  <a:solidFill>
                    <a:srgbClr val="FFFFFF"/>
                  </a:solidFill>
                </a:rPr>
              </a:br>
              <a:r>
                <a:rPr lang="zh-CN" altLang="en-US" sz="1100">
                  <a:solidFill>
                    <a:srgbClr val="FFFFFF"/>
                  </a:solidFill>
                </a:rPr>
                <a:t>如需更改请在（设置形状格式）菜单下（文本选项）中调整</a:t>
              </a:r>
            </a:p>
          </p:txBody>
        </p:sp>
        <p:sp>
          <p:nvSpPr>
            <p:cNvPr id="9" name="i$liḋe-Rectangle: Rounded Corners 6">
              <a:extLst>
                <a:ext uri="{FF2B5EF4-FFF2-40B4-BE49-F238E27FC236}">
                  <a16:creationId xmlns:a16="http://schemas.microsoft.com/office/drawing/2014/main" xmlns="" id="{CBD21308-0A4D-45A4-A2CA-6430D900AC65}"/>
                </a:ext>
              </a:extLst>
            </p:cNvPr>
            <p:cNvSpPr/>
            <p:nvPr/>
          </p:nvSpPr>
          <p:spPr>
            <a:xfrm>
              <a:off x="1290982" y="2744210"/>
              <a:ext cx="1549105" cy="30469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txBody>
            <a:bodyPr wrap="none" lIns="72000" tIns="0" rIns="72000" bIns="0" anchor="ctr" anchorCtr="0">
              <a:normAutofit fontScale="92500" lnSpcReduction="20000"/>
            </a:bodyPr>
            <a:lstStyle/>
            <a:p>
              <a:pPr lvl="0" algn="ctr"/>
              <a:r>
                <a:rPr lang="zh-CN" altLang="en-US" b="1">
                  <a:solidFill>
                    <a:srgbClr val="FFFFFF"/>
                  </a:solidFill>
                </a:rPr>
                <a:t>标题文本预设</a:t>
              </a:r>
            </a:p>
          </p:txBody>
        </p:sp>
      </p:grpSp>
      <p:sp>
        <p:nvSpPr>
          <p:cNvPr id="10" name="i$liḋe-Oval 9">
            <a:extLst>
              <a:ext uri="{FF2B5EF4-FFF2-40B4-BE49-F238E27FC236}">
                <a16:creationId xmlns:a16="http://schemas.microsoft.com/office/drawing/2014/main" xmlns="" id="{B1734DB2-2322-4D81-AA53-876060AE1A31}"/>
              </a:ext>
            </a:extLst>
          </p:cNvPr>
          <p:cNvSpPr/>
          <p:nvPr/>
        </p:nvSpPr>
        <p:spPr>
          <a:xfrm>
            <a:off x="4556977" y="1171875"/>
            <a:ext cx="3154680" cy="3154053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87B666F4-A987-4B14-81C1-30661BE5F597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038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5"/>
          <p:cNvGrpSpPr/>
          <p:nvPr/>
        </p:nvGrpSpPr>
        <p:grpSpPr>
          <a:xfrm>
            <a:off x="3090229" y="897564"/>
            <a:ext cx="2936541" cy="3812974"/>
            <a:chOff x="7420876" y="1004048"/>
            <a:chExt cx="3915389" cy="5083966"/>
          </a:xfrm>
        </p:grpSpPr>
        <p:sp>
          <p:nvSpPr>
            <p:cNvPr id="32" name="Freeform: Shape 1"/>
            <p:cNvSpPr>
              <a:spLocks/>
            </p:cNvSpPr>
            <p:nvPr/>
          </p:nvSpPr>
          <p:spPr bwMode="auto">
            <a:xfrm>
              <a:off x="7589411" y="1004048"/>
              <a:ext cx="3746854" cy="5083966"/>
            </a:xfrm>
            <a:custGeom>
              <a:avLst/>
              <a:gdLst>
                <a:gd name="T0" fmla="*/ 1832 w 1832"/>
                <a:gd name="T1" fmla="*/ 257 h 2595"/>
                <a:gd name="T2" fmla="*/ 1780 w 1832"/>
                <a:gd name="T3" fmla="*/ 201 h 2595"/>
                <a:gd name="T4" fmla="*/ 1699 w 1832"/>
                <a:gd name="T5" fmla="*/ 244 h 2595"/>
                <a:gd name="T6" fmla="*/ 1626 w 1832"/>
                <a:gd name="T7" fmla="*/ 161 h 2595"/>
                <a:gd name="T8" fmla="*/ 1687 w 1832"/>
                <a:gd name="T9" fmla="*/ 74 h 2595"/>
                <a:gd name="T10" fmla="*/ 1745 w 1832"/>
                <a:gd name="T11" fmla="*/ 130 h 2595"/>
                <a:gd name="T12" fmla="*/ 1824 w 1832"/>
                <a:gd name="T13" fmla="*/ 130 h 2595"/>
                <a:gd name="T14" fmla="*/ 1824 w 1832"/>
                <a:gd name="T15" fmla="*/ 5 h 2595"/>
                <a:gd name="T16" fmla="*/ 1755 w 1832"/>
                <a:gd name="T17" fmla="*/ 5 h 2595"/>
                <a:gd name="T18" fmla="*/ 1745 w 1832"/>
                <a:gd name="T19" fmla="*/ 29 h 2595"/>
                <a:gd name="T20" fmla="*/ 1677 w 1832"/>
                <a:gd name="T21" fmla="*/ 0 h 2595"/>
                <a:gd name="T22" fmla="*/ 1523 w 1832"/>
                <a:gd name="T23" fmla="*/ 161 h 2595"/>
                <a:gd name="T24" fmla="*/ 1550 w 1832"/>
                <a:gd name="T25" fmla="*/ 258 h 2595"/>
                <a:gd name="T26" fmla="*/ 1520 w 1832"/>
                <a:gd name="T27" fmla="*/ 258 h 2595"/>
                <a:gd name="T28" fmla="*/ 1517 w 1832"/>
                <a:gd name="T29" fmla="*/ 1611 h 2595"/>
                <a:gd name="T30" fmla="*/ 1075 w 1832"/>
                <a:gd name="T31" fmla="*/ 2038 h 2595"/>
                <a:gd name="T32" fmla="*/ 520 w 1832"/>
                <a:gd name="T33" fmla="*/ 2214 h 2595"/>
                <a:gd name="T34" fmla="*/ 82 w 1832"/>
                <a:gd name="T35" fmla="*/ 1646 h 2595"/>
                <a:gd name="T36" fmla="*/ 242 w 1832"/>
                <a:gd name="T37" fmla="*/ 2250 h 2595"/>
                <a:gd name="T38" fmla="*/ 1293 w 1832"/>
                <a:gd name="T39" fmla="*/ 2392 h 2595"/>
                <a:gd name="T40" fmla="*/ 1832 w 1832"/>
                <a:gd name="T41" fmla="*/ 1505 h 2595"/>
                <a:gd name="T42" fmla="*/ 1832 w 1832"/>
                <a:gd name="T43" fmla="*/ 258 h 2595"/>
                <a:gd name="T44" fmla="*/ 1831 w 1832"/>
                <a:gd name="T45" fmla="*/ 258 h 2595"/>
                <a:gd name="T46" fmla="*/ 1832 w 1832"/>
                <a:gd name="T47" fmla="*/ 257 h 2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32" h="2595">
                  <a:moveTo>
                    <a:pt x="1832" y="257"/>
                  </a:moveTo>
                  <a:cubicBezTo>
                    <a:pt x="1780" y="201"/>
                    <a:pt x="1780" y="201"/>
                    <a:pt x="1780" y="201"/>
                  </a:cubicBezTo>
                  <a:cubicBezTo>
                    <a:pt x="1776" y="205"/>
                    <a:pt x="1735" y="244"/>
                    <a:pt x="1699" y="244"/>
                  </a:cubicBezTo>
                  <a:cubicBezTo>
                    <a:pt x="1657" y="244"/>
                    <a:pt x="1626" y="205"/>
                    <a:pt x="1626" y="161"/>
                  </a:cubicBezTo>
                  <a:cubicBezTo>
                    <a:pt x="1626" y="113"/>
                    <a:pt x="1655" y="74"/>
                    <a:pt x="1687" y="74"/>
                  </a:cubicBezTo>
                  <a:cubicBezTo>
                    <a:pt x="1718" y="74"/>
                    <a:pt x="1744" y="101"/>
                    <a:pt x="1745" y="130"/>
                  </a:cubicBezTo>
                  <a:cubicBezTo>
                    <a:pt x="1824" y="130"/>
                    <a:pt x="1824" y="130"/>
                    <a:pt x="1824" y="130"/>
                  </a:cubicBezTo>
                  <a:cubicBezTo>
                    <a:pt x="1824" y="5"/>
                    <a:pt x="1824" y="5"/>
                    <a:pt x="1824" y="5"/>
                  </a:cubicBezTo>
                  <a:cubicBezTo>
                    <a:pt x="1755" y="5"/>
                    <a:pt x="1755" y="5"/>
                    <a:pt x="1755" y="5"/>
                  </a:cubicBezTo>
                  <a:cubicBezTo>
                    <a:pt x="1745" y="29"/>
                    <a:pt x="1745" y="29"/>
                    <a:pt x="1745" y="29"/>
                  </a:cubicBezTo>
                  <a:cubicBezTo>
                    <a:pt x="1741" y="24"/>
                    <a:pt x="1721" y="0"/>
                    <a:pt x="1677" y="0"/>
                  </a:cubicBezTo>
                  <a:cubicBezTo>
                    <a:pt x="1620" y="0"/>
                    <a:pt x="1523" y="60"/>
                    <a:pt x="1523" y="161"/>
                  </a:cubicBezTo>
                  <a:cubicBezTo>
                    <a:pt x="1523" y="200"/>
                    <a:pt x="1533" y="233"/>
                    <a:pt x="1550" y="258"/>
                  </a:cubicBezTo>
                  <a:cubicBezTo>
                    <a:pt x="1520" y="258"/>
                    <a:pt x="1520" y="258"/>
                    <a:pt x="1520" y="258"/>
                  </a:cubicBezTo>
                  <a:cubicBezTo>
                    <a:pt x="1517" y="1611"/>
                    <a:pt x="1517" y="1611"/>
                    <a:pt x="1517" y="1611"/>
                  </a:cubicBezTo>
                  <a:cubicBezTo>
                    <a:pt x="1075" y="2038"/>
                    <a:pt x="1075" y="2038"/>
                    <a:pt x="1075" y="2038"/>
                  </a:cubicBezTo>
                  <a:cubicBezTo>
                    <a:pt x="520" y="2214"/>
                    <a:pt x="520" y="2214"/>
                    <a:pt x="520" y="2214"/>
                  </a:cubicBezTo>
                  <a:cubicBezTo>
                    <a:pt x="82" y="1646"/>
                    <a:pt x="82" y="1646"/>
                    <a:pt x="82" y="1646"/>
                  </a:cubicBezTo>
                  <a:cubicBezTo>
                    <a:pt x="82" y="1646"/>
                    <a:pt x="0" y="1999"/>
                    <a:pt x="242" y="2250"/>
                  </a:cubicBezTo>
                  <a:cubicBezTo>
                    <a:pt x="484" y="2501"/>
                    <a:pt x="914" y="2595"/>
                    <a:pt x="1293" y="2392"/>
                  </a:cubicBezTo>
                  <a:cubicBezTo>
                    <a:pt x="1671" y="2189"/>
                    <a:pt x="1832" y="1823"/>
                    <a:pt x="1832" y="1505"/>
                  </a:cubicBezTo>
                  <a:cubicBezTo>
                    <a:pt x="1832" y="1187"/>
                    <a:pt x="1832" y="258"/>
                    <a:pt x="1832" y="258"/>
                  </a:cubicBezTo>
                  <a:cubicBezTo>
                    <a:pt x="1831" y="258"/>
                    <a:pt x="1831" y="258"/>
                    <a:pt x="1831" y="258"/>
                  </a:cubicBezTo>
                  <a:cubicBezTo>
                    <a:pt x="1832" y="257"/>
                    <a:pt x="1832" y="257"/>
                    <a:pt x="1832" y="257"/>
                  </a:cubicBezTo>
                </a:path>
              </a:pathLst>
            </a:custGeom>
            <a:solidFill>
              <a:schemeClr val="accent6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2"/>
            <p:cNvSpPr>
              <a:spLocks/>
            </p:cNvSpPr>
            <p:nvPr/>
          </p:nvSpPr>
          <p:spPr bwMode="auto">
            <a:xfrm>
              <a:off x="7420876" y="1871072"/>
              <a:ext cx="3330401" cy="4022710"/>
            </a:xfrm>
            <a:custGeom>
              <a:avLst/>
              <a:gdLst>
                <a:gd name="T0" fmla="*/ 1604 w 1628"/>
                <a:gd name="T1" fmla="*/ 1060 h 2053"/>
                <a:gd name="T2" fmla="*/ 1604 w 1628"/>
                <a:gd name="T3" fmla="*/ 269 h 2053"/>
                <a:gd name="T4" fmla="*/ 1584 w 1628"/>
                <a:gd name="T5" fmla="*/ 261 h 2053"/>
                <a:gd name="T6" fmla="*/ 1596 w 1628"/>
                <a:gd name="T7" fmla="*/ 212 h 2053"/>
                <a:gd name="T8" fmla="*/ 1539 w 1628"/>
                <a:gd name="T9" fmla="*/ 139 h 2053"/>
                <a:gd name="T10" fmla="*/ 1582 w 1628"/>
                <a:gd name="T11" fmla="*/ 73 h 2053"/>
                <a:gd name="T12" fmla="*/ 1475 w 1628"/>
                <a:gd name="T13" fmla="*/ 0 h 2053"/>
                <a:gd name="T14" fmla="*/ 1294 w 1628"/>
                <a:gd name="T15" fmla="*/ 0 h 2053"/>
                <a:gd name="T16" fmla="*/ 1294 w 1628"/>
                <a:gd name="T17" fmla="*/ 55 h 2053"/>
                <a:gd name="T18" fmla="*/ 1319 w 1628"/>
                <a:gd name="T19" fmla="*/ 55 h 2053"/>
                <a:gd name="T20" fmla="*/ 1319 w 1628"/>
                <a:gd name="T21" fmla="*/ 243 h 2053"/>
                <a:gd name="T22" fmla="*/ 1294 w 1628"/>
                <a:gd name="T23" fmla="*/ 243 h 2053"/>
                <a:gd name="T24" fmla="*/ 1294 w 1628"/>
                <a:gd name="T25" fmla="*/ 298 h 2053"/>
                <a:gd name="T26" fmla="*/ 1294 w 1628"/>
                <a:gd name="T27" fmla="*/ 298 h 2053"/>
                <a:gd name="T28" fmla="*/ 1292 w 1628"/>
                <a:gd name="T29" fmla="*/ 753 h 2053"/>
                <a:gd name="T30" fmla="*/ 958 w 1628"/>
                <a:gd name="T31" fmla="*/ 1538 h 2053"/>
                <a:gd name="T32" fmla="*/ 129 w 1628"/>
                <a:gd name="T33" fmla="*/ 1153 h 2053"/>
                <a:gd name="T34" fmla="*/ 509 w 1628"/>
                <a:gd name="T35" fmla="*/ 1888 h 2053"/>
                <a:gd name="T36" fmla="*/ 1604 w 1628"/>
                <a:gd name="T37" fmla="*/ 1060 h 2053"/>
                <a:gd name="T38" fmla="*/ 1406 w 1628"/>
                <a:gd name="T39" fmla="*/ 56 h 2053"/>
                <a:gd name="T40" fmla="*/ 1456 w 1628"/>
                <a:gd name="T41" fmla="*/ 56 h 2053"/>
                <a:gd name="T42" fmla="*/ 1485 w 1628"/>
                <a:gd name="T43" fmla="*/ 88 h 2053"/>
                <a:gd name="T44" fmla="*/ 1455 w 1628"/>
                <a:gd name="T45" fmla="*/ 120 h 2053"/>
                <a:gd name="T46" fmla="*/ 1406 w 1628"/>
                <a:gd name="T47" fmla="*/ 120 h 2053"/>
                <a:gd name="T48" fmla="*/ 1406 w 1628"/>
                <a:gd name="T49" fmla="*/ 56 h 2053"/>
                <a:gd name="T50" fmla="*/ 1406 w 1628"/>
                <a:gd name="T51" fmla="*/ 169 h 2053"/>
                <a:gd name="T52" fmla="*/ 1462 w 1628"/>
                <a:gd name="T53" fmla="*/ 169 h 2053"/>
                <a:gd name="T54" fmla="*/ 1498 w 1628"/>
                <a:gd name="T55" fmla="*/ 206 h 2053"/>
                <a:gd name="T56" fmla="*/ 1463 w 1628"/>
                <a:gd name="T57" fmla="*/ 243 h 2053"/>
                <a:gd name="T58" fmla="*/ 1406 w 1628"/>
                <a:gd name="T59" fmla="*/ 243 h 2053"/>
                <a:gd name="T60" fmla="*/ 1406 w 1628"/>
                <a:gd name="T61" fmla="*/ 169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28" h="2053">
                  <a:moveTo>
                    <a:pt x="1604" y="1060"/>
                  </a:moveTo>
                  <a:cubicBezTo>
                    <a:pt x="1604" y="269"/>
                    <a:pt x="1604" y="269"/>
                    <a:pt x="1604" y="269"/>
                  </a:cubicBezTo>
                  <a:cubicBezTo>
                    <a:pt x="1584" y="261"/>
                    <a:pt x="1584" y="261"/>
                    <a:pt x="1584" y="261"/>
                  </a:cubicBezTo>
                  <a:cubicBezTo>
                    <a:pt x="1592" y="248"/>
                    <a:pt x="1596" y="232"/>
                    <a:pt x="1596" y="212"/>
                  </a:cubicBezTo>
                  <a:cubicBezTo>
                    <a:pt x="1596" y="170"/>
                    <a:pt x="1570" y="148"/>
                    <a:pt x="1539" y="139"/>
                  </a:cubicBezTo>
                  <a:cubicBezTo>
                    <a:pt x="1572" y="126"/>
                    <a:pt x="1582" y="109"/>
                    <a:pt x="1582" y="73"/>
                  </a:cubicBezTo>
                  <a:cubicBezTo>
                    <a:pt x="1582" y="27"/>
                    <a:pt x="1547" y="0"/>
                    <a:pt x="1475" y="0"/>
                  </a:cubicBezTo>
                  <a:cubicBezTo>
                    <a:pt x="1294" y="0"/>
                    <a:pt x="1294" y="0"/>
                    <a:pt x="1294" y="0"/>
                  </a:cubicBezTo>
                  <a:cubicBezTo>
                    <a:pt x="1294" y="55"/>
                    <a:pt x="1294" y="55"/>
                    <a:pt x="1294" y="55"/>
                  </a:cubicBezTo>
                  <a:cubicBezTo>
                    <a:pt x="1319" y="55"/>
                    <a:pt x="1319" y="55"/>
                    <a:pt x="1319" y="55"/>
                  </a:cubicBezTo>
                  <a:cubicBezTo>
                    <a:pt x="1319" y="243"/>
                    <a:pt x="1319" y="243"/>
                    <a:pt x="1319" y="243"/>
                  </a:cubicBezTo>
                  <a:cubicBezTo>
                    <a:pt x="1294" y="243"/>
                    <a:pt x="1294" y="243"/>
                    <a:pt x="1294" y="243"/>
                  </a:cubicBezTo>
                  <a:cubicBezTo>
                    <a:pt x="1294" y="298"/>
                    <a:pt x="1294" y="298"/>
                    <a:pt x="1294" y="298"/>
                  </a:cubicBezTo>
                  <a:cubicBezTo>
                    <a:pt x="1294" y="298"/>
                    <a:pt x="1294" y="298"/>
                    <a:pt x="1294" y="298"/>
                  </a:cubicBezTo>
                  <a:cubicBezTo>
                    <a:pt x="1292" y="753"/>
                    <a:pt x="1292" y="753"/>
                    <a:pt x="1292" y="753"/>
                  </a:cubicBezTo>
                  <a:cubicBezTo>
                    <a:pt x="958" y="1538"/>
                    <a:pt x="958" y="1538"/>
                    <a:pt x="958" y="1538"/>
                  </a:cubicBezTo>
                  <a:cubicBezTo>
                    <a:pt x="129" y="1153"/>
                    <a:pt x="129" y="1153"/>
                    <a:pt x="129" y="1153"/>
                  </a:cubicBezTo>
                  <a:cubicBezTo>
                    <a:pt x="129" y="1153"/>
                    <a:pt x="0" y="1706"/>
                    <a:pt x="509" y="1888"/>
                  </a:cubicBezTo>
                  <a:cubicBezTo>
                    <a:pt x="1143" y="2053"/>
                    <a:pt x="1628" y="1615"/>
                    <a:pt x="1604" y="1060"/>
                  </a:cubicBezTo>
                  <a:moveTo>
                    <a:pt x="1406" y="56"/>
                  </a:moveTo>
                  <a:cubicBezTo>
                    <a:pt x="1456" y="56"/>
                    <a:pt x="1456" y="56"/>
                    <a:pt x="1456" y="56"/>
                  </a:cubicBezTo>
                  <a:cubicBezTo>
                    <a:pt x="1472" y="56"/>
                    <a:pt x="1485" y="68"/>
                    <a:pt x="1485" y="88"/>
                  </a:cubicBezTo>
                  <a:cubicBezTo>
                    <a:pt x="1485" y="108"/>
                    <a:pt x="1478" y="120"/>
                    <a:pt x="1455" y="120"/>
                  </a:cubicBezTo>
                  <a:cubicBezTo>
                    <a:pt x="1406" y="120"/>
                    <a:pt x="1406" y="120"/>
                    <a:pt x="1406" y="120"/>
                  </a:cubicBezTo>
                  <a:cubicBezTo>
                    <a:pt x="1406" y="56"/>
                    <a:pt x="1406" y="56"/>
                    <a:pt x="1406" y="56"/>
                  </a:cubicBezTo>
                  <a:moveTo>
                    <a:pt x="1406" y="169"/>
                  </a:moveTo>
                  <a:cubicBezTo>
                    <a:pt x="1462" y="169"/>
                    <a:pt x="1462" y="169"/>
                    <a:pt x="1462" y="169"/>
                  </a:cubicBezTo>
                  <a:cubicBezTo>
                    <a:pt x="1486" y="169"/>
                    <a:pt x="1498" y="184"/>
                    <a:pt x="1498" y="206"/>
                  </a:cubicBezTo>
                  <a:cubicBezTo>
                    <a:pt x="1498" y="229"/>
                    <a:pt x="1482" y="243"/>
                    <a:pt x="1463" y="243"/>
                  </a:cubicBezTo>
                  <a:cubicBezTo>
                    <a:pt x="1406" y="243"/>
                    <a:pt x="1406" y="243"/>
                    <a:pt x="1406" y="243"/>
                  </a:cubicBezTo>
                  <a:cubicBezTo>
                    <a:pt x="1406" y="169"/>
                    <a:pt x="1406" y="169"/>
                    <a:pt x="1406" y="169"/>
                  </a:cubicBezTo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3"/>
            <p:cNvSpPr>
              <a:spLocks/>
            </p:cNvSpPr>
            <p:nvPr/>
          </p:nvSpPr>
          <p:spPr bwMode="auto">
            <a:xfrm>
              <a:off x="7420876" y="2822341"/>
              <a:ext cx="2692899" cy="2885399"/>
            </a:xfrm>
            <a:custGeom>
              <a:avLst/>
              <a:gdLst>
                <a:gd name="T0" fmla="*/ 1293 w 1316"/>
                <a:gd name="T1" fmla="*/ 260 h 1473"/>
                <a:gd name="T2" fmla="*/ 1293 w 1316"/>
                <a:gd name="T3" fmla="*/ 260 h 1473"/>
                <a:gd name="T4" fmla="*/ 1293 w 1316"/>
                <a:gd name="T5" fmla="*/ 222 h 1473"/>
                <a:gd name="T6" fmla="*/ 1265 w 1316"/>
                <a:gd name="T7" fmla="*/ 222 h 1473"/>
                <a:gd name="T8" fmla="*/ 1196 w 1316"/>
                <a:gd name="T9" fmla="*/ 0 h 1473"/>
                <a:gd name="T10" fmla="*/ 1046 w 1316"/>
                <a:gd name="T11" fmla="*/ 0 h 1473"/>
                <a:gd name="T12" fmla="*/ 1046 w 1316"/>
                <a:gd name="T13" fmla="*/ 50 h 1473"/>
                <a:gd name="T14" fmla="*/ 1062 w 1316"/>
                <a:gd name="T15" fmla="*/ 50 h 1473"/>
                <a:gd name="T16" fmla="*/ 1009 w 1316"/>
                <a:gd name="T17" fmla="*/ 222 h 1473"/>
                <a:gd name="T18" fmla="*/ 983 w 1316"/>
                <a:gd name="T19" fmla="*/ 222 h 1473"/>
                <a:gd name="T20" fmla="*/ 983 w 1316"/>
                <a:gd name="T21" fmla="*/ 260 h 1473"/>
                <a:gd name="T22" fmla="*/ 982 w 1316"/>
                <a:gd name="T23" fmla="*/ 260 h 1473"/>
                <a:gd name="T24" fmla="*/ 982 w 1316"/>
                <a:gd name="T25" fmla="*/ 690 h 1473"/>
                <a:gd name="T26" fmla="*/ 832 w 1316"/>
                <a:gd name="T27" fmla="*/ 1041 h 1473"/>
                <a:gd name="T28" fmla="*/ 128 w 1316"/>
                <a:gd name="T29" fmla="*/ 668 h 1473"/>
                <a:gd name="T30" fmla="*/ 240 w 1316"/>
                <a:gd name="T31" fmla="*/ 1191 h 1473"/>
                <a:gd name="T32" fmla="*/ 1171 w 1316"/>
                <a:gd name="T33" fmla="*/ 1051 h 1473"/>
                <a:gd name="T34" fmla="*/ 1293 w 1316"/>
                <a:gd name="T35" fmla="*/ 260 h 1473"/>
                <a:gd name="T36" fmla="*/ 1125 w 1316"/>
                <a:gd name="T37" fmla="*/ 64 h 1473"/>
                <a:gd name="T38" fmla="*/ 1150 w 1316"/>
                <a:gd name="T39" fmla="*/ 148 h 1473"/>
                <a:gd name="T40" fmla="*/ 1099 w 1316"/>
                <a:gd name="T41" fmla="*/ 148 h 1473"/>
                <a:gd name="T42" fmla="*/ 1125 w 1316"/>
                <a:gd name="T43" fmla="*/ 64 h 1473"/>
                <a:gd name="T44" fmla="*/ 1077 w 1316"/>
                <a:gd name="T45" fmla="*/ 222 h 1473"/>
                <a:gd name="T46" fmla="*/ 1085 w 1316"/>
                <a:gd name="T47" fmla="*/ 195 h 1473"/>
                <a:gd name="T48" fmla="*/ 1165 w 1316"/>
                <a:gd name="T49" fmla="*/ 195 h 1473"/>
                <a:gd name="T50" fmla="*/ 1173 w 1316"/>
                <a:gd name="T51" fmla="*/ 222 h 1473"/>
                <a:gd name="T52" fmla="*/ 1136 w 1316"/>
                <a:gd name="T53" fmla="*/ 222 h 1473"/>
                <a:gd name="T54" fmla="*/ 1136 w 1316"/>
                <a:gd name="T55" fmla="*/ 260 h 1473"/>
                <a:gd name="T56" fmla="*/ 1107 w 1316"/>
                <a:gd name="T57" fmla="*/ 260 h 1473"/>
                <a:gd name="T58" fmla="*/ 1107 w 1316"/>
                <a:gd name="T59" fmla="*/ 222 h 1473"/>
                <a:gd name="T60" fmla="*/ 1077 w 1316"/>
                <a:gd name="T61" fmla="*/ 222 h 1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16" h="1473">
                  <a:moveTo>
                    <a:pt x="1293" y="260"/>
                  </a:moveTo>
                  <a:cubicBezTo>
                    <a:pt x="1293" y="260"/>
                    <a:pt x="1293" y="260"/>
                    <a:pt x="1293" y="260"/>
                  </a:cubicBezTo>
                  <a:cubicBezTo>
                    <a:pt x="1293" y="222"/>
                    <a:pt x="1293" y="222"/>
                    <a:pt x="1293" y="222"/>
                  </a:cubicBezTo>
                  <a:cubicBezTo>
                    <a:pt x="1265" y="222"/>
                    <a:pt x="1265" y="222"/>
                    <a:pt x="1265" y="222"/>
                  </a:cubicBezTo>
                  <a:cubicBezTo>
                    <a:pt x="1196" y="0"/>
                    <a:pt x="1196" y="0"/>
                    <a:pt x="1196" y="0"/>
                  </a:cubicBezTo>
                  <a:cubicBezTo>
                    <a:pt x="1046" y="0"/>
                    <a:pt x="1046" y="0"/>
                    <a:pt x="1046" y="0"/>
                  </a:cubicBezTo>
                  <a:cubicBezTo>
                    <a:pt x="1046" y="50"/>
                    <a:pt x="1046" y="50"/>
                    <a:pt x="1046" y="50"/>
                  </a:cubicBezTo>
                  <a:cubicBezTo>
                    <a:pt x="1062" y="50"/>
                    <a:pt x="1062" y="50"/>
                    <a:pt x="1062" y="50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983" y="222"/>
                    <a:pt x="983" y="222"/>
                    <a:pt x="983" y="222"/>
                  </a:cubicBezTo>
                  <a:cubicBezTo>
                    <a:pt x="983" y="260"/>
                    <a:pt x="983" y="260"/>
                    <a:pt x="983" y="260"/>
                  </a:cubicBezTo>
                  <a:cubicBezTo>
                    <a:pt x="982" y="260"/>
                    <a:pt x="982" y="260"/>
                    <a:pt x="982" y="260"/>
                  </a:cubicBezTo>
                  <a:cubicBezTo>
                    <a:pt x="982" y="690"/>
                    <a:pt x="982" y="690"/>
                    <a:pt x="982" y="690"/>
                  </a:cubicBezTo>
                  <a:cubicBezTo>
                    <a:pt x="982" y="690"/>
                    <a:pt x="1009" y="909"/>
                    <a:pt x="832" y="1041"/>
                  </a:cubicBezTo>
                  <a:cubicBezTo>
                    <a:pt x="636" y="1191"/>
                    <a:pt x="128" y="668"/>
                    <a:pt x="128" y="668"/>
                  </a:cubicBezTo>
                  <a:cubicBezTo>
                    <a:pt x="128" y="668"/>
                    <a:pt x="0" y="957"/>
                    <a:pt x="240" y="1191"/>
                  </a:cubicBezTo>
                  <a:cubicBezTo>
                    <a:pt x="532" y="1473"/>
                    <a:pt x="983" y="1337"/>
                    <a:pt x="1171" y="1051"/>
                  </a:cubicBezTo>
                  <a:cubicBezTo>
                    <a:pt x="1316" y="850"/>
                    <a:pt x="1294" y="585"/>
                    <a:pt x="1293" y="260"/>
                  </a:cubicBezTo>
                  <a:close/>
                  <a:moveTo>
                    <a:pt x="1125" y="64"/>
                  </a:moveTo>
                  <a:cubicBezTo>
                    <a:pt x="1150" y="148"/>
                    <a:pt x="1150" y="148"/>
                    <a:pt x="1150" y="148"/>
                  </a:cubicBezTo>
                  <a:cubicBezTo>
                    <a:pt x="1099" y="148"/>
                    <a:pt x="1099" y="148"/>
                    <a:pt x="1099" y="148"/>
                  </a:cubicBezTo>
                  <a:lnTo>
                    <a:pt x="1125" y="64"/>
                  </a:lnTo>
                  <a:close/>
                  <a:moveTo>
                    <a:pt x="1077" y="222"/>
                  </a:moveTo>
                  <a:cubicBezTo>
                    <a:pt x="1085" y="195"/>
                    <a:pt x="1085" y="195"/>
                    <a:pt x="1085" y="195"/>
                  </a:cubicBezTo>
                  <a:cubicBezTo>
                    <a:pt x="1165" y="195"/>
                    <a:pt x="1165" y="195"/>
                    <a:pt x="1165" y="195"/>
                  </a:cubicBezTo>
                  <a:cubicBezTo>
                    <a:pt x="1173" y="222"/>
                    <a:pt x="1173" y="222"/>
                    <a:pt x="1173" y="222"/>
                  </a:cubicBezTo>
                  <a:cubicBezTo>
                    <a:pt x="1136" y="222"/>
                    <a:pt x="1136" y="222"/>
                    <a:pt x="1136" y="222"/>
                  </a:cubicBezTo>
                  <a:cubicBezTo>
                    <a:pt x="1136" y="260"/>
                    <a:pt x="1136" y="260"/>
                    <a:pt x="1136" y="260"/>
                  </a:cubicBezTo>
                  <a:cubicBezTo>
                    <a:pt x="1107" y="260"/>
                    <a:pt x="1107" y="260"/>
                    <a:pt x="1107" y="260"/>
                  </a:cubicBezTo>
                  <a:cubicBezTo>
                    <a:pt x="1107" y="222"/>
                    <a:pt x="1107" y="222"/>
                    <a:pt x="1107" y="222"/>
                  </a:cubicBezTo>
                  <a:lnTo>
                    <a:pt x="1077" y="222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4"/>
            <p:cNvSpPr>
              <a:spLocks/>
            </p:cNvSpPr>
            <p:nvPr/>
          </p:nvSpPr>
          <p:spPr bwMode="auto">
            <a:xfrm>
              <a:off x="7668793" y="3436629"/>
              <a:ext cx="1763513" cy="168958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vert="horz" wrap="square" lIns="0" tIns="0" rIns="0" bIns="0" anchor="ctr" anchorCtr="1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b="1">
                  <a:solidFill>
                    <a:prstClr val="white"/>
                  </a:solidFill>
                </a:rPr>
                <a:t>此部分内容作为文字排版占位显示</a:t>
              </a:r>
              <a:br>
                <a:rPr lang="zh-CN" altLang="en-US" sz="1100" b="1">
                  <a:solidFill>
                    <a:prstClr val="white"/>
                  </a:solidFill>
                </a:rPr>
              </a:br>
              <a:r>
                <a:rPr lang="zh-CN" altLang="en-US" sz="1100" b="1">
                  <a:solidFill>
                    <a:prstClr val="white"/>
                  </a:solidFill>
                </a:rPr>
                <a:t>（建议使用主题字体）</a:t>
              </a:r>
            </a:p>
          </p:txBody>
        </p:sp>
        <p:sp>
          <p:nvSpPr>
            <p:cNvPr id="36" name="Rectangle 5"/>
            <p:cNvSpPr/>
            <p:nvPr/>
          </p:nvSpPr>
          <p:spPr>
            <a:xfrm>
              <a:off x="7762333" y="3879298"/>
              <a:ext cx="1607343" cy="261610"/>
            </a:xfrm>
            <a:prstGeom prst="rect">
              <a:avLst/>
            </a:prstGeom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29144" y="1389116"/>
            <a:ext cx="7485714" cy="2597568"/>
            <a:chOff x="829144" y="1389116"/>
            <a:chExt cx="7485714" cy="2597568"/>
          </a:xfrm>
        </p:grpSpPr>
        <p:grpSp>
          <p:nvGrpSpPr>
            <p:cNvPr id="5" name="Group 27"/>
            <p:cNvGrpSpPr/>
            <p:nvPr/>
          </p:nvGrpSpPr>
          <p:grpSpPr>
            <a:xfrm>
              <a:off x="829144" y="1389116"/>
              <a:ext cx="2035289" cy="2597568"/>
              <a:chOff x="1307468" y="1697288"/>
              <a:chExt cx="2713719" cy="3463424"/>
            </a:xfrm>
          </p:grpSpPr>
          <p:grpSp>
            <p:nvGrpSpPr>
              <p:cNvPr id="19" name="Group 28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23" name="Group 32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0" name="TextBox 39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此部分内容作为文字排版占位显示</a:t>
                    </a:r>
                    <a:br>
                      <a:rPr lang="zh-CN" altLang="en-US" sz="1000" dirty="0"/>
                    </a:br>
                    <a:r>
                      <a:rPr lang="zh-CN" altLang="en-US" sz="1000" dirty="0"/>
                      <a:t>（建议使用主题字体）</a:t>
                    </a:r>
                  </a:p>
                </p:txBody>
              </p:sp>
              <p:sp>
                <p:nvSpPr>
                  <p:cNvPr id="31" name="Rectangle 4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4" name="Group 33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8" name="TextBox 37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29" name="Rectangle 3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5" name="Group 34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6" name="TextBox 35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27" name="Rectangle 3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5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grpSp>
            <p:nvGrpSpPr>
              <p:cNvPr id="20" name="Group 29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21" name="Straight Connector 30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31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1"/>
            <p:cNvGrpSpPr/>
            <p:nvPr/>
          </p:nvGrpSpPr>
          <p:grpSpPr>
            <a:xfrm>
              <a:off x="6252567" y="1389116"/>
              <a:ext cx="2062291" cy="2597568"/>
              <a:chOff x="8170814" y="1912116"/>
              <a:chExt cx="2749722" cy="3463424"/>
            </a:xfrm>
          </p:grpSpPr>
          <p:grpSp>
            <p:nvGrpSpPr>
              <p:cNvPr id="7" name="Group 42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0" name="Group 45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7" name="TextBox 52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18" name="Rectangle 53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1" name="Group 46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5" name="TextBox 50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16" name="Rectangle 51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2" name="Group 47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3" name="TextBox 48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14" name="Rectangle 49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5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8" name="Straight Connector 43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44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xmlns="" id="{0ED20B88-350C-4008-9D17-A798BA410A82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067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22535" y="1224331"/>
            <a:ext cx="3449465" cy="1301806"/>
            <a:chOff x="1122535" y="1224331"/>
            <a:chExt cx="3449465" cy="1301806"/>
          </a:xfrm>
        </p:grpSpPr>
        <p:grpSp>
          <p:nvGrpSpPr>
            <p:cNvPr id="4" name="Group 8"/>
            <p:cNvGrpSpPr/>
            <p:nvPr/>
          </p:nvGrpSpPr>
          <p:grpSpPr>
            <a:xfrm rot="20576993">
              <a:off x="1122535" y="1224331"/>
              <a:ext cx="587441" cy="1301806"/>
              <a:chOff x="6877050" y="1352550"/>
              <a:chExt cx="1162050" cy="2575177"/>
            </a:xfrm>
          </p:grpSpPr>
          <p:sp>
            <p:nvSpPr>
              <p:cNvPr id="34" name="Oval 5"/>
              <p:cNvSpPr/>
              <p:nvPr/>
            </p:nvSpPr>
            <p:spPr>
              <a:xfrm>
                <a:off x="6877050" y="1352550"/>
                <a:ext cx="1162050" cy="1162050"/>
              </a:xfrm>
              <a:prstGeom prst="ellips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Isosceles Triangle 6"/>
              <p:cNvSpPr/>
              <p:nvPr/>
            </p:nvSpPr>
            <p:spPr>
              <a:xfrm flipV="1">
                <a:off x="6877050" y="1984375"/>
                <a:ext cx="1162050" cy="1943352"/>
              </a:xfrm>
              <a:prstGeom prst="triangl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Arrow: Pentagon 9"/>
            <p:cNvSpPr/>
            <p:nvPr/>
          </p:nvSpPr>
          <p:spPr>
            <a:xfrm>
              <a:off x="1657350" y="1878807"/>
              <a:ext cx="2914650" cy="625079"/>
            </a:xfrm>
            <a:prstGeom prst="homePlat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ight Triangle 10"/>
            <p:cNvSpPr/>
            <p:nvPr/>
          </p:nvSpPr>
          <p:spPr>
            <a:xfrm>
              <a:off x="1657350" y="1875234"/>
              <a:ext cx="628652" cy="628652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TextBox 31"/>
            <p:cNvSpPr txBox="1"/>
            <p:nvPr/>
          </p:nvSpPr>
          <p:spPr>
            <a:xfrm>
              <a:off x="2203024" y="1968477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bg1"/>
                  </a:solidFill>
                </a:rPr>
              </a:br>
              <a:r>
                <a:rPr lang="zh-CN" altLang="en-US" sz="100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19" name="Rectangle 32"/>
            <p:cNvSpPr/>
            <p:nvPr/>
          </p:nvSpPr>
          <p:spPr>
            <a:xfrm>
              <a:off x="2203024" y="1651421"/>
              <a:ext cx="1842997" cy="207749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21" name="Freeform: Shape 39"/>
            <p:cNvSpPr>
              <a:spLocks/>
            </p:cNvSpPr>
            <p:nvPr/>
          </p:nvSpPr>
          <p:spPr bwMode="auto">
            <a:xfrm>
              <a:off x="1154760" y="1405335"/>
              <a:ext cx="318050" cy="256829"/>
            </a:xfrm>
            <a:custGeom>
              <a:avLst/>
              <a:gdLst>
                <a:gd name="connsiteX0" fmla="*/ 17107 w 338138"/>
                <a:gd name="connsiteY0" fmla="*/ 212725 h 273051"/>
                <a:gd name="connsiteX1" fmla="*/ 200025 w 338138"/>
                <a:gd name="connsiteY1" fmla="*/ 212725 h 273051"/>
                <a:gd name="connsiteX2" fmla="*/ 200025 w 338138"/>
                <a:gd name="connsiteY2" fmla="*/ 247650 h 273051"/>
                <a:gd name="connsiteX3" fmla="*/ 17107 w 338138"/>
                <a:gd name="connsiteY3" fmla="*/ 247650 h 273051"/>
                <a:gd name="connsiteX4" fmla="*/ 0 w 338138"/>
                <a:gd name="connsiteY4" fmla="*/ 230188 h 273051"/>
                <a:gd name="connsiteX5" fmla="*/ 17107 w 338138"/>
                <a:gd name="connsiteY5" fmla="*/ 212725 h 273051"/>
                <a:gd name="connsiteX6" fmla="*/ 248124 w 338138"/>
                <a:gd name="connsiteY6" fmla="*/ 127000 h 273051"/>
                <a:gd name="connsiteX7" fmla="*/ 242888 w 338138"/>
                <a:gd name="connsiteY7" fmla="*/ 132292 h 273051"/>
                <a:gd name="connsiteX8" fmla="*/ 242888 w 338138"/>
                <a:gd name="connsiteY8" fmla="*/ 232833 h 273051"/>
                <a:gd name="connsiteX9" fmla="*/ 248124 w 338138"/>
                <a:gd name="connsiteY9" fmla="*/ 238125 h 273051"/>
                <a:gd name="connsiteX10" fmla="*/ 312265 w 338138"/>
                <a:gd name="connsiteY10" fmla="*/ 238125 h 273051"/>
                <a:gd name="connsiteX11" fmla="*/ 317501 w 338138"/>
                <a:gd name="connsiteY11" fmla="*/ 232833 h 273051"/>
                <a:gd name="connsiteX12" fmla="*/ 317501 w 338138"/>
                <a:gd name="connsiteY12" fmla="*/ 132292 h 273051"/>
                <a:gd name="connsiteX13" fmla="*/ 312265 w 338138"/>
                <a:gd name="connsiteY13" fmla="*/ 127000 h 273051"/>
                <a:gd name="connsiteX14" fmla="*/ 248124 w 338138"/>
                <a:gd name="connsiteY14" fmla="*/ 127000 h 273051"/>
                <a:gd name="connsiteX15" fmla="*/ 63687 w 338138"/>
                <a:gd name="connsiteY15" fmla="*/ 111125 h 273051"/>
                <a:gd name="connsiteX16" fmla="*/ 95063 w 338138"/>
                <a:gd name="connsiteY16" fmla="*/ 111125 h 273051"/>
                <a:gd name="connsiteX17" fmla="*/ 101600 w 338138"/>
                <a:gd name="connsiteY17" fmla="*/ 116205 h 273051"/>
                <a:gd name="connsiteX18" fmla="*/ 101600 w 338138"/>
                <a:gd name="connsiteY18" fmla="*/ 142875 h 273051"/>
                <a:gd name="connsiteX19" fmla="*/ 95063 w 338138"/>
                <a:gd name="connsiteY19" fmla="*/ 149225 h 273051"/>
                <a:gd name="connsiteX20" fmla="*/ 63687 w 338138"/>
                <a:gd name="connsiteY20" fmla="*/ 149225 h 273051"/>
                <a:gd name="connsiteX21" fmla="*/ 57150 w 338138"/>
                <a:gd name="connsiteY21" fmla="*/ 142875 h 273051"/>
                <a:gd name="connsiteX22" fmla="*/ 57150 w 338138"/>
                <a:gd name="connsiteY22" fmla="*/ 116205 h 273051"/>
                <a:gd name="connsiteX23" fmla="*/ 63687 w 338138"/>
                <a:gd name="connsiteY23" fmla="*/ 111125 h 273051"/>
                <a:gd name="connsiteX24" fmla="*/ 240687 w 338138"/>
                <a:gd name="connsiteY24" fmla="*/ 103188 h 273051"/>
                <a:gd name="connsiteX25" fmla="*/ 319701 w 338138"/>
                <a:gd name="connsiteY25" fmla="*/ 103188 h 273051"/>
                <a:gd name="connsiteX26" fmla="*/ 338138 w 338138"/>
                <a:gd name="connsiteY26" fmla="*/ 120306 h 273051"/>
                <a:gd name="connsiteX27" fmla="*/ 338138 w 338138"/>
                <a:gd name="connsiteY27" fmla="*/ 254616 h 273051"/>
                <a:gd name="connsiteX28" fmla="*/ 319701 w 338138"/>
                <a:gd name="connsiteY28" fmla="*/ 273051 h 273051"/>
                <a:gd name="connsiteX29" fmla="*/ 240687 w 338138"/>
                <a:gd name="connsiteY29" fmla="*/ 273051 h 273051"/>
                <a:gd name="connsiteX30" fmla="*/ 222250 w 338138"/>
                <a:gd name="connsiteY30" fmla="*/ 254616 h 273051"/>
                <a:gd name="connsiteX31" fmla="*/ 222250 w 338138"/>
                <a:gd name="connsiteY31" fmla="*/ 120306 h 273051"/>
                <a:gd name="connsiteX32" fmla="*/ 240687 w 338138"/>
                <a:gd name="connsiteY32" fmla="*/ 103188 h 273051"/>
                <a:gd name="connsiteX33" fmla="*/ 130595 w 338138"/>
                <a:gd name="connsiteY33" fmla="*/ 76200 h 273051"/>
                <a:gd name="connsiteX34" fmla="*/ 163093 w 338138"/>
                <a:gd name="connsiteY34" fmla="*/ 76200 h 273051"/>
                <a:gd name="connsiteX35" fmla="*/ 169863 w 338138"/>
                <a:gd name="connsiteY35" fmla="*/ 82720 h 273051"/>
                <a:gd name="connsiteX36" fmla="*/ 169863 w 338138"/>
                <a:gd name="connsiteY36" fmla="*/ 142705 h 273051"/>
                <a:gd name="connsiteX37" fmla="*/ 163093 w 338138"/>
                <a:gd name="connsiteY37" fmla="*/ 149225 h 273051"/>
                <a:gd name="connsiteX38" fmla="*/ 130595 w 338138"/>
                <a:gd name="connsiteY38" fmla="*/ 149225 h 273051"/>
                <a:gd name="connsiteX39" fmla="*/ 123825 w 338138"/>
                <a:gd name="connsiteY39" fmla="*/ 142705 h 273051"/>
                <a:gd name="connsiteX40" fmla="*/ 123825 w 338138"/>
                <a:gd name="connsiteY40" fmla="*/ 82720 h 273051"/>
                <a:gd name="connsiteX41" fmla="*/ 130595 w 338138"/>
                <a:gd name="connsiteY41" fmla="*/ 76200 h 273051"/>
                <a:gd name="connsiteX42" fmla="*/ 198625 w 338138"/>
                <a:gd name="connsiteY42" fmla="*/ 42863 h 273051"/>
                <a:gd name="connsiteX43" fmla="*/ 230001 w 338138"/>
                <a:gd name="connsiteY43" fmla="*/ 42863 h 273051"/>
                <a:gd name="connsiteX44" fmla="*/ 236538 w 338138"/>
                <a:gd name="connsiteY44" fmla="*/ 49429 h 273051"/>
                <a:gd name="connsiteX45" fmla="*/ 236538 w 338138"/>
                <a:gd name="connsiteY45" fmla="*/ 80944 h 273051"/>
                <a:gd name="connsiteX46" fmla="*/ 201239 w 338138"/>
                <a:gd name="connsiteY46" fmla="*/ 120337 h 273051"/>
                <a:gd name="connsiteX47" fmla="*/ 201239 w 338138"/>
                <a:gd name="connsiteY47" fmla="*/ 149226 h 273051"/>
                <a:gd name="connsiteX48" fmla="*/ 198625 w 338138"/>
                <a:gd name="connsiteY48" fmla="*/ 149226 h 273051"/>
                <a:gd name="connsiteX49" fmla="*/ 192088 w 338138"/>
                <a:gd name="connsiteY49" fmla="*/ 142660 h 273051"/>
                <a:gd name="connsiteX50" fmla="*/ 192088 w 338138"/>
                <a:gd name="connsiteY50" fmla="*/ 49429 h 273051"/>
                <a:gd name="connsiteX51" fmla="*/ 198625 w 338138"/>
                <a:gd name="connsiteY51" fmla="*/ 42863 h 273051"/>
                <a:gd name="connsiteX52" fmla="*/ 25357 w 338138"/>
                <a:gd name="connsiteY52" fmla="*/ 0 h 273051"/>
                <a:gd name="connsiteX53" fmla="*/ 268332 w 338138"/>
                <a:gd name="connsiteY53" fmla="*/ 0 h 273051"/>
                <a:gd name="connsiteX54" fmla="*/ 292101 w 338138"/>
                <a:gd name="connsiteY54" fmla="*/ 23655 h 273051"/>
                <a:gd name="connsiteX55" fmla="*/ 292101 w 338138"/>
                <a:gd name="connsiteY55" fmla="*/ 81478 h 273051"/>
                <a:gd name="connsiteX56" fmla="*/ 269652 w 338138"/>
                <a:gd name="connsiteY56" fmla="*/ 81478 h 273051"/>
                <a:gd name="connsiteX57" fmla="*/ 269652 w 338138"/>
                <a:gd name="connsiteY57" fmla="*/ 23655 h 273051"/>
                <a:gd name="connsiteX58" fmla="*/ 268332 w 338138"/>
                <a:gd name="connsiteY58" fmla="*/ 22341 h 273051"/>
                <a:gd name="connsiteX59" fmla="*/ 25357 w 338138"/>
                <a:gd name="connsiteY59" fmla="*/ 22341 h 273051"/>
                <a:gd name="connsiteX60" fmla="*/ 24037 w 338138"/>
                <a:gd name="connsiteY60" fmla="*/ 23655 h 273051"/>
                <a:gd name="connsiteX61" fmla="*/ 24037 w 338138"/>
                <a:gd name="connsiteY61" fmla="*/ 176097 h 273051"/>
                <a:gd name="connsiteX62" fmla="*/ 25357 w 338138"/>
                <a:gd name="connsiteY62" fmla="*/ 176097 h 273051"/>
                <a:gd name="connsiteX63" fmla="*/ 200985 w 338138"/>
                <a:gd name="connsiteY63" fmla="*/ 176097 h 273051"/>
                <a:gd name="connsiteX64" fmla="*/ 200985 w 338138"/>
                <a:gd name="connsiteY64" fmla="*/ 198438 h 273051"/>
                <a:gd name="connsiteX65" fmla="*/ 25357 w 338138"/>
                <a:gd name="connsiteY65" fmla="*/ 198438 h 273051"/>
                <a:gd name="connsiteX66" fmla="*/ 1588 w 338138"/>
                <a:gd name="connsiteY66" fmla="*/ 176097 h 273051"/>
                <a:gd name="connsiteX67" fmla="*/ 1588 w 338138"/>
                <a:gd name="connsiteY67" fmla="*/ 23655 h 273051"/>
                <a:gd name="connsiteX68" fmla="*/ 25357 w 338138"/>
                <a:gd name="connsiteY68" fmla="*/ 0 h 273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38138" h="273051">
                  <a:moveTo>
                    <a:pt x="17107" y="212725"/>
                  </a:moveTo>
                  <a:cubicBezTo>
                    <a:pt x="17107" y="212725"/>
                    <a:pt x="17107" y="212725"/>
                    <a:pt x="200025" y="212725"/>
                  </a:cubicBezTo>
                  <a:cubicBezTo>
                    <a:pt x="200025" y="212725"/>
                    <a:pt x="200025" y="212725"/>
                    <a:pt x="200025" y="247650"/>
                  </a:cubicBezTo>
                  <a:cubicBezTo>
                    <a:pt x="200025" y="247650"/>
                    <a:pt x="200025" y="247650"/>
                    <a:pt x="17107" y="247650"/>
                  </a:cubicBezTo>
                  <a:cubicBezTo>
                    <a:pt x="7896" y="247650"/>
                    <a:pt x="0" y="239590"/>
                    <a:pt x="0" y="230188"/>
                  </a:cubicBezTo>
                  <a:cubicBezTo>
                    <a:pt x="0" y="220785"/>
                    <a:pt x="7896" y="212725"/>
                    <a:pt x="17107" y="212725"/>
                  </a:cubicBezTo>
                  <a:close/>
                  <a:moveTo>
                    <a:pt x="248124" y="127000"/>
                  </a:moveTo>
                  <a:cubicBezTo>
                    <a:pt x="245506" y="127000"/>
                    <a:pt x="242888" y="129646"/>
                    <a:pt x="242888" y="132292"/>
                  </a:cubicBezTo>
                  <a:cubicBezTo>
                    <a:pt x="242888" y="132292"/>
                    <a:pt x="242888" y="132292"/>
                    <a:pt x="242888" y="232833"/>
                  </a:cubicBezTo>
                  <a:cubicBezTo>
                    <a:pt x="242888" y="235479"/>
                    <a:pt x="245506" y="238125"/>
                    <a:pt x="248124" y="238125"/>
                  </a:cubicBezTo>
                  <a:cubicBezTo>
                    <a:pt x="248124" y="238125"/>
                    <a:pt x="248124" y="238125"/>
                    <a:pt x="312265" y="238125"/>
                  </a:cubicBezTo>
                  <a:cubicBezTo>
                    <a:pt x="314883" y="238125"/>
                    <a:pt x="317501" y="235479"/>
                    <a:pt x="317501" y="232833"/>
                  </a:cubicBezTo>
                  <a:lnTo>
                    <a:pt x="317501" y="132292"/>
                  </a:lnTo>
                  <a:cubicBezTo>
                    <a:pt x="317501" y="129646"/>
                    <a:pt x="314883" y="127000"/>
                    <a:pt x="312265" y="127000"/>
                  </a:cubicBezTo>
                  <a:cubicBezTo>
                    <a:pt x="312265" y="127000"/>
                    <a:pt x="312265" y="127000"/>
                    <a:pt x="248124" y="127000"/>
                  </a:cubicBezTo>
                  <a:close/>
                  <a:moveTo>
                    <a:pt x="63687" y="111125"/>
                  </a:moveTo>
                  <a:lnTo>
                    <a:pt x="95063" y="111125"/>
                  </a:lnTo>
                  <a:cubicBezTo>
                    <a:pt x="98985" y="111125"/>
                    <a:pt x="101600" y="113665"/>
                    <a:pt x="101600" y="116205"/>
                  </a:cubicBezTo>
                  <a:cubicBezTo>
                    <a:pt x="101600" y="116205"/>
                    <a:pt x="101600" y="116205"/>
                    <a:pt x="101600" y="142875"/>
                  </a:cubicBezTo>
                  <a:cubicBezTo>
                    <a:pt x="101600" y="146685"/>
                    <a:pt x="98985" y="149225"/>
                    <a:pt x="95063" y="149225"/>
                  </a:cubicBezTo>
                  <a:cubicBezTo>
                    <a:pt x="95063" y="149225"/>
                    <a:pt x="95063" y="149225"/>
                    <a:pt x="63687" y="149225"/>
                  </a:cubicBezTo>
                  <a:cubicBezTo>
                    <a:pt x="59765" y="149225"/>
                    <a:pt x="57150" y="146685"/>
                    <a:pt x="57150" y="142875"/>
                  </a:cubicBezTo>
                  <a:cubicBezTo>
                    <a:pt x="57150" y="142875"/>
                    <a:pt x="57150" y="142875"/>
                    <a:pt x="57150" y="116205"/>
                  </a:cubicBezTo>
                  <a:cubicBezTo>
                    <a:pt x="57150" y="113665"/>
                    <a:pt x="59765" y="111125"/>
                    <a:pt x="63687" y="111125"/>
                  </a:cubicBezTo>
                  <a:close/>
                  <a:moveTo>
                    <a:pt x="240687" y="103188"/>
                  </a:moveTo>
                  <a:cubicBezTo>
                    <a:pt x="240687" y="103188"/>
                    <a:pt x="240687" y="103188"/>
                    <a:pt x="319701" y="103188"/>
                  </a:cubicBezTo>
                  <a:cubicBezTo>
                    <a:pt x="330237" y="103188"/>
                    <a:pt x="338138" y="111089"/>
                    <a:pt x="338138" y="120306"/>
                  </a:cubicBezTo>
                  <a:cubicBezTo>
                    <a:pt x="338138" y="120306"/>
                    <a:pt x="338138" y="120306"/>
                    <a:pt x="338138" y="254616"/>
                  </a:cubicBezTo>
                  <a:cubicBezTo>
                    <a:pt x="338138" y="265150"/>
                    <a:pt x="330237" y="273051"/>
                    <a:pt x="319701" y="273051"/>
                  </a:cubicBezTo>
                  <a:cubicBezTo>
                    <a:pt x="319701" y="273051"/>
                    <a:pt x="319701" y="273051"/>
                    <a:pt x="240687" y="273051"/>
                  </a:cubicBezTo>
                  <a:cubicBezTo>
                    <a:pt x="231468" y="273051"/>
                    <a:pt x="222250" y="265150"/>
                    <a:pt x="222250" y="254616"/>
                  </a:cubicBezTo>
                  <a:cubicBezTo>
                    <a:pt x="222250" y="254616"/>
                    <a:pt x="222250" y="254616"/>
                    <a:pt x="222250" y="120306"/>
                  </a:cubicBezTo>
                  <a:cubicBezTo>
                    <a:pt x="222250" y="111089"/>
                    <a:pt x="231468" y="103188"/>
                    <a:pt x="240687" y="103188"/>
                  </a:cubicBezTo>
                  <a:close/>
                  <a:moveTo>
                    <a:pt x="130595" y="76200"/>
                  </a:moveTo>
                  <a:lnTo>
                    <a:pt x="163093" y="76200"/>
                  </a:lnTo>
                  <a:cubicBezTo>
                    <a:pt x="167155" y="76200"/>
                    <a:pt x="169863" y="78808"/>
                    <a:pt x="169863" y="82720"/>
                  </a:cubicBezTo>
                  <a:cubicBezTo>
                    <a:pt x="169863" y="82720"/>
                    <a:pt x="169863" y="82720"/>
                    <a:pt x="169863" y="142705"/>
                  </a:cubicBezTo>
                  <a:cubicBezTo>
                    <a:pt x="169863" y="146617"/>
                    <a:pt x="167155" y="149225"/>
                    <a:pt x="163093" y="149225"/>
                  </a:cubicBezTo>
                  <a:cubicBezTo>
                    <a:pt x="163093" y="149225"/>
                    <a:pt x="163093" y="149225"/>
                    <a:pt x="130595" y="149225"/>
                  </a:cubicBezTo>
                  <a:cubicBezTo>
                    <a:pt x="126533" y="149225"/>
                    <a:pt x="123825" y="146617"/>
                    <a:pt x="123825" y="142705"/>
                  </a:cubicBezTo>
                  <a:cubicBezTo>
                    <a:pt x="123825" y="142705"/>
                    <a:pt x="123825" y="142705"/>
                    <a:pt x="123825" y="82720"/>
                  </a:cubicBezTo>
                  <a:cubicBezTo>
                    <a:pt x="123825" y="78808"/>
                    <a:pt x="126533" y="76200"/>
                    <a:pt x="130595" y="76200"/>
                  </a:cubicBezTo>
                  <a:close/>
                  <a:moveTo>
                    <a:pt x="198625" y="42863"/>
                  </a:moveTo>
                  <a:cubicBezTo>
                    <a:pt x="198625" y="42863"/>
                    <a:pt x="198625" y="42863"/>
                    <a:pt x="230001" y="42863"/>
                  </a:cubicBezTo>
                  <a:cubicBezTo>
                    <a:pt x="233923" y="42863"/>
                    <a:pt x="236538" y="45489"/>
                    <a:pt x="236538" y="49429"/>
                  </a:cubicBezTo>
                  <a:lnTo>
                    <a:pt x="236538" y="80944"/>
                  </a:lnTo>
                  <a:cubicBezTo>
                    <a:pt x="216928" y="83570"/>
                    <a:pt x="201239" y="100640"/>
                    <a:pt x="201239" y="120337"/>
                  </a:cubicBezTo>
                  <a:cubicBezTo>
                    <a:pt x="201239" y="120337"/>
                    <a:pt x="201239" y="120337"/>
                    <a:pt x="201239" y="149226"/>
                  </a:cubicBezTo>
                  <a:cubicBezTo>
                    <a:pt x="201239" y="149226"/>
                    <a:pt x="201239" y="149226"/>
                    <a:pt x="198625" y="149226"/>
                  </a:cubicBezTo>
                  <a:cubicBezTo>
                    <a:pt x="194703" y="149226"/>
                    <a:pt x="192088" y="146600"/>
                    <a:pt x="192088" y="142660"/>
                  </a:cubicBezTo>
                  <a:cubicBezTo>
                    <a:pt x="192088" y="142660"/>
                    <a:pt x="192088" y="142660"/>
                    <a:pt x="192088" y="49429"/>
                  </a:cubicBezTo>
                  <a:cubicBezTo>
                    <a:pt x="192088" y="45489"/>
                    <a:pt x="194703" y="42863"/>
                    <a:pt x="198625" y="42863"/>
                  </a:cubicBezTo>
                  <a:close/>
                  <a:moveTo>
                    <a:pt x="25357" y="0"/>
                  </a:moveTo>
                  <a:cubicBezTo>
                    <a:pt x="25357" y="0"/>
                    <a:pt x="25357" y="0"/>
                    <a:pt x="268332" y="0"/>
                  </a:cubicBezTo>
                  <a:cubicBezTo>
                    <a:pt x="281537" y="0"/>
                    <a:pt x="292101" y="10513"/>
                    <a:pt x="292101" y="23655"/>
                  </a:cubicBezTo>
                  <a:cubicBezTo>
                    <a:pt x="292101" y="23655"/>
                    <a:pt x="292101" y="23655"/>
                    <a:pt x="292101" y="81478"/>
                  </a:cubicBezTo>
                  <a:cubicBezTo>
                    <a:pt x="292101" y="81478"/>
                    <a:pt x="292101" y="81478"/>
                    <a:pt x="269652" y="81478"/>
                  </a:cubicBezTo>
                  <a:cubicBezTo>
                    <a:pt x="269652" y="81478"/>
                    <a:pt x="269652" y="81478"/>
                    <a:pt x="269652" y="23655"/>
                  </a:cubicBezTo>
                  <a:cubicBezTo>
                    <a:pt x="269652" y="23655"/>
                    <a:pt x="268332" y="22341"/>
                    <a:pt x="268332" y="22341"/>
                  </a:cubicBezTo>
                  <a:cubicBezTo>
                    <a:pt x="268332" y="22341"/>
                    <a:pt x="268332" y="22341"/>
                    <a:pt x="25357" y="22341"/>
                  </a:cubicBezTo>
                  <a:cubicBezTo>
                    <a:pt x="24037" y="22341"/>
                    <a:pt x="24037" y="23655"/>
                    <a:pt x="24037" y="23655"/>
                  </a:cubicBezTo>
                  <a:cubicBezTo>
                    <a:pt x="24037" y="23655"/>
                    <a:pt x="24037" y="23655"/>
                    <a:pt x="24037" y="176097"/>
                  </a:cubicBezTo>
                  <a:cubicBezTo>
                    <a:pt x="24037" y="176097"/>
                    <a:pt x="24037" y="176097"/>
                    <a:pt x="25357" y="176097"/>
                  </a:cubicBezTo>
                  <a:cubicBezTo>
                    <a:pt x="25357" y="176097"/>
                    <a:pt x="25357" y="176097"/>
                    <a:pt x="200985" y="176097"/>
                  </a:cubicBezTo>
                  <a:cubicBezTo>
                    <a:pt x="200985" y="176097"/>
                    <a:pt x="200985" y="176097"/>
                    <a:pt x="200985" y="198438"/>
                  </a:cubicBezTo>
                  <a:cubicBezTo>
                    <a:pt x="200985" y="198438"/>
                    <a:pt x="200985" y="198438"/>
                    <a:pt x="25357" y="198438"/>
                  </a:cubicBezTo>
                  <a:cubicBezTo>
                    <a:pt x="12152" y="198438"/>
                    <a:pt x="1588" y="187925"/>
                    <a:pt x="1588" y="176097"/>
                  </a:cubicBezTo>
                  <a:cubicBezTo>
                    <a:pt x="1588" y="176097"/>
                    <a:pt x="1588" y="176097"/>
                    <a:pt x="1588" y="23655"/>
                  </a:cubicBezTo>
                  <a:cubicBezTo>
                    <a:pt x="1588" y="10513"/>
                    <a:pt x="12152" y="0"/>
                    <a:pt x="253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122535" y="2767381"/>
            <a:ext cx="3449465" cy="1301806"/>
            <a:chOff x="1122535" y="2767381"/>
            <a:chExt cx="3449465" cy="1301806"/>
          </a:xfrm>
        </p:grpSpPr>
        <p:grpSp>
          <p:nvGrpSpPr>
            <p:cNvPr id="7" name="Group 11"/>
            <p:cNvGrpSpPr/>
            <p:nvPr/>
          </p:nvGrpSpPr>
          <p:grpSpPr>
            <a:xfrm rot="20576993">
              <a:off x="1122535" y="2767381"/>
              <a:ext cx="587441" cy="1301806"/>
              <a:chOff x="6877050" y="1352550"/>
              <a:chExt cx="1162050" cy="2575177"/>
            </a:xfrm>
            <a:solidFill>
              <a:schemeClr val="accent4"/>
            </a:solidFill>
          </p:grpSpPr>
          <p:sp>
            <p:nvSpPr>
              <p:cNvPr id="32" name="Oval 12"/>
              <p:cNvSpPr/>
              <p:nvPr/>
            </p:nvSpPr>
            <p:spPr>
              <a:xfrm>
                <a:off x="6877050" y="1352550"/>
                <a:ext cx="1162050" cy="1162050"/>
              </a:xfrm>
              <a:prstGeom prst="ellips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sosceles Triangle 13"/>
              <p:cNvSpPr/>
              <p:nvPr/>
            </p:nvSpPr>
            <p:spPr>
              <a:xfrm flipV="1">
                <a:off x="6877050" y="1984375"/>
                <a:ext cx="1162050" cy="1943352"/>
              </a:xfrm>
              <a:prstGeom prst="triangl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Arrow: Pentagon 14"/>
            <p:cNvSpPr/>
            <p:nvPr/>
          </p:nvSpPr>
          <p:spPr>
            <a:xfrm>
              <a:off x="1657350" y="3421857"/>
              <a:ext cx="2914650" cy="625079"/>
            </a:xfrm>
            <a:prstGeom prst="homePlat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ight Triangle 15"/>
            <p:cNvSpPr/>
            <p:nvPr/>
          </p:nvSpPr>
          <p:spPr>
            <a:xfrm>
              <a:off x="1657350" y="3418284"/>
              <a:ext cx="628652" cy="628652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42"/>
            <p:cNvSpPr>
              <a:spLocks/>
            </p:cNvSpPr>
            <p:nvPr/>
          </p:nvSpPr>
          <p:spPr bwMode="auto">
            <a:xfrm>
              <a:off x="1144147" y="2944792"/>
              <a:ext cx="342326" cy="276432"/>
            </a:xfrm>
            <a:custGeom>
              <a:avLst/>
              <a:gdLst>
                <a:gd name="connsiteX0" fmla="*/ 17107 w 338138"/>
                <a:gd name="connsiteY0" fmla="*/ 212725 h 273051"/>
                <a:gd name="connsiteX1" fmla="*/ 200025 w 338138"/>
                <a:gd name="connsiteY1" fmla="*/ 212725 h 273051"/>
                <a:gd name="connsiteX2" fmla="*/ 200025 w 338138"/>
                <a:gd name="connsiteY2" fmla="*/ 247650 h 273051"/>
                <a:gd name="connsiteX3" fmla="*/ 17107 w 338138"/>
                <a:gd name="connsiteY3" fmla="*/ 247650 h 273051"/>
                <a:gd name="connsiteX4" fmla="*/ 0 w 338138"/>
                <a:gd name="connsiteY4" fmla="*/ 230188 h 273051"/>
                <a:gd name="connsiteX5" fmla="*/ 17107 w 338138"/>
                <a:gd name="connsiteY5" fmla="*/ 212725 h 273051"/>
                <a:gd name="connsiteX6" fmla="*/ 248124 w 338138"/>
                <a:gd name="connsiteY6" fmla="*/ 127000 h 273051"/>
                <a:gd name="connsiteX7" fmla="*/ 242888 w 338138"/>
                <a:gd name="connsiteY7" fmla="*/ 132292 h 273051"/>
                <a:gd name="connsiteX8" fmla="*/ 242888 w 338138"/>
                <a:gd name="connsiteY8" fmla="*/ 232833 h 273051"/>
                <a:gd name="connsiteX9" fmla="*/ 248124 w 338138"/>
                <a:gd name="connsiteY9" fmla="*/ 238125 h 273051"/>
                <a:gd name="connsiteX10" fmla="*/ 312265 w 338138"/>
                <a:gd name="connsiteY10" fmla="*/ 238125 h 273051"/>
                <a:gd name="connsiteX11" fmla="*/ 317501 w 338138"/>
                <a:gd name="connsiteY11" fmla="*/ 232833 h 273051"/>
                <a:gd name="connsiteX12" fmla="*/ 317501 w 338138"/>
                <a:gd name="connsiteY12" fmla="*/ 132292 h 273051"/>
                <a:gd name="connsiteX13" fmla="*/ 312265 w 338138"/>
                <a:gd name="connsiteY13" fmla="*/ 127000 h 273051"/>
                <a:gd name="connsiteX14" fmla="*/ 248124 w 338138"/>
                <a:gd name="connsiteY14" fmla="*/ 127000 h 273051"/>
                <a:gd name="connsiteX15" fmla="*/ 63687 w 338138"/>
                <a:gd name="connsiteY15" fmla="*/ 111125 h 273051"/>
                <a:gd name="connsiteX16" fmla="*/ 95063 w 338138"/>
                <a:gd name="connsiteY16" fmla="*/ 111125 h 273051"/>
                <a:gd name="connsiteX17" fmla="*/ 101600 w 338138"/>
                <a:gd name="connsiteY17" fmla="*/ 116205 h 273051"/>
                <a:gd name="connsiteX18" fmla="*/ 101600 w 338138"/>
                <a:gd name="connsiteY18" fmla="*/ 142875 h 273051"/>
                <a:gd name="connsiteX19" fmla="*/ 95063 w 338138"/>
                <a:gd name="connsiteY19" fmla="*/ 149225 h 273051"/>
                <a:gd name="connsiteX20" fmla="*/ 63687 w 338138"/>
                <a:gd name="connsiteY20" fmla="*/ 149225 h 273051"/>
                <a:gd name="connsiteX21" fmla="*/ 57150 w 338138"/>
                <a:gd name="connsiteY21" fmla="*/ 142875 h 273051"/>
                <a:gd name="connsiteX22" fmla="*/ 57150 w 338138"/>
                <a:gd name="connsiteY22" fmla="*/ 116205 h 273051"/>
                <a:gd name="connsiteX23" fmla="*/ 63687 w 338138"/>
                <a:gd name="connsiteY23" fmla="*/ 111125 h 273051"/>
                <a:gd name="connsiteX24" fmla="*/ 240687 w 338138"/>
                <a:gd name="connsiteY24" fmla="*/ 103188 h 273051"/>
                <a:gd name="connsiteX25" fmla="*/ 319701 w 338138"/>
                <a:gd name="connsiteY25" fmla="*/ 103188 h 273051"/>
                <a:gd name="connsiteX26" fmla="*/ 338138 w 338138"/>
                <a:gd name="connsiteY26" fmla="*/ 120306 h 273051"/>
                <a:gd name="connsiteX27" fmla="*/ 338138 w 338138"/>
                <a:gd name="connsiteY27" fmla="*/ 254616 h 273051"/>
                <a:gd name="connsiteX28" fmla="*/ 319701 w 338138"/>
                <a:gd name="connsiteY28" fmla="*/ 273051 h 273051"/>
                <a:gd name="connsiteX29" fmla="*/ 240687 w 338138"/>
                <a:gd name="connsiteY29" fmla="*/ 273051 h 273051"/>
                <a:gd name="connsiteX30" fmla="*/ 222250 w 338138"/>
                <a:gd name="connsiteY30" fmla="*/ 254616 h 273051"/>
                <a:gd name="connsiteX31" fmla="*/ 222250 w 338138"/>
                <a:gd name="connsiteY31" fmla="*/ 120306 h 273051"/>
                <a:gd name="connsiteX32" fmla="*/ 240687 w 338138"/>
                <a:gd name="connsiteY32" fmla="*/ 103188 h 273051"/>
                <a:gd name="connsiteX33" fmla="*/ 130595 w 338138"/>
                <a:gd name="connsiteY33" fmla="*/ 76200 h 273051"/>
                <a:gd name="connsiteX34" fmla="*/ 163093 w 338138"/>
                <a:gd name="connsiteY34" fmla="*/ 76200 h 273051"/>
                <a:gd name="connsiteX35" fmla="*/ 169863 w 338138"/>
                <a:gd name="connsiteY35" fmla="*/ 82720 h 273051"/>
                <a:gd name="connsiteX36" fmla="*/ 169863 w 338138"/>
                <a:gd name="connsiteY36" fmla="*/ 142705 h 273051"/>
                <a:gd name="connsiteX37" fmla="*/ 163093 w 338138"/>
                <a:gd name="connsiteY37" fmla="*/ 149225 h 273051"/>
                <a:gd name="connsiteX38" fmla="*/ 130595 w 338138"/>
                <a:gd name="connsiteY38" fmla="*/ 149225 h 273051"/>
                <a:gd name="connsiteX39" fmla="*/ 123825 w 338138"/>
                <a:gd name="connsiteY39" fmla="*/ 142705 h 273051"/>
                <a:gd name="connsiteX40" fmla="*/ 123825 w 338138"/>
                <a:gd name="connsiteY40" fmla="*/ 82720 h 273051"/>
                <a:gd name="connsiteX41" fmla="*/ 130595 w 338138"/>
                <a:gd name="connsiteY41" fmla="*/ 76200 h 273051"/>
                <a:gd name="connsiteX42" fmla="*/ 198625 w 338138"/>
                <a:gd name="connsiteY42" fmla="*/ 42863 h 273051"/>
                <a:gd name="connsiteX43" fmla="*/ 230001 w 338138"/>
                <a:gd name="connsiteY43" fmla="*/ 42863 h 273051"/>
                <a:gd name="connsiteX44" fmla="*/ 236538 w 338138"/>
                <a:gd name="connsiteY44" fmla="*/ 49429 h 273051"/>
                <a:gd name="connsiteX45" fmla="*/ 236538 w 338138"/>
                <a:gd name="connsiteY45" fmla="*/ 80944 h 273051"/>
                <a:gd name="connsiteX46" fmla="*/ 201239 w 338138"/>
                <a:gd name="connsiteY46" fmla="*/ 120337 h 273051"/>
                <a:gd name="connsiteX47" fmla="*/ 201239 w 338138"/>
                <a:gd name="connsiteY47" fmla="*/ 149226 h 273051"/>
                <a:gd name="connsiteX48" fmla="*/ 198625 w 338138"/>
                <a:gd name="connsiteY48" fmla="*/ 149226 h 273051"/>
                <a:gd name="connsiteX49" fmla="*/ 192088 w 338138"/>
                <a:gd name="connsiteY49" fmla="*/ 142660 h 273051"/>
                <a:gd name="connsiteX50" fmla="*/ 192088 w 338138"/>
                <a:gd name="connsiteY50" fmla="*/ 49429 h 273051"/>
                <a:gd name="connsiteX51" fmla="*/ 198625 w 338138"/>
                <a:gd name="connsiteY51" fmla="*/ 42863 h 273051"/>
                <a:gd name="connsiteX52" fmla="*/ 25357 w 338138"/>
                <a:gd name="connsiteY52" fmla="*/ 0 h 273051"/>
                <a:gd name="connsiteX53" fmla="*/ 268332 w 338138"/>
                <a:gd name="connsiteY53" fmla="*/ 0 h 273051"/>
                <a:gd name="connsiteX54" fmla="*/ 292101 w 338138"/>
                <a:gd name="connsiteY54" fmla="*/ 23655 h 273051"/>
                <a:gd name="connsiteX55" fmla="*/ 292101 w 338138"/>
                <a:gd name="connsiteY55" fmla="*/ 81478 h 273051"/>
                <a:gd name="connsiteX56" fmla="*/ 269652 w 338138"/>
                <a:gd name="connsiteY56" fmla="*/ 81478 h 273051"/>
                <a:gd name="connsiteX57" fmla="*/ 269652 w 338138"/>
                <a:gd name="connsiteY57" fmla="*/ 23655 h 273051"/>
                <a:gd name="connsiteX58" fmla="*/ 268332 w 338138"/>
                <a:gd name="connsiteY58" fmla="*/ 22341 h 273051"/>
                <a:gd name="connsiteX59" fmla="*/ 25357 w 338138"/>
                <a:gd name="connsiteY59" fmla="*/ 22341 h 273051"/>
                <a:gd name="connsiteX60" fmla="*/ 24037 w 338138"/>
                <a:gd name="connsiteY60" fmla="*/ 23655 h 273051"/>
                <a:gd name="connsiteX61" fmla="*/ 24037 w 338138"/>
                <a:gd name="connsiteY61" fmla="*/ 176097 h 273051"/>
                <a:gd name="connsiteX62" fmla="*/ 25357 w 338138"/>
                <a:gd name="connsiteY62" fmla="*/ 176097 h 273051"/>
                <a:gd name="connsiteX63" fmla="*/ 200985 w 338138"/>
                <a:gd name="connsiteY63" fmla="*/ 176097 h 273051"/>
                <a:gd name="connsiteX64" fmla="*/ 200985 w 338138"/>
                <a:gd name="connsiteY64" fmla="*/ 198438 h 273051"/>
                <a:gd name="connsiteX65" fmla="*/ 25357 w 338138"/>
                <a:gd name="connsiteY65" fmla="*/ 198438 h 273051"/>
                <a:gd name="connsiteX66" fmla="*/ 1588 w 338138"/>
                <a:gd name="connsiteY66" fmla="*/ 176097 h 273051"/>
                <a:gd name="connsiteX67" fmla="*/ 1588 w 338138"/>
                <a:gd name="connsiteY67" fmla="*/ 23655 h 273051"/>
                <a:gd name="connsiteX68" fmla="*/ 25357 w 338138"/>
                <a:gd name="connsiteY68" fmla="*/ 0 h 273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38138" h="273051">
                  <a:moveTo>
                    <a:pt x="17107" y="212725"/>
                  </a:moveTo>
                  <a:cubicBezTo>
                    <a:pt x="17107" y="212725"/>
                    <a:pt x="17107" y="212725"/>
                    <a:pt x="200025" y="212725"/>
                  </a:cubicBezTo>
                  <a:cubicBezTo>
                    <a:pt x="200025" y="212725"/>
                    <a:pt x="200025" y="212725"/>
                    <a:pt x="200025" y="247650"/>
                  </a:cubicBezTo>
                  <a:cubicBezTo>
                    <a:pt x="200025" y="247650"/>
                    <a:pt x="200025" y="247650"/>
                    <a:pt x="17107" y="247650"/>
                  </a:cubicBezTo>
                  <a:cubicBezTo>
                    <a:pt x="7896" y="247650"/>
                    <a:pt x="0" y="239590"/>
                    <a:pt x="0" y="230188"/>
                  </a:cubicBezTo>
                  <a:cubicBezTo>
                    <a:pt x="0" y="220785"/>
                    <a:pt x="7896" y="212725"/>
                    <a:pt x="17107" y="212725"/>
                  </a:cubicBezTo>
                  <a:close/>
                  <a:moveTo>
                    <a:pt x="248124" y="127000"/>
                  </a:moveTo>
                  <a:cubicBezTo>
                    <a:pt x="245506" y="127000"/>
                    <a:pt x="242888" y="129646"/>
                    <a:pt x="242888" y="132292"/>
                  </a:cubicBezTo>
                  <a:cubicBezTo>
                    <a:pt x="242888" y="132292"/>
                    <a:pt x="242888" y="132292"/>
                    <a:pt x="242888" y="232833"/>
                  </a:cubicBezTo>
                  <a:cubicBezTo>
                    <a:pt x="242888" y="235479"/>
                    <a:pt x="245506" y="238125"/>
                    <a:pt x="248124" y="238125"/>
                  </a:cubicBezTo>
                  <a:cubicBezTo>
                    <a:pt x="248124" y="238125"/>
                    <a:pt x="248124" y="238125"/>
                    <a:pt x="312265" y="238125"/>
                  </a:cubicBezTo>
                  <a:cubicBezTo>
                    <a:pt x="314883" y="238125"/>
                    <a:pt x="317501" y="235479"/>
                    <a:pt x="317501" y="232833"/>
                  </a:cubicBezTo>
                  <a:lnTo>
                    <a:pt x="317501" y="132292"/>
                  </a:lnTo>
                  <a:cubicBezTo>
                    <a:pt x="317501" y="129646"/>
                    <a:pt x="314883" y="127000"/>
                    <a:pt x="312265" y="127000"/>
                  </a:cubicBezTo>
                  <a:cubicBezTo>
                    <a:pt x="312265" y="127000"/>
                    <a:pt x="312265" y="127000"/>
                    <a:pt x="248124" y="127000"/>
                  </a:cubicBezTo>
                  <a:close/>
                  <a:moveTo>
                    <a:pt x="63687" y="111125"/>
                  </a:moveTo>
                  <a:lnTo>
                    <a:pt x="95063" y="111125"/>
                  </a:lnTo>
                  <a:cubicBezTo>
                    <a:pt x="98985" y="111125"/>
                    <a:pt x="101600" y="113665"/>
                    <a:pt x="101600" y="116205"/>
                  </a:cubicBezTo>
                  <a:cubicBezTo>
                    <a:pt x="101600" y="116205"/>
                    <a:pt x="101600" y="116205"/>
                    <a:pt x="101600" y="142875"/>
                  </a:cubicBezTo>
                  <a:cubicBezTo>
                    <a:pt x="101600" y="146685"/>
                    <a:pt x="98985" y="149225"/>
                    <a:pt x="95063" y="149225"/>
                  </a:cubicBezTo>
                  <a:cubicBezTo>
                    <a:pt x="95063" y="149225"/>
                    <a:pt x="95063" y="149225"/>
                    <a:pt x="63687" y="149225"/>
                  </a:cubicBezTo>
                  <a:cubicBezTo>
                    <a:pt x="59765" y="149225"/>
                    <a:pt x="57150" y="146685"/>
                    <a:pt x="57150" y="142875"/>
                  </a:cubicBezTo>
                  <a:cubicBezTo>
                    <a:pt x="57150" y="142875"/>
                    <a:pt x="57150" y="142875"/>
                    <a:pt x="57150" y="116205"/>
                  </a:cubicBezTo>
                  <a:cubicBezTo>
                    <a:pt x="57150" y="113665"/>
                    <a:pt x="59765" y="111125"/>
                    <a:pt x="63687" y="111125"/>
                  </a:cubicBezTo>
                  <a:close/>
                  <a:moveTo>
                    <a:pt x="240687" y="103188"/>
                  </a:moveTo>
                  <a:cubicBezTo>
                    <a:pt x="240687" y="103188"/>
                    <a:pt x="240687" y="103188"/>
                    <a:pt x="319701" y="103188"/>
                  </a:cubicBezTo>
                  <a:cubicBezTo>
                    <a:pt x="330237" y="103188"/>
                    <a:pt x="338138" y="111089"/>
                    <a:pt x="338138" y="120306"/>
                  </a:cubicBezTo>
                  <a:cubicBezTo>
                    <a:pt x="338138" y="120306"/>
                    <a:pt x="338138" y="120306"/>
                    <a:pt x="338138" y="254616"/>
                  </a:cubicBezTo>
                  <a:cubicBezTo>
                    <a:pt x="338138" y="265150"/>
                    <a:pt x="330237" y="273051"/>
                    <a:pt x="319701" y="273051"/>
                  </a:cubicBezTo>
                  <a:cubicBezTo>
                    <a:pt x="319701" y="273051"/>
                    <a:pt x="319701" y="273051"/>
                    <a:pt x="240687" y="273051"/>
                  </a:cubicBezTo>
                  <a:cubicBezTo>
                    <a:pt x="231468" y="273051"/>
                    <a:pt x="222250" y="265150"/>
                    <a:pt x="222250" y="254616"/>
                  </a:cubicBezTo>
                  <a:cubicBezTo>
                    <a:pt x="222250" y="254616"/>
                    <a:pt x="222250" y="254616"/>
                    <a:pt x="222250" y="120306"/>
                  </a:cubicBezTo>
                  <a:cubicBezTo>
                    <a:pt x="222250" y="111089"/>
                    <a:pt x="231468" y="103188"/>
                    <a:pt x="240687" y="103188"/>
                  </a:cubicBezTo>
                  <a:close/>
                  <a:moveTo>
                    <a:pt x="130595" y="76200"/>
                  </a:moveTo>
                  <a:lnTo>
                    <a:pt x="163093" y="76200"/>
                  </a:lnTo>
                  <a:cubicBezTo>
                    <a:pt x="167155" y="76200"/>
                    <a:pt x="169863" y="78808"/>
                    <a:pt x="169863" y="82720"/>
                  </a:cubicBezTo>
                  <a:cubicBezTo>
                    <a:pt x="169863" y="82720"/>
                    <a:pt x="169863" y="82720"/>
                    <a:pt x="169863" y="142705"/>
                  </a:cubicBezTo>
                  <a:cubicBezTo>
                    <a:pt x="169863" y="146617"/>
                    <a:pt x="167155" y="149225"/>
                    <a:pt x="163093" y="149225"/>
                  </a:cubicBezTo>
                  <a:cubicBezTo>
                    <a:pt x="163093" y="149225"/>
                    <a:pt x="163093" y="149225"/>
                    <a:pt x="130595" y="149225"/>
                  </a:cubicBezTo>
                  <a:cubicBezTo>
                    <a:pt x="126533" y="149225"/>
                    <a:pt x="123825" y="146617"/>
                    <a:pt x="123825" y="142705"/>
                  </a:cubicBezTo>
                  <a:cubicBezTo>
                    <a:pt x="123825" y="142705"/>
                    <a:pt x="123825" y="142705"/>
                    <a:pt x="123825" y="82720"/>
                  </a:cubicBezTo>
                  <a:cubicBezTo>
                    <a:pt x="123825" y="78808"/>
                    <a:pt x="126533" y="76200"/>
                    <a:pt x="130595" y="76200"/>
                  </a:cubicBezTo>
                  <a:close/>
                  <a:moveTo>
                    <a:pt x="198625" y="42863"/>
                  </a:moveTo>
                  <a:cubicBezTo>
                    <a:pt x="198625" y="42863"/>
                    <a:pt x="198625" y="42863"/>
                    <a:pt x="230001" y="42863"/>
                  </a:cubicBezTo>
                  <a:cubicBezTo>
                    <a:pt x="233923" y="42863"/>
                    <a:pt x="236538" y="45489"/>
                    <a:pt x="236538" y="49429"/>
                  </a:cubicBezTo>
                  <a:lnTo>
                    <a:pt x="236538" y="80944"/>
                  </a:lnTo>
                  <a:cubicBezTo>
                    <a:pt x="216928" y="83570"/>
                    <a:pt x="201239" y="100640"/>
                    <a:pt x="201239" y="120337"/>
                  </a:cubicBezTo>
                  <a:cubicBezTo>
                    <a:pt x="201239" y="120337"/>
                    <a:pt x="201239" y="120337"/>
                    <a:pt x="201239" y="149226"/>
                  </a:cubicBezTo>
                  <a:cubicBezTo>
                    <a:pt x="201239" y="149226"/>
                    <a:pt x="201239" y="149226"/>
                    <a:pt x="198625" y="149226"/>
                  </a:cubicBezTo>
                  <a:cubicBezTo>
                    <a:pt x="194703" y="149226"/>
                    <a:pt x="192088" y="146600"/>
                    <a:pt x="192088" y="142660"/>
                  </a:cubicBezTo>
                  <a:cubicBezTo>
                    <a:pt x="192088" y="142660"/>
                    <a:pt x="192088" y="142660"/>
                    <a:pt x="192088" y="49429"/>
                  </a:cubicBezTo>
                  <a:cubicBezTo>
                    <a:pt x="192088" y="45489"/>
                    <a:pt x="194703" y="42863"/>
                    <a:pt x="198625" y="42863"/>
                  </a:cubicBezTo>
                  <a:close/>
                  <a:moveTo>
                    <a:pt x="25357" y="0"/>
                  </a:moveTo>
                  <a:cubicBezTo>
                    <a:pt x="25357" y="0"/>
                    <a:pt x="25357" y="0"/>
                    <a:pt x="268332" y="0"/>
                  </a:cubicBezTo>
                  <a:cubicBezTo>
                    <a:pt x="281537" y="0"/>
                    <a:pt x="292101" y="10513"/>
                    <a:pt x="292101" y="23655"/>
                  </a:cubicBezTo>
                  <a:cubicBezTo>
                    <a:pt x="292101" y="23655"/>
                    <a:pt x="292101" y="23655"/>
                    <a:pt x="292101" y="81478"/>
                  </a:cubicBezTo>
                  <a:cubicBezTo>
                    <a:pt x="292101" y="81478"/>
                    <a:pt x="292101" y="81478"/>
                    <a:pt x="269652" y="81478"/>
                  </a:cubicBezTo>
                  <a:cubicBezTo>
                    <a:pt x="269652" y="81478"/>
                    <a:pt x="269652" y="81478"/>
                    <a:pt x="269652" y="23655"/>
                  </a:cubicBezTo>
                  <a:cubicBezTo>
                    <a:pt x="269652" y="23655"/>
                    <a:pt x="268332" y="22341"/>
                    <a:pt x="268332" y="22341"/>
                  </a:cubicBezTo>
                  <a:cubicBezTo>
                    <a:pt x="268332" y="22341"/>
                    <a:pt x="268332" y="22341"/>
                    <a:pt x="25357" y="22341"/>
                  </a:cubicBezTo>
                  <a:cubicBezTo>
                    <a:pt x="24037" y="22341"/>
                    <a:pt x="24037" y="23655"/>
                    <a:pt x="24037" y="23655"/>
                  </a:cubicBezTo>
                  <a:cubicBezTo>
                    <a:pt x="24037" y="23655"/>
                    <a:pt x="24037" y="23655"/>
                    <a:pt x="24037" y="176097"/>
                  </a:cubicBezTo>
                  <a:cubicBezTo>
                    <a:pt x="24037" y="176097"/>
                    <a:pt x="24037" y="176097"/>
                    <a:pt x="25357" y="176097"/>
                  </a:cubicBezTo>
                  <a:cubicBezTo>
                    <a:pt x="25357" y="176097"/>
                    <a:pt x="25357" y="176097"/>
                    <a:pt x="200985" y="176097"/>
                  </a:cubicBezTo>
                  <a:cubicBezTo>
                    <a:pt x="200985" y="176097"/>
                    <a:pt x="200985" y="176097"/>
                    <a:pt x="200985" y="198438"/>
                  </a:cubicBezTo>
                  <a:cubicBezTo>
                    <a:pt x="200985" y="198438"/>
                    <a:pt x="200985" y="198438"/>
                    <a:pt x="25357" y="198438"/>
                  </a:cubicBezTo>
                  <a:cubicBezTo>
                    <a:pt x="12152" y="198438"/>
                    <a:pt x="1588" y="187925"/>
                    <a:pt x="1588" y="176097"/>
                  </a:cubicBezTo>
                  <a:cubicBezTo>
                    <a:pt x="1588" y="176097"/>
                    <a:pt x="1588" y="176097"/>
                    <a:pt x="1588" y="23655"/>
                  </a:cubicBezTo>
                  <a:cubicBezTo>
                    <a:pt x="1588" y="10513"/>
                    <a:pt x="12152" y="0"/>
                    <a:pt x="253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TextBox 33"/>
            <p:cNvSpPr txBox="1"/>
            <p:nvPr/>
          </p:nvSpPr>
          <p:spPr>
            <a:xfrm>
              <a:off x="2203024" y="3513303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bg1"/>
                  </a:solidFill>
                </a:rPr>
              </a:br>
              <a:r>
                <a:rPr lang="zh-CN" altLang="en-US" sz="100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23" name="Rectangle 34"/>
            <p:cNvSpPr/>
            <p:nvPr/>
          </p:nvSpPr>
          <p:spPr>
            <a:xfrm>
              <a:off x="2203024" y="3196248"/>
              <a:ext cx="1842997" cy="207749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971397" y="1224331"/>
            <a:ext cx="3449465" cy="1301806"/>
            <a:chOff x="4971397" y="1224331"/>
            <a:chExt cx="3449465" cy="1301806"/>
          </a:xfrm>
        </p:grpSpPr>
        <p:grpSp>
          <p:nvGrpSpPr>
            <p:cNvPr id="10" name="Group 16"/>
            <p:cNvGrpSpPr/>
            <p:nvPr/>
          </p:nvGrpSpPr>
          <p:grpSpPr>
            <a:xfrm rot="20576993">
              <a:off x="4971397" y="1224331"/>
              <a:ext cx="587441" cy="1301806"/>
              <a:chOff x="6877050" y="1352550"/>
              <a:chExt cx="1162050" cy="2575177"/>
            </a:xfrm>
            <a:solidFill>
              <a:schemeClr val="accent2"/>
            </a:solidFill>
          </p:grpSpPr>
          <p:sp>
            <p:nvSpPr>
              <p:cNvPr id="30" name="Oval 17"/>
              <p:cNvSpPr/>
              <p:nvPr/>
            </p:nvSpPr>
            <p:spPr>
              <a:xfrm>
                <a:off x="6877050" y="1352550"/>
                <a:ext cx="1162050" cy="1162050"/>
              </a:xfrm>
              <a:prstGeom prst="ellips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sosceles Triangle 18"/>
              <p:cNvSpPr/>
              <p:nvPr/>
            </p:nvSpPr>
            <p:spPr>
              <a:xfrm flipV="1">
                <a:off x="6877050" y="1984375"/>
                <a:ext cx="1162050" cy="1943352"/>
              </a:xfrm>
              <a:prstGeom prst="triangl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" name="Arrow: Pentagon 19"/>
            <p:cNvSpPr/>
            <p:nvPr/>
          </p:nvSpPr>
          <p:spPr>
            <a:xfrm>
              <a:off x="5506212" y="1878807"/>
              <a:ext cx="2914650" cy="625079"/>
            </a:xfrm>
            <a:prstGeom prst="homePlat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Right Triangle 20"/>
            <p:cNvSpPr/>
            <p:nvPr/>
          </p:nvSpPr>
          <p:spPr>
            <a:xfrm>
              <a:off x="5506212" y="1875234"/>
              <a:ext cx="628652" cy="628652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40"/>
            <p:cNvSpPr>
              <a:spLocks noChangeAspect="1"/>
            </p:cNvSpPr>
            <p:nvPr/>
          </p:nvSpPr>
          <p:spPr bwMode="auto">
            <a:xfrm>
              <a:off x="4982571" y="1381371"/>
              <a:ext cx="369924" cy="298718"/>
            </a:xfrm>
            <a:custGeom>
              <a:avLst/>
              <a:gdLst>
                <a:gd name="connsiteX0" fmla="*/ 17107 w 338138"/>
                <a:gd name="connsiteY0" fmla="*/ 212725 h 273051"/>
                <a:gd name="connsiteX1" fmla="*/ 200025 w 338138"/>
                <a:gd name="connsiteY1" fmla="*/ 212725 h 273051"/>
                <a:gd name="connsiteX2" fmla="*/ 200025 w 338138"/>
                <a:gd name="connsiteY2" fmla="*/ 247650 h 273051"/>
                <a:gd name="connsiteX3" fmla="*/ 17107 w 338138"/>
                <a:gd name="connsiteY3" fmla="*/ 247650 h 273051"/>
                <a:gd name="connsiteX4" fmla="*/ 0 w 338138"/>
                <a:gd name="connsiteY4" fmla="*/ 230188 h 273051"/>
                <a:gd name="connsiteX5" fmla="*/ 17107 w 338138"/>
                <a:gd name="connsiteY5" fmla="*/ 212725 h 273051"/>
                <a:gd name="connsiteX6" fmla="*/ 248124 w 338138"/>
                <a:gd name="connsiteY6" fmla="*/ 127000 h 273051"/>
                <a:gd name="connsiteX7" fmla="*/ 242888 w 338138"/>
                <a:gd name="connsiteY7" fmla="*/ 132292 h 273051"/>
                <a:gd name="connsiteX8" fmla="*/ 242888 w 338138"/>
                <a:gd name="connsiteY8" fmla="*/ 232833 h 273051"/>
                <a:gd name="connsiteX9" fmla="*/ 248124 w 338138"/>
                <a:gd name="connsiteY9" fmla="*/ 238125 h 273051"/>
                <a:gd name="connsiteX10" fmla="*/ 312265 w 338138"/>
                <a:gd name="connsiteY10" fmla="*/ 238125 h 273051"/>
                <a:gd name="connsiteX11" fmla="*/ 317501 w 338138"/>
                <a:gd name="connsiteY11" fmla="*/ 232833 h 273051"/>
                <a:gd name="connsiteX12" fmla="*/ 317501 w 338138"/>
                <a:gd name="connsiteY12" fmla="*/ 132292 h 273051"/>
                <a:gd name="connsiteX13" fmla="*/ 312265 w 338138"/>
                <a:gd name="connsiteY13" fmla="*/ 127000 h 273051"/>
                <a:gd name="connsiteX14" fmla="*/ 248124 w 338138"/>
                <a:gd name="connsiteY14" fmla="*/ 127000 h 273051"/>
                <a:gd name="connsiteX15" fmla="*/ 63687 w 338138"/>
                <a:gd name="connsiteY15" fmla="*/ 111125 h 273051"/>
                <a:gd name="connsiteX16" fmla="*/ 95063 w 338138"/>
                <a:gd name="connsiteY16" fmla="*/ 111125 h 273051"/>
                <a:gd name="connsiteX17" fmla="*/ 101600 w 338138"/>
                <a:gd name="connsiteY17" fmla="*/ 116205 h 273051"/>
                <a:gd name="connsiteX18" fmla="*/ 101600 w 338138"/>
                <a:gd name="connsiteY18" fmla="*/ 142875 h 273051"/>
                <a:gd name="connsiteX19" fmla="*/ 95063 w 338138"/>
                <a:gd name="connsiteY19" fmla="*/ 149225 h 273051"/>
                <a:gd name="connsiteX20" fmla="*/ 63687 w 338138"/>
                <a:gd name="connsiteY20" fmla="*/ 149225 h 273051"/>
                <a:gd name="connsiteX21" fmla="*/ 57150 w 338138"/>
                <a:gd name="connsiteY21" fmla="*/ 142875 h 273051"/>
                <a:gd name="connsiteX22" fmla="*/ 57150 w 338138"/>
                <a:gd name="connsiteY22" fmla="*/ 116205 h 273051"/>
                <a:gd name="connsiteX23" fmla="*/ 63687 w 338138"/>
                <a:gd name="connsiteY23" fmla="*/ 111125 h 273051"/>
                <a:gd name="connsiteX24" fmla="*/ 240687 w 338138"/>
                <a:gd name="connsiteY24" fmla="*/ 103188 h 273051"/>
                <a:gd name="connsiteX25" fmla="*/ 319701 w 338138"/>
                <a:gd name="connsiteY25" fmla="*/ 103188 h 273051"/>
                <a:gd name="connsiteX26" fmla="*/ 338138 w 338138"/>
                <a:gd name="connsiteY26" fmla="*/ 120306 h 273051"/>
                <a:gd name="connsiteX27" fmla="*/ 338138 w 338138"/>
                <a:gd name="connsiteY27" fmla="*/ 254616 h 273051"/>
                <a:gd name="connsiteX28" fmla="*/ 319701 w 338138"/>
                <a:gd name="connsiteY28" fmla="*/ 273051 h 273051"/>
                <a:gd name="connsiteX29" fmla="*/ 240687 w 338138"/>
                <a:gd name="connsiteY29" fmla="*/ 273051 h 273051"/>
                <a:gd name="connsiteX30" fmla="*/ 222250 w 338138"/>
                <a:gd name="connsiteY30" fmla="*/ 254616 h 273051"/>
                <a:gd name="connsiteX31" fmla="*/ 222250 w 338138"/>
                <a:gd name="connsiteY31" fmla="*/ 120306 h 273051"/>
                <a:gd name="connsiteX32" fmla="*/ 240687 w 338138"/>
                <a:gd name="connsiteY32" fmla="*/ 103188 h 273051"/>
                <a:gd name="connsiteX33" fmla="*/ 130595 w 338138"/>
                <a:gd name="connsiteY33" fmla="*/ 76200 h 273051"/>
                <a:gd name="connsiteX34" fmla="*/ 163093 w 338138"/>
                <a:gd name="connsiteY34" fmla="*/ 76200 h 273051"/>
                <a:gd name="connsiteX35" fmla="*/ 169863 w 338138"/>
                <a:gd name="connsiteY35" fmla="*/ 82720 h 273051"/>
                <a:gd name="connsiteX36" fmla="*/ 169863 w 338138"/>
                <a:gd name="connsiteY36" fmla="*/ 142705 h 273051"/>
                <a:gd name="connsiteX37" fmla="*/ 163093 w 338138"/>
                <a:gd name="connsiteY37" fmla="*/ 149225 h 273051"/>
                <a:gd name="connsiteX38" fmla="*/ 130595 w 338138"/>
                <a:gd name="connsiteY38" fmla="*/ 149225 h 273051"/>
                <a:gd name="connsiteX39" fmla="*/ 123825 w 338138"/>
                <a:gd name="connsiteY39" fmla="*/ 142705 h 273051"/>
                <a:gd name="connsiteX40" fmla="*/ 123825 w 338138"/>
                <a:gd name="connsiteY40" fmla="*/ 82720 h 273051"/>
                <a:gd name="connsiteX41" fmla="*/ 130595 w 338138"/>
                <a:gd name="connsiteY41" fmla="*/ 76200 h 273051"/>
                <a:gd name="connsiteX42" fmla="*/ 198625 w 338138"/>
                <a:gd name="connsiteY42" fmla="*/ 42863 h 273051"/>
                <a:gd name="connsiteX43" fmla="*/ 230001 w 338138"/>
                <a:gd name="connsiteY43" fmla="*/ 42863 h 273051"/>
                <a:gd name="connsiteX44" fmla="*/ 236538 w 338138"/>
                <a:gd name="connsiteY44" fmla="*/ 49429 h 273051"/>
                <a:gd name="connsiteX45" fmla="*/ 236538 w 338138"/>
                <a:gd name="connsiteY45" fmla="*/ 80944 h 273051"/>
                <a:gd name="connsiteX46" fmla="*/ 201239 w 338138"/>
                <a:gd name="connsiteY46" fmla="*/ 120337 h 273051"/>
                <a:gd name="connsiteX47" fmla="*/ 201239 w 338138"/>
                <a:gd name="connsiteY47" fmla="*/ 149226 h 273051"/>
                <a:gd name="connsiteX48" fmla="*/ 198625 w 338138"/>
                <a:gd name="connsiteY48" fmla="*/ 149226 h 273051"/>
                <a:gd name="connsiteX49" fmla="*/ 192088 w 338138"/>
                <a:gd name="connsiteY49" fmla="*/ 142660 h 273051"/>
                <a:gd name="connsiteX50" fmla="*/ 192088 w 338138"/>
                <a:gd name="connsiteY50" fmla="*/ 49429 h 273051"/>
                <a:gd name="connsiteX51" fmla="*/ 198625 w 338138"/>
                <a:gd name="connsiteY51" fmla="*/ 42863 h 273051"/>
                <a:gd name="connsiteX52" fmla="*/ 25357 w 338138"/>
                <a:gd name="connsiteY52" fmla="*/ 0 h 273051"/>
                <a:gd name="connsiteX53" fmla="*/ 268332 w 338138"/>
                <a:gd name="connsiteY53" fmla="*/ 0 h 273051"/>
                <a:gd name="connsiteX54" fmla="*/ 292101 w 338138"/>
                <a:gd name="connsiteY54" fmla="*/ 23655 h 273051"/>
                <a:gd name="connsiteX55" fmla="*/ 292101 w 338138"/>
                <a:gd name="connsiteY55" fmla="*/ 81478 h 273051"/>
                <a:gd name="connsiteX56" fmla="*/ 269652 w 338138"/>
                <a:gd name="connsiteY56" fmla="*/ 81478 h 273051"/>
                <a:gd name="connsiteX57" fmla="*/ 269652 w 338138"/>
                <a:gd name="connsiteY57" fmla="*/ 23655 h 273051"/>
                <a:gd name="connsiteX58" fmla="*/ 268332 w 338138"/>
                <a:gd name="connsiteY58" fmla="*/ 22341 h 273051"/>
                <a:gd name="connsiteX59" fmla="*/ 25357 w 338138"/>
                <a:gd name="connsiteY59" fmla="*/ 22341 h 273051"/>
                <a:gd name="connsiteX60" fmla="*/ 24037 w 338138"/>
                <a:gd name="connsiteY60" fmla="*/ 23655 h 273051"/>
                <a:gd name="connsiteX61" fmla="*/ 24037 w 338138"/>
                <a:gd name="connsiteY61" fmla="*/ 176097 h 273051"/>
                <a:gd name="connsiteX62" fmla="*/ 25357 w 338138"/>
                <a:gd name="connsiteY62" fmla="*/ 176097 h 273051"/>
                <a:gd name="connsiteX63" fmla="*/ 200985 w 338138"/>
                <a:gd name="connsiteY63" fmla="*/ 176097 h 273051"/>
                <a:gd name="connsiteX64" fmla="*/ 200985 w 338138"/>
                <a:gd name="connsiteY64" fmla="*/ 198438 h 273051"/>
                <a:gd name="connsiteX65" fmla="*/ 25357 w 338138"/>
                <a:gd name="connsiteY65" fmla="*/ 198438 h 273051"/>
                <a:gd name="connsiteX66" fmla="*/ 1588 w 338138"/>
                <a:gd name="connsiteY66" fmla="*/ 176097 h 273051"/>
                <a:gd name="connsiteX67" fmla="*/ 1588 w 338138"/>
                <a:gd name="connsiteY67" fmla="*/ 23655 h 273051"/>
                <a:gd name="connsiteX68" fmla="*/ 25357 w 338138"/>
                <a:gd name="connsiteY68" fmla="*/ 0 h 273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38138" h="273051">
                  <a:moveTo>
                    <a:pt x="17107" y="212725"/>
                  </a:moveTo>
                  <a:cubicBezTo>
                    <a:pt x="17107" y="212725"/>
                    <a:pt x="17107" y="212725"/>
                    <a:pt x="200025" y="212725"/>
                  </a:cubicBezTo>
                  <a:cubicBezTo>
                    <a:pt x="200025" y="212725"/>
                    <a:pt x="200025" y="212725"/>
                    <a:pt x="200025" y="247650"/>
                  </a:cubicBezTo>
                  <a:cubicBezTo>
                    <a:pt x="200025" y="247650"/>
                    <a:pt x="200025" y="247650"/>
                    <a:pt x="17107" y="247650"/>
                  </a:cubicBezTo>
                  <a:cubicBezTo>
                    <a:pt x="7896" y="247650"/>
                    <a:pt x="0" y="239590"/>
                    <a:pt x="0" y="230188"/>
                  </a:cubicBezTo>
                  <a:cubicBezTo>
                    <a:pt x="0" y="220785"/>
                    <a:pt x="7896" y="212725"/>
                    <a:pt x="17107" y="212725"/>
                  </a:cubicBezTo>
                  <a:close/>
                  <a:moveTo>
                    <a:pt x="248124" y="127000"/>
                  </a:moveTo>
                  <a:cubicBezTo>
                    <a:pt x="245506" y="127000"/>
                    <a:pt x="242888" y="129646"/>
                    <a:pt x="242888" y="132292"/>
                  </a:cubicBezTo>
                  <a:cubicBezTo>
                    <a:pt x="242888" y="132292"/>
                    <a:pt x="242888" y="132292"/>
                    <a:pt x="242888" y="232833"/>
                  </a:cubicBezTo>
                  <a:cubicBezTo>
                    <a:pt x="242888" y="235479"/>
                    <a:pt x="245506" y="238125"/>
                    <a:pt x="248124" y="238125"/>
                  </a:cubicBezTo>
                  <a:cubicBezTo>
                    <a:pt x="248124" y="238125"/>
                    <a:pt x="248124" y="238125"/>
                    <a:pt x="312265" y="238125"/>
                  </a:cubicBezTo>
                  <a:cubicBezTo>
                    <a:pt x="314883" y="238125"/>
                    <a:pt x="317501" y="235479"/>
                    <a:pt x="317501" y="232833"/>
                  </a:cubicBezTo>
                  <a:lnTo>
                    <a:pt x="317501" y="132292"/>
                  </a:lnTo>
                  <a:cubicBezTo>
                    <a:pt x="317501" y="129646"/>
                    <a:pt x="314883" y="127000"/>
                    <a:pt x="312265" y="127000"/>
                  </a:cubicBezTo>
                  <a:cubicBezTo>
                    <a:pt x="312265" y="127000"/>
                    <a:pt x="312265" y="127000"/>
                    <a:pt x="248124" y="127000"/>
                  </a:cubicBezTo>
                  <a:close/>
                  <a:moveTo>
                    <a:pt x="63687" y="111125"/>
                  </a:moveTo>
                  <a:lnTo>
                    <a:pt x="95063" y="111125"/>
                  </a:lnTo>
                  <a:cubicBezTo>
                    <a:pt x="98985" y="111125"/>
                    <a:pt x="101600" y="113665"/>
                    <a:pt x="101600" y="116205"/>
                  </a:cubicBezTo>
                  <a:cubicBezTo>
                    <a:pt x="101600" y="116205"/>
                    <a:pt x="101600" y="116205"/>
                    <a:pt x="101600" y="142875"/>
                  </a:cubicBezTo>
                  <a:cubicBezTo>
                    <a:pt x="101600" y="146685"/>
                    <a:pt x="98985" y="149225"/>
                    <a:pt x="95063" y="149225"/>
                  </a:cubicBezTo>
                  <a:cubicBezTo>
                    <a:pt x="95063" y="149225"/>
                    <a:pt x="95063" y="149225"/>
                    <a:pt x="63687" y="149225"/>
                  </a:cubicBezTo>
                  <a:cubicBezTo>
                    <a:pt x="59765" y="149225"/>
                    <a:pt x="57150" y="146685"/>
                    <a:pt x="57150" y="142875"/>
                  </a:cubicBezTo>
                  <a:cubicBezTo>
                    <a:pt x="57150" y="142875"/>
                    <a:pt x="57150" y="142875"/>
                    <a:pt x="57150" y="116205"/>
                  </a:cubicBezTo>
                  <a:cubicBezTo>
                    <a:pt x="57150" y="113665"/>
                    <a:pt x="59765" y="111125"/>
                    <a:pt x="63687" y="111125"/>
                  </a:cubicBezTo>
                  <a:close/>
                  <a:moveTo>
                    <a:pt x="240687" y="103188"/>
                  </a:moveTo>
                  <a:cubicBezTo>
                    <a:pt x="240687" y="103188"/>
                    <a:pt x="240687" y="103188"/>
                    <a:pt x="319701" y="103188"/>
                  </a:cubicBezTo>
                  <a:cubicBezTo>
                    <a:pt x="330237" y="103188"/>
                    <a:pt x="338138" y="111089"/>
                    <a:pt x="338138" y="120306"/>
                  </a:cubicBezTo>
                  <a:cubicBezTo>
                    <a:pt x="338138" y="120306"/>
                    <a:pt x="338138" y="120306"/>
                    <a:pt x="338138" y="254616"/>
                  </a:cubicBezTo>
                  <a:cubicBezTo>
                    <a:pt x="338138" y="265150"/>
                    <a:pt x="330237" y="273051"/>
                    <a:pt x="319701" y="273051"/>
                  </a:cubicBezTo>
                  <a:cubicBezTo>
                    <a:pt x="319701" y="273051"/>
                    <a:pt x="319701" y="273051"/>
                    <a:pt x="240687" y="273051"/>
                  </a:cubicBezTo>
                  <a:cubicBezTo>
                    <a:pt x="231468" y="273051"/>
                    <a:pt x="222250" y="265150"/>
                    <a:pt x="222250" y="254616"/>
                  </a:cubicBezTo>
                  <a:cubicBezTo>
                    <a:pt x="222250" y="254616"/>
                    <a:pt x="222250" y="254616"/>
                    <a:pt x="222250" y="120306"/>
                  </a:cubicBezTo>
                  <a:cubicBezTo>
                    <a:pt x="222250" y="111089"/>
                    <a:pt x="231468" y="103188"/>
                    <a:pt x="240687" y="103188"/>
                  </a:cubicBezTo>
                  <a:close/>
                  <a:moveTo>
                    <a:pt x="130595" y="76200"/>
                  </a:moveTo>
                  <a:lnTo>
                    <a:pt x="163093" y="76200"/>
                  </a:lnTo>
                  <a:cubicBezTo>
                    <a:pt x="167155" y="76200"/>
                    <a:pt x="169863" y="78808"/>
                    <a:pt x="169863" y="82720"/>
                  </a:cubicBezTo>
                  <a:cubicBezTo>
                    <a:pt x="169863" y="82720"/>
                    <a:pt x="169863" y="82720"/>
                    <a:pt x="169863" y="142705"/>
                  </a:cubicBezTo>
                  <a:cubicBezTo>
                    <a:pt x="169863" y="146617"/>
                    <a:pt x="167155" y="149225"/>
                    <a:pt x="163093" y="149225"/>
                  </a:cubicBezTo>
                  <a:cubicBezTo>
                    <a:pt x="163093" y="149225"/>
                    <a:pt x="163093" y="149225"/>
                    <a:pt x="130595" y="149225"/>
                  </a:cubicBezTo>
                  <a:cubicBezTo>
                    <a:pt x="126533" y="149225"/>
                    <a:pt x="123825" y="146617"/>
                    <a:pt x="123825" y="142705"/>
                  </a:cubicBezTo>
                  <a:cubicBezTo>
                    <a:pt x="123825" y="142705"/>
                    <a:pt x="123825" y="142705"/>
                    <a:pt x="123825" y="82720"/>
                  </a:cubicBezTo>
                  <a:cubicBezTo>
                    <a:pt x="123825" y="78808"/>
                    <a:pt x="126533" y="76200"/>
                    <a:pt x="130595" y="76200"/>
                  </a:cubicBezTo>
                  <a:close/>
                  <a:moveTo>
                    <a:pt x="198625" y="42863"/>
                  </a:moveTo>
                  <a:cubicBezTo>
                    <a:pt x="198625" y="42863"/>
                    <a:pt x="198625" y="42863"/>
                    <a:pt x="230001" y="42863"/>
                  </a:cubicBezTo>
                  <a:cubicBezTo>
                    <a:pt x="233923" y="42863"/>
                    <a:pt x="236538" y="45489"/>
                    <a:pt x="236538" y="49429"/>
                  </a:cubicBezTo>
                  <a:lnTo>
                    <a:pt x="236538" y="80944"/>
                  </a:lnTo>
                  <a:cubicBezTo>
                    <a:pt x="216928" y="83570"/>
                    <a:pt x="201239" y="100640"/>
                    <a:pt x="201239" y="120337"/>
                  </a:cubicBezTo>
                  <a:cubicBezTo>
                    <a:pt x="201239" y="120337"/>
                    <a:pt x="201239" y="120337"/>
                    <a:pt x="201239" y="149226"/>
                  </a:cubicBezTo>
                  <a:cubicBezTo>
                    <a:pt x="201239" y="149226"/>
                    <a:pt x="201239" y="149226"/>
                    <a:pt x="198625" y="149226"/>
                  </a:cubicBezTo>
                  <a:cubicBezTo>
                    <a:pt x="194703" y="149226"/>
                    <a:pt x="192088" y="146600"/>
                    <a:pt x="192088" y="142660"/>
                  </a:cubicBezTo>
                  <a:cubicBezTo>
                    <a:pt x="192088" y="142660"/>
                    <a:pt x="192088" y="142660"/>
                    <a:pt x="192088" y="49429"/>
                  </a:cubicBezTo>
                  <a:cubicBezTo>
                    <a:pt x="192088" y="45489"/>
                    <a:pt x="194703" y="42863"/>
                    <a:pt x="198625" y="42863"/>
                  </a:cubicBezTo>
                  <a:close/>
                  <a:moveTo>
                    <a:pt x="25357" y="0"/>
                  </a:moveTo>
                  <a:cubicBezTo>
                    <a:pt x="25357" y="0"/>
                    <a:pt x="25357" y="0"/>
                    <a:pt x="268332" y="0"/>
                  </a:cubicBezTo>
                  <a:cubicBezTo>
                    <a:pt x="281537" y="0"/>
                    <a:pt x="292101" y="10513"/>
                    <a:pt x="292101" y="23655"/>
                  </a:cubicBezTo>
                  <a:cubicBezTo>
                    <a:pt x="292101" y="23655"/>
                    <a:pt x="292101" y="23655"/>
                    <a:pt x="292101" y="81478"/>
                  </a:cubicBezTo>
                  <a:cubicBezTo>
                    <a:pt x="292101" y="81478"/>
                    <a:pt x="292101" y="81478"/>
                    <a:pt x="269652" y="81478"/>
                  </a:cubicBezTo>
                  <a:cubicBezTo>
                    <a:pt x="269652" y="81478"/>
                    <a:pt x="269652" y="81478"/>
                    <a:pt x="269652" y="23655"/>
                  </a:cubicBezTo>
                  <a:cubicBezTo>
                    <a:pt x="269652" y="23655"/>
                    <a:pt x="268332" y="22341"/>
                    <a:pt x="268332" y="22341"/>
                  </a:cubicBezTo>
                  <a:cubicBezTo>
                    <a:pt x="268332" y="22341"/>
                    <a:pt x="268332" y="22341"/>
                    <a:pt x="25357" y="22341"/>
                  </a:cubicBezTo>
                  <a:cubicBezTo>
                    <a:pt x="24037" y="22341"/>
                    <a:pt x="24037" y="23655"/>
                    <a:pt x="24037" y="23655"/>
                  </a:cubicBezTo>
                  <a:cubicBezTo>
                    <a:pt x="24037" y="23655"/>
                    <a:pt x="24037" y="23655"/>
                    <a:pt x="24037" y="176097"/>
                  </a:cubicBezTo>
                  <a:cubicBezTo>
                    <a:pt x="24037" y="176097"/>
                    <a:pt x="24037" y="176097"/>
                    <a:pt x="25357" y="176097"/>
                  </a:cubicBezTo>
                  <a:cubicBezTo>
                    <a:pt x="25357" y="176097"/>
                    <a:pt x="25357" y="176097"/>
                    <a:pt x="200985" y="176097"/>
                  </a:cubicBezTo>
                  <a:cubicBezTo>
                    <a:pt x="200985" y="176097"/>
                    <a:pt x="200985" y="176097"/>
                    <a:pt x="200985" y="198438"/>
                  </a:cubicBezTo>
                  <a:cubicBezTo>
                    <a:pt x="200985" y="198438"/>
                    <a:pt x="200985" y="198438"/>
                    <a:pt x="25357" y="198438"/>
                  </a:cubicBezTo>
                  <a:cubicBezTo>
                    <a:pt x="12152" y="198438"/>
                    <a:pt x="1588" y="187925"/>
                    <a:pt x="1588" y="176097"/>
                  </a:cubicBezTo>
                  <a:cubicBezTo>
                    <a:pt x="1588" y="176097"/>
                    <a:pt x="1588" y="176097"/>
                    <a:pt x="1588" y="23655"/>
                  </a:cubicBezTo>
                  <a:cubicBezTo>
                    <a:pt x="1588" y="10513"/>
                    <a:pt x="12152" y="0"/>
                    <a:pt x="253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TextBox 35"/>
            <p:cNvSpPr txBox="1"/>
            <p:nvPr/>
          </p:nvSpPr>
          <p:spPr>
            <a:xfrm>
              <a:off x="6132463" y="1968477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bg1"/>
                  </a:solidFill>
                </a:rPr>
              </a:br>
              <a:r>
                <a:rPr lang="zh-CN" altLang="en-US" sz="100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25" name="Rectangle 36"/>
            <p:cNvSpPr/>
            <p:nvPr/>
          </p:nvSpPr>
          <p:spPr>
            <a:xfrm>
              <a:off x="6132463" y="1651421"/>
              <a:ext cx="1842997" cy="207749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971397" y="2767381"/>
            <a:ext cx="3449465" cy="1301806"/>
            <a:chOff x="4971397" y="2767381"/>
            <a:chExt cx="3449465" cy="1301806"/>
          </a:xfrm>
        </p:grpSpPr>
        <p:grpSp>
          <p:nvGrpSpPr>
            <p:cNvPr id="13" name="Group 21"/>
            <p:cNvGrpSpPr/>
            <p:nvPr/>
          </p:nvGrpSpPr>
          <p:grpSpPr>
            <a:xfrm rot="20576993">
              <a:off x="4971397" y="2767381"/>
              <a:ext cx="587441" cy="1301806"/>
              <a:chOff x="6877050" y="1352550"/>
              <a:chExt cx="1162050" cy="2575177"/>
            </a:xfrm>
            <a:solidFill>
              <a:schemeClr val="accent6"/>
            </a:solidFill>
          </p:grpSpPr>
          <p:sp>
            <p:nvSpPr>
              <p:cNvPr id="28" name="Oval 22"/>
              <p:cNvSpPr/>
              <p:nvPr/>
            </p:nvSpPr>
            <p:spPr>
              <a:xfrm>
                <a:off x="6877050" y="1352550"/>
                <a:ext cx="1162050" cy="1162050"/>
              </a:xfrm>
              <a:prstGeom prst="ellips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sosceles Triangle 23"/>
              <p:cNvSpPr/>
              <p:nvPr/>
            </p:nvSpPr>
            <p:spPr>
              <a:xfrm flipV="1">
                <a:off x="6877050" y="1984375"/>
                <a:ext cx="1162050" cy="1943352"/>
              </a:xfrm>
              <a:prstGeom prst="triangl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Arrow: Pentagon 24"/>
            <p:cNvSpPr/>
            <p:nvPr/>
          </p:nvSpPr>
          <p:spPr>
            <a:xfrm>
              <a:off x="5506212" y="3421857"/>
              <a:ext cx="2914650" cy="625079"/>
            </a:xfrm>
            <a:prstGeom prst="homePlat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ight Triangle 25"/>
            <p:cNvSpPr/>
            <p:nvPr/>
          </p:nvSpPr>
          <p:spPr>
            <a:xfrm>
              <a:off x="5506212" y="3418284"/>
              <a:ext cx="628652" cy="628652"/>
            </a:xfrm>
            <a:prstGeom prst="rtTriangle">
              <a:avLst/>
            </a:prstGeom>
            <a:solidFill>
              <a:schemeClr val="accent6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41"/>
            <p:cNvSpPr>
              <a:spLocks/>
            </p:cNvSpPr>
            <p:nvPr/>
          </p:nvSpPr>
          <p:spPr bwMode="auto">
            <a:xfrm>
              <a:off x="5013528" y="2947155"/>
              <a:ext cx="321099" cy="259292"/>
            </a:xfrm>
            <a:custGeom>
              <a:avLst/>
              <a:gdLst>
                <a:gd name="connsiteX0" fmla="*/ 17107 w 338138"/>
                <a:gd name="connsiteY0" fmla="*/ 212725 h 273051"/>
                <a:gd name="connsiteX1" fmla="*/ 200025 w 338138"/>
                <a:gd name="connsiteY1" fmla="*/ 212725 h 273051"/>
                <a:gd name="connsiteX2" fmla="*/ 200025 w 338138"/>
                <a:gd name="connsiteY2" fmla="*/ 247650 h 273051"/>
                <a:gd name="connsiteX3" fmla="*/ 17107 w 338138"/>
                <a:gd name="connsiteY3" fmla="*/ 247650 h 273051"/>
                <a:gd name="connsiteX4" fmla="*/ 0 w 338138"/>
                <a:gd name="connsiteY4" fmla="*/ 230188 h 273051"/>
                <a:gd name="connsiteX5" fmla="*/ 17107 w 338138"/>
                <a:gd name="connsiteY5" fmla="*/ 212725 h 273051"/>
                <a:gd name="connsiteX6" fmla="*/ 248124 w 338138"/>
                <a:gd name="connsiteY6" fmla="*/ 127000 h 273051"/>
                <a:gd name="connsiteX7" fmla="*/ 242888 w 338138"/>
                <a:gd name="connsiteY7" fmla="*/ 132292 h 273051"/>
                <a:gd name="connsiteX8" fmla="*/ 242888 w 338138"/>
                <a:gd name="connsiteY8" fmla="*/ 232833 h 273051"/>
                <a:gd name="connsiteX9" fmla="*/ 248124 w 338138"/>
                <a:gd name="connsiteY9" fmla="*/ 238125 h 273051"/>
                <a:gd name="connsiteX10" fmla="*/ 312265 w 338138"/>
                <a:gd name="connsiteY10" fmla="*/ 238125 h 273051"/>
                <a:gd name="connsiteX11" fmla="*/ 317501 w 338138"/>
                <a:gd name="connsiteY11" fmla="*/ 232833 h 273051"/>
                <a:gd name="connsiteX12" fmla="*/ 317501 w 338138"/>
                <a:gd name="connsiteY12" fmla="*/ 132292 h 273051"/>
                <a:gd name="connsiteX13" fmla="*/ 312265 w 338138"/>
                <a:gd name="connsiteY13" fmla="*/ 127000 h 273051"/>
                <a:gd name="connsiteX14" fmla="*/ 248124 w 338138"/>
                <a:gd name="connsiteY14" fmla="*/ 127000 h 273051"/>
                <a:gd name="connsiteX15" fmla="*/ 63687 w 338138"/>
                <a:gd name="connsiteY15" fmla="*/ 111125 h 273051"/>
                <a:gd name="connsiteX16" fmla="*/ 95063 w 338138"/>
                <a:gd name="connsiteY16" fmla="*/ 111125 h 273051"/>
                <a:gd name="connsiteX17" fmla="*/ 101600 w 338138"/>
                <a:gd name="connsiteY17" fmla="*/ 116205 h 273051"/>
                <a:gd name="connsiteX18" fmla="*/ 101600 w 338138"/>
                <a:gd name="connsiteY18" fmla="*/ 142875 h 273051"/>
                <a:gd name="connsiteX19" fmla="*/ 95063 w 338138"/>
                <a:gd name="connsiteY19" fmla="*/ 149225 h 273051"/>
                <a:gd name="connsiteX20" fmla="*/ 63687 w 338138"/>
                <a:gd name="connsiteY20" fmla="*/ 149225 h 273051"/>
                <a:gd name="connsiteX21" fmla="*/ 57150 w 338138"/>
                <a:gd name="connsiteY21" fmla="*/ 142875 h 273051"/>
                <a:gd name="connsiteX22" fmla="*/ 57150 w 338138"/>
                <a:gd name="connsiteY22" fmla="*/ 116205 h 273051"/>
                <a:gd name="connsiteX23" fmla="*/ 63687 w 338138"/>
                <a:gd name="connsiteY23" fmla="*/ 111125 h 273051"/>
                <a:gd name="connsiteX24" fmla="*/ 240687 w 338138"/>
                <a:gd name="connsiteY24" fmla="*/ 103188 h 273051"/>
                <a:gd name="connsiteX25" fmla="*/ 319701 w 338138"/>
                <a:gd name="connsiteY25" fmla="*/ 103188 h 273051"/>
                <a:gd name="connsiteX26" fmla="*/ 338138 w 338138"/>
                <a:gd name="connsiteY26" fmla="*/ 120306 h 273051"/>
                <a:gd name="connsiteX27" fmla="*/ 338138 w 338138"/>
                <a:gd name="connsiteY27" fmla="*/ 254616 h 273051"/>
                <a:gd name="connsiteX28" fmla="*/ 319701 w 338138"/>
                <a:gd name="connsiteY28" fmla="*/ 273051 h 273051"/>
                <a:gd name="connsiteX29" fmla="*/ 240687 w 338138"/>
                <a:gd name="connsiteY29" fmla="*/ 273051 h 273051"/>
                <a:gd name="connsiteX30" fmla="*/ 222250 w 338138"/>
                <a:gd name="connsiteY30" fmla="*/ 254616 h 273051"/>
                <a:gd name="connsiteX31" fmla="*/ 222250 w 338138"/>
                <a:gd name="connsiteY31" fmla="*/ 120306 h 273051"/>
                <a:gd name="connsiteX32" fmla="*/ 240687 w 338138"/>
                <a:gd name="connsiteY32" fmla="*/ 103188 h 273051"/>
                <a:gd name="connsiteX33" fmla="*/ 130595 w 338138"/>
                <a:gd name="connsiteY33" fmla="*/ 76200 h 273051"/>
                <a:gd name="connsiteX34" fmla="*/ 163093 w 338138"/>
                <a:gd name="connsiteY34" fmla="*/ 76200 h 273051"/>
                <a:gd name="connsiteX35" fmla="*/ 169863 w 338138"/>
                <a:gd name="connsiteY35" fmla="*/ 82720 h 273051"/>
                <a:gd name="connsiteX36" fmla="*/ 169863 w 338138"/>
                <a:gd name="connsiteY36" fmla="*/ 142705 h 273051"/>
                <a:gd name="connsiteX37" fmla="*/ 163093 w 338138"/>
                <a:gd name="connsiteY37" fmla="*/ 149225 h 273051"/>
                <a:gd name="connsiteX38" fmla="*/ 130595 w 338138"/>
                <a:gd name="connsiteY38" fmla="*/ 149225 h 273051"/>
                <a:gd name="connsiteX39" fmla="*/ 123825 w 338138"/>
                <a:gd name="connsiteY39" fmla="*/ 142705 h 273051"/>
                <a:gd name="connsiteX40" fmla="*/ 123825 w 338138"/>
                <a:gd name="connsiteY40" fmla="*/ 82720 h 273051"/>
                <a:gd name="connsiteX41" fmla="*/ 130595 w 338138"/>
                <a:gd name="connsiteY41" fmla="*/ 76200 h 273051"/>
                <a:gd name="connsiteX42" fmla="*/ 198625 w 338138"/>
                <a:gd name="connsiteY42" fmla="*/ 42863 h 273051"/>
                <a:gd name="connsiteX43" fmla="*/ 230001 w 338138"/>
                <a:gd name="connsiteY43" fmla="*/ 42863 h 273051"/>
                <a:gd name="connsiteX44" fmla="*/ 236538 w 338138"/>
                <a:gd name="connsiteY44" fmla="*/ 49429 h 273051"/>
                <a:gd name="connsiteX45" fmla="*/ 236538 w 338138"/>
                <a:gd name="connsiteY45" fmla="*/ 80944 h 273051"/>
                <a:gd name="connsiteX46" fmla="*/ 201239 w 338138"/>
                <a:gd name="connsiteY46" fmla="*/ 120337 h 273051"/>
                <a:gd name="connsiteX47" fmla="*/ 201239 w 338138"/>
                <a:gd name="connsiteY47" fmla="*/ 149226 h 273051"/>
                <a:gd name="connsiteX48" fmla="*/ 198625 w 338138"/>
                <a:gd name="connsiteY48" fmla="*/ 149226 h 273051"/>
                <a:gd name="connsiteX49" fmla="*/ 192088 w 338138"/>
                <a:gd name="connsiteY49" fmla="*/ 142660 h 273051"/>
                <a:gd name="connsiteX50" fmla="*/ 192088 w 338138"/>
                <a:gd name="connsiteY50" fmla="*/ 49429 h 273051"/>
                <a:gd name="connsiteX51" fmla="*/ 198625 w 338138"/>
                <a:gd name="connsiteY51" fmla="*/ 42863 h 273051"/>
                <a:gd name="connsiteX52" fmla="*/ 25357 w 338138"/>
                <a:gd name="connsiteY52" fmla="*/ 0 h 273051"/>
                <a:gd name="connsiteX53" fmla="*/ 268332 w 338138"/>
                <a:gd name="connsiteY53" fmla="*/ 0 h 273051"/>
                <a:gd name="connsiteX54" fmla="*/ 292101 w 338138"/>
                <a:gd name="connsiteY54" fmla="*/ 23655 h 273051"/>
                <a:gd name="connsiteX55" fmla="*/ 292101 w 338138"/>
                <a:gd name="connsiteY55" fmla="*/ 81478 h 273051"/>
                <a:gd name="connsiteX56" fmla="*/ 269652 w 338138"/>
                <a:gd name="connsiteY56" fmla="*/ 81478 h 273051"/>
                <a:gd name="connsiteX57" fmla="*/ 269652 w 338138"/>
                <a:gd name="connsiteY57" fmla="*/ 23655 h 273051"/>
                <a:gd name="connsiteX58" fmla="*/ 268332 w 338138"/>
                <a:gd name="connsiteY58" fmla="*/ 22341 h 273051"/>
                <a:gd name="connsiteX59" fmla="*/ 25357 w 338138"/>
                <a:gd name="connsiteY59" fmla="*/ 22341 h 273051"/>
                <a:gd name="connsiteX60" fmla="*/ 24037 w 338138"/>
                <a:gd name="connsiteY60" fmla="*/ 23655 h 273051"/>
                <a:gd name="connsiteX61" fmla="*/ 24037 w 338138"/>
                <a:gd name="connsiteY61" fmla="*/ 176097 h 273051"/>
                <a:gd name="connsiteX62" fmla="*/ 25357 w 338138"/>
                <a:gd name="connsiteY62" fmla="*/ 176097 h 273051"/>
                <a:gd name="connsiteX63" fmla="*/ 200985 w 338138"/>
                <a:gd name="connsiteY63" fmla="*/ 176097 h 273051"/>
                <a:gd name="connsiteX64" fmla="*/ 200985 w 338138"/>
                <a:gd name="connsiteY64" fmla="*/ 198438 h 273051"/>
                <a:gd name="connsiteX65" fmla="*/ 25357 w 338138"/>
                <a:gd name="connsiteY65" fmla="*/ 198438 h 273051"/>
                <a:gd name="connsiteX66" fmla="*/ 1588 w 338138"/>
                <a:gd name="connsiteY66" fmla="*/ 176097 h 273051"/>
                <a:gd name="connsiteX67" fmla="*/ 1588 w 338138"/>
                <a:gd name="connsiteY67" fmla="*/ 23655 h 273051"/>
                <a:gd name="connsiteX68" fmla="*/ 25357 w 338138"/>
                <a:gd name="connsiteY68" fmla="*/ 0 h 273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38138" h="273051">
                  <a:moveTo>
                    <a:pt x="17107" y="212725"/>
                  </a:moveTo>
                  <a:cubicBezTo>
                    <a:pt x="17107" y="212725"/>
                    <a:pt x="17107" y="212725"/>
                    <a:pt x="200025" y="212725"/>
                  </a:cubicBezTo>
                  <a:cubicBezTo>
                    <a:pt x="200025" y="212725"/>
                    <a:pt x="200025" y="212725"/>
                    <a:pt x="200025" y="247650"/>
                  </a:cubicBezTo>
                  <a:cubicBezTo>
                    <a:pt x="200025" y="247650"/>
                    <a:pt x="200025" y="247650"/>
                    <a:pt x="17107" y="247650"/>
                  </a:cubicBezTo>
                  <a:cubicBezTo>
                    <a:pt x="7896" y="247650"/>
                    <a:pt x="0" y="239590"/>
                    <a:pt x="0" y="230188"/>
                  </a:cubicBezTo>
                  <a:cubicBezTo>
                    <a:pt x="0" y="220785"/>
                    <a:pt x="7896" y="212725"/>
                    <a:pt x="17107" y="212725"/>
                  </a:cubicBezTo>
                  <a:close/>
                  <a:moveTo>
                    <a:pt x="248124" y="127000"/>
                  </a:moveTo>
                  <a:cubicBezTo>
                    <a:pt x="245506" y="127000"/>
                    <a:pt x="242888" y="129646"/>
                    <a:pt x="242888" y="132292"/>
                  </a:cubicBezTo>
                  <a:cubicBezTo>
                    <a:pt x="242888" y="132292"/>
                    <a:pt x="242888" y="132292"/>
                    <a:pt x="242888" y="232833"/>
                  </a:cubicBezTo>
                  <a:cubicBezTo>
                    <a:pt x="242888" y="235479"/>
                    <a:pt x="245506" y="238125"/>
                    <a:pt x="248124" y="238125"/>
                  </a:cubicBezTo>
                  <a:cubicBezTo>
                    <a:pt x="248124" y="238125"/>
                    <a:pt x="248124" y="238125"/>
                    <a:pt x="312265" y="238125"/>
                  </a:cubicBezTo>
                  <a:cubicBezTo>
                    <a:pt x="314883" y="238125"/>
                    <a:pt x="317501" y="235479"/>
                    <a:pt x="317501" y="232833"/>
                  </a:cubicBezTo>
                  <a:lnTo>
                    <a:pt x="317501" y="132292"/>
                  </a:lnTo>
                  <a:cubicBezTo>
                    <a:pt x="317501" y="129646"/>
                    <a:pt x="314883" y="127000"/>
                    <a:pt x="312265" y="127000"/>
                  </a:cubicBezTo>
                  <a:cubicBezTo>
                    <a:pt x="312265" y="127000"/>
                    <a:pt x="312265" y="127000"/>
                    <a:pt x="248124" y="127000"/>
                  </a:cubicBezTo>
                  <a:close/>
                  <a:moveTo>
                    <a:pt x="63687" y="111125"/>
                  </a:moveTo>
                  <a:lnTo>
                    <a:pt x="95063" y="111125"/>
                  </a:lnTo>
                  <a:cubicBezTo>
                    <a:pt x="98985" y="111125"/>
                    <a:pt x="101600" y="113665"/>
                    <a:pt x="101600" y="116205"/>
                  </a:cubicBezTo>
                  <a:cubicBezTo>
                    <a:pt x="101600" y="116205"/>
                    <a:pt x="101600" y="116205"/>
                    <a:pt x="101600" y="142875"/>
                  </a:cubicBezTo>
                  <a:cubicBezTo>
                    <a:pt x="101600" y="146685"/>
                    <a:pt x="98985" y="149225"/>
                    <a:pt x="95063" y="149225"/>
                  </a:cubicBezTo>
                  <a:cubicBezTo>
                    <a:pt x="95063" y="149225"/>
                    <a:pt x="95063" y="149225"/>
                    <a:pt x="63687" y="149225"/>
                  </a:cubicBezTo>
                  <a:cubicBezTo>
                    <a:pt x="59765" y="149225"/>
                    <a:pt x="57150" y="146685"/>
                    <a:pt x="57150" y="142875"/>
                  </a:cubicBezTo>
                  <a:cubicBezTo>
                    <a:pt x="57150" y="142875"/>
                    <a:pt x="57150" y="142875"/>
                    <a:pt x="57150" y="116205"/>
                  </a:cubicBezTo>
                  <a:cubicBezTo>
                    <a:pt x="57150" y="113665"/>
                    <a:pt x="59765" y="111125"/>
                    <a:pt x="63687" y="111125"/>
                  </a:cubicBezTo>
                  <a:close/>
                  <a:moveTo>
                    <a:pt x="240687" y="103188"/>
                  </a:moveTo>
                  <a:cubicBezTo>
                    <a:pt x="240687" y="103188"/>
                    <a:pt x="240687" y="103188"/>
                    <a:pt x="319701" y="103188"/>
                  </a:cubicBezTo>
                  <a:cubicBezTo>
                    <a:pt x="330237" y="103188"/>
                    <a:pt x="338138" y="111089"/>
                    <a:pt x="338138" y="120306"/>
                  </a:cubicBezTo>
                  <a:cubicBezTo>
                    <a:pt x="338138" y="120306"/>
                    <a:pt x="338138" y="120306"/>
                    <a:pt x="338138" y="254616"/>
                  </a:cubicBezTo>
                  <a:cubicBezTo>
                    <a:pt x="338138" y="265150"/>
                    <a:pt x="330237" y="273051"/>
                    <a:pt x="319701" y="273051"/>
                  </a:cubicBezTo>
                  <a:cubicBezTo>
                    <a:pt x="319701" y="273051"/>
                    <a:pt x="319701" y="273051"/>
                    <a:pt x="240687" y="273051"/>
                  </a:cubicBezTo>
                  <a:cubicBezTo>
                    <a:pt x="231468" y="273051"/>
                    <a:pt x="222250" y="265150"/>
                    <a:pt x="222250" y="254616"/>
                  </a:cubicBezTo>
                  <a:cubicBezTo>
                    <a:pt x="222250" y="254616"/>
                    <a:pt x="222250" y="254616"/>
                    <a:pt x="222250" y="120306"/>
                  </a:cubicBezTo>
                  <a:cubicBezTo>
                    <a:pt x="222250" y="111089"/>
                    <a:pt x="231468" y="103188"/>
                    <a:pt x="240687" y="103188"/>
                  </a:cubicBezTo>
                  <a:close/>
                  <a:moveTo>
                    <a:pt x="130595" y="76200"/>
                  </a:moveTo>
                  <a:lnTo>
                    <a:pt x="163093" y="76200"/>
                  </a:lnTo>
                  <a:cubicBezTo>
                    <a:pt x="167155" y="76200"/>
                    <a:pt x="169863" y="78808"/>
                    <a:pt x="169863" y="82720"/>
                  </a:cubicBezTo>
                  <a:cubicBezTo>
                    <a:pt x="169863" y="82720"/>
                    <a:pt x="169863" y="82720"/>
                    <a:pt x="169863" y="142705"/>
                  </a:cubicBezTo>
                  <a:cubicBezTo>
                    <a:pt x="169863" y="146617"/>
                    <a:pt x="167155" y="149225"/>
                    <a:pt x="163093" y="149225"/>
                  </a:cubicBezTo>
                  <a:cubicBezTo>
                    <a:pt x="163093" y="149225"/>
                    <a:pt x="163093" y="149225"/>
                    <a:pt x="130595" y="149225"/>
                  </a:cubicBezTo>
                  <a:cubicBezTo>
                    <a:pt x="126533" y="149225"/>
                    <a:pt x="123825" y="146617"/>
                    <a:pt x="123825" y="142705"/>
                  </a:cubicBezTo>
                  <a:cubicBezTo>
                    <a:pt x="123825" y="142705"/>
                    <a:pt x="123825" y="142705"/>
                    <a:pt x="123825" y="82720"/>
                  </a:cubicBezTo>
                  <a:cubicBezTo>
                    <a:pt x="123825" y="78808"/>
                    <a:pt x="126533" y="76200"/>
                    <a:pt x="130595" y="76200"/>
                  </a:cubicBezTo>
                  <a:close/>
                  <a:moveTo>
                    <a:pt x="198625" y="42863"/>
                  </a:moveTo>
                  <a:cubicBezTo>
                    <a:pt x="198625" y="42863"/>
                    <a:pt x="198625" y="42863"/>
                    <a:pt x="230001" y="42863"/>
                  </a:cubicBezTo>
                  <a:cubicBezTo>
                    <a:pt x="233923" y="42863"/>
                    <a:pt x="236538" y="45489"/>
                    <a:pt x="236538" y="49429"/>
                  </a:cubicBezTo>
                  <a:lnTo>
                    <a:pt x="236538" y="80944"/>
                  </a:lnTo>
                  <a:cubicBezTo>
                    <a:pt x="216928" y="83570"/>
                    <a:pt x="201239" y="100640"/>
                    <a:pt x="201239" y="120337"/>
                  </a:cubicBezTo>
                  <a:cubicBezTo>
                    <a:pt x="201239" y="120337"/>
                    <a:pt x="201239" y="120337"/>
                    <a:pt x="201239" y="149226"/>
                  </a:cubicBezTo>
                  <a:cubicBezTo>
                    <a:pt x="201239" y="149226"/>
                    <a:pt x="201239" y="149226"/>
                    <a:pt x="198625" y="149226"/>
                  </a:cubicBezTo>
                  <a:cubicBezTo>
                    <a:pt x="194703" y="149226"/>
                    <a:pt x="192088" y="146600"/>
                    <a:pt x="192088" y="142660"/>
                  </a:cubicBezTo>
                  <a:cubicBezTo>
                    <a:pt x="192088" y="142660"/>
                    <a:pt x="192088" y="142660"/>
                    <a:pt x="192088" y="49429"/>
                  </a:cubicBezTo>
                  <a:cubicBezTo>
                    <a:pt x="192088" y="45489"/>
                    <a:pt x="194703" y="42863"/>
                    <a:pt x="198625" y="42863"/>
                  </a:cubicBezTo>
                  <a:close/>
                  <a:moveTo>
                    <a:pt x="25357" y="0"/>
                  </a:moveTo>
                  <a:cubicBezTo>
                    <a:pt x="25357" y="0"/>
                    <a:pt x="25357" y="0"/>
                    <a:pt x="268332" y="0"/>
                  </a:cubicBezTo>
                  <a:cubicBezTo>
                    <a:pt x="281537" y="0"/>
                    <a:pt x="292101" y="10513"/>
                    <a:pt x="292101" y="23655"/>
                  </a:cubicBezTo>
                  <a:cubicBezTo>
                    <a:pt x="292101" y="23655"/>
                    <a:pt x="292101" y="23655"/>
                    <a:pt x="292101" y="81478"/>
                  </a:cubicBezTo>
                  <a:cubicBezTo>
                    <a:pt x="292101" y="81478"/>
                    <a:pt x="292101" y="81478"/>
                    <a:pt x="269652" y="81478"/>
                  </a:cubicBezTo>
                  <a:cubicBezTo>
                    <a:pt x="269652" y="81478"/>
                    <a:pt x="269652" y="81478"/>
                    <a:pt x="269652" y="23655"/>
                  </a:cubicBezTo>
                  <a:cubicBezTo>
                    <a:pt x="269652" y="23655"/>
                    <a:pt x="268332" y="22341"/>
                    <a:pt x="268332" y="22341"/>
                  </a:cubicBezTo>
                  <a:cubicBezTo>
                    <a:pt x="268332" y="22341"/>
                    <a:pt x="268332" y="22341"/>
                    <a:pt x="25357" y="22341"/>
                  </a:cubicBezTo>
                  <a:cubicBezTo>
                    <a:pt x="24037" y="22341"/>
                    <a:pt x="24037" y="23655"/>
                    <a:pt x="24037" y="23655"/>
                  </a:cubicBezTo>
                  <a:cubicBezTo>
                    <a:pt x="24037" y="23655"/>
                    <a:pt x="24037" y="23655"/>
                    <a:pt x="24037" y="176097"/>
                  </a:cubicBezTo>
                  <a:cubicBezTo>
                    <a:pt x="24037" y="176097"/>
                    <a:pt x="24037" y="176097"/>
                    <a:pt x="25357" y="176097"/>
                  </a:cubicBezTo>
                  <a:cubicBezTo>
                    <a:pt x="25357" y="176097"/>
                    <a:pt x="25357" y="176097"/>
                    <a:pt x="200985" y="176097"/>
                  </a:cubicBezTo>
                  <a:cubicBezTo>
                    <a:pt x="200985" y="176097"/>
                    <a:pt x="200985" y="176097"/>
                    <a:pt x="200985" y="198438"/>
                  </a:cubicBezTo>
                  <a:cubicBezTo>
                    <a:pt x="200985" y="198438"/>
                    <a:pt x="200985" y="198438"/>
                    <a:pt x="25357" y="198438"/>
                  </a:cubicBezTo>
                  <a:cubicBezTo>
                    <a:pt x="12152" y="198438"/>
                    <a:pt x="1588" y="187925"/>
                    <a:pt x="1588" y="176097"/>
                  </a:cubicBezTo>
                  <a:cubicBezTo>
                    <a:pt x="1588" y="176097"/>
                    <a:pt x="1588" y="176097"/>
                    <a:pt x="1588" y="23655"/>
                  </a:cubicBezTo>
                  <a:cubicBezTo>
                    <a:pt x="1588" y="10513"/>
                    <a:pt x="12152" y="0"/>
                    <a:pt x="253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TextBox 37"/>
            <p:cNvSpPr txBox="1"/>
            <p:nvPr/>
          </p:nvSpPr>
          <p:spPr>
            <a:xfrm>
              <a:off x="6132463" y="3513303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bg1"/>
                  </a:solidFill>
                </a:rPr>
              </a:br>
              <a:r>
                <a:rPr lang="zh-CN" altLang="en-US" sz="100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27" name="Rectangle 38"/>
            <p:cNvSpPr/>
            <p:nvPr/>
          </p:nvSpPr>
          <p:spPr>
            <a:xfrm>
              <a:off x="6132463" y="3196248"/>
              <a:ext cx="1842997" cy="207749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</a:p>
          </p:txBody>
        </p:sp>
      </p:grpSp>
      <p:sp>
        <p:nvSpPr>
          <p:cNvPr id="39" name="Title 1">
            <a:extLst>
              <a:ext uri="{FF2B5EF4-FFF2-40B4-BE49-F238E27FC236}">
                <a16:creationId xmlns:a16="http://schemas.microsoft.com/office/drawing/2014/main" xmlns="" id="{69A12E9F-E744-4D74-8483-F9BE12DA8B41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926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24507" y="1188065"/>
            <a:ext cx="3094725" cy="3058003"/>
            <a:chOff x="3024507" y="1188065"/>
            <a:chExt cx="3094725" cy="3058003"/>
          </a:xfrm>
        </p:grpSpPr>
        <p:sp>
          <p:nvSpPr>
            <p:cNvPr id="4" name="Freeform: Shape 104"/>
            <p:cNvSpPr>
              <a:spLocks/>
            </p:cNvSpPr>
            <p:nvPr/>
          </p:nvSpPr>
          <p:spPr bwMode="auto">
            <a:xfrm>
              <a:off x="4398271" y="1880790"/>
              <a:ext cx="1720961" cy="774516"/>
            </a:xfrm>
            <a:custGeom>
              <a:avLst/>
              <a:gdLst/>
              <a:ahLst/>
              <a:cxnLst>
                <a:cxn ang="0">
                  <a:pos x="621" y="54"/>
                </a:cxn>
                <a:cxn ang="0">
                  <a:pos x="346" y="54"/>
                </a:cxn>
                <a:cxn ang="0">
                  <a:pos x="255" y="91"/>
                </a:cxn>
                <a:cxn ang="0">
                  <a:pos x="0" y="346"/>
                </a:cxn>
                <a:cxn ang="0">
                  <a:pos x="91" y="309"/>
                </a:cxn>
                <a:cxn ang="0">
                  <a:pos x="621" y="309"/>
                </a:cxn>
                <a:cxn ang="0">
                  <a:pos x="621" y="351"/>
                </a:cxn>
                <a:cxn ang="0">
                  <a:pos x="636" y="358"/>
                </a:cxn>
                <a:cxn ang="0">
                  <a:pos x="797" y="196"/>
                </a:cxn>
                <a:cxn ang="0">
                  <a:pos x="797" y="166"/>
                </a:cxn>
                <a:cxn ang="0">
                  <a:pos x="636" y="5"/>
                </a:cxn>
                <a:cxn ang="0">
                  <a:pos x="621" y="11"/>
                </a:cxn>
                <a:cxn ang="0">
                  <a:pos x="621" y="54"/>
                </a:cxn>
              </a:cxnLst>
              <a:rect l="0" t="0" r="r" b="b"/>
              <a:pathLst>
                <a:path w="805" h="363">
                  <a:moveTo>
                    <a:pt x="621" y="54"/>
                  </a:moveTo>
                  <a:cubicBezTo>
                    <a:pt x="346" y="54"/>
                    <a:pt x="346" y="54"/>
                    <a:pt x="346" y="54"/>
                  </a:cubicBezTo>
                  <a:cubicBezTo>
                    <a:pt x="310" y="54"/>
                    <a:pt x="279" y="68"/>
                    <a:pt x="255" y="91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23" y="323"/>
                    <a:pt x="55" y="309"/>
                    <a:pt x="91" y="309"/>
                  </a:cubicBezTo>
                  <a:cubicBezTo>
                    <a:pt x="621" y="309"/>
                    <a:pt x="621" y="309"/>
                    <a:pt x="621" y="309"/>
                  </a:cubicBezTo>
                  <a:cubicBezTo>
                    <a:pt x="621" y="351"/>
                    <a:pt x="621" y="351"/>
                    <a:pt x="621" y="351"/>
                  </a:cubicBezTo>
                  <a:cubicBezTo>
                    <a:pt x="621" y="359"/>
                    <a:pt x="630" y="363"/>
                    <a:pt x="636" y="358"/>
                  </a:cubicBezTo>
                  <a:cubicBezTo>
                    <a:pt x="797" y="196"/>
                    <a:pt x="797" y="196"/>
                    <a:pt x="797" y="196"/>
                  </a:cubicBezTo>
                  <a:cubicBezTo>
                    <a:pt x="805" y="188"/>
                    <a:pt x="805" y="175"/>
                    <a:pt x="797" y="166"/>
                  </a:cubicBezTo>
                  <a:cubicBezTo>
                    <a:pt x="636" y="5"/>
                    <a:pt x="636" y="5"/>
                    <a:pt x="636" y="5"/>
                  </a:cubicBezTo>
                  <a:cubicBezTo>
                    <a:pt x="630" y="0"/>
                    <a:pt x="621" y="3"/>
                    <a:pt x="621" y="11"/>
                  </a:cubicBezTo>
                  <a:lnTo>
                    <a:pt x="621" y="54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107"/>
            <p:cNvSpPr>
              <a:spLocks/>
            </p:cNvSpPr>
            <p:nvPr/>
          </p:nvSpPr>
          <p:spPr bwMode="auto">
            <a:xfrm>
              <a:off x="3959268" y="1188065"/>
              <a:ext cx="839616" cy="1747669"/>
            </a:xfrm>
            <a:custGeom>
              <a:avLst/>
              <a:gdLst/>
              <a:ahLst/>
              <a:cxnLst>
                <a:cxn ang="0">
                  <a:pos x="95" y="138"/>
                </a:cxn>
                <a:cxn ang="0">
                  <a:pos x="10" y="400"/>
                </a:cxn>
                <a:cxn ang="0">
                  <a:pos x="18" y="497"/>
                </a:cxn>
                <a:cxn ang="0">
                  <a:pos x="182" y="818"/>
                </a:cxn>
                <a:cxn ang="0">
                  <a:pos x="174" y="721"/>
                </a:cxn>
                <a:cxn ang="0">
                  <a:pos x="338" y="217"/>
                </a:cxn>
                <a:cxn ang="0">
                  <a:pos x="379" y="230"/>
                </a:cxn>
                <a:cxn ang="0">
                  <a:pos x="389" y="218"/>
                </a:cxn>
                <a:cxn ang="0">
                  <a:pos x="286" y="14"/>
                </a:cxn>
                <a:cxn ang="0">
                  <a:pos x="257" y="5"/>
                </a:cxn>
                <a:cxn ang="0">
                  <a:pos x="54" y="109"/>
                </a:cxn>
                <a:cxn ang="0">
                  <a:pos x="55" y="125"/>
                </a:cxn>
                <a:cxn ang="0">
                  <a:pos x="95" y="138"/>
                </a:cxn>
              </a:cxnLst>
              <a:rect l="0" t="0" r="r" b="b"/>
              <a:pathLst>
                <a:path w="393" h="818">
                  <a:moveTo>
                    <a:pt x="95" y="138"/>
                  </a:moveTo>
                  <a:cubicBezTo>
                    <a:pt x="10" y="400"/>
                    <a:pt x="10" y="400"/>
                    <a:pt x="10" y="400"/>
                  </a:cubicBezTo>
                  <a:cubicBezTo>
                    <a:pt x="0" y="433"/>
                    <a:pt x="3" y="468"/>
                    <a:pt x="18" y="497"/>
                  </a:cubicBezTo>
                  <a:cubicBezTo>
                    <a:pt x="182" y="818"/>
                    <a:pt x="182" y="818"/>
                    <a:pt x="182" y="818"/>
                  </a:cubicBezTo>
                  <a:cubicBezTo>
                    <a:pt x="167" y="789"/>
                    <a:pt x="163" y="755"/>
                    <a:pt x="174" y="721"/>
                  </a:cubicBezTo>
                  <a:cubicBezTo>
                    <a:pt x="338" y="217"/>
                    <a:pt x="338" y="217"/>
                    <a:pt x="338" y="217"/>
                  </a:cubicBezTo>
                  <a:cubicBezTo>
                    <a:pt x="379" y="230"/>
                    <a:pt x="379" y="230"/>
                    <a:pt x="379" y="230"/>
                  </a:cubicBezTo>
                  <a:cubicBezTo>
                    <a:pt x="386" y="232"/>
                    <a:pt x="393" y="225"/>
                    <a:pt x="389" y="218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80" y="4"/>
                    <a:pt x="267" y="0"/>
                    <a:pt x="257" y="5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47" y="112"/>
                    <a:pt x="48" y="122"/>
                    <a:pt x="55" y="125"/>
                  </a:cubicBezTo>
                  <a:lnTo>
                    <a:pt x="95" y="13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110"/>
            <p:cNvSpPr>
              <a:spLocks/>
            </p:cNvSpPr>
            <p:nvPr/>
          </p:nvSpPr>
          <p:spPr bwMode="auto">
            <a:xfrm>
              <a:off x="3024507" y="2263040"/>
              <a:ext cx="1607455" cy="951452"/>
            </a:xfrm>
            <a:custGeom>
              <a:avLst/>
              <a:gdLst/>
              <a:ahLst/>
              <a:cxnLst>
                <a:cxn ang="0">
                  <a:pos x="79" y="255"/>
                </a:cxn>
                <a:cxn ang="0">
                  <a:pos x="301" y="417"/>
                </a:cxn>
                <a:cxn ang="0">
                  <a:pos x="396" y="440"/>
                </a:cxn>
                <a:cxn ang="0">
                  <a:pos x="752" y="383"/>
                </a:cxn>
                <a:cxn ang="0">
                  <a:pos x="658" y="361"/>
                </a:cxn>
                <a:cxn ang="0">
                  <a:pos x="229" y="49"/>
                </a:cxn>
                <a:cxn ang="0">
                  <a:pos x="254" y="15"/>
                </a:cxn>
                <a:cxn ang="0">
                  <a:pos x="245" y="1"/>
                </a:cxn>
                <a:cxn ang="0">
                  <a:pos x="20" y="36"/>
                </a:cxn>
                <a:cxn ang="0">
                  <a:pos x="2" y="61"/>
                </a:cxn>
                <a:cxn ang="0">
                  <a:pos x="38" y="286"/>
                </a:cxn>
                <a:cxn ang="0">
                  <a:pos x="54" y="290"/>
                </a:cxn>
                <a:cxn ang="0">
                  <a:pos x="79" y="255"/>
                </a:cxn>
              </a:cxnLst>
              <a:rect l="0" t="0" r="r" b="b"/>
              <a:pathLst>
                <a:path w="752" h="445">
                  <a:moveTo>
                    <a:pt x="79" y="255"/>
                  </a:moveTo>
                  <a:cubicBezTo>
                    <a:pt x="301" y="417"/>
                    <a:pt x="301" y="417"/>
                    <a:pt x="301" y="417"/>
                  </a:cubicBezTo>
                  <a:cubicBezTo>
                    <a:pt x="330" y="438"/>
                    <a:pt x="364" y="445"/>
                    <a:pt x="396" y="440"/>
                  </a:cubicBezTo>
                  <a:cubicBezTo>
                    <a:pt x="752" y="383"/>
                    <a:pt x="752" y="383"/>
                    <a:pt x="752" y="383"/>
                  </a:cubicBezTo>
                  <a:cubicBezTo>
                    <a:pt x="720" y="389"/>
                    <a:pt x="686" y="381"/>
                    <a:pt x="658" y="361"/>
                  </a:cubicBezTo>
                  <a:cubicBezTo>
                    <a:pt x="229" y="49"/>
                    <a:pt x="229" y="49"/>
                    <a:pt x="229" y="49"/>
                  </a:cubicBezTo>
                  <a:cubicBezTo>
                    <a:pt x="254" y="15"/>
                    <a:pt x="254" y="15"/>
                    <a:pt x="254" y="15"/>
                  </a:cubicBezTo>
                  <a:cubicBezTo>
                    <a:pt x="258" y="8"/>
                    <a:pt x="253" y="0"/>
                    <a:pt x="245" y="1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8" y="38"/>
                    <a:pt x="0" y="49"/>
                    <a:pt x="2" y="61"/>
                  </a:cubicBezTo>
                  <a:cubicBezTo>
                    <a:pt x="38" y="286"/>
                    <a:pt x="38" y="286"/>
                    <a:pt x="38" y="286"/>
                  </a:cubicBezTo>
                  <a:cubicBezTo>
                    <a:pt x="39" y="294"/>
                    <a:pt x="49" y="296"/>
                    <a:pt x="54" y="290"/>
                  </a:cubicBezTo>
                  <a:lnTo>
                    <a:pt x="79" y="25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113"/>
            <p:cNvSpPr>
              <a:spLocks/>
            </p:cNvSpPr>
            <p:nvPr/>
          </p:nvSpPr>
          <p:spPr bwMode="auto">
            <a:xfrm>
              <a:off x="3667155" y="2855612"/>
              <a:ext cx="1195158" cy="1390456"/>
            </a:xfrm>
            <a:custGeom>
              <a:avLst/>
              <a:gdLst/>
              <a:ahLst/>
              <a:cxnLst>
                <a:cxn ang="0">
                  <a:pos x="228" y="602"/>
                </a:cxn>
                <a:cxn ang="0">
                  <a:pos x="451" y="440"/>
                </a:cxn>
                <a:cxn ang="0">
                  <a:pos x="502" y="357"/>
                </a:cxn>
                <a:cxn ang="0">
                  <a:pos x="559" y="0"/>
                </a:cxn>
                <a:cxn ang="0">
                  <a:pos x="507" y="84"/>
                </a:cxn>
                <a:cxn ang="0">
                  <a:pos x="79" y="395"/>
                </a:cxn>
                <a:cxn ang="0">
                  <a:pos x="54" y="361"/>
                </a:cxn>
                <a:cxn ang="0">
                  <a:pos x="38" y="365"/>
                </a:cxn>
                <a:cxn ang="0">
                  <a:pos x="2" y="590"/>
                </a:cxn>
                <a:cxn ang="0">
                  <a:pos x="20" y="614"/>
                </a:cxn>
                <a:cxn ang="0">
                  <a:pos x="245" y="650"/>
                </a:cxn>
                <a:cxn ang="0">
                  <a:pos x="253" y="636"/>
                </a:cxn>
                <a:cxn ang="0">
                  <a:pos x="228" y="602"/>
                </a:cxn>
              </a:cxnLst>
              <a:rect l="0" t="0" r="r" b="b"/>
              <a:pathLst>
                <a:path w="559" h="651">
                  <a:moveTo>
                    <a:pt x="228" y="602"/>
                  </a:moveTo>
                  <a:cubicBezTo>
                    <a:pt x="451" y="440"/>
                    <a:pt x="451" y="440"/>
                    <a:pt x="451" y="440"/>
                  </a:cubicBezTo>
                  <a:cubicBezTo>
                    <a:pt x="480" y="419"/>
                    <a:pt x="497" y="389"/>
                    <a:pt x="502" y="357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53" y="33"/>
                    <a:pt x="536" y="63"/>
                    <a:pt x="507" y="84"/>
                  </a:cubicBezTo>
                  <a:cubicBezTo>
                    <a:pt x="79" y="395"/>
                    <a:pt x="79" y="395"/>
                    <a:pt x="79" y="395"/>
                  </a:cubicBezTo>
                  <a:cubicBezTo>
                    <a:pt x="54" y="361"/>
                    <a:pt x="54" y="361"/>
                    <a:pt x="54" y="361"/>
                  </a:cubicBezTo>
                  <a:cubicBezTo>
                    <a:pt x="49" y="355"/>
                    <a:pt x="39" y="357"/>
                    <a:pt x="38" y="365"/>
                  </a:cubicBezTo>
                  <a:cubicBezTo>
                    <a:pt x="2" y="590"/>
                    <a:pt x="2" y="590"/>
                    <a:pt x="2" y="590"/>
                  </a:cubicBezTo>
                  <a:cubicBezTo>
                    <a:pt x="0" y="602"/>
                    <a:pt x="8" y="613"/>
                    <a:pt x="20" y="614"/>
                  </a:cubicBezTo>
                  <a:cubicBezTo>
                    <a:pt x="245" y="650"/>
                    <a:pt x="245" y="650"/>
                    <a:pt x="245" y="650"/>
                  </a:cubicBezTo>
                  <a:cubicBezTo>
                    <a:pt x="253" y="651"/>
                    <a:pt x="258" y="642"/>
                    <a:pt x="253" y="636"/>
                  </a:cubicBezTo>
                  <a:lnTo>
                    <a:pt x="228" y="602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116"/>
            <p:cNvSpPr>
              <a:spLocks/>
            </p:cNvSpPr>
            <p:nvPr/>
          </p:nvSpPr>
          <p:spPr bwMode="auto">
            <a:xfrm>
              <a:off x="4713753" y="2570175"/>
              <a:ext cx="1123382" cy="1532340"/>
            </a:xfrm>
            <a:custGeom>
              <a:avLst/>
              <a:gdLst/>
              <a:ahLst/>
              <a:cxnLst>
                <a:cxn ang="0">
                  <a:pos x="470" y="500"/>
                </a:cxn>
                <a:cxn ang="0">
                  <a:pos x="385" y="238"/>
                </a:cxn>
                <a:cxn ang="0">
                  <a:pos x="322" y="164"/>
                </a:cxn>
                <a:cxn ang="0">
                  <a:pos x="0" y="0"/>
                </a:cxn>
                <a:cxn ang="0">
                  <a:pos x="64" y="74"/>
                </a:cxn>
                <a:cxn ang="0">
                  <a:pos x="228" y="578"/>
                </a:cxn>
                <a:cxn ang="0">
                  <a:pos x="187" y="592"/>
                </a:cxn>
                <a:cxn ang="0">
                  <a:pos x="186" y="608"/>
                </a:cxn>
                <a:cxn ang="0">
                  <a:pos x="389" y="711"/>
                </a:cxn>
                <a:cxn ang="0">
                  <a:pos x="418" y="702"/>
                </a:cxn>
                <a:cxn ang="0">
                  <a:pos x="521" y="499"/>
                </a:cxn>
                <a:cxn ang="0">
                  <a:pos x="511" y="486"/>
                </a:cxn>
                <a:cxn ang="0">
                  <a:pos x="470" y="500"/>
                </a:cxn>
              </a:cxnLst>
              <a:rect l="0" t="0" r="r" b="b"/>
              <a:pathLst>
                <a:path w="525" h="717">
                  <a:moveTo>
                    <a:pt x="470" y="500"/>
                  </a:moveTo>
                  <a:cubicBezTo>
                    <a:pt x="385" y="238"/>
                    <a:pt x="385" y="238"/>
                    <a:pt x="385" y="238"/>
                  </a:cubicBezTo>
                  <a:cubicBezTo>
                    <a:pt x="374" y="204"/>
                    <a:pt x="351" y="178"/>
                    <a:pt x="322" y="16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15"/>
                    <a:pt x="53" y="41"/>
                    <a:pt x="64" y="74"/>
                  </a:cubicBezTo>
                  <a:cubicBezTo>
                    <a:pt x="228" y="578"/>
                    <a:pt x="228" y="578"/>
                    <a:pt x="228" y="578"/>
                  </a:cubicBezTo>
                  <a:cubicBezTo>
                    <a:pt x="187" y="592"/>
                    <a:pt x="187" y="592"/>
                    <a:pt x="187" y="592"/>
                  </a:cubicBezTo>
                  <a:cubicBezTo>
                    <a:pt x="180" y="594"/>
                    <a:pt x="179" y="604"/>
                    <a:pt x="186" y="608"/>
                  </a:cubicBezTo>
                  <a:cubicBezTo>
                    <a:pt x="389" y="711"/>
                    <a:pt x="389" y="711"/>
                    <a:pt x="389" y="711"/>
                  </a:cubicBezTo>
                  <a:cubicBezTo>
                    <a:pt x="400" y="717"/>
                    <a:pt x="412" y="712"/>
                    <a:pt x="418" y="702"/>
                  </a:cubicBezTo>
                  <a:cubicBezTo>
                    <a:pt x="521" y="499"/>
                    <a:pt x="521" y="499"/>
                    <a:pt x="521" y="499"/>
                  </a:cubicBezTo>
                  <a:cubicBezTo>
                    <a:pt x="525" y="492"/>
                    <a:pt x="518" y="484"/>
                    <a:pt x="511" y="486"/>
                  </a:cubicBezTo>
                  <a:lnTo>
                    <a:pt x="470" y="50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Group 118"/>
            <p:cNvGrpSpPr/>
            <p:nvPr/>
          </p:nvGrpSpPr>
          <p:grpSpPr>
            <a:xfrm>
              <a:off x="4318149" y="2540129"/>
              <a:ext cx="545834" cy="545833"/>
              <a:chOff x="4330700" y="2847975"/>
              <a:chExt cx="519113" cy="519113"/>
            </a:xfrm>
          </p:grpSpPr>
          <p:sp>
            <p:nvSpPr>
              <p:cNvPr id="30" name="Oval 119"/>
              <p:cNvSpPr>
                <a:spLocks/>
              </p:cNvSpPr>
              <p:nvPr/>
            </p:nvSpPr>
            <p:spPr bwMode="auto">
              <a:xfrm>
                <a:off x="4330700" y="2847975"/>
                <a:ext cx="519113" cy="5191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120"/>
              <p:cNvSpPr>
                <a:spLocks/>
              </p:cNvSpPr>
              <p:nvPr/>
            </p:nvSpPr>
            <p:spPr bwMode="auto">
              <a:xfrm>
                <a:off x="4378325" y="2894013"/>
                <a:ext cx="427038" cy="428625"/>
              </a:xfrm>
              <a:custGeom>
                <a:avLst/>
                <a:gdLst/>
                <a:ahLst/>
                <a:cxnLst>
                  <a:cxn ang="0">
                    <a:pos x="37" y="173"/>
                  </a:cxn>
                  <a:cxn ang="0">
                    <a:pos x="37" y="38"/>
                  </a:cxn>
                  <a:cxn ang="0">
                    <a:pos x="172" y="38"/>
                  </a:cxn>
                  <a:cxn ang="0">
                    <a:pos x="172" y="173"/>
                  </a:cxn>
                  <a:cxn ang="0">
                    <a:pos x="37" y="173"/>
                  </a:cxn>
                </a:cxnLst>
                <a:rect l="0" t="0" r="r" b="b"/>
                <a:pathLst>
                  <a:path w="210" h="211">
                    <a:moveTo>
                      <a:pt x="37" y="173"/>
                    </a:moveTo>
                    <a:cubicBezTo>
                      <a:pt x="0" y="136"/>
                      <a:pt x="0" y="75"/>
                      <a:pt x="37" y="38"/>
                    </a:cubicBezTo>
                    <a:cubicBezTo>
                      <a:pt x="74" y="0"/>
                      <a:pt x="135" y="0"/>
                      <a:pt x="172" y="38"/>
                    </a:cubicBezTo>
                    <a:cubicBezTo>
                      <a:pt x="210" y="75"/>
                      <a:pt x="210" y="136"/>
                      <a:pt x="172" y="173"/>
                    </a:cubicBezTo>
                    <a:cubicBezTo>
                      <a:pt x="135" y="211"/>
                      <a:pt x="74" y="211"/>
                      <a:pt x="37" y="1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TextBox 121"/>
            <p:cNvSpPr txBox="1"/>
            <p:nvPr/>
          </p:nvSpPr>
          <p:spPr>
            <a:xfrm rot="17227015">
              <a:off x="3857432" y="1746110"/>
              <a:ext cx="965649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1" name="TextBox 122"/>
            <p:cNvSpPr txBox="1"/>
            <p:nvPr/>
          </p:nvSpPr>
          <p:spPr>
            <a:xfrm rot="2114016">
              <a:off x="3142625" y="2654476"/>
              <a:ext cx="965649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2" name="TextBox 123"/>
            <p:cNvSpPr txBox="1"/>
            <p:nvPr/>
          </p:nvSpPr>
          <p:spPr>
            <a:xfrm>
              <a:off x="4909955" y="2115670"/>
              <a:ext cx="965649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3" name="TextBox 124"/>
            <p:cNvSpPr txBox="1"/>
            <p:nvPr/>
          </p:nvSpPr>
          <p:spPr>
            <a:xfrm rot="4345292">
              <a:off x="4889412" y="3344242"/>
              <a:ext cx="965649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4" name="TextBox 125"/>
            <p:cNvSpPr txBox="1"/>
            <p:nvPr/>
          </p:nvSpPr>
          <p:spPr>
            <a:xfrm rot="19422571">
              <a:off x="3741991" y="3644696"/>
              <a:ext cx="965649" cy="207749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15" name="Group 26"/>
          <p:cNvGrpSpPr/>
          <p:nvPr/>
        </p:nvGrpSpPr>
        <p:grpSpPr>
          <a:xfrm>
            <a:off x="4798884" y="1030882"/>
            <a:ext cx="2159677" cy="649603"/>
            <a:chOff x="8601584" y="1451933"/>
            <a:chExt cx="2196245" cy="866137"/>
          </a:xfrm>
        </p:grpSpPr>
        <p:sp>
          <p:nvSpPr>
            <p:cNvPr id="28" name="TextBox 27"/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9" name="TextBox 28"/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16" name="Group 29"/>
          <p:cNvGrpSpPr/>
          <p:nvPr/>
        </p:nvGrpSpPr>
        <p:grpSpPr>
          <a:xfrm>
            <a:off x="839614" y="2263736"/>
            <a:ext cx="2184893" cy="649603"/>
            <a:chOff x="1415480" y="1669738"/>
            <a:chExt cx="2913191" cy="866137"/>
          </a:xfrm>
        </p:grpSpPr>
        <p:sp>
          <p:nvSpPr>
            <p:cNvPr id="26" name="TextBox 30"/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7" name="TextBox 31"/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 anchor="t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17" name="Group 32"/>
          <p:cNvGrpSpPr/>
          <p:nvPr/>
        </p:nvGrpSpPr>
        <p:grpSpPr>
          <a:xfrm>
            <a:off x="6119232" y="1896972"/>
            <a:ext cx="2159677" cy="649603"/>
            <a:chOff x="8601584" y="1451933"/>
            <a:chExt cx="2196245" cy="866137"/>
          </a:xfrm>
        </p:grpSpPr>
        <p:sp>
          <p:nvSpPr>
            <p:cNvPr id="24" name="TextBox 33"/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5" name="TextBox 34"/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18" name="Group 35"/>
          <p:cNvGrpSpPr/>
          <p:nvPr/>
        </p:nvGrpSpPr>
        <p:grpSpPr>
          <a:xfrm>
            <a:off x="1482262" y="3596465"/>
            <a:ext cx="2184893" cy="649603"/>
            <a:chOff x="1415480" y="1669738"/>
            <a:chExt cx="2913191" cy="866137"/>
          </a:xfrm>
        </p:grpSpPr>
        <p:sp>
          <p:nvSpPr>
            <p:cNvPr id="22" name="TextBox 36"/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7200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5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3" name="TextBox 37"/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72000" tIns="0" rIns="360000" bIns="0" anchor="t" anchorCtr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19" name="Group 38"/>
          <p:cNvGrpSpPr/>
          <p:nvPr/>
        </p:nvGrpSpPr>
        <p:grpSpPr>
          <a:xfrm>
            <a:off x="5837136" y="3596333"/>
            <a:ext cx="2184893" cy="649603"/>
            <a:chOff x="1415480" y="1669738"/>
            <a:chExt cx="2913191" cy="866137"/>
          </a:xfrm>
        </p:grpSpPr>
        <p:sp>
          <p:nvSpPr>
            <p:cNvPr id="20" name="TextBox 39"/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1" name="TextBox 40"/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xmlns="" id="{CA243BFB-F298-4476-B02B-F675ED1302AF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648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66cb5dc-e914-47bf-b05a-4657a1599031"/>
          <p:cNvGrpSpPr>
            <a:grpSpLocks noChangeAspect="1"/>
          </p:cNvGrpSpPr>
          <p:nvPr/>
        </p:nvGrpSpPr>
        <p:grpSpPr>
          <a:xfrm>
            <a:off x="644107" y="1362004"/>
            <a:ext cx="7855152" cy="2883846"/>
            <a:chOff x="858810" y="1816006"/>
            <a:chExt cx="10473535" cy="3845127"/>
          </a:xfrm>
        </p:grpSpPr>
        <p:grpSp>
          <p:nvGrpSpPr>
            <p:cNvPr id="4" name="Group 3"/>
            <p:cNvGrpSpPr/>
            <p:nvPr/>
          </p:nvGrpSpPr>
          <p:grpSpPr>
            <a:xfrm>
              <a:off x="858810" y="1816006"/>
              <a:ext cx="5166071" cy="1016146"/>
              <a:chOff x="644107" y="1330751"/>
              <a:chExt cx="3874553" cy="762109"/>
            </a:xfrm>
          </p:grpSpPr>
          <p:sp>
            <p:nvSpPr>
              <p:cNvPr id="57" name="Rectangle: Rounded Corners 5"/>
              <p:cNvSpPr/>
              <p:nvPr/>
            </p:nvSpPr>
            <p:spPr>
              <a:xfrm>
                <a:off x="644107" y="1330751"/>
                <a:ext cx="3725972" cy="762109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Isosceles Triangle 6"/>
              <p:cNvSpPr/>
              <p:nvPr/>
            </p:nvSpPr>
            <p:spPr>
              <a:xfrm rot="5400000">
                <a:off x="4322531" y="1607670"/>
                <a:ext cx="183987" cy="208271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Group 1"/>
            <p:cNvGrpSpPr/>
            <p:nvPr/>
          </p:nvGrpSpPr>
          <p:grpSpPr>
            <a:xfrm>
              <a:off x="1991647" y="2018284"/>
              <a:ext cx="3495536" cy="677109"/>
              <a:chOff x="1991647" y="2018284"/>
              <a:chExt cx="3495536" cy="677109"/>
            </a:xfrm>
          </p:grpSpPr>
          <p:sp>
            <p:nvSpPr>
              <p:cNvPr id="55" name="TextBox 8"/>
              <p:cNvSpPr txBox="1"/>
              <p:nvPr/>
            </p:nvSpPr>
            <p:spPr>
              <a:xfrm>
                <a:off x="1991647" y="2018284"/>
                <a:ext cx="3495536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56" name="TextBox 9"/>
              <p:cNvSpPr txBox="1"/>
              <p:nvPr/>
            </p:nvSpPr>
            <p:spPr>
              <a:xfrm>
                <a:off x="1991647" y="2233728"/>
                <a:ext cx="3495536" cy="46166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rmAutofit fontScale="70000" lnSpcReduction="20000"/>
              </a:bodyPr>
              <a:lstStyle/>
              <a:p>
                <a:pPr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chemeClr val="bg1"/>
                    </a:solidFill>
                  </a:rPr>
                  <a:t>此部分内容作为文字排版占位显示 （建议使用主题字体）如需更改请在（设置形状格式）菜单下（文本选项）中调整</a:t>
                </a:r>
              </a:p>
            </p:txBody>
          </p:sp>
        </p:grpSp>
        <p:cxnSp>
          <p:nvCxnSpPr>
            <p:cNvPr id="6" name="Straight Connector 10"/>
            <p:cNvCxnSpPr/>
            <p:nvPr/>
          </p:nvCxnSpPr>
          <p:spPr>
            <a:xfrm flipV="1">
              <a:off x="6096000" y="1927955"/>
              <a:ext cx="0" cy="3661543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11"/>
            <p:cNvGrpSpPr/>
            <p:nvPr/>
          </p:nvGrpSpPr>
          <p:grpSpPr>
            <a:xfrm>
              <a:off x="858810" y="3225231"/>
              <a:ext cx="5166071" cy="1016146"/>
              <a:chOff x="644107" y="1330751"/>
              <a:chExt cx="3874553" cy="762109"/>
            </a:xfrm>
          </p:grpSpPr>
          <p:sp>
            <p:nvSpPr>
              <p:cNvPr id="53" name="Rectangle: Rounded Corners 13"/>
              <p:cNvSpPr/>
              <p:nvPr/>
            </p:nvSpPr>
            <p:spPr>
              <a:xfrm>
                <a:off x="644107" y="1330751"/>
                <a:ext cx="3725972" cy="76210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Isosceles Triangle 14"/>
              <p:cNvSpPr/>
              <p:nvPr/>
            </p:nvSpPr>
            <p:spPr>
              <a:xfrm rot="5400000">
                <a:off x="4322531" y="1607670"/>
                <a:ext cx="183987" cy="208271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Group 64"/>
            <p:cNvGrpSpPr/>
            <p:nvPr/>
          </p:nvGrpSpPr>
          <p:grpSpPr>
            <a:xfrm>
              <a:off x="1991647" y="3412561"/>
              <a:ext cx="3495536" cy="677109"/>
              <a:chOff x="1991647" y="3412561"/>
              <a:chExt cx="3495536" cy="677109"/>
            </a:xfrm>
          </p:grpSpPr>
          <p:sp>
            <p:nvSpPr>
              <p:cNvPr id="51" name="TextBox 16"/>
              <p:cNvSpPr txBox="1"/>
              <p:nvPr/>
            </p:nvSpPr>
            <p:spPr>
              <a:xfrm>
                <a:off x="1991647" y="3412561"/>
                <a:ext cx="3495536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52" name="TextBox 17"/>
              <p:cNvSpPr txBox="1"/>
              <p:nvPr/>
            </p:nvSpPr>
            <p:spPr>
              <a:xfrm>
                <a:off x="1991647" y="3628005"/>
                <a:ext cx="3495536" cy="46166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rmAutofit fontScale="70000" lnSpcReduction="20000"/>
              </a:bodyPr>
              <a:lstStyle/>
              <a:p>
                <a:pPr lvl="0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rgbClr val="FFFFFF"/>
                    </a:solidFill>
                  </a:rPr>
                  <a:t>此部分内容作为文字排版占位显示 （建议使用主题字体）如需更改请在（设置形状格式）菜单下（文本选项）中调整</a:t>
                </a:r>
              </a:p>
            </p:txBody>
          </p:sp>
        </p:grpSp>
        <p:grpSp>
          <p:nvGrpSpPr>
            <p:cNvPr id="9" name="Group 18"/>
            <p:cNvGrpSpPr/>
            <p:nvPr/>
          </p:nvGrpSpPr>
          <p:grpSpPr>
            <a:xfrm>
              <a:off x="858810" y="4644987"/>
              <a:ext cx="5166071" cy="1016146"/>
              <a:chOff x="644107" y="1330751"/>
              <a:chExt cx="3874553" cy="762109"/>
            </a:xfrm>
          </p:grpSpPr>
          <p:sp>
            <p:nvSpPr>
              <p:cNvPr id="49" name="Rectangle: Rounded Corners 20"/>
              <p:cNvSpPr/>
              <p:nvPr/>
            </p:nvSpPr>
            <p:spPr>
              <a:xfrm>
                <a:off x="644107" y="1330751"/>
                <a:ext cx="3725972" cy="762109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Isosceles Triangle 21"/>
              <p:cNvSpPr/>
              <p:nvPr/>
            </p:nvSpPr>
            <p:spPr>
              <a:xfrm rot="5400000">
                <a:off x="4322531" y="1607670"/>
                <a:ext cx="183987" cy="208271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65"/>
            <p:cNvGrpSpPr/>
            <p:nvPr/>
          </p:nvGrpSpPr>
          <p:grpSpPr>
            <a:xfrm>
              <a:off x="1991647" y="4852857"/>
              <a:ext cx="3495536" cy="677109"/>
              <a:chOff x="1991647" y="4852857"/>
              <a:chExt cx="3495536" cy="677109"/>
            </a:xfrm>
          </p:grpSpPr>
          <p:sp>
            <p:nvSpPr>
              <p:cNvPr id="47" name="TextBox 23"/>
              <p:cNvSpPr txBox="1"/>
              <p:nvPr/>
            </p:nvSpPr>
            <p:spPr>
              <a:xfrm>
                <a:off x="1991647" y="4852857"/>
                <a:ext cx="3495536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48" name="TextBox 24"/>
              <p:cNvSpPr txBox="1"/>
              <p:nvPr/>
            </p:nvSpPr>
            <p:spPr>
              <a:xfrm>
                <a:off x="1991647" y="5068301"/>
                <a:ext cx="3495536" cy="46166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rmAutofit fontScale="70000" lnSpcReduction="20000"/>
              </a:bodyPr>
              <a:lstStyle/>
              <a:p>
                <a:pPr lvl="0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rgbClr val="FFFFFF"/>
                    </a:solidFill>
                  </a:rPr>
                  <a:t>此部分内容作为文字排版占位显示 （建议使用主题字体）如需更改请在（设置形状格式）菜单下（文本选项）中调整</a:t>
                </a:r>
              </a:p>
            </p:txBody>
          </p:sp>
        </p:grpSp>
        <p:grpSp>
          <p:nvGrpSpPr>
            <p:cNvPr id="11" name="Group 25"/>
            <p:cNvGrpSpPr/>
            <p:nvPr/>
          </p:nvGrpSpPr>
          <p:grpSpPr>
            <a:xfrm flipH="1">
              <a:off x="6166274" y="1816006"/>
              <a:ext cx="5166071" cy="1016146"/>
              <a:chOff x="644107" y="1330751"/>
              <a:chExt cx="3874553" cy="762109"/>
            </a:xfrm>
          </p:grpSpPr>
          <p:sp>
            <p:nvSpPr>
              <p:cNvPr id="45" name="Rectangle: Rounded Corners 27"/>
              <p:cNvSpPr/>
              <p:nvPr/>
            </p:nvSpPr>
            <p:spPr>
              <a:xfrm>
                <a:off x="644107" y="1330751"/>
                <a:ext cx="3725972" cy="762109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Isosceles Triangle 28"/>
              <p:cNvSpPr/>
              <p:nvPr/>
            </p:nvSpPr>
            <p:spPr>
              <a:xfrm rot="5400000">
                <a:off x="4322531" y="1607670"/>
                <a:ext cx="183987" cy="208271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66"/>
            <p:cNvGrpSpPr/>
            <p:nvPr/>
          </p:nvGrpSpPr>
          <p:grpSpPr>
            <a:xfrm>
              <a:off x="6780748" y="2010911"/>
              <a:ext cx="3495536" cy="677109"/>
              <a:chOff x="6780748" y="2010911"/>
              <a:chExt cx="3495536" cy="677109"/>
            </a:xfrm>
          </p:grpSpPr>
          <p:sp>
            <p:nvSpPr>
              <p:cNvPr id="43" name="TextBox 30"/>
              <p:cNvSpPr txBox="1"/>
              <p:nvPr/>
            </p:nvSpPr>
            <p:spPr>
              <a:xfrm flipH="1">
                <a:off x="6780748" y="2010911"/>
                <a:ext cx="3495536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44" name="TextBox 31"/>
              <p:cNvSpPr txBox="1"/>
              <p:nvPr/>
            </p:nvSpPr>
            <p:spPr>
              <a:xfrm flipH="1">
                <a:off x="6780748" y="2226355"/>
                <a:ext cx="3495536" cy="46166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rmAutofit fontScale="70000" lnSpcReduction="20000"/>
              </a:bodyPr>
              <a:lstStyle/>
              <a:p>
                <a:pPr lvl="0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rgbClr val="FFFFFF"/>
                    </a:solidFill>
                  </a:rPr>
                  <a:t>此部分内容作为文字排版占位显示 （建议使用主题字体）如需更改请在（设置形状格式）菜单下（文本选项）中调整</a:t>
                </a:r>
              </a:p>
            </p:txBody>
          </p:sp>
        </p:grpSp>
        <p:grpSp>
          <p:nvGrpSpPr>
            <p:cNvPr id="13" name="Group 32"/>
            <p:cNvGrpSpPr/>
            <p:nvPr/>
          </p:nvGrpSpPr>
          <p:grpSpPr>
            <a:xfrm flipH="1">
              <a:off x="6166274" y="3225232"/>
              <a:ext cx="5166071" cy="1016146"/>
              <a:chOff x="644107" y="1330751"/>
              <a:chExt cx="3874553" cy="762109"/>
            </a:xfrm>
          </p:grpSpPr>
          <p:sp>
            <p:nvSpPr>
              <p:cNvPr id="41" name="Rectangle: Rounded Corners 34"/>
              <p:cNvSpPr/>
              <p:nvPr/>
            </p:nvSpPr>
            <p:spPr>
              <a:xfrm>
                <a:off x="644107" y="1330751"/>
                <a:ext cx="3725972" cy="762109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sosceles Triangle 35"/>
              <p:cNvSpPr/>
              <p:nvPr/>
            </p:nvSpPr>
            <p:spPr>
              <a:xfrm rot="5400000">
                <a:off x="4322531" y="1607670"/>
                <a:ext cx="183987" cy="208271"/>
              </a:xfrm>
              <a:prstGeom prst="triangl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67"/>
            <p:cNvGrpSpPr/>
            <p:nvPr/>
          </p:nvGrpSpPr>
          <p:grpSpPr>
            <a:xfrm>
              <a:off x="6780748" y="3432838"/>
              <a:ext cx="3495536" cy="677109"/>
              <a:chOff x="6780748" y="3432838"/>
              <a:chExt cx="3495536" cy="677109"/>
            </a:xfrm>
          </p:grpSpPr>
          <p:sp>
            <p:nvSpPr>
              <p:cNvPr id="39" name="TextBox 37"/>
              <p:cNvSpPr txBox="1"/>
              <p:nvPr/>
            </p:nvSpPr>
            <p:spPr>
              <a:xfrm flipH="1">
                <a:off x="6780748" y="3432838"/>
                <a:ext cx="3495536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40" name="TextBox 38"/>
              <p:cNvSpPr txBox="1"/>
              <p:nvPr/>
            </p:nvSpPr>
            <p:spPr>
              <a:xfrm flipH="1">
                <a:off x="6780748" y="3648282"/>
                <a:ext cx="3495536" cy="46166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rmAutofit fontScale="70000" lnSpcReduction="20000"/>
              </a:bodyPr>
              <a:lstStyle/>
              <a:p>
                <a:pPr lvl="0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rgbClr val="FFFFFF"/>
                    </a:solidFill>
                  </a:rPr>
                  <a:t>此部分内容作为文字排版占位显示 （建议使用主题字体）如需更改请在（设置形状格式）菜单下（文本选项）中调整</a:t>
                </a:r>
              </a:p>
            </p:txBody>
          </p:sp>
        </p:grpSp>
        <p:grpSp>
          <p:nvGrpSpPr>
            <p:cNvPr id="15" name="Group 39"/>
            <p:cNvGrpSpPr/>
            <p:nvPr/>
          </p:nvGrpSpPr>
          <p:grpSpPr>
            <a:xfrm flipH="1">
              <a:off x="6166274" y="4644987"/>
              <a:ext cx="5166071" cy="1016146"/>
              <a:chOff x="644107" y="1330751"/>
              <a:chExt cx="3874553" cy="762109"/>
            </a:xfrm>
          </p:grpSpPr>
          <p:sp>
            <p:nvSpPr>
              <p:cNvPr id="37" name="Rectangle: Rounded Corners 41"/>
              <p:cNvSpPr/>
              <p:nvPr/>
            </p:nvSpPr>
            <p:spPr>
              <a:xfrm>
                <a:off x="644107" y="1330751"/>
                <a:ext cx="3725972" cy="762109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Isosceles Triangle 42"/>
              <p:cNvSpPr/>
              <p:nvPr/>
            </p:nvSpPr>
            <p:spPr>
              <a:xfrm rot="5400000">
                <a:off x="4322531" y="1607670"/>
                <a:ext cx="183987" cy="208271"/>
              </a:xfrm>
              <a:prstGeom prst="triangl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68"/>
            <p:cNvGrpSpPr/>
            <p:nvPr/>
          </p:nvGrpSpPr>
          <p:grpSpPr>
            <a:xfrm>
              <a:off x="6780748" y="4852593"/>
              <a:ext cx="3495536" cy="677109"/>
              <a:chOff x="6780748" y="4852593"/>
              <a:chExt cx="3495536" cy="677109"/>
            </a:xfrm>
          </p:grpSpPr>
          <p:sp>
            <p:nvSpPr>
              <p:cNvPr id="35" name="TextBox 44"/>
              <p:cNvSpPr txBox="1"/>
              <p:nvPr/>
            </p:nvSpPr>
            <p:spPr>
              <a:xfrm flipH="1">
                <a:off x="6780748" y="4852593"/>
                <a:ext cx="3495536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6" name="TextBox 45"/>
              <p:cNvSpPr txBox="1"/>
              <p:nvPr/>
            </p:nvSpPr>
            <p:spPr>
              <a:xfrm flipH="1">
                <a:off x="6780748" y="5068037"/>
                <a:ext cx="3495536" cy="46166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rmAutofit fontScale="70000" lnSpcReduction="20000"/>
              </a:bodyPr>
              <a:lstStyle/>
              <a:p>
                <a:pPr lvl="0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rgbClr val="FFFFFF"/>
                    </a:solidFill>
                  </a:rPr>
                  <a:t>此部分内容作为文字排版占位显示 （建议使用主题字体）如需更改请在（设置形状格式）菜单下（文本选项）中调整</a:t>
                </a:r>
              </a:p>
            </p:txBody>
          </p:sp>
        </p:grpSp>
        <p:grpSp>
          <p:nvGrpSpPr>
            <p:cNvPr id="17" name="Group 46"/>
            <p:cNvGrpSpPr/>
            <p:nvPr/>
          </p:nvGrpSpPr>
          <p:grpSpPr>
            <a:xfrm>
              <a:off x="980255" y="3358329"/>
              <a:ext cx="772051" cy="749947"/>
              <a:chOff x="735191" y="2518747"/>
              <a:chExt cx="579038" cy="562460"/>
            </a:xfrm>
          </p:grpSpPr>
          <p:sp>
            <p:nvSpPr>
              <p:cNvPr id="33" name="Oval 47"/>
              <p:cNvSpPr>
                <a:spLocks noChangeAspect="1"/>
              </p:cNvSpPr>
              <p:nvPr/>
            </p:nvSpPr>
            <p:spPr>
              <a:xfrm>
                <a:off x="735191" y="2518747"/>
                <a:ext cx="579038" cy="5624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48"/>
              <p:cNvSpPr>
                <a:spLocks/>
              </p:cNvSpPr>
              <p:nvPr/>
            </p:nvSpPr>
            <p:spPr bwMode="auto">
              <a:xfrm>
                <a:off x="899027" y="2664760"/>
                <a:ext cx="251367" cy="270435"/>
              </a:xfrm>
              <a:custGeom>
                <a:avLst/>
                <a:gdLst/>
                <a:ahLst/>
                <a:cxnLst>
                  <a:cxn ang="0">
                    <a:pos x="67" y="67"/>
                  </a:cxn>
                  <a:cxn ang="0">
                    <a:pos x="61" y="72"/>
                  </a:cxn>
                  <a:cxn ang="0">
                    <a:pos x="5" y="72"/>
                  </a:cxn>
                  <a:cxn ang="0">
                    <a:pos x="0" y="67"/>
                  </a:cxn>
                  <a:cxn ang="0">
                    <a:pos x="0" y="16"/>
                  </a:cxn>
                  <a:cxn ang="0">
                    <a:pos x="5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16" y="0"/>
                  </a:cxn>
                  <a:cxn ang="0">
                    <a:pos x="19" y="0"/>
                  </a:cxn>
                  <a:cxn ang="0">
                    <a:pos x="25" y="7"/>
                  </a:cxn>
                  <a:cxn ang="0">
                    <a:pos x="25" y="11"/>
                  </a:cxn>
                  <a:cxn ang="0">
                    <a:pos x="41" y="11"/>
                  </a:cxn>
                  <a:cxn ang="0">
                    <a:pos x="41" y="7"/>
                  </a:cxn>
                  <a:cxn ang="0">
                    <a:pos x="47" y="0"/>
                  </a:cxn>
                  <a:cxn ang="0">
                    <a:pos x="50" y="0"/>
                  </a:cxn>
                  <a:cxn ang="0">
                    <a:pos x="56" y="7"/>
                  </a:cxn>
                  <a:cxn ang="0">
                    <a:pos x="56" y="11"/>
                  </a:cxn>
                  <a:cxn ang="0">
                    <a:pos x="61" y="11"/>
                  </a:cxn>
                  <a:cxn ang="0">
                    <a:pos x="67" y="16"/>
                  </a:cxn>
                  <a:cxn ang="0">
                    <a:pos x="67" y="67"/>
                  </a:cxn>
                  <a:cxn ang="0">
                    <a:pos x="61" y="67"/>
                  </a:cxn>
                  <a:cxn ang="0">
                    <a:pos x="61" y="26"/>
                  </a:cxn>
                  <a:cxn ang="0">
                    <a:pos x="5" y="26"/>
                  </a:cxn>
                  <a:cxn ang="0">
                    <a:pos x="5" y="67"/>
                  </a:cxn>
                  <a:cxn ang="0">
                    <a:pos x="61" y="67"/>
                  </a:cxn>
                  <a:cxn ang="0">
                    <a:pos x="20" y="7"/>
                  </a:cxn>
                  <a:cxn ang="0">
                    <a:pos x="19" y="5"/>
                  </a:cxn>
                  <a:cxn ang="0">
                    <a:pos x="16" y="5"/>
                  </a:cxn>
                  <a:cxn ang="0">
                    <a:pos x="15" y="7"/>
                  </a:cxn>
                  <a:cxn ang="0">
                    <a:pos x="15" y="18"/>
                  </a:cxn>
                  <a:cxn ang="0">
                    <a:pos x="16" y="20"/>
                  </a:cxn>
                  <a:cxn ang="0">
                    <a:pos x="19" y="20"/>
                  </a:cxn>
                  <a:cxn ang="0">
                    <a:pos x="20" y="18"/>
                  </a:cxn>
                  <a:cxn ang="0">
                    <a:pos x="20" y="7"/>
                  </a:cxn>
                  <a:cxn ang="0">
                    <a:pos x="51" y="7"/>
                  </a:cxn>
                  <a:cxn ang="0">
                    <a:pos x="50" y="5"/>
                  </a:cxn>
                  <a:cxn ang="0">
                    <a:pos x="47" y="5"/>
                  </a:cxn>
                  <a:cxn ang="0">
                    <a:pos x="46" y="7"/>
                  </a:cxn>
                  <a:cxn ang="0">
                    <a:pos x="46" y="18"/>
                  </a:cxn>
                  <a:cxn ang="0">
                    <a:pos x="47" y="20"/>
                  </a:cxn>
                  <a:cxn ang="0">
                    <a:pos x="50" y="20"/>
                  </a:cxn>
                  <a:cxn ang="0">
                    <a:pos x="51" y="18"/>
                  </a:cxn>
                  <a:cxn ang="0">
                    <a:pos x="51" y="7"/>
                  </a:cxn>
                </a:cxnLst>
                <a:rect l="0" t="0" r="r" b="b"/>
                <a:pathLst>
                  <a:path w="67" h="72">
                    <a:moveTo>
                      <a:pt x="67" y="67"/>
                    </a:moveTo>
                    <a:cubicBezTo>
                      <a:pt x="67" y="70"/>
                      <a:pt x="64" y="72"/>
                      <a:pt x="61" y="72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2" y="72"/>
                      <a:pt x="0" y="70"/>
                      <a:pt x="0" y="67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3"/>
                      <a:pt x="2" y="11"/>
                      <a:pt x="5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3"/>
                      <a:pt x="13" y="0"/>
                      <a:pt x="16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3" y="0"/>
                      <a:pt x="25" y="3"/>
                      <a:pt x="25" y="7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3"/>
                      <a:pt x="44" y="0"/>
                      <a:pt x="47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3" y="0"/>
                      <a:pt x="56" y="3"/>
                      <a:pt x="56" y="7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7" y="13"/>
                      <a:pt x="67" y="16"/>
                    </a:cubicBezTo>
                    <a:lnTo>
                      <a:pt x="67" y="67"/>
                    </a:lnTo>
                    <a:close/>
                    <a:moveTo>
                      <a:pt x="61" y="67"/>
                    </a:moveTo>
                    <a:cubicBezTo>
                      <a:pt x="61" y="26"/>
                      <a:pt x="61" y="26"/>
                      <a:pt x="61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67"/>
                      <a:pt x="5" y="67"/>
                      <a:pt x="5" y="67"/>
                    </a:cubicBezTo>
                    <a:lnTo>
                      <a:pt x="61" y="67"/>
                    </a:lnTo>
                    <a:close/>
                    <a:moveTo>
                      <a:pt x="20" y="7"/>
                    </a:moveTo>
                    <a:cubicBezTo>
                      <a:pt x="20" y="6"/>
                      <a:pt x="20" y="5"/>
                      <a:pt x="19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5" y="6"/>
                      <a:pt x="15" y="7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9"/>
                      <a:pt x="16" y="20"/>
                      <a:pt x="16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0" y="20"/>
                      <a:pt x="20" y="19"/>
                      <a:pt x="20" y="18"/>
                    </a:cubicBezTo>
                    <a:lnTo>
                      <a:pt x="20" y="7"/>
                    </a:lnTo>
                    <a:close/>
                    <a:moveTo>
                      <a:pt x="51" y="7"/>
                    </a:moveTo>
                    <a:cubicBezTo>
                      <a:pt x="51" y="6"/>
                      <a:pt x="51" y="5"/>
                      <a:pt x="50" y="5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5"/>
                      <a:pt x="46" y="6"/>
                      <a:pt x="46" y="7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9"/>
                      <a:pt x="47" y="20"/>
                      <a:pt x="47" y="20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1" y="20"/>
                      <a:pt x="51" y="19"/>
                      <a:pt x="51" y="18"/>
                    </a:cubicBezTo>
                    <a:lnTo>
                      <a:pt x="51" y="7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Group 49"/>
            <p:cNvGrpSpPr/>
            <p:nvPr/>
          </p:nvGrpSpPr>
          <p:grpSpPr>
            <a:xfrm>
              <a:off x="980255" y="4778084"/>
              <a:ext cx="772051" cy="749947"/>
              <a:chOff x="735191" y="3583563"/>
              <a:chExt cx="579038" cy="562460"/>
            </a:xfrm>
          </p:grpSpPr>
          <p:sp>
            <p:nvSpPr>
              <p:cNvPr id="31" name="Oval 50"/>
              <p:cNvSpPr>
                <a:spLocks noChangeAspect="1"/>
              </p:cNvSpPr>
              <p:nvPr/>
            </p:nvSpPr>
            <p:spPr>
              <a:xfrm>
                <a:off x="735191" y="3583563"/>
                <a:ext cx="579038" cy="5624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51"/>
              <p:cNvSpPr>
                <a:spLocks/>
              </p:cNvSpPr>
              <p:nvPr/>
            </p:nvSpPr>
            <p:spPr bwMode="auto">
              <a:xfrm>
                <a:off x="899027" y="3685335"/>
                <a:ext cx="250504" cy="368872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52"/>
            <p:cNvGrpSpPr/>
            <p:nvPr/>
          </p:nvGrpSpPr>
          <p:grpSpPr>
            <a:xfrm>
              <a:off x="10454287" y="3358329"/>
              <a:ext cx="772051" cy="749947"/>
              <a:chOff x="7840715" y="2518747"/>
              <a:chExt cx="579038" cy="562460"/>
            </a:xfrm>
          </p:grpSpPr>
          <p:sp>
            <p:nvSpPr>
              <p:cNvPr id="29" name="Oval 53"/>
              <p:cNvSpPr>
                <a:spLocks noChangeAspect="1"/>
              </p:cNvSpPr>
              <p:nvPr/>
            </p:nvSpPr>
            <p:spPr>
              <a:xfrm flipH="1">
                <a:off x="7840715" y="2518747"/>
                <a:ext cx="579038" cy="5624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54"/>
              <p:cNvSpPr>
                <a:spLocks/>
              </p:cNvSpPr>
              <p:nvPr/>
            </p:nvSpPr>
            <p:spPr bwMode="auto">
              <a:xfrm>
                <a:off x="7990534" y="2660277"/>
                <a:ext cx="279400" cy="279400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255" y="135"/>
                  </a:cxn>
                  <a:cxn ang="0">
                    <a:pos x="277" y="122"/>
                  </a:cxn>
                  <a:cxn ang="0">
                    <a:pos x="303" y="116"/>
                  </a:cxn>
                  <a:cxn ang="0">
                    <a:pos x="296" y="105"/>
                  </a:cxn>
                  <a:cxn ang="0">
                    <a:pos x="278" y="89"/>
                  </a:cxn>
                  <a:cxn ang="0">
                    <a:pos x="265" y="90"/>
                  </a:cxn>
                  <a:cxn ang="0">
                    <a:pos x="256" y="82"/>
                  </a:cxn>
                  <a:cxn ang="0">
                    <a:pos x="231" y="73"/>
                  </a:cxn>
                  <a:cxn ang="0">
                    <a:pos x="234" y="98"/>
                  </a:cxn>
                  <a:cxn ang="0">
                    <a:pos x="224" y="118"/>
                  </a:cxn>
                  <a:cxn ang="0">
                    <a:pos x="205" y="103"/>
                  </a:cxn>
                  <a:cxn ang="0">
                    <a:pos x="175" y="89"/>
                  </a:cxn>
                  <a:cxn ang="0">
                    <a:pos x="183" y="68"/>
                  </a:cxn>
                  <a:cxn ang="0">
                    <a:pos x="212" y="58"/>
                  </a:cxn>
                  <a:cxn ang="0">
                    <a:pos x="207" y="47"/>
                  </a:cxn>
                  <a:cxn ang="0">
                    <a:pos x="188" y="50"/>
                  </a:cxn>
                  <a:cxn ang="0">
                    <a:pos x="168" y="37"/>
                  </a:cxn>
                  <a:cxn ang="0">
                    <a:pos x="171" y="52"/>
                  </a:cxn>
                  <a:cxn ang="0">
                    <a:pos x="157" y="52"/>
                  </a:cxn>
                  <a:cxn ang="0">
                    <a:pos x="141" y="40"/>
                  </a:cxn>
                  <a:cxn ang="0">
                    <a:pos x="126" y="47"/>
                  </a:cxn>
                  <a:cxn ang="0">
                    <a:pos x="143" y="51"/>
                  </a:cxn>
                  <a:cxn ang="0">
                    <a:pos x="131" y="58"/>
                  </a:cxn>
                  <a:cxn ang="0">
                    <a:pos x="56" y="107"/>
                  </a:cxn>
                  <a:cxn ang="0">
                    <a:pos x="65" y="118"/>
                  </a:cxn>
                  <a:cxn ang="0">
                    <a:pos x="79" y="135"/>
                  </a:cxn>
                  <a:cxn ang="0">
                    <a:pos x="74" y="158"/>
                  </a:cxn>
                  <a:cxn ang="0">
                    <a:pos x="88" y="185"/>
                  </a:cxn>
                  <a:cxn ang="0">
                    <a:pos x="108" y="214"/>
                  </a:cxn>
                  <a:cxn ang="0">
                    <a:pos x="118" y="227"/>
                  </a:cxn>
                  <a:cxn ang="0">
                    <a:pos x="105" y="197"/>
                  </a:cxn>
                  <a:cxn ang="0">
                    <a:pos x="125" y="225"/>
                  </a:cxn>
                  <a:cxn ang="0">
                    <a:pos x="150" y="255"/>
                  </a:cxn>
                  <a:cxn ang="0">
                    <a:pos x="184" y="269"/>
                  </a:cxn>
                  <a:cxn ang="0">
                    <a:pos x="213" y="290"/>
                  </a:cxn>
                  <a:cxn ang="0">
                    <a:pos x="224" y="288"/>
                  </a:cxn>
                  <a:cxn ang="0">
                    <a:pos x="212" y="268"/>
                  </a:cxn>
                  <a:cxn ang="0">
                    <a:pos x="197" y="262"/>
                  </a:cxn>
                  <a:cxn ang="0">
                    <a:pos x="194" y="239"/>
                  </a:cxn>
                  <a:cxn ang="0">
                    <a:pos x="171" y="250"/>
                  </a:cxn>
                  <a:cxn ang="0">
                    <a:pos x="168" y="210"/>
                  </a:cxn>
                  <a:cxn ang="0">
                    <a:pos x="184" y="206"/>
                  </a:cxn>
                  <a:cxn ang="0">
                    <a:pos x="196" y="202"/>
                  </a:cxn>
                  <a:cxn ang="0">
                    <a:pos x="214" y="211"/>
                  </a:cxn>
                  <a:cxn ang="0">
                    <a:pos x="221" y="205"/>
                  </a:cxn>
                  <a:cxn ang="0">
                    <a:pos x="234" y="179"/>
                  </a:cxn>
                  <a:cxn ang="0">
                    <a:pos x="233" y="171"/>
                  </a:cxn>
                  <a:cxn ang="0">
                    <a:pos x="252" y="157"/>
                  </a:cxn>
                  <a:cxn ang="0">
                    <a:pos x="266" y="143"/>
                  </a:cxn>
                  <a:cxn ang="0">
                    <a:pos x="273" y="131"/>
                  </a:cxn>
                  <a:cxn ang="0">
                    <a:pos x="255" y="135"/>
                  </a:cxn>
                  <a:cxn ang="0">
                    <a:pos x="295" y="298"/>
                  </a:cxn>
                  <a:cxn ang="0">
                    <a:pos x="272" y="288"/>
                  </a:cxn>
                  <a:cxn ang="0">
                    <a:pos x="251" y="288"/>
                  </a:cxn>
                  <a:cxn ang="0">
                    <a:pos x="236" y="286"/>
                  </a:cxn>
                  <a:cxn ang="0">
                    <a:pos x="230" y="307"/>
                  </a:cxn>
                  <a:cxn ang="0">
                    <a:pos x="223" y="335"/>
                  </a:cxn>
                  <a:cxn ang="0">
                    <a:pos x="308" y="302"/>
                  </a:cxn>
                </a:cxnLst>
                <a:rect l="0" t="0" r="r" b="b"/>
                <a:pathLst>
                  <a:path w="384" h="384">
                    <a:moveTo>
                      <a:pt x="384" y="192"/>
                    </a:moveTo>
                    <a:cubicBezTo>
                      <a:pt x="384" y="298"/>
                      <a:pt x="298" y="384"/>
                      <a:pt x="192" y="384"/>
                    </a:cubicBezTo>
                    <a:cubicBezTo>
                      <a:pt x="86" y="384"/>
                      <a:pt x="0" y="298"/>
                      <a:pt x="0" y="192"/>
                    </a:cubicBezTo>
                    <a:cubicBezTo>
                      <a:pt x="0" y="86"/>
                      <a:pt x="86" y="0"/>
                      <a:pt x="192" y="0"/>
                    </a:cubicBezTo>
                    <a:cubicBezTo>
                      <a:pt x="298" y="0"/>
                      <a:pt x="384" y="86"/>
                      <a:pt x="384" y="192"/>
                    </a:cubicBezTo>
                    <a:close/>
                    <a:moveTo>
                      <a:pt x="255" y="135"/>
                    </a:moveTo>
                    <a:cubicBezTo>
                      <a:pt x="256" y="135"/>
                      <a:pt x="257" y="130"/>
                      <a:pt x="258" y="129"/>
                    </a:cubicBezTo>
                    <a:cubicBezTo>
                      <a:pt x="260" y="127"/>
                      <a:pt x="262" y="126"/>
                      <a:pt x="264" y="125"/>
                    </a:cubicBezTo>
                    <a:cubicBezTo>
                      <a:pt x="268" y="124"/>
                      <a:pt x="272" y="123"/>
                      <a:pt x="277" y="122"/>
                    </a:cubicBezTo>
                    <a:cubicBezTo>
                      <a:pt x="281" y="121"/>
                      <a:pt x="286" y="121"/>
                      <a:pt x="289" y="125"/>
                    </a:cubicBezTo>
                    <a:cubicBezTo>
                      <a:pt x="289" y="124"/>
                      <a:pt x="295" y="119"/>
                      <a:pt x="295" y="119"/>
                    </a:cubicBezTo>
                    <a:cubicBezTo>
                      <a:pt x="298" y="118"/>
                      <a:pt x="301" y="118"/>
                      <a:pt x="303" y="116"/>
                    </a:cubicBezTo>
                    <a:cubicBezTo>
                      <a:pt x="303" y="115"/>
                      <a:pt x="303" y="110"/>
                      <a:pt x="303" y="110"/>
                    </a:cubicBezTo>
                    <a:cubicBezTo>
                      <a:pt x="299" y="111"/>
                      <a:pt x="298" y="107"/>
                      <a:pt x="297" y="103"/>
                    </a:cubicBezTo>
                    <a:cubicBezTo>
                      <a:pt x="297" y="104"/>
                      <a:pt x="297" y="104"/>
                      <a:pt x="296" y="105"/>
                    </a:cubicBezTo>
                    <a:cubicBezTo>
                      <a:pt x="296" y="102"/>
                      <a:pt x="291" y="104"/>
                      <a:pt x="290" y="104"/>
                    </a:cubicBezTo>
                    <a:cubicBezTo>
                      <a:pt x="284" y="102"/>
                      <a:pt x="285" y="98"/>
                      <a:pt x="283" y="94"/>
                    </a:cubicBezTo>
                    <a:cubicBezTo>
                      <a:pt x="282" y="92"/>
                      <a:pt x="279" y="91"/>
                      <a:pt x="278" y="89"/>
                    </a:cubicBezTo>
                    <a:cubicBezTo>
                      <a:pt x="277" y="87"/>
                      <a:pt x="277" y="84"/>
                      <a:pt x="274" y="84"/>
                    </a:cubicBezTo>
                    <a:cubicBezTo>
                      <a:pt x="273" y="84"/>
                      <a:pt x="270" y="89"/>
                      <a:pt x="270" y="89"/>
                    </a:cubicBezTo>
                    <a:cubicBezTo>
                      <a:pt x="267" y="88"/>
                      <a:pt x="266" y="89"/>
                      <a:pt x="265" y="90"/>
                    </a:cubicBezTo>
                    <a:cubicBezTo>
                      <a:pt x="263" y="91"/>
                      <a:pt x="262" y="91"/>
                      <a:pt x="260" y="92"/>
                    </a:cubicBezTo>
                    <a:cubicBezTo>
                      <a:pt x="265" y="90"/>
                      <a:pt x="258" y="88"/>
                      <a:pt x="256" y="88"/>
                    </a:cubicBezTo>
                    <a:cubicBezTo>
                      <a:pt x="260" y="87"/>
                      <a:pt x="258" y="83"/>
                      <a:pt x="256" y="82"/>
                    </a:cubicBezTo>
                    <a:cubicBezTo>
                      <a:pt x="256" y="82"/>
                      <a:pt x="257" y="82"/>
                      <a:pt x="257" y="82"/>
                    </a:cubicBezTo>
                    <a:cubicBezTo>
                      <a:pt x="257" y="79"/>
                      <a:pt x="250" y="77"/>
                      <a:pt x="247" y="76"/>
                    </a:cubicBezTo>
                    <a:cubicBezTo>
                      <a:pt x="245" y="74"/>
                      <a:pt x="233" y="72"/>
                      <a:pt x="231" y="73"/>
                    </a:cubicBezTo>
                    <a:cubicBezTo>
                      <a:pt x="228" y="75"/>
                      <a:pt x="231" y="80"/>
                      <a:pt x="231" y="83"/>
                    </a:cubicBezTo>
                    <a:cubicBezTo>
                      <a:pt x="232" y="86"/>
                      <a:pt x="228" y="86"/>
                      <a:pt x="228" y="89"/>
                    </a:cubicBezTo>
                    <a:cubicBezTo>
                      <a:pt x="228" y="93"/>
                      <a:pt x="236" y="92"/>
                      <a:pt x="234" y="98"/>
                    </a:cubicBezTo>
                    <a:cubicBezTo>
                      <a:pt x="233" y="102"/>
                      <a:pt x="228" y="102"/>
                      <a:pt x="226" y="105"/>
                    </a:cubicBezTo>
                    <a:cubicBezTo>
                      <a:pt x="224" y="108"/>
                      <a:pt x="227" y="112"/>
                      <a:pt x="229" y="114"/>
                    </a:cubicBezTo>
                    <a:cubicBezTo>
                      <a:pt x="231" y="115"/>
                      <a:pt x="225" y="118"/>
                      <a:pt x="224" y="118"/>
                    </a:cubicBezTo>
                    <a:cubicBezTo>
                      <a:pt x="220" y="120"/>
                      <a:pt x="217" y="114"/>
                      <a:pt x="216" y="110"/>
                    </a:cubicBezTo>
                    <a:cubicBezTo>
                      <a:pt x="215" y="108"/>
                      <a:pt x="215" y="104"/>
                      <a:pt x="212" y="103"/>
                    </a:cubicBezTo>
                    <a:cubicBezTo>
                      <a:pt x="210" y="102"/>
                      <a:pt x="206" y="102"/>
                      <a:pt x="205" y="103"/>
                    </a:cubicBezTo>
                    <a:cubicBezTo>
                      <a:pt x="203" y="99"/>
                      <a:pt x="198" y="98"/>
                      <a:pt x="194" y="97"/>
                    </a:cubicBezTo>
                    <a:cubicBezTo>
                      <a:pt x="189" y="95"/>
                      <a:pt x="185" y="95"/>
                      <a:pt x="180" y="96"/>
                    </a:cubicBezTo>
                    <a:cubicBezTo>
                      <a:pt x="181" y="95"/>
                      <a:pt x="179" y="88"/>
                      <a:pt x="175" y="89"/>
                    </a:cubicBezTo>
                    <a:cubicBezTo>
                      <a:pt x="176" y="86"/>
                      <a:pt x="176" y="84"/>
                      <a:pt x="176" y="81"/>
                    </a:cubicBezTo>
                    <a:cubicBezTo>
                      <a:pt x="177" y="79"/>
                      <a:pt x="178" y="77"/>
                      <a:pt x="179" y="75"/>
                    </a:cubicBezTo>
                    <a:cubicBezTo>
                      <a:pt x="180" y="74"/>
                      <a:pt x="185" y="69"/>
                      <a:pt x="183" y="68"/>
                    </a:cubicBezTo>
                    <a:cubicBezTo>
                      <a:pt x="188" y="69"/>
                      <a:pt x="193" y="69"/>
                      <a:pt x="196" y="66"/>
                    </a:cubicBezTo>
                    <a:cubicBezTo>
                      <a:pt x="198" y="63"/>
                      <a:pt x="199" y="60"/>
                      <a:pt x="202" y="57"/>
                    </a:cubicBezTo>
                    <a:cubicBezTo>
                      <a:pt x="205" y="53"/>
                      <a:pt x="209" y="58"/>
                      <a:pt x="212" y="58"/>
                    </a:cubicBezTo>
                    <a:cubicBezTo>
                      <a:pt x="217" y="59"/>
                      <a:pt x="217" y="53"/>
                      <a:pt x="214" y="51"/>
                    </a:cubicBezTo>
                    <a:cubicBezTo>
                      <a:pt x="218" y="51"/>
                      <a:pt x="215" y="45"/>
                      <a:pt x="213" y="44"/>
                    </a:cubicBezTo>
                    <a:cubicBezTo>
                      <a:pt x="211" y="43"/>
                      <a:pt x="202" y="46"/>
                      <a:pt x="207" y="47"/>
                    </a:cubicBezTo>
                    <a:cubicBezTo>
                      <a:pt x="206" y="47"/>
                      <a:pt x="200" y="59"/>
                      <a:pt x="196" y="53"/>
                    </a:cubicBezTo>
                    <a:cubicBezTo>
                      <a:pt x="195" y="52"/>
                      <a:pt x="195" y="47"/>
                      <a:pt x="193" y="46"/>
                    </a:cubicBezTo>
                    <a:cubicBezTo>
                      <a:pt x="190" y="46"/>
                      <a:pt x="189" y="49"/>
                      <a:pt x="188" y="50"/>
                    </a:cubicBezTo>
                    <a:cubicBezTo>
                      <a:pt x="190" y="47"/>
                      <a:pt x="181" y="45"/>
                      <a:pt x="180" y="44"/>
                    </a:cubicBezTo>
                    <a:cubicBezTo>
                      <a:pt x="183" y="42"/>
                      <a:pt x="180" y="39"/>
                      <a:pt x="178" y="38"/>
                    </a:cubicBezTo>
                    <a:cubicBezTo>
                      <a:pt x="176" y="36"/>
                      <a:pt x="169" y="35"/>
                      <a:pt x="168" y="37"/>
                    </a:cubicBezTo>
                    <a:cubicBezTo>
                      <a:pt x="163" y="43"/>
                      <a:pt x="173" y="44"/>
                      <a:pt x="175" y="45"/>
                    </a:cubicBezTo>
                    <a:cubicBezTo>
                      <a:pt x="176" y="46"/>
                      <a:pt x="179" y="48"/>
                      <a:pt x="177" y="49"/>
                    </a:cubicBezTo>
                    <a:cubicBezTo>
                      <a:pt x="176" y="50"/>
                      <a:pt x="171" y="51"/>
                      <a:pt x="171" y="52"/>
                    </a:cubicBezTo>
                    <a:cubicBezTo>
                      <a:pt x="169" y="54"/>
                      <a:pt x="172" y="57"/>
                      <a:pt x="170" y="59"/>
                    </a:cubicBezTo>
                    <a:cubicBezTo>
                      <a:pt x="168" y="57"/>
                      <a:pt x="168" y="53"/>
                      <a:pt x="166" y="50"/>
                    </a:cubicBezTo>
                    <a:cubicBezTo>
                      <a:pt x="168" y="53"/>
                      <a:pt x="157" y="52"/>
                      <a:pt x="157" y="52"/>
                    </a:cubicBezTo>
                    <a:cubicBezTo>
                      <a:pt x="154" y="52"/>
                      <a:pt x="148" y="54"/>
                      <a:pt x="145" y="50"/>
                    </a:cubicBezTo>
                    <a:cubicBezTo>
                      <a:pt x="144" y="49"/>
                      <a:pt x="144" y="44"/>
                      <a:pt x="146" y="45"/>
                    </a:cubicBezTo>
                    <a:cubicBezTo>
                      <a:pt x="144" y="43"/>
                      <a:pt x="142" y="41"/>
                      <a:pt x="141" y="40"/>
                    </a:cubicBezTo>
                    <a:cubicBezTo>
                      <a:pt x="132" y="43"/>
                      <a:pt x="125" y="47"/>
                      <a:pt x="117" y="51"/>
                    </a:cubicBezTo>
                    <a:cubicBezTo>
                      <a:pt x="118" y="51"/>
                      <a:pt x="119" y="51"/>
                      <a:pt x="120" y="50"/>
                    </a:cubicBezTo>
                    <a:cubicBezTo>
                      <a:pt x="122" y="50"/>
                      <a:pt x="124" y="48"/>
                      <a:pt x="126" y="47"/>
                    </a:cubicBezTo>
                    <a:cubicBezTo>
                      <a:pt x="128" y="46"/>
                      <a:pt x="134" y="43"/>
                      <a:pt x="136" y="46"/>
                    </a:cubicBezTo>
                    <a:cubicBezTo>
                      <a:pt x="137" y="45"/>
                      <a:pt x="137" y="45"/>
                      <a:pt x="138" y="44"/>
                    </a:cubicBezTo>
                    <a:cubicBezTo>
                      <a:pt x="139" y="46"/>
                      <a:pt x="141" y="48"/>
                      <a:pt x="143" y="51"/>
                    </a:cubicBezTo>
                    <a:cubicBezTo>
                      <a:pt x="141" y="50"/>
                      <a:pt x="137" y="50"/>
                      <a:pt x="135" y="50"/>
                    </a:cubicBezTo>
                    <a:cubicBezTo>
                      <a:pt x="133" y="51"/>
                      <a:pt x="130" y="51"/>
                      <a:pt x="130" y="53"/>
                    </a:cubicBezTo>
                    <a:cubicBezTo>
                      <a:pt x="130" y="55"/>
                      <a:pt x="131" y="57"/>
                      <a:pt x="131" y="58"/>
                    </a:cubicBezTo>
                    <a:cubicBezTo>
                      <a:pt x="128" y="56"/>
                      <a:pt x="125" y="52"/>
                      <a:pt x="121" y="51"/>
                    </a:cubicBezTo>
                    <a:cubicBezTo>
                      <a:pt x="119" y="51"/>
                      <a:pt x="117" y="51"/>
                      <a:pt x="115" y="52"/>
                    </a:cubicBezTo>
                    <a:cubicBezTo>
                      <a:pt x="91" y="65"/>
                      <a:pt x="71" y="84"/>
                      <a:pt x="56" y="107"/>
                    </a:cubicBezTo>
                    <a:cubicBezTo>
                      <a:pt x="57" y="108"/>
                      <a:pt x="58" y="109"/>
                      <a:pt x="59" y="109"/>
                    </a:cubicBezTo>
                    <a:cubicBezTo>
                      <a:pt x="62" y="110"/>
                      <a:pt x="59" y="117"/>
                      <a:pt x="64" y="113"/>
                    </a:cubicBezTo>
                    <a:cubicBezTo>
                      <a:pt x="66" y="115"/>
                      <a:pt x="66" y="116"/>
                      <a:pt x="65" y="118"/>
                    </a:cubicBezTo>
                    <a:cubicBezTo>
                      <a:pt x="65" y="118"/>
                      <a:pt x="75" y="124"/>
                      <a:pt x="76" y="125"/>
                    </a:cubicBezTo>
                    <a:cubicBezTo>
                      <a:pt x="78" y="126"/>
                      <a:pt x="80" y="128"/>
                      <a:pt x="81" y="130"/>
                    </a:cubicBezTo>
                    <a:cubicBezTo>
                      <a:pt x="82" y="132"/>
                      <a:pt x="80" y="134"/>
                      <a:pt x="79" y="135"/>
                    </a:cubicBezTo>
                    <a:cubicBezTo>
                      <a:pt x="78" y="134"/>
                      <a:pt x="75" y="130"/>
                      <a:pt x="74" y="131"/>
                    </a:cubicBezTo>
                    <a:cubicBezTo>
                      <a:pt x="73" y="133"/>
                      <a:pt x="74" y="139"/>
                      <a:pt x="77" y="139"/>
                    </a:cubicBezTo>
                    <a:cubicBezTo>
                      <a:pt x="73" y="139"/>
                      <a:pt x="75" y="155"/>
                      <a:pt x="74" y="158"/>
                    </a:cubicBezTo>
                    <a:cubicBezTo>
                      <a:pt x="74" y="158"/>
                      <a:pt x="74" y="158"/>
                      <a:pt x="74" y="158"/>
                    </a:cubicBezTo>
                    <a:cubicBezTo>
                      <a:pt x="73" y="161"/>
                      <a:pt x="76" y="173"/>
                      <a:pt x="81" y="172"/>
                    </a:cubicBezTo>
                    <a:cubicBezTo>
                      <a:pt x="78" y="172"/>
                      <a:pt x="87" y="184"/>
                      <a:pt x="88" y="185"/>
                    </a:cubicBezTo>
                    <a:cubicBezTo>
                      <a:pt x="91" y="187"/>
                      <a:pt x="95" y="188"/>
                      <a:pt x="97" y="192"/>
                    </a:cubicBezTo>
                    <a:cubicBezTo>
                      <a:pt x="100" y="195"/>
                      <a:pt x="100" y="201"/>
                      <a:pt x="103" y="203"/>
                    </a:cubicBezTo>
                    <a:cubicBezTo>
                      <a:pt x="102" y="206"/>
                      <a:pt x="108" y="210"/>
                      <a:pt x="108" y="214"/>
                    </a:cubicBezTo>
                    <a:cubicBezTo>
                      <a:pt x="108" y="214"/>
                      <a:pt x="107" y="214"/>
                      <a:pt x="107" y="215"/>
                    </a:cubicBezTo>
                    <a:cubicBezTo>
                      <a:pt x="108" y="218"/>
                      <a:pt x="113" y="218"/>
                      <a:pt x="115" y="221"/>
                    </a:cubicBezTo>
                    <a:cubicBezTo>
                      <a:pt x="116" y="223"/>
                      <a:pt x="115" y="228"/>
                      <a:pt x="118" y="227"/>
                    </a:cubicBezTo>
                    <a:cubicBezTo>
                      <a:pt x="118" y="222"/>
                      <a:pt x="115" y="216"/>
                      <a:pt x="112" y="212"/>
                    </a:cubicBezTo>
                    <a:cubicBezTo>
                      <a:pt x="110" y="209"/>
                      <a:pt x="109" y="207"/>
                      <a:pt x="108" y="204"/>
                    </a:cubicBezTo>
                    <a:cubicBezTo>
                      <a:pt x="106" y="202"/>
                      <a:pt x="106" y="199"/>
                      <a:pt x="105" y="197"/>
                    </a:cubicBezTo>
                    <a:cubicBezTo>
                      <a:pt x="106" y="197"/>
                      <a:pt x="112" y="199"/>
                      <a:pt x="111" y="200"/>
                    </a:cubicBezTo>
                    <a:cubicBezTo>
                      <a:pt x="109" y="205"/>
                      <a:pt x="119" y="214"/>
                      <a:pt x="122" y="217"/>
                    </a:cubicBezTo>
                    <a:cubicBezTo>
                      <a:pt x="123" y="218"/>
                      <a:pt x="128" y="225"/>
                      <a:pt x="125" y="225"/>
                    </a:cubicBezTo>
                    <a:cubicBezTo>
                      <a:pt x="129" y="225"/>
                      <a:pt x="133" y="230"/>
                      <a:pt x="135" y="233"/>
                    </a:cubicBezTo>
                    <a:cubicBezTo>
                      <a:pt x="137" y="236"/>
                      <a:pt x="136" y="241"/>
                      <a:pt x="138" y="245"/>
                    </a:cubicBezTo>
                    <a:cubicBezTo>
                      <a:pt x="139" y="250"/>
                      <a:pt x="146" y="252"/>
                      <a:pt x="150" y="255"/>
                    </a:cubicBezTo>
                    <a:cubicBezTo>
                      <a:pt x="154" y="256"/>
                      <a:pt x="157" y="259"/>
                      <a:pt x="160" y="260"/>
                    </a:cubicBezTo>
                    <a:cubicBezTo>
                      <a:pt x="166" y="262"/>
                      <a:pt x="167" y="260"/>
                      <a:pt x="171" y="260"/>
                    </a:cubicBezTo>
                    <a:cubicBezTo>
                      <a:pt x="178" y="259"/>
                      <a:pt x="179" y="266"/>
                      <a:pt x="184" y="269"/>
                    </a:cubicBezTo>
                    <a:cubicBezTo>
                      <a:pt x="187" y="270"/>
                      <a:pt x="194" y="273"/>
                      <a:pt x="198" y="271"/>
                    </a:cubicBezTo>
                    <a:cubicBezTo>
                      <a:pt x="196" y="272"/>
                      <a:pt x="203" y="282"/>
                      <a:pt x="204" y="283"/>
                    </a:cubicBezTo>
                    <a:cubicBezTo>
                      <a:pt x="206" y="286"/>
                      <a:pt x="210" y="287"/>
                      <a:pt x="213" y="290"/>
                    </a:cubicBezTo>
                    <a:cubicBezTo>
                      <a:pt x="213" y="290"/>
                      <a:pt x="214" y="289"/>
                      <a:pt x="214" y="288"/>
                    </a:cubicBezTo>
                    <a:cubicBezTo>
                      <a:pt x="213" y="291"/>
                      <a:pt x="218" y="296"/>
                      <a:pt x="221" y="296"/>
                    </a:cubicBezTo>
                    <a:cubicBezTo>
                      <a:pt x="223" y="295"/>
                      <a:pt x="224" y="290"/>
                      <a:pt x="224" y="288"/>
                    </a:cubicBezTo>
                    <a:cubicBezTo>
                      <a:pt x="219" y="290"/>
                      <a:pt x="215" y="288"/>
                      <a:pt x="212" y="283"/>
                    </a:cubicBezTo>
                    <a:cubicBezTo>
                      <a:pt x="211" y="282"/>
                      <a:pt x="207" y="275"/>
                      <a:pt x="211" y="275"/>
                    </a:cubicBezTo>
                    <a:cubicBezTo>
                      <a:pt x="216" y="275"/>
                      <a:pt x="212" y="271"/>
                      <a:pt x="212" y="268"/>
                    </a:cubicBezTo>
                    <a:cubicBezTo>
                      <a:pt x="211" y="264"/>
                      <a:pt x="208" y="262"/>
                      <a:pt x="206" y="259"/>
                    </a:cubicBezTo>
                    <a:cubicBezTo>
                      <a:pt x="205" y="262"/>
                      <a:pt x="200" y="261"/>
                      <a:pt x="198" y="259"/>
                    </a:cubicBezTo>
                    <a:cubicBezTo>
                      <a:pt x="198" y="259"/>
                      <a:pt x="197" y="261"/>
                      <a:pt x="197" y="262"/>
                    </a:cubicBezTo>
                    <a:cubicBezTo>
                      <a:pt x="196" y="262"/>
                      <a:pt x="195" y="262"/>
                      <a:pt x="194" y="261"/>
                    </a:cubicBezTo>
                    <a:cubicBezTo>
                      <a:pt x="194" y="258"/>
                      <a:pt x="194" y="255"/>
                      <a:pt x="195" y="251"/>
                    </a:cubicBezTo>
                    <a:cubicBezTo>
                      <a:pt x="196" y="247"/>
                      <a:pt x="205" y="238"/>
                      <a:pt x="194" y="239"/>
                    </a:cubicBezTo>
                    <a:cubicBezTo>
                      <a:pt x="190" y="239"/>
                      <a:pt x="188" y="240"/>
                      <a:pt x="187" y="244"/>
                    </a:cubicBezTo>
                    <a:cubicBezTo>
                      <a:pt x="186" y="247"/>
                      <a:pt x="186" y="249"/>
                      <a:pt x="183" y="251"/>
                    </a:cubicBezTo>
                    <a:cubicBezTo>
                      <a:pt x="181" y="252"/>
                      <a:pt x="173" y="251"/>
                      <a:pt x="171" y="250"/>
                    </a:cubicBezTo>
                    <a:cubicBezTo>
                      <a:pt x="166" y="247"/>
                      <a:pt x="163" y="239"/>
                      <a:pt x="163" y="234"/>
                    </a:cubicBezTo>
                    <a:cubicBezTo>
                      <a:pt x="163" y="227"/>
                      <a:pt x="166" y="221"/>
                      <a:pt x="163" y="215"/>
                    </a:cubicBezTo>
                    <a:cubicBezTo>
                      <a:pt x="164" y="213"/>
                      <a:pt x="166" y="211"/>
                      <a:pt x="168" y="210"/>
                    </a:cubicBezTo>
                    <a:cubicBezTo>
                      <a:pt x="169" y="209"/>
                      <a:pt x="171" y="210"/>
                      <a:pt x="172" y="207"/>
                    </a:cubicBezTo>
                    <a:cubicBezTo>
                      <a:pt x="171" y="207"/>
                      <a:pt x="170" y="206"/>
                      <a:pt x="170" y="206"/>
                    </a:cubicBezTo>
                    <a:cubicBezTo>
                      <a:pt x="173" y="208"/>
                      <a:pt x="180" y="203"/>
                      <a:pt x="184" y="206"/>
                    </a:cubicBezTo>
                    <a:cubicBezTo>
                      <a:pt x="186" y="207"/>
                      <a:pt x="188" y="208"/>
                      <a:pt x="189" y="205"/>
                    </a:cubicBezTo>
                    <a:cubicBezTo>
                      <a:pt x="189" y="205"/>
                      <a:pt x="187" y="202"/>
                      <a:pt x="188" y="200"/>
                    </a:cubicBezTo>
                    <a:cubicBezTo>
                      <a:pt x="189" y="204"/>
                      <a:pt x="192" y="205"/>
                      <a:pt x="196" y="202"/>
                    </a:cubicBezTo>
                    <a:cubicBezTo>
                      <a:pt x="197" y="203"/>
                      <a:pt x="201" y="203"/>
                      <a:pt x="204" y="204"/>
                    </a:cubicBezTo>
                    <a:cubicBezTo>
                      <a:pt x="207" y="206"/>
                      <a:pt x="207" y="209"/>
                      <a:pt x="211" y="205"/>
                    </a:cubicBezTo>
                    <a:cubicBezTo>
                      <a:pt x="213" y="208"/>
                      <a:pt x="213" y="208"/>
                      <a:pt x="214" y="211"/>
                    </a:cubicBezTo>
                    <a:cubicBezTo>
                      <a:pt x="214" y="214"/>
                      <a:pt x="216" y="221"/>
                      <a:pt x="218" y="222"/>
                    </a:cubicBezTo>
                    <a:cubicBezTo>
                      <a:pt x="224" y="225"/>
                      <a:pt x="222" y="217"/>
                      <a:pt x="222" y="214"/>
                    </a:cubicBezTo>
                    <a:cubicBezTo>
                      <a:pt x="222" y="213"/>
                      <a:pt x="222" y="205"/>
                      <a:pt x="221" y="205"/>
                    </a:cubicBezTo>
                    <a:cubicBezTo>
                      <a:pt x="213" y="203"/>
                      <a:pt x="216" y="197"/>
                      <a:pt x="221" y="193"/>
                    </a:cubicBezTo>
                    <a:cubicBezTo>
                      <a:pt x="222" y="192"/>
                      <a:pt x="227" y="190"/>
                      <a:pt x="230" y="188"/>
                    </a:cubicBezTo>
                    <a:cubicBezTo>
                      <a:pt x="232" y="186"/>
                      <a:pt x="235" y="183"/>
                      <a:pt x="234" y="179"/>
                    </a:cubicBezTo>
                    <a:cubicBezTo>
                      <a:pt x="235" y="179"/>
                      <a:pt x="236" y="178"/>
                      <a:pt x="236" y="177"/>
                    </a:cubicBezTo>
                    <a:cubicBezTo>
                      <a:pt x="236" y="177"/>
                      <a:pt x="233" y="174"/>
                      <a:pt x="232" y="175"/>
                    </a:cubicBezTo>
                    <a:cubicBezTo>
                      <a:pt x="234" y="174"/>
                      <a:pt x="234" y="172"/>
                      <a:pt x="233" y="171"/>
                    </a:cubicBezTo>
                    <a:cubicBezTo>
                      <a:pt x="235" y="169"/>
                      <a:pt x="234" y="166"/>
                      <a:pt x="236" y="165"/>
                    </a:cubicBezTo>
                    <a:cubicBezTo>
                      <a:pt x="239" y="169"/>
                      <a:pt x="245" y="165"/>
                      <a:pt x="242" y="162"/>
                    </a:cubicBezTo>
                    <a:cubicBezTo>
                      <a:pt x="244" y="158"/>
                      <a:pt x="250" y="160"/>
                      <a:pt x="252" y="157"/>
                    </a:cubicBezTo>
                    <a:cubicBezTo>
                      <a:pt x="255" y="158"/>
                      <a:pt x="253" y="153"/>
                      <a:pt x="255" y="150"/>
                    </a:cubicBezTo>
                    <a:cubicBezTo>
                      <a:pt x="256" y="148"/>
                      <a:pt x="259" y="148"/>
                      <a:pt x="262" y="147"/>
                    </a:cubicBezTo>
                    <a:cubicBezTo>
                      <a:pt x="262" y="147"/>
                      <a:pt x="268" y="143"/>
                      <a:pt x="266" y="143"/>
                    </a:cubicBezTo>
                    <a:cubicBezTo>
                      <a:pt x="270" y="144"/>
                      <a:pt x="279" y="139"/>
                      <a:pt x="272" y="135"/>
                    </a:cubicBezTo>
                    <a:cubicBezTo>
                      <a:pt x="273" y="133"/>
                      <a:pt x="270" y="132"/>
                      <a:pt x="268" y="132"/>
                    </a:cubicBezTo>
                    <a:cubicBezTo>
                      <a:pt x="269" y="131"/>
                      <a:pt x="272" y="132"/>
                      <a:pt x="273" y="131"/>
                    </a:cubicBezTo>
                    <a:cubicBezTo>
                      <a:pt x="276" y="129"/>
                      <a:pt x="274" y="128"/>
                      <a:pt x="271" y="127"/>
                    </a:cubicBezTo>
                    <a:cubicBezTo>
                      <a:pt x="268" y="126"/>
                      <a:pt x="263" y="128"/>
                      <a:pt x="261" y="130"/>
                    </a:cubicBezTo>
                    <a:cubicBezTo>
                      <a:pt x="259" y="132"/>
                      <a:pt x="257" y="134"/>
                      <a:pt x="255" y="135"/>
                    </a:cubicBezTo>
                    <a:close/>
                    <a:moveTo>
                      <a:pt x="308" y="302"/>
                    </a:moveTo>
                    <a:cubicBezTo>
                      <a:pt x="306" y="301"/>
                      <a:pt x="303" y="301"/>
                      <a:pt x="301" y="300"/>
                    </a:cubicBezTo>
                    <a:cubicBezTo>
                      <a:pt x="299" y="300"/>
                      <a:pt x="298" y="299"/>
                      <a:pt x="295" y="298"/>
                    </a:cubicBezTo>
                    <a:cubicBezTo>
                      <a:pt x="296" y="293"/>
                      <a:pt x="290" y="292"/>
                      <a:pt x="287" y="289"/>
                    </a:cubicBezTo>
                    <a:cubicBezTo>
                      <a:pt x="284" y="287"/>
                      <a:pt x="282" y="284"/>
                      <a:pt x="277" y="285"/>
                    </a:cubicBezTo>
                    <a:cubicBezTo>
                      <a:pt x="276" y="285"/>
                      <a:pt x="271" y="287"/>
                      <a:pt x="272" y="288"/>
                    </a:cubicBezTo>
                    <a:cubicBezTo>
                      <a:pt x="269" y="285"/>
                      <a:pt x="268" y="284"/>
                      <a:pt x="263" y="282"/>
                    </a:cubicBezTo>
                    <a:cubicBezTo>
                      <a:pt x="259" y="281"/>
                      <a:pt x="257" y="276"/>
                      <a:pt x="253" y="281"/>
                    </a:cubicBezTo>
                    <a:cubicBezTo>
                      <a:pt x="251" y="283"/>
                      <a:pt x="252" y="286"/>
                      <a:pt x="251" y="288"/>
                    </a:cubicBezTo>
                    <a:cubicBezTo>
                      <a:pt x="247" y="285"/>
                      <a:pt x="254" y="282"/>
                      <a:pt x="251" y="279"/>
                    </a:cubicBezTo>
                    <a:cubicBezTo>
                      <a:pt x="248" y="275"/>
                      <a:pt x="243" y="281"/>
                      <a:pt x="240" y="282"/>
                    </a:cubicBezTo>
                    <a:cubicBezTo>
                      <a:pt x="239" y="284"/>
                      <a:pt x="237" y="284"/>
                      <a:pt x="236" y="286"/>
                    </a:cubicBezTo>
                    <a:cubicBezTo>
                      <a:pt x="235" y="287"/>
                      <a:pt x="234" y="290"/>
                      <a:pt x="233" y="291"/>
                    </a:cubicBezTo>
                    <a:cubicBezTo>
                      <a:pt x="233" y="289"/>
                      <a:pt x="228" y="290"/>
                      <a:pt x="228" y="288"/>
                    </a:cubicBezTo>
                    <a:cubicBezTo>
                      <a:pt x="229" y="294"/>
                      <a:pt x="229" y="301"/>
                      <a:pt x="230" y="307"/>
                    </a:cubicBezTo>
                    <a:cubicBezTo>
                      <a:pt x="231" y="310"/>
                      <a:pt x="230" y="316"/>
                      <a:pt x="227" y="319"/>
                    </a:cubicBezTo>
                    <a:cubicBezTo>
                      <a:pt x="224" y="321"/>
                      <a:pt x="221" y="324"/>
                      <a:pt x="220" y="329"/>
                    </a:cubicBezTo>
                    <a:cubicBezTo>
                      <a:pt x="220" y="332"/>
                      <a:pt x="220" y="334"/>
                      <a:pt x="223" y="335"/>
                    </a:cubicBezTo>
                    <a:cubicBezTo>
                      <a:pt x="223" y="339"/>
                      <a:pt x="219" y="342"/>
                      <a:pt x="219" y="346"/>
                    </a:cubicBezTo>
                    <a:cubicBezTo>
                      <a:pt x="219" y="346"/>
                      <a:pt x="220" y="348"/>
                      <a:pt x="220" y="350"/>
                    </a:cubicBezTo>
                    <a:cubicBezTo>
                      <a:pt x="254" y="344"/>
                      <a:pt x="285" y="327"/>
                      <a:pt x="308" y="302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55"/>
            <p:cNvGrpSpPr/>
            <p:nvPr/>
          </p:nvGrpSpPr>
          <p:grpSpPr>
            <a:xfrm>
              <a:off x="980255" y="1949103"/>
              <a:ext cx="772051" cy="749947"/>
              <a:chOff x="735191" y="1461827"/>
              <a:chExt cx="579038" cy="562460"/>
            </a:xfrm>
          </p:grpSpPr>
          <p:sp>
            <p:nvSpPr>
              <p:cNvPr id="27" name="Oval 56"/>
              <p:cNvSpPr>
                <a:spLocks noChangeAspect="1"/>
              </p:cNvSpPr>
              <p:nvPr/>
            </p:nvSpPr>
            <p:spPr>
              <a:xfrm>
                <a:off x="735191" y="1461827"/>
                <a:ext cx="579038" cy="5624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57"/>
              <p:cNvSpPr>
                <a:spLocks/>
              </p:cNvSpPr>
              <p:nvPr/>
            </p:nvSpPr>
            <p:spPr bwMode="auto">
              <a:xfrm>
                <a:off x="908029" y="1626376"/>
                <a:ext cx="233363" cy="233363"/>
              </a:xfrm>
              <a:custGeom>
                <a:avLst/>
                <a:gdLst/>
                <a:ahLst/>
                <a:cxnLst>
                  <a:cxn ang="0">
                    <a:pos x="68" y="3"/>
                  </a:cxn>
                  <a:cxn ang="0">
                    <a:pos x="58" y="61"/>
                  </a:cxn>
                  <a:cxn ang="0">
                    <a:pos x="57" y="63"/>
                  </a:cxn>
                  <a:cxn ang="0">
                    <a:pos x="56" y="63"/>
                  </a:cxn>
                  <a:cxn ang="0">
                    <a:pos x="55" y="63"/>
                  </a:cxn>
                  <a:cxn ang="0">
                    <a:pos x="38" y="56"/>
                  </a:cxn>
                  <a:cxn ang="0">
                    <a:pos x="28" y="67"/>
                  </a:cxn>
                  <a:cxn ang="0">
                    <a:pos x="26" y="68"/>
                  </a:cxn>
                  <a:cxn ang="0">
                    <a:pos x="26" y="68"/>
                  </a:cxn>
                  <a:cxn ang="0">
                    <a:pos x="24" y="65"/>
                  </a:cxn>
                  <a:cxn ang="0">
                    <a:pos x="24" y="52"/>
                  </a:cxn>
                  <a:cxn ang="0">
                    <a:pos x="57" y="12"/>
                  </a:cxn>
                  <a:cxn ang="0">
                    <a:pos x="16" y="47"/>
                  </a:cxn>
                  <a:cxn ang="0">
                    <a:pos x="1" y="41"/>
                  </a:cxn>
                  <a:cxn ang="0">
                    <a:pos x="0" y="39"/>
                  </a:cxn>
                  <a:cxn ang="0">
                    <a:pos x="1" y="36"/>
                  </a:cxn>
                  <a:cxn ang="0">
                    <a:pos x="64" y="0"/>
                  </a:cxn>
                  <a:cxn ang="0">
                    <a:pos x="65" y="0"/>
                  </a:cxn>
                  <a:cxn ang="0">
                    <a:pos x="67" y="0"/>
                  </a:cxn>
                  <a:cxn ang="0">
                    <a:pos x="68" y="3"/>
                  </a:cxn>
                </a:cxnLst>
                <a:rect l="0" t="0" r="r" b="b"/>
                <a:pathLst>
                  <a:path w="68" h="68">
                    <a:moveTo>
                      <a:pt x="68" y="3"/>
                    </a:moveTo>
                    <a:cubicBezTo>
                      <a:pt x="58" y="61"/>
                      <a:pt x="58" y="61"/>
                      <a:pt x="58" y="61"/>
                    </a:cubicBezTo>
                    <a:cubicBezTo>
                      <a:pt x="58" y="62"/>
                      <a:pt x="57" y="62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8" y="67"/>
                      <a:pt x="27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5" y="67"/>
                      <a:pt x="24" y="66"/>
                      <a:pt x="24" y="65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0"/>
                      <a:pt x="0" y="40"/>
                      <a:pt x="0" y="39"/>
                    </a:cubicBezTo>
                    <a:cubicBezTo>
                      <a:pt x="0" y="38"/>
                      <a:pt x="0" y="37"/>
                      <a:pt x="1" y="36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6" y="0"/>
                      <a:pt x="66" y="0"/>
                      <a:pt x="67" y="0"/>
                    </a:cubicBezTo>
                    <a:cubicBezTo>
                      <a:pt x="68" y="1"/>
                      <a:pt x="68" y="2"/>
                      <a:pt x="68" y="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58"/>
            <p:cNvGrpSpPr/>
            <p:nvPr/>
          </p:nvGrpSpPr>
          <p:grpSpPr>
            <a:xfrm>
              <a:off x="10454287" y="4778084"/>
              <a:ext cx="772051" cy="749947"/>
              <a:chOff x="7840715" y="3583563"/>
              <a:chExt cx="579038" cy="562460"/>
            </a:xfrm>
          </p:grpSpPr>
          <p:sp>
            <p:nvSpPr>
              <p:cNvPr id="25" name="Oval 59"/>
              <p:cNvSpPr>
                <a:spLocks noChangeAspect="1"/>
              </p:cNvSpPr>
              <p:nvPr/>
            </p:nvSpPr>
            <p:spPr>
              <a:xfrm flipH="1">
                <a:off x="7840715" y="3583563"/>
                <a:ext cx="579038" cy="5624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60"/>
              <p:cNvSpPr>
                <a:spLocks/>
              </p:cNvSpPr>
              <p:nvPr/>
            </p:nvSpPr>
            <p:spPr bwMode="auto">
              <a:xfrm>
                <a:off x="8004822" y="3748112"/>
                <a:ext cx="250825" cy="233363"/>
              </a:xfrm>
              <a:custGeom>
                <a:avLst/>
                <a:gdLst/>
                <a:ahLst/>
                <a:cxnLst>
                  <a:cxn ang="0">
                    <a:pos x="13" y="39"/>
                  </a:cxn>
                  <a:cxn ang="0">
                    <a:pos x="8" y="39"/>
                  </a:cxn>
                  <a:cxn ang="0">
                    <a:pos x="0" y="33"/>
                  </a:cxn>
                  <a:cxn ang="0">
                    <a:pos x="5" y="19"/>
                  </a:cxn>
                  <a:cxn ang="0">
                    <a:pos x="15" y="22"/>
                  </a:cxn>
                  <a:cxn ang="0">
                    <a:pos x="20" y="21"/>
                  </a:cxn>
                  <a:cxn ang="0">
                    <a:pos x="20" y="24"/>
                  </a:cxn>
                  <a:cxn ang="0">
                    <a:pos x="23" y="34"/>
                  </a:cxn>
                  <a:cxn ang="0">
                    <a:pos x="13" y="39"/>
                  </a:cxn>
                  <a:cxn ang="0">
                    <a:pos x="15" y="19"/>
                  </a:cxn>
                  <a:cxn ang="0">
                    <a:pos x="5" y="9"/>
                  </a:cxn>
                  <a:cxn ang="0">
                    <a:pos x="15" y="0"/>
                  </a:cxn>
                  <a:cxn ang="0">
                    <a:pos x="25" y="9"/>
                  </a:cxn>
                  <a:cxn ang="0">
                    <a:pos x="15" y="19"/>
                  </a:cxn>
                  <a:cxn ang="0">
                    <a:pos x="53" y="68"/>
                  </a:cxn>
                  <a:cxn ang="0">
                    <a:pos x="20" y="68"/>
                  </a:cxn>
                  <a:cxn ang="0">
                    <a:pos x="10" y="58"/>
                  </a:cxn>
                  <a:cxn ang="0">
                    <a:pos x="23" y="36"/>
                  </a:cxn>
                  <a:cxn ang="0">
                    <a:pos x="37" y="41"/>
                  </a:cxn>
                  <a:cxn ang="0">
                    <a:pos x="50" y="36"/>
                  </a:cxn>
                  <a:cxn ang="0">
                    <a:pos x="64" y="58"/>
                  </a:cxn>
                  <a:cxn ang="0">
                    <a:pos x="53" y="68"/>
                  </a:cxn>
                  <a:cxn ang="0">
                    <a:pos x="37" y="39"/>
                  </a:cxn>
                  <a:cxn ang="0">
                    <a:pos x="22" y="24"/>
                  </a:cxn>
                  <a:cxn ang="0">
                    <a:pos x="37" y="9"/>
                  </a:cxn>
                  <a:cxn ang="0">
                    <a:pos x="51" y="24"/>
                  </a:cxn>
                  <a:cxn ang="0">
                    <a:pos x="37" y="39"/>
                  </a:cxn>
                  <a:cxn ang="0">
                    <a:pos x="59" y="19"/>
                  </a:cxn>
                  <a:cxn ang="0">
                    <a:pos x="49" y="9"/>
                  </a:cxn>
                  <a:cxn ang="0">
                    <a:pos x="59" y="0"/>
                  </a:cxn>
                  <a:cxn ang="0">
                    <a:pos x="68" y="9"/>
                  </a:cxn>
                  <a:cxn ang="0">
                    <a:pos x="59" y="19"/>
                  </a:cxn>
                  <a:cxn ang="0">
                    <a:pos x="66" y="39"/>
                  </a:cxn>
                  <a:cxn ang="0">
                    <a:pos x="61" y="39"/>
                  </a:cxn>
                  <a:cxn ang="0">
                    <a:pos x="51" y="34"/>
                  </a:cxn>
                  <a:cxn ang="0">
                    <a:pos x="54" y="24"/>
                  </a:cxn>
                  <a:cxn ang="0">
                    <a:pos x="54" y="21"/>
                  </a:cxn>
                  <a:cxn ang="0">
                    <a:pos x="59" y="22"/>
                  </a:cxn>
                  <a:cxn ang="0">
                    <a:pos x="69" y="19"/>
                  </a:cxn>
                  <a:cxn ang="0">
                    <a:pos x="73" y="33"/>
                  </a:cxn>
                  <a:cxn ang="0">
                    <a:pos x="66" y="39"/>
                  </a:cxn>
                </a:cxnLst>
                <a:rect l="0" t="0" r="r" b="b"/>
                <a:pathLst>
                  <a:path w="73" h="68">
                    <a:moveTo>
                      <a:pt x="13" y="39"/>
                    </a:moveTo>
                    <a:cubicBezTo>
                      <a:pt x="8" y="39"/>
                      <a:pt x="8" y="39"/>
                      <a:pt x="8" y="39"/>
                    </a:cubicBezTo>
                    <a:cubicBezTo>
                      <a:pt x="4" y="39"/>
                      <a:pt x="0" y="37"/>
                      <a:pt x="0" y="33"/>
                    </a:cubicBezTo>
                    <a:cubicBezTo>
                      <a:pt x="0" y="29"/>
                      <a:pt x="0" y="19"/>
                      <a:pt x="5" y="19"/>
                    </a:cubicBezTo>
                    <a:cubicBezTo>
                      <a:pt x="6" y="19"/>
                      <a:pt x="10" y="22"/>
                      <a:pt x="15" y="22"/>
                    </a:cubicBezTo>
                    <a:cubicBezTo>
                      <a:pt x="17" y="22"/>
                      <a:pt x="18" y="22"/>
                      <a:pt x="20" y="21"/>
                    </a:cubicBezTo>
                    <a:cubicBezTo>
                      <a:pt x="20" y="22"/>
                      <a:pt x="20" y="23"/>
                      <a:pt x="20" y="24"/>
                    </a:cubicBezTo>
                    <a:cubicBezTo>
                      <a:pt x="20" y="27"/>
                      <a:pt x="21" y="31"/>
                      <a:pt x="23" y="34"/>
                    </a:cubicBezTo>
                    <a:cubicBezTo>
                      <a:pt x="19" y="34"/>
                      <a:pt x="15" y="36"/>
                      <a:pt x="13" y="39"/>
                    </a:cubicBezTo>
                    <a:close/>
                    <a:moveTo>
                      <a:pt x="15" y="19"/>
                    </a:moveTo>
                    <a:cubicBezTo>
                      <a:pt x="10" y="19"/>
                      <a:pt x="5" y="15"/>
                      <a:pt x="5" y="9"/>
                    </a:cubicBezTo>
                    <a:cubicBezTo>
                      <a:pt x="5" y="4"/>
                      <a:pt x="10" y="0"/>
                      <a:pt x="15" y="0"/>
                    </a:cubicBezTo>
                    <a:cubicBezTo>
                      <a:pt x="20" y="0"/>
                      <a:pt x="25" y="4"/>
                      <a:pt x="25" y="9"/>
                    </a:cubicBezTo>
                    <a:cubicBezTo>
                      <a:pt x="25" y="15"/>
                      <a:pt x="20" y="19"/>
                      <a:pt x="15" y="19"/>
                    </a:cubicBezTo>
                    <a:close/>
                    <a:moveTo>
                      <a:pt x="53" y="68"/>
                    </a:moveTo>
                    <a:cubicBezTo>
                      <a:pt x="20" y="68"/>
                      <a:pt x="20" y="68"/>
                      <a:pt x="20" y="68"/>
                    </a:cubicBezTo>
                    <a:cubicBezTo>
                      <a:pt x="14" y="68"/>
                      <a:pt x="10" y="64"/>
                      <a:pt x="10" y="58"/>
                    </a:cubicBezTo>
                    <a:cubicBezTo>
                      <a:pt x="10" y="49"/>
                      <a:pt x="12" y="36"/>
                      <a:pt x="23" y="36"/>
                    </a:cubicBezTo>
                    <a:cubicBezTo>
                      <a:pt x="25" y="36"/>
                      <a:pt x="29" y="41"/>
                      <a:pt x="37" y="41"/>
                    </a:cubicBezTo>
                    <a:cubicBezTo>
                      <a:pt x="44" y="41"/>
                      <a:pt x="49" y="36"/>
                      <a:pt x="50" y="36"/>
                    </a:cubicBezTo>
                    <a:cubicBezTo>
                      <a:pt x="62" y="36"/>
                      <a:pt x="64" y="49"/>
                      <a:pt x="64" y="58"/>
                    </a:cubicBezTo>
                    <a:cubicBezTo>
                      <a:pt x="64" y="64"/>
                      <a:pt x="60" y="68"/>
                      <a:pt x="53" y="68"/>
                    </a:cubicBezTo>
                    <a:close/>
                    <a:moveTo>
                      <a:pt x="37" y="39"/>
                    </a:moveTo>
                    <a:cubicBezTo>
                      <a:pt x="29" y="39"/>
                      <a:pt x="22" y="32"/>
                      <a:pt x="22" y="24"/>
                    </a:cubicBezTo>
                    <a:cubicBezTo>
                      <a:pt x="22" y="16"/>
                      <a:pt x="29" y="9"/>
                      <a:pt x="37" y="9"/>
                    </a:cubicBezTo>
                    <a:cubicBezTo>
                      <a:pt x="45" y="9"/>
                      <a:pt x="51" y="16"/>
                      <a:pt x="51" y="24"/>
                    </a:cubicBezTo>
                    <a:cubicBezTo>
                      <a:pt x="51" y="32"/>
                      <a:pt x="45" y="39"/>
                      <a:pt x="37" y="39"/>
                    </a:cubicBezTo>
                    <a:close/>
                    <a:moveTo>
                      <a:pt x="59" y="19"/>
                    </a:moveTo>
                    <a:cubicBezTo>
                      <a:pt x="53" y="19"/>
                      <a:pt x="49" y="15"/>
                      <a:pt x="49" y="9"/>
                    </a:cubicBezTo>
                    <a:cubicBezTo>
                      <a:pt x="49" y="4"/>
                      <a:pt x="53" y="0"/>
                      <a:pt x="59" y="0"/>
                    </a:cubicBezTo>
                    <a:cubicBezTo>
                      <a:pt x="64" y="0"/>
                      <a:pt x="68" y="4"/>
                      <a:pt x="68" y="9"/>
                    </a:cubicBezTo>
                    <a:cubicBezTo>
                      <a:pt x="68" y="15"/>
                      <a:pt x="64" y="19"/>
                      <a:pt x="59" y="19"/>
                    </a:cubicBezTo>
                    <a:close/>
                    <a:moveTo>
                      <a:pt x="66" y="39"/>
                    </a:moveTo>
                    <a:cubicBezTo>
                      <a:pt x="61" y="39"/>
                      <a:pt x="61" y="39"/>
                      <a:pt x="61" y="39"/>
                    </a:cubicBezTo>
                    <a:cubicBezTo>
                      <a:pt x="58" y="36"/>
                      <a:pt x="55" y="34"/>
                      <a:pt x="51" y="34"/>
                    </a:cubicBezTo>
                    <a:cubicBezTo>
                      <a:pt x="53" y="31"/>
                      <a:pt x="54" y="27"/>
                      <a:pt x="54" y="24"/>
                    </a:cubicBezTo>
                    <a:cubicBezTo>
                      <a:pt x="54" y="23"/>
                      <a:pt x="54" y="22"/>
                      <a:pt x="54" y="21"/>
                    </a:cubicBezTo>
                    <a:cubicBezTo>
                      <a:pt x="55" y="22"/>
                      <a:pt x="57" y="22"/>
                      <a:pt x="59" y="22"/>
                    </a:cubicBezTo>
                    <a:cubicBezTo>
                      <a:pt x="64" y="22"/>
                      <a:pt x="68" y="19"/>
                      <a:pt x="69" y="19"/>
                    </a:cubicBezTo>
                    <a:cubicBezTo>
                      <a:pt x="73" y="19"/>
                      <a:pt x="73" y="29"/>
                      <a:pt x="73" y="33"/>
                    </a:cubicBezTo>
                    <a:cubicBezTo>
                      <a:pt x="73" y="37"/>
                      <a:pt x="70" y="39"/>
                      <a:pt x="66" y="3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Group 61"/>
            <p:cNvGrpSpPr/>
            <p:nvPr/>
          </p:nvGrpSpPr>
          <p:grpSpPr>
            <a:xfrm>
              <a:off x="10454287" y="1949103"/>
              <a:ext cx="772051" cy="749947"/>
              <a:chOff x="7840715" y="1461827"/>
              <a:chExt cx="579038" cy="562460"/>
            </a:xfrm>
          </p:grpSpPr>
          <p:sp>
            <p:nvSpPr>
              <p:cNvPr id="23" name="Oval 62"/>
              <p:cNvSpPr>
                <a:spLocks noChangeAspect="1"/>
              </p:cNvSpPr>
              <p:nvPr/>
            </p:nvSpPr>
            <p:spPr>
              <a:xfrm flipH="1">
                <a:off x="7840715" y="1461827"/>
                <a:ext cx="579038" cy="5624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63"/>
              <p:cNvSpPr>
                <a:spLocks/>
              </p:cNvSpPr>
              <p:nvPr/>
            </p:nvSpPr>
            <p:spPr bwMode="auto">
              <a:xfrm>
                <a:off x="7996884" y="1643045"/>
                <a:ext cx="266700" cy="200025"/>
              </a:xfrm>
              <a:custGeom>
                <a:avLst/>
                <a:gdLst/>
                <a:ahLst/>
                <a:cxnLst>
                  <a:cxn ang="0">
                    <a:pos x="168" y="126"/>
                  </a:cxn>
                  <a:cxn ang="0">
                    <a:pos x="0" y="126"/>
                  </a:cxn>
                  <a:cxn ang="0">
                    <a:pos x="0" y="0"/>
                  </a:cxn>
                  <a:cxn ang="0">
                    <a:pos x="10" y="0"/>
                  </a:cxn>
                  <a:cxn ang="0">
                    <a:pos x="10" y="115"/>
                  </a:cxn>
                  <a:cxn ang="0">
                    <a:pos x="168" y="115"/>
                  </a:cxn>
                  <a:cxn ang="0">
                    <a:pos x="168" y="126"/>
                  </a:cxn>
                  <a:cxn ang="0">
                    <a:pos x="54" y="104"/>
                  </a:cxn>
                  <a:cxn ang="0">
                    <a:pos x="32" y="104"/>
                  </a:cxn>
                  <a:cxn ang="0">
                    <a:pos x="32" y="63"/>
                  </a:cxn>
                  <a:cxn ang="0">
                    <a:pos x="54" y="63"/>
                  </a:cxn>
                  <a:cxn ang="0">
                    <a:pos x="54" y="104"/>
                  </a:cxn>
                  <a:cxn ang="0">
                    <a:pos x="84" y="104"/>
                  </a:cxn>
                  <a:cxn ang="0">
                    <a:pos x="64" y="104"/>
                  </a:cxn>
                  <a:cxn ang="0">
                    <a:pos x="64" y="19"/>
                  </a:cxn>
                  <a:cxn ang="0">
                    <a:pos x="84" y="19"/>
                  </a:cxn>
                  <a:cxn ang="0">
                    <a:pos x="84" y="104"/>
                  </a:cxn>
                  <a:cxn ang="0">
                    <a:pos x="116" y="104"/>
                  </a:cxn>
                  <a:cxn ang="0">
                    <a:pos x="95" y="104"/>
                  </a:cxn>
                  <a:cxn ang="0">
                    <a:pos x="95" y="41"/>
                  </a:cxn>
                  <a:cxn ang="0">
                    <a:pos x="116" y="41"/>
                  </a:cxn>
                  <a:cxn ang="0">
                    <a:pos x="116" y="104"/>
                  </a:cxn>
                  <a:cxn ang="0">
                    <a:pos x="147" y="104"/>
                  </a:cxn>
                  <a:cxn ang="0">
                    <a:pos x="127" y="104"/>
                  </a:cxn>
                  <a:cxn ang="0">
                    <a:pos x="127" y="9"/>
                  </a:cxn>
                  <a:cxn ang="0">
                    <a:pos x="147" y="9"/>
                  </a:cxn>
                  <a:cxn ang="0">
                    <a:pos x="147" y="104"/>
                  </a:cxn>
                </a:cxnLst>
                <a:rect l="0" t="0" r="r" b="b"/>
                <a:pathLst>
                  <a:path w="168" h="126">
                    <a:moveTo>
                      <a:pt x="168" y="126"/>
                    </a:moveTo>
                    <a:lnTo>
                      <a:pt x="0" y="126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0" y="115"/>
                    </a:lnTo>
                    <a:lnTo>
                      <a:pt x="168" y="115"/>
                    </a:lnTo>
                    <a:lnTo>
                      <a:pt x="168" y="126"/>
                    </a:lnTo>
                    <a:close/>
                    <a:moveTo>
                      <a:pt x="54" y="104"/>
                    </a:moveTo>
                    <a:lnTo>
                      <a:pt x="32" y="104"/>
                    </a:lnTo>
                    <a:lnTo>
                      <a:pt x="32" y="63"/>
                    </a:lnTo>
                    <a:lnTo>
                      <a:pt x="54" y="63"/>
                    </a:lnTo>
                    <a:lnTo>
                      <a:pt x="54" y="104"/>
                    </a:lnTo>
                    <a:close/>
                    <a:moveTo>
                      <a:pt x="84" y="104"/>
                    </a:moveTo>
                    <a:lnTo>
                      <a:pt x="64" y="104"/>
                    </a:lnTo>
                    <a:lnTo>
                      <a:pt x="64" y="19"/>
                    </a:lnTo>
                    <a:lnTo>
                      <a:pt x="84" y="19"/>
                    </a:lnTo>
                    <a:lnTo>
                      <a:pt x="84" y="104"/>
                    </a:lnTo>
                    <a:close/>
                    <a:moveTo>
                      <a:pt x="116" y="104"/>
                    </a:moveTo>
                    <a:lnTo>
                      <a:pt x="95" y="104"/>
                    </a:lnTo>
                    <a:lnTo>
                      <a:pt x="95" y="41"/>
                    </a:lnTo>
                    <a:lnTo>
                      <a:pt x="116" y="41"/>
                    </a:lnTo>
                    <a:lnTo>
                      <a:pt x="116" y="104"/>
                    </a:lnTo>
                    <a:close/>
                    <a:moveTo>
                      <a:pt x="147" y="104"/>
                    </a:moveTo>
                    <a:lnTo>
                      <a:pt x="127" y="104"/>
                    </a:lnTo>
                    <a:lnTo>
                      <a:pt x="127" y="9"/>
                    </a:lnTo>
                    <a:lnTo>
                      <a:pt x="147" y="9"/>
                    </a:lnTo>
                    <a:lnTo>
                      <a:pt x="147" y="104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59" name="Title 1">
            <a:extLst>
              <a:ext uri="{FF2B5EF4-FFF2-40B4-BE49-F238E27FC236}">
                <a16:creationId xmlns:a16="http://schemas.microsoft.com/office/drawing/2014/main" xmlns="" id="{68A36D8F-B060-4572-A728-CFB53A8863C1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26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784 0.65485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7334" y="1498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b71ab9f-326c-4dca-abb7-7879d6cb945a"/>
          <p:cNvGrpSpPr>
            <a:grpSpLocks noChangeAspect="1"/>
          </p:cNvGrpSpPr>
          <p:nvPr/>
        </p:nvGrpSpPr>
        <p:grpSpPr>
          <a:xfrm>
            <a:off x="1055600" y="1077317"/>
            <a:ext cx="7032801" cy="3378001"/>
            <a:chOff x="1334283" y="1436425"/>
            <a:chExt cx="9377068" cy="4504001"/>
          </a:xfrm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>
              <a:off x="3746502" y="1763713"/>
              <a:ext cx="4781551" cy="4176712"/>
            </a:xfrm>
            <a:custGeom>
              <a:avLst/>
              <a:gdLst>
                <a:gd name="T0" fmla="*/ 1199 w 1272"/>
                <a:gd name="T1" fmla="*/ 585 h 1111"/>
                <a:gd name="T2" fmla="*/ 1228 w 1272"/>
                <a:gd name="T3" fmla="*/ 365 h 1111"/>
                <a:gd name="T4" fmla="*/ 1070 w 1272"/>
                <a:gd name="T5" fmla="*/ 234 h 1111"/>
                <a:gd name="T6" fmla="*/ 845 w 1272"/>
                <a:gd name="T7" fmla="*/ 20 h 1111"/>
                <a:gd name="T8" fmla="*/ 603 w 1272"/>
                <a:gd name="T9" fmla="*/ 59 h 1111"/>
                <a:gd name="T10" fmla="*/ 469 w 1272"/>
                <a:gd name="T11" fmla="*/ 46 h 1111"/>
                <a:gd name="T12" fmla="*/ 381 w 1272"/>
                <a:gd name="T13" fmla="*/ 111 h 1111"/>
                <a:gd name="T14" fmla="*/ 198 w 1272"/>
                <a:gd name="T15" fmla="*/ 161 h 1111"/>
                <a:gd name="T16" fmla="*/ 108 w 1272"/>
                <a:gd name="T17" fmla="*/ 317 h 1111"/>
                <a:gd name="T18" fmla="*/ 5 w 1272"/>
                <a:gd name="T19" fmla="*/ 433 h 1111"/>
                <a:gd name="T20" fmla="*/ 33 w 1272"/>
                <a:gd name="T21" fmla="*/ 534 h 1111"/>
                <a:gd name="T22" fmla="*/ 38 w 1272"/>
                <a:gd name="T23" fmla="*/ 670 h 1111"/>
                <a:gd name="T24" fmla="*/ 319 w 1272"/>
                <a:gd name="T25" fmla="*/ 771 h 1111"/>
                <a:gd name="T26" fmla="*/ 344 w 1272"/>
                <a:gd name="T27" fmla="*/ 759 h 1111"/>
                <a:gd name="T28" fmla="*/ 349 w 1272"/>
                <a:gd name="T29" fmla="*/ 773 h 1111"/>
                <a:gd name="T30" fmla="*/ 630 w 1272"/>
                <a:gd name="T31" fmla="*/ 874 h 1111"/>
                <a:gd name="T32" fmla="*/ 641 w 1272"/>
                <a:gd name="T33" fmla="*/ 869 h 1111"/>
                <a:gd name="T34" fmla="*/ 768 w 1272"/>
                <a:gd name="T35" fmla="*/ 901 h 1111"/>
                <a:gd name="T36" fmla="*/ 790 w 1272"/>
                <a:gd name="T37" fmla="*/ 955 h 1111"/>
                <a:gd name="T38" fmla="*/ 1000 w 1272"/>
                <a:gd name="T39" fmla="*/ 1111 h 1111"/>
                <a:gd name="T40" fmla="*/ 1037 w 1272"/>
                <a:gd name="T41" fmla="*/ 1077 h 1111"/>
                <a:gd name="T42" fmla="*/ 1036 w 1272"/>
                <a:gd name="T43" fmla="*/ 1076 h 1111"/>
                <a:gd name="T44" fmla="*/ 906 w 1272"/>
                <a:gd name="T45" fmla="*/ 901 h 1111"/>
                <a:gd name="T46" fmla="*/ 907 w 1272"/>
                <a:gd name="T47" fmla="*/ 893 h 1111"/>
                <a:gd name="T48" fmla="*/ 1106 w 1272"/>
                <a:gd name="T49" fmla="*/ 904 h 1111"/>
                <a:gd name="T50" fmla="*/ 1228 w 1272"/>
                <a:gd name="T51" fmla="*/ 632 h 1111"/>
                <a:gd name="T52" fmla="*/ 1199 w 1272"/>
                <a:gd name="T53" fmla="*/ 585 h 1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72" h="1111">
                  <a:moveTo>
                    <a:pt x="1199" y="585"/>
                  </a:moveTo>
                  <a:cubicBezTo>
                    <a:pt x="1249" y="533"/>
                    <a:pt x="1263" y="446"/>
                    <a:pt x="1228" y="365"/>
                  </a:cubicBezTo>
                  <a:cubicBezTo>
                    <a:pt x="1197" y="291"/>
                    <a:pt x="1135" y="243"/>
                    <a:pt x="1070" y="234"/>
                  </a:cubicBezTo>
                  <a:cubicBezTo>
                    <a:pt x="1083" y="144"/>
                    <a:pt x="985" y="49"/>
                    <a:pt x="845" y="20"/>
                  </a:cubicBezTo>
                  <a:cubicBezTo>
                    <a:pt x="749" y="0"/>
                    <a:pt x="657" y="17"/>
                    <a:pt x="603" y="59"/>
                  </a:cubicBezTo>
                  <a:cubicBezTo>
                    <a:pt x="563" y="37"/>
                    <a:pt x="515" y="31"/>
                    <a:pt x="469" y="46"/>
                  </a:cubicBezTo>
                  <a:cubicBezTo>
                    <a:pt x="432" y="58"/>
                    <a:pt x="401" y="82"/>
                    <a:pt x="381" y="111"/>
                  </a:cubicBezTo>
                  <a:cubicBezTo>
                    <a:pt x="323" y="99"/>
                    <a:pt x="255" y="116"/>
                    <a:pt x="198" y="161"/>
                  </a:cubicBezTo>
                  <a:cubicBezTo>
                    <a:pt x="144" y="203"/>
                    <a:pt x="113" y="261"/>
                    <a:pt x="108" y="317"/>
                  </a:cubicBezTo>
                  <a:cubicBezTo>
                    <a:pt x="54" y="331"/>
                    <a:pt x="12" y="375"/>
                    <a:pt x="5" y="433"/>
                  </a:cubicBezTo>
                  <a:cubicBezTo>
                    <a:pt x="0" y="470"/>
                    <a:pt x="11" y="506"/>
                    <a:pt x="33" y="534"/>
                  </a:cubicBezTo>
                  <a:cubicBezTo>
                    <a:pt x="19" y="578"/>
                    <a:pt x="20" y="625"/>
                    <a:pt x="38" y="670"/>
                  </a:cubicBezTo>
                  <a:cubicBezTo>
                    <a:pt x="82" y="773"/>
                    <a:pt x="208" y="818"/>
                    <a:pt x="319" y="771"/>
                  </a:cubicBezTo>
                  <a:cubicBezTo>
                    <a:pt x="327" y="767"/>
                    <a:pt x="336" y="763"/>
                    <a:pt x="344" y="759"/>
                  </a:cubicBezTo>
                  <a:cubicBezTo>
                    <a:pt x="346" y="763"/>
                    <a:pt x="347" y="768"/>
                    <a:pt x="349" y="773"/>
                  </a:cubicBezTo>
                  <a:cubicBezTo>
                    <a:pt x="393" y="876"/>
                    <a:pt x="519" y="921"/>
                    <a:pt x="630" y="874"/>
                  </a:cubicBezTo>
                  <a:cubicBezTo>
                    <a:pt x="633" y="873"/>
                    <a:pt x="637" y="871"/>
                    <a:pt x="641" y="869"/>
                  </a:cubicBezTo>
                  <a:cubicBezTo>
                    <a:pt x="671" y="902"/>
                    <a:pt x="721" y="916"/>
                    <a:pt x="768" y="901"/>
                  </a:cubicBezTo>
                  <a:cubicBezTo>
                    <a:pt x="774" y="920"/>
                    <a:pt x="781" y="938"/>
                    <a:pt x="790" y="955"/>
                  </a:cubicBezTo>
                  <a:cubicBezTo>
                    <a:pt x="837" y="1044"/>
                    <a:pt x="918" y="1100"/>
                    <a:pt x="1000" y="1111"/>
                  </a:cubicBezTo>
                  <a:cubicBezTo>
                    <a:pt x="1037" y="1077"/>
                    <a:pt x="1037" y="1077"/>
                    <a:pt x="1037" y="1077"/>
                  </a:cubicBezTo>
                  <a:cubicBezTo>
                    <a:pt x="1037" y="1077"/>
                    <a:pt x="1036" y="1076"/>
                    <a:pt x="1036" y="1076"/>
                  </a:cubicBezTo>
                  <a:cubicBezTo>
                    <a:pt x="961" y="1053"/>
                    <a:pt x="906" y="983"/>
                    <a:pt x="906" y="901"/>
                  </a:cubicBezTo>
                  <a:cubicBezTo>
                    <a:pt x="906" y="898"/>
                    <a:pt x="906" y="896"/>
                    <a:pt x="907" y="893"/>
                  </a:cubicBezTo>
                  <a:cubicBezTo>
                    <a:pt x="964" y="927"/>
                    <a:pt x="1038" y="933"/>
                    <a:pt x="1106" y="904"/>
                  </a:cubicBezTo>
                  <a:cubicBezTo>
                    <a:pt x="1217" y="857"/>
                    <a:pt x="1272" y="735"/>
                    <a:pt x="1228" y="632"/>
                  </a:cubicBezTo>
                  <a:cubicBezTo>
                    <a:pt x="1220" y="614"/>
                    <a:pt x="1211" y="599"/>
                    <a:pt x="1199" y="5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4697414" y="3200401"/>
              <a:ext cx="3830639" cy="2740025"/>
            </a:xfrm>
            <a:custGeom>
              <a:avLst/>
              <a:gdLst>
                <a:gd name="T0" fmla="*/ 853 w 1019"/>
                <a:gd name="T1" fmla="*/ 522 h 729"/>
                <a:gd name="T2" fmla="*/ 975 w 1019"/>
                <a:gd name="T3" fmla="*/ 250 h 729"/>
                <a:gd name="T4" fmla="*/ 946 w 1019"/>
                <a:gd name="T5" fmla="*/ 203 h 729"/>
                <a:gd name="T6" fmla="*/ 991 w 1019"/>
                <a:gd name="T7" fmla="*/ 110 h 729"/>
                <a:gd name="T8" fmla="*/ 580 w 1019"/>
                <a:gd name="T9" fmla="*/ 105 h 729"/>
                <a:gd name="T10" fmla="*/ 524 w 1019"/>
                <a:gd name="T11" fmla="*/ 258 h 729"/>
                <a:gd name="T12" fmla="*/ 505 w 1019"/>
                <a:gd name="T13" fmla="*/ 253 h 729"/>
                <a:gd name="T14" fmla="*/ 0 w 1019"/>
                <a:gd name="T15" fmla="*/ 406 h 729"/>
                <a:gd name="T16" fmla="*/ 66 w 1019"/>
                <a:gd name="T17" fmla="*/ 389 h 729"/>
                <a:gd name="T18" fmla="*/ 91 w 1019"/>
                <a:gd name="T19" fmla="*/ 377 h 729"/>
                <a:gd name="T20" fmla="*/ 96 w 1019"/>
                <a:gd name="T21" fmla="*/ 391 h 729"/>
                <a:gd name="T22" fmla="*/ 377 w 1019"/>
                <a:gd name="T23" fmla="*/ 492 h 729"/>
                <a:gd name="T24" fmla="*/ 388 w 1019"/>
                <a:gd name="T25" fmla="*/ 487 h 729"/>
                <a:gd name="T26" fmla="*/ 515 w 1019"/>
                <a:gd name="T27" fmla="*/ 519 h 729"/>
                <a:gd name="T28" fmla="*/ 537 w 1019"/>
                <a:gd name="T29" fmla="*/ 573 h 729"/>
                <a:gd name="T30" fmla="*/ 747 w 1019"/>
                <a:gd name="T31" fmla="*/ 729 h 729"/>
                <a:gd name="T32" fmla="*/ 784 w 1019"/>
                <a:gd name="T33" fmla="*/ 695 h 729"/>
                <a:gd name="T34" fmla="*/ 783 w 1019"/>
                <a:gd name="T35" fmla="*/ 694 h 729"/>
                <a:gd name="T36" fmla="*/ 653 w 1019"/>
                <a:gd name="T37" fmla="*/ 519 h 729"/>
                <a:gd name="T38" fmla="*/ 654 w 1019"/>
                <a:gd name="T39" fmla="*/ 511 h 729"/>
                <a:gd name="T40" fmla="*/ 853 w 1019"/>
                <a:gd name="T41" fmla="*/ 522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9" h="729">
                  <a:moveTo>
                    <a:pt x="853" y="522"/>
                  </a:moveTo>
                  <a:cubicBezTo>
                    <a:pt x="964" y="475"/>
                    <a:pt x="1019" y="353"/>
                    <a:pt x="975" y="250"/>
                  </a:cubicBezTo>
                  <a:cubicBezTo>
                    <a:pt x="967" y="232"/>
                    <a:pt x="958" y="217"/>
                    <a:pt x="946" y="203"/>
                  </a:cubicBezTo>
                  <a:cubicBezTo>
                    <a:pt x="969" y="178"/>
                    <a:pt x="985" y="146"/>
                    <a:pt x="991" y="110"/>
                  </a:cubicBezTo>
                  <a:cubicBezTo>
                    <a:pt x="851" y="5"/>
                    <a:pt x="673" y="0"/>
                    <a:pt x="580" y="105"/>
                  </a:cubicBezTo>
                  <a:cubicBezTo>
                    <a:pt x="543" y="147"/>
                    <a:pt x="524" y="200"/>
                    <a:pt x="524" y="258"/>
                  </a:cubicBezTo>
                  <a:cubicBezTo>
                    <a:pt x="518" y="256"/>
                    <a:pt x="511" y="255"/>
                    <a:pt x="505" y="253"/>
                  </a:cubicBezTo>
                  <a:cubicBezTo>
                    <a:pt x="294" y="202"/>
                    <a:pt x="90" y="270"/>
                    <a:pt x="0" y="406"/>
                  </a:cubicBezTo>
                  <a:cubicBezTo>
                    <a:pt x="22" y="404"/>
                    <a:pt x="44" y="398"/>
                    <a:pt x="66" y="389"/>
                  </a:cubicBezTo>
                  <a:cubicBezTo>
                    <a:pt x="74" y="385"/>
                    <a:pt x="83" y="381"/>
                    <a:pt x="91" y="377"/>
                  </a:cubicBezTo>
                  <a:cubicBezTo>
                    <a:pt x="93" y="381"/>
                    <a:pt x="94" y="386"/>
                    <a:pt x="96" y="391"/>
                  </a:cubicBezTo>
                  <a:cubicBezTo>
                    <a:pt x="140" y="494"/>
                    <a:pt x="266" y="539"/>
                    <a:pt x="377" y="492"/>
                  </a:cubicBezTo>
                  <a:cubicBezTo>
                    <a:pt x="380" y="491"/>
                    <a:pt x="384" y="489"/>
                    <a:pt x="388" y="487"/>
                  </a:cubicBezTo>
                  <a:cubicBezTo>
                    <a:pt x="418" y="520"/>
                    <a:pt x="468" y="534"/>
                    <a:pt x="515" y="519"/>
                  </a:cubicBezTo>
                  <a:cubicBezTo>
                    <a:pt x="521" y="538"/>
                    <a:pt x="528" y="556"/>
                    <a:pt x="537" y="573"/>
                  </a:cubicBezTo>
                  <a:cubicBezTo>
                    <a:pt x="584" y="662"/>
                    <a:pt x="665" y="718"/>
                    <a:pt x="747" y="729"/>
                  </a:cubicBezTo>
                  <a:cubicBezTo>
                    <a:pt x="784" y="695"/>
                    <a:pt x="784" y="695"/>
                    <a:pt x="784" y="695"/>
                  </a:cubicBezTo>
                  <a:cubicBezTo>
                    <a:pt x="784" y="695"/>
                    <a:pt x="783" y="694"/>
                    <a:pt x="783" y="694"/>
                  </a:cubicBezTo>
                  <a:cubicBezTo>
                    <a:pt x="708" y="671"/>
                    <a:pt x="653" y="601"/>
                    <a:pt x="653" y="519"/>
                  </a:cubicBezTo>
                  <a:cubicBezTo>
                    <a:pt x="653" y="516"/>
                    <a:pt x="653" y="514"/>
                    <a:pt x="654" y="511"/>
                  </a:cubicBezTo>
                  <a:cubicBezTo>
                    <a:pt x="711" y="545"/>
                    <a:pt x="785" y="551"/>
                    <a:pt x="853" y="522"/>
                  </a:cubicBezTo>
                  <a:close/>
                </a:path>
              </a:pathLst>
            </a:custGeom>
            <a:solidFill>
              <a:schemeClr val="accent4"/>
            </a:solidFill>
            <a:ln w="873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5664202" y="1763713"/>
              <a:ext cx="2830513" cy="2940051"/>
            </a:xfrm>
            <a:custGeom>
              <a:avLst/>
              <a:gdLst>
                <a:gd name="T0" fmla="*/ 718 w 753"/>
                <a:gd name="T1" fmla="*/ 632 h 782"/>
                <a:gd name="T2" fmla="*/ 689 w 753"/>
                <a:gd name="T3" fmla="*/ 585 h 782"/>
                <a:gd name="T4" fmla="*/ 718 w 753"/>
                <a:gd name="T5" fmla="*/ 365 h 782"/>
                <a:gd name="T6" fmla="*/ 560 w 753"/>
                <a:gd name="T7" fmla="*/ 234 h 782"/>
                <a:gd name="T8" fmla="*/ 335 w 753"/>
                <a:gd name="T9" fmla="*/ 20 h 782"/>
                <a:gd name="T10" fmla="*/ 93 w 753"/>
                <a:gd name="T11" fmla="*/ 59 h 782"/>
                <a:gd name="T12" fmla="*/ 36 w 753"/>
                <a:gd name="T13" fmla="*/ 146 h 782"/>
                <a:gd name="T14" fmla="*/ 233 w 753"/>
                <a:gd name="T15" fmla="*/ 450 h 782"/>
                <a:gd name="T16" fmla="*/ 362 w 753"/>
                <a:gd name="T17" fmla="*/ 458 h 782"/>
                <a:gd name="T18" fmla="*/ 406 w 753"/>
                <a:gd name="T19" fmla="*/ 614 h 782"/>
                <a:gd name="T20" fmla="*/ 489 w 753"/>
                <a:gd name="T21" fmla="*/ 667 h 782"/>
                <a:gd name="T22" fmla="*/ 590 w 753"/>
                <a:gd name="T23" fmla="*/ 777 h 782"/>
                <a:gd name="T24" fmla="*/ 732 w 753"/>
                <a:gd name="T25" fmla="*/ 689 h 782"/>
                <a:gd name="T26" fmla="*/ 718 w 753"/>
                <a:gd name="T27" fmla="*/ 632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53" h="782">
                  <a:moveTo>
                    <a:pt x="718" y="632"/>
                  </a:moveTo>
                  <a:cubicBezTo>
                    <a:pt x="710" y="614"/>
                    <a:pt x="701" y="599"/>
                    <a:pt x="689" y="585"/>
                  </a:cubicBezTo>
                  <a:cubicBezTo>
                    <a:pt x="739" y="533"/>
                    <a:pt x="753" y="446"/>
                    <a:pt x="718" y="365"/>
                  </a:cubicBezTo>
                  <a:cubicBezTo>
                    <a:pt x="687" y="291"/>
                    <a:pt x="625" y="243"/>
                    <a:pt x="560" y="234"/>
                  </a:cubicBezTo>
                  <a:cubicBezTo>
                    <a:pt x="573" y="144"/>
                    <a:pt x="475" y="49"/>
                    <a:pt x="335" y="20"/>
                  </a:cubicBezTo>
                  <a:cubicBezTo>
                    <a:pt x="239" y="0"/>
                    <a:pt x="147" y="17"/>
                    <a:pt x="93" y="59"/>
                  </a:cubicBezTo>
                  <a:cubicBezTo>
                    <a:pt x="91" y="58"/>
                    <a:pt x="46" y="111"/>
                    <a:pt x="36" y="146"/>
                  </a:cubicBezTo>
                  <a:cubicBezTo>
                    <a:pt x="0" y="273"/>
                    <a:pt x="89" y="409"/>
                    <a:pt x="233" y="450"/>
                  </a:cubicBezTo>
                  <a:cubicBezTo>
                    <a:pt x="277" y="462"/>
                    <a:pt x="321" y="464"/>
                    <a:pt x="362" y="458"/>
                  </a:cubicBezTo>
                  <a:cubicBezTo>
                    <a:pt x="354" y="515"/>
                    <a:pt x="368" y="571"/>
                    <a:pt x="406" y="614"/>
                  </a:cubicBezTo>
                  <a:cubicBezTo>
                    <a:pt x="428" y="639"/>
                    <a:pt x="457" y="657"/>
                    <a:pt x="489" y="667"/>
                  </a:cubicBezTo>
                  <a:cubicBezTo>
                    <a:pt x="481" y="730"/>
                    <a:pt x="524" y="774"/>
                    <a:pt x="590" y="777"/>
                  </a:cubicBezTo>
                  <a:cubicBezTo>
                    <a:pt x="703" y="782"/>
                    <a:pt x="729" y="689"/>
                    <a:pt x="732" y="689"/>
                  </a:cubicBezTo>
                  <a:cubicBezTo>
                    <a:pt x="730" y="669"/>
                    <a:pt x="726" y="650"/>
                    <a:pt x="718" y="632"/>
                  </a:cubicBezTo>
                  <a:close/>
                </a:path>
              </a:pathLst>
            </a:custGeom>
            <a:solidFill>
              <a:schemeClr val="accent3"/>
            </a:solidFill>
            <a:ln w="873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3746502" y="2940049"/>
              <a:ext cx="1555751" cy="1898651"/>
            </a:xfrm>
            <a:custGeom>
              <a:avLst/>
              <a:gdLst>
                <a:gd name="T0" fmla="*/ 377 w 414"/>
                <a:gd name="T1" fmla="*/ 215 h 505"/>
                <a:gd name="T2" fmla="*/ 374 w 414"/>
                <a:gd name="T3" fmla="*/ 70 h 505"/>
                <a:gd name="T4" fmla="*/ 249 w 414"/>
                <a:gd name="T5" fmla="*/ 49 h 505"/>
                <a:gd name="T6" fmla="*/ 132 w 414"/>
                <a:gd name="T7" fmla="*/ 0 h 505"/>
                <a:gd name="T8" fmla="*/ 108 w 414"/>
                <a:gd name="T9" fmla="*/ 4 h 505"/>
                <a:gd name="T10" fmla="*/ 5 w 414"/>
                <a:gd name="T11" fmla="*/ 120 h 505"/>
                <a:gd name="T12" fmla="*/ 33 w 414"/>
                <a:gd name="T13" fmla="*/ 221 h 505"/>
                <a:gd name="T14" fmla="*/ 38 w 414"/>
                <a:gd name="T15" fmla="*/ 357 h 505"/>
                <a:gd name="T16" fmla="*/ 319 w 414"/>
                <a:gd name="T17" fmla="*/ 458 h 505"/>
                <a:gd name="T18" fmla="*/ 344 w 414"/>
                <a:gd name="T19" fmla="*/ 446 h 505"/>
                <a:gd name="T20" fmla="*/ 398 w 414"/>
                <a:gd name="T21" fmla="*/ 307 h 505"/>
                <a:gd name="T22" fmla="*/ 377 w 414"/>
                <a:gd name="T23" fmla="*/ 21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4" h="505">
                  <a:moveTo>
                    <a:pt x="377" y="215"/>
                  </a:moveTo>
                  <a:cubicBezTo>
                    <a:pt x="414" y="174"/>
                    <a:pt x="413" y="110"/>
                    <a:pt x="374" y="70"/>
                  </a:cubicBezTo>
                  <a:cubicBezTo>
                    <a:pt x="340" y="35"/>
                    <a:pt x="289" y="28"/>
                    <a:pt x="249" y="49"/>
                  </a:cubicBezTo>
                  <a:cubicBezTo>
                    <a:pt x="219" y="19"/>
                    <a:pt x="178" y="0"/>
                    <a:pt x="132" y="0"/>
                  </a:cubicBezTo>
                  <a:cubicBezTo>
                    <a:pt x="124" y="0"/>
                    <a:pt x="108" y="3"/>
                    <a:pt x="108" y="4"/>
                  </a:cubicBezTo>
                  <a:cubicBezTo>
                    <a:pt x="54" y="18"/>
                    <a:pt x="12" y="62"/>
                    <a:pt x="5" y="120"/>
                  </a:cubicBezTo>
                  <a:cubicBezTo>
                    <a:pt x="0" y="157"/>
                    <a:pt x="11" y="193"/>
                    <a:pt x="33" y="221"/>
                  </a:cubicBezTo>
                  <a:cubicBezTo>
                    <a:pt x="19" y="265"/>
                    <a:pt x="20" y="312"/>
                    <a:pt x="38" y="357"/>
                  </a:cubicBezTo>
                  <a:cubicBezTo>
                    <a:pt x="82" y="460"/>
                    <a:pt x="208" y="505"/>
                    <a:pt x="319" y="458"/>
                  </a:cubicBezTo>
                  <a:cubicBezTo>
                    <a:pt x="327" y="454"/>
                    <a:pt x="336" y="450"/>
                    <a:pt x="344" y="446"/>
                  </a:cubicBezTo>
                  <a:cubicBezTo>
                    <a:pt x="344" y="446"/>
                    <a:pt x="404" y="391"/>
                    <a:pt x="398" y="307"/>
                  </a:cubicBezTo>
                  <a:cubicBezTo>
                    <a:pt x="396" y="274"/>
                    <a:pt x="391" y="242"/>
                    <a:pt x="377" y="215"/>
                  </a:cubicBezTo>
                  <a:close/>
                </a:path>
              </a:pathLst>
            </a:custGeom>
            <a:solidFill>
              <a:schemeClr val="accent5"/>
            </a:solidFill>
            <a:ln w="873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6"/>
            <p:cNvGrpSpPr/>
            <p:nvPr/>
          </p:nvGrpSpPr>
          <p:grpSpPr>
            <a:xfrm>
              <a:off x="2393505" y="1436425"/>
              <a:ext cx="2188444" cy="856558"/>
              <a:chOff x="2615766" y="2382903"/>
              <a:chExt cx="2188444" cy="856558"/>
            </a:xfrm>
          </p:grpSpPr>
          <p:sp>
            <p:nvSpPr>
              <p:cNvPr id="30" name="TextBox 28"/>
              <p:cNvSpPr txBox="1"/>
              <p:nvPr/>
            </p:nvSpPr>
            <p:spPr>
              <a:xfrm>
                <a:off x="3388438" y="2382903"/>
                <a:ext cx="141577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31" name="TextBox 29"/>
              <p:cNvSpPr txBox="1"/>
              <p:nvPr/>
            </p:nvSpPr>
            <p:spPr>
              <a:xfrm>
                <a:off x="2615766" y="2639296"/>
                <a:ext cx="2188443" cy="600165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9" name="Group 7"/>
            <p:cNvGrpSpPr/>
            <p:nvPr/>
          </p:nvGrpSpPr>
          <p:grpSpPr>
            <a:xfrm>
              <a:off x="8257308" y="1976178"/>
              <a:ext cx="2188441" cy="855320"/>
              <a:chOff x="2615766" y="3418610"/>
              <a:chExt cx="2188443" cy="855320"/>
            </a:xfrm>
          </p:grpSpPr>
          <p:sp>
            <p:nvSpPr>
              <p:cNvPr id="28" name="TextBox 26"/>
              <p:cNvSpPr txBox="1"/>
              <p:nvPr/>
            </p:nvSpPr>
            <p:spPr>
              <a:xfrm>
                <a:off x="2615766" y="3418610"/>
                <a:ext cx="1415773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29" name="TextBox 27"/>
              <p:cNvSpPr txBox="1"/>
              <p:nvPr/>
            </p:nvSpPr>
            <p:spPr>
              <a:xfrm>
                <a:off x="2615766" y="3673767"/>
                <a:ext cx="2188443" cy="600163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0" name="Group 8"/>
            <p:cNvGrpSpPr/>
            <p:nvPr/>
          </p:nvGrpSpPr>
          <p:grpSpPr>
            <a:xfrm>
              <a:off x="8522908" y="4864252"/>
              <a:ext cx="2188443" cy="855320"/>
              <a:chOff x="2615766" y="4433853"/>
              <a:chExt cx="2188443" cy="855320"/>
            </a:xfrm>
          </p:grpSpPr>
          <p:sp>
            <p:nvSpPr>
              <p:cNvPr id="26" name="TextBox 24"/>
              <p:cNvSpPr txBox="1"/>
              <p:nvPr/>
            </p:nvSpPr>
            <p:spPr>
              <a:xfrm>
                <a:off x="2615766" y="4433853"/>
                <a:ext cx="141577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27" name="TextBox 25"/>
              <p:cNvSpPr txBox="1"/>
              <p:nvPr/>
            </p:nvSpPr>
            <p:spPr>
              <a:xfrm>
                <a:off x="2615766" y="4689010"/>
                <a:ext cx="2188443" cy="600163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1" name="Group 9"/>
            <p:cNvGrpSpPr/>
            <p:nvPr/>
          </p:nvGrpSpPr>
          <p:grpSpPr>
            <a:xfrm>
              <a:off x="1334283" y="4214413"/>
              <a:ext cx="2188443" cy="855320"/>
              <a:chOff x="2615766" y="5589923"/>
              <a:chExt cx="2188443" cy="855320"/>
            </a:xfrm>
          </p:grpSpPr>
          <p:sp>
            <p:nvSpPr>
              <p:cNvPr id="24" name="TextBox 22"/>
              <p:cNvSpPr txBox="1"/>
              <p:nvPr/>
            </p:nvSpPr>
            <p:spPr>
              <a:xfrm>
                <a:off x="3388437" y="5589923"/>
                <a:ext cx="141577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25" name="TextBox 23"/>
              <p:cNvSpPr txBox="1"/>
              <p:nvPr/>
            </p:nvSpPr>
            <p:spPr>
              <a:xfrm>
                <a:off x="2615766" y="5845080"/>
                <a:ext cx="2188443" cy="600163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2" name="Group 10"/>
            <p:cNvGrpSpPr/>
            <p:nvPr/>
          </p:nvGrpSpPr>
          <p:grpSpPr>
            <a:xfrm>
              <a:off x="4779162" y="1667945"/>
              <a:ext cx="277647" cy="276819"/>
              <a:chOff x="4779160" y="1531137"/>
              <a:chExt cx="277647" cy="276819"/>
            </a:xfrm>
          </p:grpSpPr>
          <p:sp>
            <p:nvSpPr>
              <p:cNvPr id="22" name="Oval 20"/>
              <p:cNvSpPr/>
              <p:nvPr/>
            </p:nvSpPr>
            <p:spPr>
              <a:xfrm>
                <a:off x="4812881" y="1564444"/>
                <a:ext cx="199270" cy="199270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21"/>
              <p:cNvSpPr>
                <a:spLocks/>
              </p:cNvSpPr>
              <p:nvPr/>
            </p:nvSpPr>
            <p:spPr bwMode="auto">
              <a:xfrm>
                <a:off x="4779160" y="1531137"/>
                <a:ext cx="277647" cy="276819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11"/>
            <p:cNvGrpSpPr/>
            <p:nvPr/>
          </p:nvGrpSpPr>
          <p:grpSpPr>
            <a:xfrm>
              <a:off x="7869203" y="2205237"/>
              <a:ext cx="277647" cy="276819"/>
              <a:chOff x="7869202" y="2205237"/>
              <a:chExt cx="277647" cy="276819"/>
            </a:xfrm>
          </p:grpSpPr>
          <p:sp>
            <p:nvSpPr>
              <p:cNvPr id="20" name="Oval 18"/>
              <p:cNvSpPr/>
              <p:nvPr/>
            </p:nvSpPr>
            <p:spPr>
              <a:xfrm>
                <a:off x="7902923" y="2238544"/>
                <a:ext cx="199270" cy="199270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19"/>
              <p:cNvSpPr>
                <a:spLocks/>
              </p:cNvSpPr>
              <p:nvPr/>
            </p:nvSpPr>
            <p:spPr bwMode="auto">
              <a:xfrm>
                <a:off x="7869202" y="2205237"/>
                <a:ext cx="277647" cy="276819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12"/>
            <p:cNvGrpSpPr/>
            <p:nvPr/>
          </p:nvGrpSpPr>
          <p:grpSpPr>
            <a:xfrm>
              <a:off x="8102194" y="5100625"/>
              <a:ext cx="277647" cy="276819"/>
              <a:chOff x="8102193" y="5100625"/>
              <a:chExt cx="277647" cy="276819"/>
            </a:xfrm>
          </p:grpSpPr>
          <p:sp>
            <p:nvSpPr>
              <p:cNvPr id="18" name="Oval 16"/>
              <p:cNvSpPr/>
              <p:nvPr/>
            </p:nvSpPr>
            <p:spPr>
              <a:xfrm>
                <a:off x="8135914" y="5133932"/>
                <a:ext cx="199270" cy="199270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17"/>
              <p:cNvSpPr>
                <a:spLocks/>
              </p:cNvSpPr>
              <p:nvPr/>
            </p:nvSpPr>
            <p:spPr bwMode="auto">
              <a:xfrm>
                <a:off x="8102193" y="5100625"/>
                <a:ext cx="277647" cy="276819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13"/>
            <p:cNvGrpSpPr/>
            <p:nvPr/>
          </p:nvGrpSpPr>
          <p:grpSpPr>
            <a:xfrm>
              <a:off x="3652845" y="4445321"/>
              <a:ext cx="277647" cy="276819"/>
              <a:chOff x="4779160" y="1531137"/>
              <a:chExt cx="277647" cy="276819"/>
            </a:xfrm>
            <a:solidFill>
              <a:schemeClr val="accent5"/>
            </a:solidFill>
          </p:grpSpPr>
          <p:sp>
            <p:nvSpPr>
              <p:cNvPr id="16" name="Oval 14"/>
              <p:cNvSpPr/>
              <p:nvPr/>
            </p:nvSpPr>
            <p:spPr>
              <a:xfrm>
                <a:off x="4812881" y="1564444"/>
                <a:ext cx="199270" cy="199270"/>
              </a:xfrm>
              <a:prstGeom prst="ellipse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15"/>
              <p:cNvSpPr>
                <a:spLocks/>
              </p:cNvSpPr>
              <p:nvPr/>
            </p:nvSpPr>
            <p:spPr bwMode="auto">
              <a:xfrm>
                <a:off x="4779160" y="1531137"/>
                <a:ext cx="277647" cy="276819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xmlns="" id="{E884E7F2-6565-43BF-98DA-8D3D8EFF869A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513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3">
            <a:extLst>
              <a:ext uri="{FF2B5EF4-FFF2-40B4-BE49-F238E27FC236}">
                <a16:creationId xmlns:a16="http://schemas.microsoft.com/office/drawing/2014/main" xmlns="" id="{1736D80F-4993-44CF-9D44-6EE657175714}"/>
              </a:ext>
            </a:extLst>
          </p:cNvPr>
          <p:cNvSpPr>
            <a:spLocks/>
          </p:cNvSpPr>
          <p:nvPr/>
        </p:nvSpPr>
        <p:spPr bwMode="auto">
          <a:xfrm>
            <a:off x="-12700" y="-1588"/>
            <a:ext cx="3810000" cy="3609975"/>
          </a:xfrm>
          <a:custGeom>
            <a:avLst/>
            <a:gdLst>
              <a:gd name="T0" fmla="*/ 2400 w 2400"/>
              <a:gd name="T1" fmla="*/ 0 h 2274"/>
              <a:gd name="T2" fmla="*/ 1578 w 2400"/>
              <a:gd name="T3" fmla="*/ 0 h 2274"/>
              <a:gd name="T4" fmla="*/ 0 w 2400"/>
              <a:gd name="T5" fmla="*/ 1459 h 2274"/>
              <a:gd name="T6" fmla="*/ 0 w 2400"/>
              <a:gd name="T7" fmla="*/ 2274 h 2274"/>
              <a:gd name="T8" fmla="*/ 2400 w 2400"/>
              <a:gd name="T9" fmla="*/ 27 h 2274"/>
              <a:gd name="T10" fmla="*/ 2400 w 2400"/>
              <a:gd name="T11" fmla="*/ 0 h 2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00" h="2274">
                <a:moveTo>
                  <a:pt x="2400" y="0"/>
                </a:moveTo>
                <a:lnTo>
                  <a:pt x="1578" y="0"/>
                </a:lnTo>
                <a:lnTo>
                  <a:pt x="0" y="1459"/>
                </a:lnTo>
                <a:lnTo>
                  <a:pt x="0" y="2274"/>
                </a:lnTo>
                <a:lnTo>
                  <a:pt x="2400" y="27"/>
                </a:lnTo>
                <a:lnTo>
                  <a:pt x="2400" y="0"/>
                </a:lnTo>
                <a:close/>
              </a:path>
            </a:pathLst>
          </a:custGeom>
          <a:solidFill>
            <a:srgbClr val="00A99D">
              <a:alpha val="28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矩形 24">
            <a:extLst>
              <a:ext uri="{FF2B5EF4-FFF2-40B4-BE49-F238E27FC236}">
                <a16:creationId xmlns:a16="http://schemas.microsoft.com/office/drawing/2014/main" xmlns="" id="{468AA772-0CFA-4068-905C-607030F6A8CA}"/>
              </a:ext>
            </a:extLst>
          </p:cNvPr>
          <p:cNvSpPr/>
          <p:nvPr/>
        </p:nvSpPr>
        <p:spPr>
          <a:xfrm>
            <a:off x="-12700" y="1275606"/>
            <a:ext cx="2890838" cy="3867895"/>
          </a:xfrm>
          <a:custGeom>
            <a:avLst/>
            <a:gdLst>
              <a:gd name="connsiteX0" fmla="*/ 0 w 1557338"/>
              <a:gd name="connsiteY0" fmla="*/ 0 h 3867895"/>
              <a:gd name="connsiteX1" fmla="*/ 1557338 w 1557338"/>
              <a:gd name="connsiteY1" fmla="*/ 0 h 3867895"/>
              <a:gd name="connsiteX2" fmla="*/ 1557338 w 1557338"/>
              <a:gd name="connsiteY2" fmla="*/ 3867895 h 3867895"/>
              <a:gd name="connsiteX3" fmla="*/ 0 w 1557338"/>
              <a:gd name="connsiteY3" fmla="*/ 3867895 h 3867895"/>
              <a:gd name="connsiteX4" fmla="*/ 0 w 1557338"/>
              <a:gd name="connsiteY4" fmla="*/ 0 h 3867895"/>
              <a:gd name="connsiteX0" fmla="*/ 0 w 2890838"/>
              <a:gd name="connsiteY0" fmla="*/ 0 h 3867895"/>
              <a:gd name="connsiteX1" fmla="*/ 2890838 w 2890838"/>
              <a:gd name="connsiteY1" fmla="*/ 2667000 h 3867895"/>
              <a:gd name="connsiteX2" fmla="*/ 1557338 w 2890838"/>
              <a:gd name="connsiteY2" fmla="*/ 3867895 h 3867895"/>
              <a:gd name="connsiteX3" fmla="*/ 0 w 2890838"/>
              <a:gd name="connsiteY3" fmla="*/ 3867895 h 3867895"/>
              <a:gd name="connsiteX4" fmla="*/ 0 w 2890838"/>
              <a:gd name="connsiteY4" fmla="*/ 0 h 3867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0838" h="3867895">
                <a:moveTo>
                  <a:pt x="0" y="0"/>
                </a:moveTo>
                <a:lnTo>
                  <a:pt x="2890838" y="2667000"/>
                </a:lnTo>
                <a:lnTo>
                  <a:pt x="1557338" y="3867895"/>
                </a:lnTo>
                <a:lnTo>
                  <a:pt x="0" y="386789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2000" t="-7000" r="-53000" b="-1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AB961AEB-9202-4170-8998-6D67B8C6E564}"/>
              </a:ext>
            </a:extLst>
          </p:cNvPr>
          <p:cNvSpPr/>
          <p:nvPr/>
        </p:nvSpPr>
        <p:spPr>
          <a:xfrm>
            <a:off x="4940010" y="1106508"/>
            <a:ext cx="22570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2019</a:t>
            </a:r>
            <a:endParaRPr lang="zh-CN" altLang="en-US" sz="9600" spc="3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xmlns="" id="{FA3846C3-4881-4EA9-BE27-BA5C98702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3353" y="2452001"/>
            <a:ext cx="533711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srgbClr val="0095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演示完毕 谢谢欣赏</a:t>
            </a:r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xmlns="" id="{C5A97E20-3F72-43F3-BF59-024BF4822D49}"/>
              </a:ext>
            </a:extLst>
          </p:cNvPr>
          <p:cNvSpPr>
            <a:spLocks/>
          </p:cNvSpPr>
          <p:nvPr/>
        </p:nvSpPr>
        <p:spPr bwMode="auto">
          <a:xfrm>
            <a:off x="-12700" y="-1588"/>
            <a:ext cx="4244975" cy="4586288"/>
          </a:xfrm>
          <a:custGeom>
            <a:avLst/>
            <a:gdLst>
              <a:gd name="T0" fmla="*/ 2236 w 2674"/>
              <a:gd name="T1" fmla="*/ 2889 h 2889"/>
              <a:gd name="T2" fmla="*/ 2674 w 2674"/>
              <a:gd name="T3" fmla="*/ 2483 h 2889"/>
              <a:gd name="T4" fmla="*/ 0 w 2674"/>
              <a:gd name="T5" fmla="*/ 0 h 2889"/>
              <a:gd name="T6" fmla="*/ 0 w 2674"/>
              <a:gd name="T7" fmla="*/ 814 h 2889"/>
              <a:gd name="T8" fmla="*/ 2236 w 2674"/>
              <a:gd name="T9" fmla="*/ 2889 h 2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74" h="2889">
                <a:moveTo>
                  <a:pt x="2236" y="2889"/>
                </a:moveTo>
                <a:lnTo>
                  <a:pt x="2674" y="2483"/>
                </a:lnTo>
                <a:lnTo>
                  <a:pt x="0" y="0"/>
                </a:lnTo>
                <a:lnTo>
                  <a:pt x="0" y="814"/>
                </a:lnTo>
                <a:lnTo>
                  <a:pt x="2236" y="2889"/>
                </a:lnTo>
                <a:close/>
              </a:path>
            </a:pathLst>
          </a:custGeom>
          <a:solidFill>
            <a:srgbClr val="0095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6">
            <a:extLst>
              <a:ext uri="{FF2B5EF4-FFF2-40B4-BE49-F238E27FC236}">
                <a16:creationId xmlns:a16="http://schemas.microsoft.com/office/drawing/2014/main" xmlns="" id="{2788C67A-F3FA-44F9-B432-18567F2D5C6B}"/>
              </a:ext>
            </a:extLst>
          </p:cNvPr>
          <p:cNvSpPr>
            <a:spLocks/>
          </p:cNvSpPr>
          <p:nvPr/>
        </p:nvSpPr>
        <p:spPr bwMode="auto">
          <a:xfrm>
            <a:off x="1544638" y="3294063"/>
            <a:ext cx="2687638" cy="1849438"/>
          </a:xfrm>
          <a:custGeom>
            <a:avLst/>
            <a:gdLst>
              <a:gd name="T0" fmla="*/ 876 w 1693"/>
              <a:gd name="T1" fmla="*/ 1165 h 1165"/>
              <a:gd name="T2" fmla="*/ 1693 w 1693"/>
              <a:gd name="T3" fmla="*/ 407 h 1165"/>
              <a:gd name="T4" fmla="*/ 1255 w 1693"/>
              <a:gd name="T5" fmla="*/ 0 h 1165"/>
              <a:gd name="T6" fmla="*/ 0 w 1693"/>
              <a:gd name="T7" fmla="*/ 1165 h 1165"/>
              <a:gd name="T8" fmla="*/ 876 w 1693"/>
              <a:gd name="T9" fmla="*/ 1165 h 1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3" h="1165">
                <a:moveTo>
                  <a:pt x="876" y="1165"/>
                </a:moveTo>
                <a:lnTo>
                  <a:pt x="1693" y="407"/>
                </a:lnTo>
                <a:lnTo>
                  <a:pt x="1255" y="0"/>
                </a:lnTo>
                <a:lnTo>
                  <a:pt x="0" y="1165"/>
                </a:lnTo>
                <a:lnTo>
                  <a:pt x="876" y="1165"/>
                </a:lnTo>
                <a:close/>
              </a:path>
            </a:pathLst>
          </a:custGeom>
          <a:solidFill>
            <a:srgbClr val="00A9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4">
            <a:extLst>
              <a:ext uri="{FF2B5EF4-FFF2-40B4-BE49-F238E27FC236}">
                <a16:creationId xmlns:a16="http://schemas.microsoft.com/office/drawing/2014/main" xmlns="" id="{07AC122A-8BF5-45C2-A898-E134AFFF80E1}"/>
              </a:ext>
            </a:extLst>
          </p:cNvPr>
          <p:cNvSpPr>
            <a:spLocks/>
          </p:cNvSpPr>
          <p:nvPr/>
        </p:nvSpPr>
        <p:spPr bwMode="auto">
          <a:xfrm>
            <a:off x="-12700" y="-1588"/>
            <a:ext cx="3810000" cy="3609975"/>
          </a:xfrm>
          <a:custGeom>
            <a:avLst/>
            <a:gdLst>
              <a:gd name="T0" fmla="*/ 2400 w 2400"/>
              <a:gd name="T1" fmla="*/ 0 h 2274"/>
              <a:gd name="T2" fmla="*/ 1578 w 2400"/>
              <a:gd name="T3" fmla="*/ 0 h 2274"/>
              <a:gd name="T4" fmla="*/ 0 w 2400"/>
              <a:gd name="T5" fmla="*/ 1459 h 2274"/>
              <a:gd name="T6" fmla="*/ 0 w 2400"/>
              <a:gd name="T7" fmla="*/ 2274 h 2274"/>
              <a:gd name="T8" fmla="*/ 2400 w 2400"/>
              <a:gd name="T9" fmla="*/ 27 h 2274"/>
              <a:gd name="T10" fmla="*/ 2400 w 2400"/>
              <a:gd name="T11" fmla="*/ 0 h 2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00" h="2274">
                <a:moveTo>
                  <a:pt x="2400" y="0"/>
                </a:moveTo>
                <a:lnTo>
                  <a:pt x="1578" y="0"/>
                </a:lnTo>
                <a:lnTo>
                  <a:pt x="0" y="1459"/>
                </a:lnTo>
                <a:lnTo>
                  <a:pt x="0" y="2274"/>
                </a:lnTo>
                <a:lnTo>
                  <a:pt x="2400" y="27"/>
                </a:lnTo>
                <a:lnTo>
                  <a:pt x="2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9" name="Group 17">
            <a:extLst>
              <a:ext uri="{FF2B5EF4-FFF2-40B4-BE49-F238E27FC236}">
                <a16:creationId xmlns:a16="http://schemas.microsoft.com/office/drawing/2014/main" xmlns="" id="{A614B2FF-5370-4C69-905F-B7A0FDF6118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232650" y="0"/>
            <a:ext cx="1935163" cy="2911475"/>
            <a:chOff x="4556" y="0"/>
            <a:chExt cx="1219" cy="1834"/>
          </a:xfrm>
        </p:grpSpPr>
        <p:sp>
          <p:nvSpPr>
            <p:cNvPr id="40" name="AutoShape 16">
              <a:extLst>
                <a:ext uri="{FF2B5EF4-FFF2-40B4-BE49-F238E27FC236}">
                  <a16:creationId xmlns:a16="http://schemas.microsoft.com/office/drawing/2014/main" xmlns="" id="{1E32F736-0F91-407C-A551-45D72FBE005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56" y="0"/>
              <a:ext cx="1219" cy="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xmlns="" id="{AF4A9E5A-919E-4A0C-954C-D38B87AB4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" y="318"/>
              <a:ext cx="1218" cy="1516"/>
            </a:xfrm>
            <a:custGeom>
              <a:avLst/>
              <a:gdLst>
                <a:gd name="T0" fmla="*/ 1218 w 1218"/>
                <a:gd name="T1" fmla="*/ 746 h 1516"/>
                <a:gd name="T2" fmla="*/ 415 w 1218"/>
                <a:gd name="T3" fmla="*/ 0 h 1516"/>
                <a:gd name="T4" fmla="*/ 0 w 1218"/>
                <a:gd name="T5" fmla="*/ 385 h 1516"/>
                <a:gd name="T6" fmla="*/ 1218 w 1218"/>
                <a:gd name="T7" fmla="*/ 1516 h 1516"/>
                <a:gd name="T8" fmla="*/ 1218 w 1218"/>
                <a:gd name="T9" fmla="*/ 746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8" h="1516">
                  <a:moveTo>
                    <a:pt x="1218" y="746"/>
                  </a:moveTo>
                  <a:lnTo>
                    <a:pt x="415" y="0"/>
                  </a:lnTo>
                  <a:lnTo>
                    <a:pt x="0" y="385"/>
                  </a:lnTo>
                  <a:lnTo>
                    <a:pt x="1218" y="1516"/>
                  </a:lnTo>
                  <a:lnTo>
                    <a:pt x="1218" y="746"/>
                  </a:lnTo>
                  <a:close/>
                </a:path>
              </a:pathLst>
            </a:custGeom>
            <a:solidFill>
              <a:srgbClr val="0095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xmlns="" id="{95978A66-B5D5-4EBD-AF6C-0BA76EEDC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" y="0"/>
              <a:ext cx="1218" cy="1088"/>
            </a:xfrm>
            <a:custGeom>
              <a:avLst/>
              <a:gdLst>
                <a:gd name="T0" fmla="*/ 1218 w 1218"/>
                <a:gd name="T1" fmla="*/ 0 h 1088"/>
                <a:gd name="T2" fmla="*/ 758 w 1218"/>
                <a:gd name="T3" fmla="*/ 0 h 1088"/>
                <a:gd name="T4" fmla="*/ 0 w 1218"/>
                <a:gd name="T5" fmla="*/ 703 h 1088"/>
                <a:gd name="T6" fmla="*/ 415 w 1218"/>
                <a:gd name="T7" fmla="*/ 1088 h 1088"/>
                <a:gd name="T8" fmla="*/ 1218 w 1218"/>
                <a:gd name="T9" fmla="*/ 342 h 1088"/>
                <a:gd name="T10" fmla="*/ 1218 w 1218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8" h="1088">
                  <a:moveTo>
                    <a:pt x="1218" y="0"/>
                  </a:moveTo>
                  <a:lnTo>
                    <a:pt x="758" y="0"/>
                  </a:lnTo>
                  <a:lnTo>
                    <a:pt x="0" y="703"/>
                  </a:lnTo>
                  <a:lnTo>
                    <a:pt x="415" y="1088"/>
                  </a:lnTo>
                  <a:lnTo>
                    <a:pt x="1218" y="342"/>
                  </a:lnTo>
                  <a:lnTo>
                    <a:pt x="121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22862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grpId="0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2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7" presetID="3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Scale>
                                          <p:cBhvr>
                                            <p:cTn id="38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9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40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41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6" grpId="0" animBg="1"/>
          <p:bldP spid="17" grpId="0"/>
          <p:bldP spid="27" grpId="0"/>
          <p:bldP spid="27" grpId="1"/>
          <p:bldP spid="36" grpId="0" animBg="1"/>
          <p:bldP spid="3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7" presetID="3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Scale>
                                          <p:cBhvr>
                                            <p:cTn id="38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9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40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41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6" grpId="0" animBg="1"/>
          <p:bldP spid="17" grpId="0"/>
          <p:bldP spid="27" grpId="0"/>
          <p:bldP spid="27" grpId="1"/>
          <p:bldP spid="36" grpId="0" animBg="1"/>
          <p:bldP spid="37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PRESENTATION_TITLE" val="PowerPoint 演示文稿"/>
  <p:tag name="ISPRING_RESOURCE_PATHS_HASH_PRESENTER" val="ae56d9d71357e04bd83f714d5a3b8aa1c1a5b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d3f9355-d9fc-471d-b1a7-66fd35454ea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9470cc8-da2c-44d3-9bf7-71771a10f9e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22bb76a-3119-41ba-a46b-a79503d3e21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2d19994-a95d-40f5-98b9-292a54bb5aa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894bb4d-acf1-4db5-8da9-14cb4d36bad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71121a2-f5d5-45b1-beb1-10d43eb9169f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主题​​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9589"/>
      </a:accent1>
      <a:accent2>
        <a:srgbClr val="00A99D"/>
      </a:accent2>
      <a:accent3>
        <a:srgbClr val="009589"/>
      </a:accent3>
      <a:accent4>
        <a:srgbClr val="00A99D"/>
      </a:accent4>
      <a:accent5>
        <a:srgbClr val="009589"/>
      </a:accent5>
      <a:accent6>
        <a:srgbClr val="00A99D"/>
      </a:accent6>
      <a:hlink>
        <a:srgbClr val="081B40"/>
      </a:hlink>
      <a:folHlink>
        <a:srgbClr val="FEBF0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09589"/>
    </a:accent1>
    <a:accent2>
      <a:srgbClr val="00A99D"/>
    </a:accent2>
    <a:accent3>
      <a:srgbClr val="009589"/>
    </a:accent3>
    <a:accent4>
      <a:srgbClr val="00A99D"/>
    </a:accent4>
    <a:accent5>
      <a:srgbClr val="009589"/>
    </a:accent5>
    <a:accent6>
      <a:srgbClr val="00A99D"/>
    </a:accent6>
    <a:hlink>
      <a:srgbClr val="081B40"/>
    </a:hlink>
    <a:folHlink>
      <a:srgbClr val="FEBF0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9036</TotalTime>
  <Words>1435</Words>
  <Application>Microsoft Office PowerPoint</Application>
  <PresentationFormat>全屏显示(16:9)</PresentationFormat>
  <Paragraphs>213</Paragraphs>
  <Slides>25</Slides>
  <Notes>19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kingpub</dc:creator>
  <cp:lastModifiedBy>拉普耶鲁</cp:lastModifiedBy>
  <cp:revision>988</cp:revision>
  <dcterms:created xsi:type="dcterms:W3CDTF">2015-04-24T01:01:13Z</dcterms:created>
  <dcterms:modified xsi:type="dcterms:W3CDTF">2018-07-12T06:57:38Z</dcterms:modified>
</cp:coreProperties>
</file>